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2.xml" ContentType="application/vnd.openxmlformats-officedocument.presentationml.notesSlide+xml"/>
  <Override PartName="/ppt/tags/tag11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2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31"/>
  </p:notesMasterIdLst>
  <p:sldIdLst>
    <p:sldId id="288" r:id="rId2"/>
    <p:sldId id="289" r:id="rId3"/>
    <p:sldId id="290" r:id="rId4"/>
    <p:sldId id="262" r:id="rId5"/>
    <p:sldId id="268" r:id="rId6"/>
    <p:sldId id="270" r:id="rId7"/>
    <p:sldId id="279" r:id="rId8"/>
    <p:sldId id="286" r:id="rId9"/>
    <p:sldId id="291" r:id="rId10"/>
    <p:sldId id="275" r:id="rId11"/>
    <p:sldId id="271" r:id="rId12"/>
    <p:sldId id="283" r:id="rId13"/>
    <p:sldId id="277" r:id="rId14"/>
    <p:sldId id="282" r:id="rId15"/>
    <p:sldId id="265" r:id="rId16"/>
    <p:sldId id="272" r:id="rId17"/>
    <p:sldId id="292" r:id="rId18"/>
    <p:sldId id="287" r:id="rId19"/>
    <p:sldId id="273" r:id="rId20"/>
    <p:sldId id="274" r:id="rId21"/>
    <p:sldId id="269" r:id="rId22"/>
    <p:sldId id="281" r:id="rId23"/>
    <p:sldId id="293" r:id="rId24"/>
    <p:sldId id="264" r:id="rId25"/>
    <p:sldId id="278" r:id="rId26"/>
    <p:sldId id="276" r:id="rId27"/>
    <p:sldId id="280" r:id="rId28"/>
    <p:sldId id="266" r:id="rId29"/>
    <p:sldId id="294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FEDA"/>
    <a:srgbClr val="304FFF"/>
    <a:srgbClr val="F9F9F9"/>
    <a:srgbClr val="6200EB"/>
    <a:srgbClr val="2C95F0"/>
    <a:srgbClr val="3D5AFE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7" d="100"/>
          <a:sy n="77" d="100"/>
        </p:scale>
        <p:origin x="1248" y="8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7" d="100"/>
        <a:sy n="5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2018/5/2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BD074-6B3C-49C5-971A-604B9C1E19F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407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5752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077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56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821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544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771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2695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BD074-6B3C-49C5-971A-604B9C1E19FB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/>
              <a:t>17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10764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18316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808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0793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8629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3001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4364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BD074-6B3C-49C5-971A-604B9C1E19FB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/>
              <a:t>23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25305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8305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2887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2391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0586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7946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BD074-6B3C-49C5-971A-604B9C1E19F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202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BD074-6B3C-49C5-971A-604B9C1E19FB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/>
              <a:t>3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9439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4829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61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162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140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406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BD074-6B3C-49C5-971A-604B9C1E19FB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78598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2906038"/>
            <a:ext cx="12192000" cy="3958225"/>
          </a:xfrm>
          <a:prstGeom prst="rect">
            <a:avLst/>
          </a:prstGeom>
          <a:solidFill>
            <a:srgbClr val="64F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0"/>
            <a:ext cx="12192000" cy="3958225"/>
          </a:xfrm>
          <a:prstGeom prst="rect">
            <a:avLst/>
          </a:prstGeom>
          <a:solidFill>
            <a:srgbClr val="304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263047" y="275573"/>
            <a:ext cx="11699309" cy="6313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2906038"/>
            <a:ext cx="12192000" cy="3958225"/>
          </a:xfrm>
          <a:prstGeom prst="rect">
            <a:avLst/>
          </a:prstGeom>
          <a:solidFill>
            <a:srgbClr val="64F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0"/>
            <a:ext cx="12192000" cy="3958225"/>
          </a:xfrm>
          <a:prstGeom prst="rect">
            <a:avLst/>
          </a:prstGeom>
          <a:solidFill>
            <a:srgbClr val="304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263047" y="275573"/>
            <a:ext cx="11699309" cy="6313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A81FA0-09B9-4878-AE93-7B2D6491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48237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2906038"/>
            <a:ext cx="12192000" cy="3958225"/>
          </a:xfrm>
          <a:prstGeom prst="rect">
            <a:avLst/>
          </a:prstGeom>
          <a:solidFill>
            <a:srgbClr val="64F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0"/>
            <a:ext cx="12192000" cy="3958225"/>
          </a:xfrm>
          <a:prstGeom prst="rect">
            <a:avLst/>
          </a:prstGeom>
          <a:solidFill>
            <a:srgbClr val="304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263047" y="275573"/>
            <a:ext cx="11699309" cy="6313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25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2906038"/>
            <a:ext cx="12192000" cy="3958225"/>
          </a:xfrm>
          <a:prstGeom prst="rect">
            <a:avLst/>
          </a:prstGeom>
          <a:solidFill>
            <a:srgbClr val="64F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0"/>
            <a:ext cx="12192000" cy="3958225"/>
          </a:xfrm>
          <a:prstGeom prst="rect">
            <a:avLst/>
          </a:prstGeom>
          <a:solidFill>
            <a:srgbClr val="304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263047" y="275573"/>
            <a:ext cx="11699309" cy="6313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399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xmlns="" id="{79F232FE-C4AE-4DB2-8A1D-C7626C615C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04506" y="2034168"/>
            <a:ext cx="1408586" cy="1408586"/>
          </a:xfrm>
          <a:custGeom>
            <a:avLst/>
            <a:gdLst>
              <a:gd name="connsiteX0" fmla="*/ 704293 w 1408586"/>
              <a:gd name="connsiteY0" fmla="*/ 0 h 1408586"/>
              <a:gd name="connsiteX1" fmla="*/ 1408586 w 1408586"/>
              <a:gd name="connsiteY1" fmla="*/ 704293 h 1408586"/>
              <a:gd name="connsiteX2" fmla="*/ 704293 w 1408586"/>
              <a:gd name="connsiteY2" fmla="*/ 1408586 h 1408586"/>
              <a:gd name="connsiteX3" fmla="*/ 0 w 1408586"/>
              <a:gd name="connsiteY3" fmla="*/ 704293 h 1408586"/>
              <a:gd name="connsiteX4" fmla="*/ 704293 w 1408586"/>
              <a:gd name="connsiteY4" fmla="*/ 0 h 1408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586" h="1408586">
                <a:moveTo>
                  <a:pt x="704293" y="0"/>
                </a:moveTo>
                <a:cubicBezTo>
                  <a:pt x="1093263" y="0"/>
                  <a:pt x="1408586" y="315323"/>
                  <a:pt x="1408586" y="704293"/>
                </a:cubicBezTo>
                <a:cubicBezTo>
                  <a:pt x="1408586" y="1093263"/>
                  <a:pt x="1093263" y="1408586"/>
                  <a:pt x="704293" y="1408586"/>
                </a:cubicBezTo>
                <a:cubicBezTo>
                  <a:pt x="315323" y="1408586"/>
                  <a:pt x="0" y="1093263"/>
                  <a:pt x="0" y="704293"/>
                </a:cubicBezTo>
                <a:cubicBezTo>
                  <a:pt x="0" y="315323"/>
                  <a:pt x="315323" y="0"/>
                  <a:pt x="7042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263E0463-0B70-4545-AF54-EA98F265C4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29558" y="2034168"/>
            <a:ext cx="1408586" cy="1408586"/>
          </a:xfrm>
          <a:custGeom>
            <a:avLst/>
            <a:gdLst>
              <a:gd name="connsiteX0" fmla="*/ 704293 w 1408586"/>
              <a:gd name="connsiteY0" fmla="*/ 0 h 1408586"/>
              <a:gd name="connsiteX1" fmla="*/ 1408586 w 1408586"/>
              <a:gd name="connsiteY1" fmla="*/ 704293 h 1408586"/>
              <a:gd name="connsiteX2" fmla="*/ 704293 w 1408586"/>
              <a:gd name="connsiteY2" fmla="*/ 1408586 h 1408586"/>
              <a:gd name="connsiteX3" fmla="*/ 0 w 1408586"/>
              <a:gd name="connsiteY3" fmla="*/ 704293 h 1408586"/>
              <a:gd name="connsiteX4" fmla="*/ 704293 w 1408586"/>
              <a:gd name="connsiteY4" fmla="*/ 0 h 1408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586" h="1408586">
                <a:moveTo>
                  <a:pt x="704293" y="0"/>
                </a:moveTo>
                <a:cubicBezTo>
                  <a:pt x="1093263" y="0"/>
                  <a:pt x="1408586" y="315323"/>
                  <a:pt x="1408586" y="704293"/>
                </a:cubicBezTo>
                <a:cubicBezTo>
                  <a:pt x="1408586" y="1093263"/>
                  <a:pt x="1093263" y="1408586"/>
                  <a:pt x="704293" y="1408586"/>
                </a:cubicBezTo>
                <a:cubicBezTo>
                  <a:pt x="315323" y="1408586"/>
                  <a:pt x="0" y="1093263"/>
                  <a:pt x="0" y="704293"/>
                </a:cubicBezTo>
                <a:cubicBezTo>
                  <a:pt x="0" y="315323"/>
                  <a:pt x="315323" y="0"/>
                  <a:pt x="7042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xmlns="" id="{F77DBDD9-7795-4971-92DA-C2BCDF748F6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54609" y="2034168"/>
            <a:ext cx="1408586" cy="1408586"/>
          </a:xfrm>
          <a:custGeom>
            <a:avLst/>
            <a:gdLst>
              <a:gd name="connsiteX0" fmla="*/ 704293 w 1408586"/>
              <a:gd name="connsiteY0" fmla="*/ 0 h 1408586"/>
              <a:gd name="connsiteX1" fmla="*/ 1408586 w 1408586"/>
              <a:gd name="connsiteY1" fmla="*/ 704293 h 1408586"/>
              <a:gd name="connsiteX2" fmla="*/ 704293 w 1408586"/>
              <a:gd name="connsiteY2" fmla="*/ 1408586 h 1408586"/>
              <a:gd name="connsiteX3" fmla="*/ 0 w 1408586"/>
              <a:gd name="connsiteY3" fmla="*/ 704293 h 1408586"/>
              <a:gd name="connsiteX4" fmla="*/ 704293 w 1408586"/>
              <a:gd name="connsiteY4" fmla="*/ 0 h 1408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586" h="1408586">
                <a:moveTo>
                  <a:pt x="704293" y="0"/>
                </a:moveTo>
                <a:cubicBezTo>
                  <a:pt x="1093263" y="0"/>
                  <a:pt x="1408586" y="315323"/>
                  <a:pt x="1408586" y="704293"/>
                </a:cubicBezTo>
                <a:cubicBezTo>
                  <a:pt x="1408586" y="1093263"/>
                  <a:pt x="1093263" y="1408586"/>
                  <a:pt x="704293" y="1408586"/>
                </a:cubicBezTo>
                <a:cubicBezTo>
                  <a:pt x="315323" y="1408586"/>
                  <a:pt x="0" y="1093263"/>
                  <a:pt x="0" y="704293"/>
                </a:cubicBezTo>
                <a:cubicBezTo>
                  <a:pt x="0" y="315323"/>
                  <a:pt x="315323" y="0"/>
                  <a:pt x="7042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xmlns="" id="{043A495F-6BAF-4D4A-BC8B-ACA7CA26D6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79661" y="2038599"/>
            <a:ext cx="1408586" cy="1408586"/>
          </a:xfrm>
          <a:custGeom>
            <a:avLst/>
            <a:gdLst>
              <a:gd name="connsiteX0" fmla="*/ 704293 w 1408586"/>
              <a:gd name="connsiteY0" fmla="*/ 0 h 1408586"/>
              <a:gd name="connsiteX1" fmla="*/ 1408586 w 1408586"/>
              <a:gd name="connsiteY1" fmla="*/ 704293 h 1408586"/>
              <a:gd name="connsiteX2" fmla="*/ 704293 w 1408586"/>
              <a:gd name="connsiteY2" fmla="*/ 1408586 h 1408586"/>
              <a:gd name="connsiteX3" fmla="*/ 0 w 1408586"/>
              <a:gd name="connsiteY3" fmla="*/ 704293 h 1408586"/>
              <a:gd name="connsiteX4" fmla="*/ 704293 w 1408586"/>
              <a:gd name="connsiteY4" fmla="*/ 0 h 1408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586" h="1408586">
                <a:moveTo>
                  <a:pt x="704293" y="0"/>
                </a:moveTo>
                <a:cubicBezTo>
                  <a:pt x="1093263" y="0"/>
                  <a:pt x="1408586" y="315323"/>
                  <a:pt x="1408586" y="704293"/>
                </a:cubicBezTo>
                <a:cubicBezTo>
                  <a:pt x="1408586" y="1093263"/>
                  <a:pt x="1093263" y="1408586"/>
                  <a:pt x="704293" y="1408586"/>
                </a:cubicBezTo>
                <a:cubicBezTo>
                  <a:pt x="315323" y="1408586"/>
                  <a:pt x="0" y="1093263"/>
                  <a:pt x="0" y="704293"/>
                </a:cubicBezTo>
                <a:cubicBezTo>
                  <a:pt x="0" y="315323"/>
                  <a:pt x="315323" y="0"/>
                  <a:pt x="7042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2906038"/>
            <a:ext cx="12192000" cy="3958225"/>
          </a:xfrm>
          <a:prstGeom prst="rect">
            <a:avLst/>
          </a:prstGeom>
          <a:solidFill>
            <a:srgbClr val="64F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2192000" cy="3958225"/>
          </a:xfrm>
          <a:prstGeom prst="rect">
            <a:avLst/>
          </a:prstGeom>
          <a:solidFill>
            <a:srgbClr val="304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263047" y="275573"/>
            <a:ext cx="11699309" cy="6313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752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xmlns="" id="{FEE0FA52-A9FB-43A3-9B1C-1B27A1DA34E6}"/>
              </a:ext>
            </a:extLst>
          </p:cNvPr>
          <p:cNvSpPr/>
          <p:nvPr userDrawn="1"/>
        </p:nvSpPr>
        <p:spPr>
          <a:xfrm>
            <a:off x="0" y="3730101"/>
            <a:ext cx="1315538" cy="2209076"/>
          </a:xfrm>
          <a:custGeom>
            <a:avLst/>
            <a:gdLst>
              <a:gd name="connsiteX0" fmla="*/ 0 w 1214243"/>
              <a:gd name="connsiteY0" fmla="*/ 0 h 2038980"/>
              <a:gd name="connsiteX1" fmla="*/ 21803 w 1214243"/>
              <a:gd name="connsiteY1" fmla="*/ 2708 h 2038980"/>
              <a:gd name="connsiteX2" fmla="*/ 438150 w 1214243"/>
              <a:gd name="connsiteY2" fmla="*/ 119464 h 2038980"/>
              <a:gd name="connsiteX3" fmla="*/ 1200150 w 1214243"/>
              <a:gd name="connsiteY3" fmla="*/ 881464 h 2038980"/>
              <a:gd name="connsiteX4" fmla="*/ 952501 w 1214243"/>
              <a:gd name="connsiteY4" fmla="*/ 1300564 h 2038980"/>
              <a:gd name="connsiteX5" fmla="*/ 589509 w 1214243"/>
              <a:gd name="connsiteY5" fmla="*/ 1952878 h 2038980"/>
              <a:gd name="connsiteX6" fmla="*/ 532514 w 1214243"/>
              <a:gd name="connsiteY6" fmla="*/ 2038980 h 2038980"/>
              <a:gd name="connsiteX7" fmla="*/ 0 w 1214243"/>
              <a:gd name="connsiteY7" fmla="*/ 2038980 h 2038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4243" h="2038980">
                <a:moveTo>
                  <a:pt x="0" y="0"/>
                </a:moveTo>
                <a:lnTo>
                  <a:pt x="21803" y="2708"/>
                </a:lnTo>
                <a:cubicBezTo>
                  <a:pt x="174873" y="25554"/>
                  <a:pt x="325042" y="61123"/>
                  <a:pt x="438150" y="119464"/>
                </a:cubicBezTo>
                <a:cubicBezTo>
                  <a:pt x="739776" y="275039"/>
                  <a:pt x="1114425" y="684614"/>
                  <a:pt x="1200150" y="881464"/>
                </a:cubicBezTo>
                <a:cubicBezTo>
                  <a:pt x="1285876" y="1078314"/>
                  <a:pt x="952501" y="1300564"/>
                  <a:pt x="952501" y="1300564"/>
                </a:cubicBezTo>
                <a:cubicBezTo>
                  <a:pt x="859632" y="1457727"/>
                  <a:pt x="723900" y="1738119"/>
                  <a:pt x="589509" y="1952878"/>
                </a:cubicBezTo>
                <a:lnTo>
                  <a:pt x="532514" y="2038980"/>
                </a:lnTo>
                <a:lnTo>
                  <a:pt x="0" y="2038980"/>
                </a:lnTo>
                <a:close/>
              </a:path>
            </a:pathLst>
          </a:custGeom>
          <a:solidFill>
            <a:srgbClr val="64F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xmlns="" id="{C0E5414F-66E5-4FAE-BF81-4BE976F575CF}"/>
              </a:ext>
            </a:extLst>
          </p:cNvPr>
          <p:cNvSpPr/>
          <p:nvPr userDrawn="1"/>
        </p:nvSpPr>
        <p:spPr>
          <a:xfrm>
            <a:off x="349074" y="3042208"/>
            <a:ext cx="9135045" cy="2896970"/>
          </a:xfrm>
          <a:custGeom>
            <a:avLst/>
            <a:gdLst>
              <a:gd name="connsiteX0" fmla="*/ 4589784 w 8431658"/>
              <a:gd name="connsiteY0" fmla="*/ 186 h 2673907"/>
              <a:gd name="connsiteX1" fmla="*/ 4611755 w 8431658"/>
              <a:gd name="connsiteY1" fmla="*/ 11441 h 2673907"/>
              <a:gd name="connsiteX2" fmla="*/ 4973705 w 8431658"/>
              <a:gd name="connsiteY2" fmla="*/ 640091 h 2673907"/>
              <a:gd name="connsiteX3" fmla="*/ 5754755 w 8431658"/>
              <a:gd name="connsiteY3" fmla="*/ 1154441 h 2673907"/>
              <a:gd name="connsiteX4" fmla="*/ 7735954 w 8431658"/>
              <a:gd name="connsiteY4" fmla="*/ 1706891 h 2673907"/>
              <a:gd name="connsiteX5" fmla="*/ 8212204 w 8431658"/>
              <a:gd name="connsiteY5" fmla="*/ 2354591 h 2673907"/>
              <a:gd name="connsiteX6" fmla="*/ 8409159 w 8431658"/>
              <a:gd name="connsiteY6" fmla="*/ 2639002 h 2673907"/>
              <a:gd name="connsiteX7" fmla="*/ 8431658 w 8431658"/>
              <a:gd name="connsiteY7" fmla="*/ 2673907 h 2673907"/>
              <a:gd name="connsiteX8" fmla="*/ 0 w 8431658"/>
              <a:gd name="connsiteY8" fmla="*/ 2673907 h 2673907"/>
              <a:gd name="connsiteX9" fmla="*/ 106095 w 8431658"/>
              <a:gd name="connsiteY9" fmla="*/ 2584457 h 2673907"/>
              <a:gd name="connsiteX10" fmla="*/ 477905 w 8431658"/>
              <a:gd name="connsiteY10" fmla="*/ 2278391 h 2673907"/>
              <a:gd name="connsiteX11" fmla="*/ 897004 w 8431658"/>
              <a:gd name="connsiteY11" fmla="*/ 1897391 h 2673907"/>
              <a:gd name="connsiteX12" fmla="*/ 2478155 w 8431658"/>
              <a:gd name="connsiteY12" fmla="*/ 1725941 h 2673907"/>
              <a:gd name="connsiteX13" fmla="*/ 3773555 w 8431658"/>
              <a:gd name="connsiteY13" fmla="*/ 1306841 h 2673907"/>
              <a:gd name="connsiteX14" fmla="*/ 4497455 w 8431658"/>
              <a:gd name="connsiteY14" fmla="*/ 316241 h 2673907"/>
              <a:gd name="connsiteX15" fmla="*/ 4589784 w 8431658"/>
              <a:gd name="connsiteY15" fmla="*/ 186 h 267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431658" h="2673907">
                <a:moveTo>
                  <a:pt x="4589784" y="186"/>
                </a:moveTo>
                <a:cubicBezTo>
                  <a:pt x="4594788" y="1023"/>
                  <a:pt x="4601833" y="4694"/>
                  <a:pt x="4611755" y="11441"/>
                </a:cubicBezTo>
                <a:cubicBezTo>
                  <a:pt x="4691130" y="65416"/>
                  <a:pt x="4783205" y="449591"/>
                  <a:pt x="4973705" y="640091"/>
                </a:cubicBezTo>
                <a:cubicBezTo>
                  <a:pt x="5164205" y="830591"/>
                  <a:pt x="5294380" y="976641"/>
                  <a:pt x="5754755" y="1154441"/>
                </a:cubicBezTo>
                <a:cubicBezTo>
                  <a:pt x="6215129" y="1332241"/>
                  <a:pt x="7326379" y="1506866"/>
                  <a:pt x="7735954" y="1706891"/>
                </a:cubicBezTo>
                <a:cubicBezTo>
                  <a:pt x="8145529" y="1906916"/>
                  <a:pt x="8123304" y="2129166"/>
                  <a:pt x="8212204" y="2354591"/>
                </a:cubicBezTo>
                <a:cubicBezTo>
                  <a:pt x="8245542" y="2439126"/>
                  <a:pt x="8336475" y="2539287"/>
                  <a:pt x="8409159" y="2639002"/>
                </a:cubicBezTo>
                <a:lnTo>
                  <a:pt x="8431658" y="2673907"/>
                </a:lnTo>
                <a:lnTo>
                  <a:pt x="0" y="2673907"/>
                </a:lnTo>
                <a:lnTo>
                  <a:pt x="106095" y="2584457"/>
                </a:lnTo>
                <a:cubicBezTo>
                  <a:pt x="259276" y="2465468"/>
                  <a:pt x="429089" y="2353401"/>
                  <a:pt x="477905" y="2278391"/>
                </a:cubicBezTo>
                <a:cubicBezTo>
                  <a:pt x="608080" y="2078366"/>
                  <a:pt x="563630" y="1989466"/>
                  <a:pt x="897004" y="1897391"/>
                </a:cubicBezTo>
                <a:cubicBezTo>
                  <a:pt x="1230380" y="1805316"/>
                  <a:pt x="1998729" y="1824366"/>
                  <a:pt x="2478155" y="1725941"/>
                </a:cubicBezTo>
                <a:cubicBezTo>
                  <a:pt x="2957580" y="1627516"/>
                  <a:pt x="3437004" y="1541791"/>
                  <a:pt x="3773555" y="1306841"/>
                </a:cubicBezTo>
                <a:cubicBezTo>
                  <a:pt x="4110105" y="1071891"/>
                  <a:pt x="4357755" y="532141"/>
                  <a:pt x="4497455" y="316241"/>
                </a:cubicBezTo>
                <a:cubicBezTo>
                  <a:pt x="4619692" y="127329"/>
                  <a:pt x="4554754" y="-5674"/>
                  <a:pt x="4589784" y="186"/>
                </a:cubicBezTo>
                <a:close/>
              </a:path>
            </a:pathLst>
          </a:custGeom>
          <a:solidFill>
            <a:srgbClr val="6200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85A8BAB8-BA73-46F2-AF54-61CCDBEF3DBC}"/>
              </a:ext>
            </a:extLst>
          </p:cNvPr>
          <p:cNvSpPr/>
          <p:nvPr userDrawn="1"/>
        </p:nvSpPr>
        <p:spPr>
          <a:xfrm>
            <a:off x="5478436" y="1895472"/>
            <a:ext cx="6713564" cy="4043707"/>
          </a:xfrm>
          <a:custGeom>
            <a:avLst/>
            <a:gdLst>
              <a:gd name="connsiteX0" fmla="*/ 6713564 w 6713564"/>
              <a:gd name="connsiteY0" fmla="*/ 0 h 4043707"/>
              <a:gd name="connsiteX1" fmla="*/ 6713564 w 6713564"/>
              <a:gd name="connsiteY1" fmla="*/ 4043707 h 4043707"/>
              <a:gd name="connsiteX2" fmla="*/ 3801841 w 6713564"/>
              <a:gd name="connsiteY2" fmla="*/ 4043707 h 4043707"/>
              <a:gd name="connsiteX3" fmla="*/ 3837741 w 6713564"/>
              <a:gd name="connsiteY3" fmla="*/ 3962194 h 4043707"/>
              <a:gd name="connsiteX4" fmla="*/ 3829840 w 6713564"/>
              <a:gd name="connsiteY4" fmla="*/ 3800949 h 4043707"/>
              <a:gd name="connsiteX5" fmla="*/ 3272582 w 6713564"/>
              <a:gd name="connsiteY5" fmla="*/ 2934103 h 4043707"/>
              <a:gd name="connsiteX6" fmla="*/ 2570849 w 6713564"/>
              <a:gd name="connsiteY6" fmla="*/ 2768989 h 4043707"/>
              <a:gd name="connsiteX7" fmla="*/ 692685 w 6713564"/>
              <a:gd name="connsiteY7" fmla="*/ 2232370 h 4043707"/>
              <a:gd name="connsiteX8" fmla="*/ 94149 w 6713564"/>
              <a:gd name="connsiteY8" fmla="*/ 1489360 h 4043707"/>
              <a:gd name="connsiteX9" fmla="*/ 73509 w 6713564"/>
              <a:gd name="connsiteY9" fmla="*/ 684431 h 4043707"/>
              <a:gd name="connsiteX10" fmla="*/ 795881 w 6713564"/>
              <a:gd name="connsiteY10" fmla="*/ 457400 h 4043707"/>
              <a:gd name="connsiteX11" fmla="*/ 1621448 w 6713564"/>
              <a:gd name="connsiteY11" fmla="*/ 416122 h 4043707"/>
              <a:gd name="connsiteX12" fmla="*/ 2942356 w 6713564"/>
              <a:gd name="connsiteY12" fmla="*/ 147812 h 4043707"/>
              <a:gd name="connsiteX13" fmla="*/ 3767922 w 6713564"/>
              <a:gd name="connsiteY13" fmla="*/ 147812 h 4043707"/>
              <a:gd name="connsiteX14" fmla="*/ 4304542 w 6713564"/>
              <a:gd name="connsiteY14" fmla="*/ 416122 h 4043707"/>
              <a:gd name="connsiteX15" fmla="*/ 5047552 w 6713564"/>
              <a:gd name="connsiteY15" fmla="*/ 416122 h 4043707"/>
              <a:gd name="connsiteX16" fmla="*/ 6017594 w 6713564"/>
              <a:gd name="connsiteY16" fmla="*/ 106534 h 4043707"/>
              <a:gd name="connsiteX17" fmla="*/ 6670309 w 6713564"/>
              <a:gd name="connsiteY17" fmla="*/ 4628 h 4043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713564" h="4043707">
                <a:moveTo>
                  <a:pt x="6713564" y="0"/>
                </a:moveTo>
                <a:lnTo>
                  <a:pt x="6713564" y="4043707"/>
                </a:lnTo>
                <a:lnTo>
                  <a:pt x="3801841" y="4043707"/>
                </a:lnTo>
                <a:lnTo>
                  <a:pt x="3837741" y="3962194"/>
                </a:lnTo>
                <a:cubicBezTo>
                  <a:pt x="3853274" y="3912745"/>
                  <a:pt x="3857359" y="3859427"/>
                  <a:pt x="3829840" y="3800949"/>
                </a:cubicBezTo>
                <a:cubicBezTo>
                  <a:pt x="3719764" y="3567038"/>
                  <a:pt x="3482414" y="3106096"/>
                  <a:pt x="3272582" y="2934103"/>
                </a:cubicBezTo>
                <a:cubicBezTo>
                  <a:pt x="3062750" y="2762110"/>
                  <a:pt x="3000834" y="2885945"/>
                  <a:pt x="2570849" y="2768989"/>
                </a:cubicBezTo>
                <a:cubicBezTo>
                  <a:pt x="2140867" y="2652034"/>
                  <a:pt x="1105469" y="2445642"/>
                  <a:pt x="692685" y="2232370"/>
                </a:cubicBezTo>
                <a:cubicBezTo>
                  <a:pt x="279900" y="2019099"/>
                  <a:pt x="197345" y="1747349"/>
                  <a:pt x="94149" y="1489360"/>
                </a:cubicBezTo>
                <a:cubicBezTo>
                  <a:pt x="-9050" y="1231370"/>
                  <a:pt x="-43449" y="856424"/>
                  <a:pt x="73509" y="684431"/>
                </a:cubicBezTo>
                <a:cubicBezTo>
                  <a:pt x="190464" y="512438"/>
                  <a:pt x="537890" y="502118"/>
                  <a:pt x="795881" y="457400"/>
                </a:cubicBezTo>
                <a:cubicBezTo>
                  <a:pt x="1053871" y="412682"/>
                  <a:pt x="1263703" y="467720"/>
                  <a:pt x="1621448" y="416122"/>
                </a:cubicBezTo>
                <a:cubicBezTo>
                  <a:pt x="1979194" y="364524"/>
                  <a:pt x="2584609" y="192530"/>
                  <a:pt x="2942356" y="147812"/>
                </a:cubicBezTo>
                <a:cubicBezTo>
                  <a:pt x="3300100" y="103094"/>
                  <a:pt x="3540892" y="103094"/>
                  <a:pt x="3767922" y="147812"/>
                </a:cubicBezTo>
                <a:cubicBezTo>
                  <a:pt x="3994954" y="192530"/>
                  <a:pt x="4091270" y="371403"/>
                  <a:pt x="4304542" y="416122"/>
                </a:cubicBezTo>
                <a:cubicBezTo>
                  <a:pt x="4517813" y="460840"/>
                  <a:pt x="4762044" y="467720"/>
                  <a:pt x="5047552" y="416122"/>
                </a:cubicBezTo>
                <a:cubicBezTo>
                  <a:pt x="5333061" y="364524"/>
                  <a:pt x="5642649" y="182211"/>
                  <a:pt x="6017594" y="106534"/>
                </a:cubicBezTo>
                <a:cubicBezTo>
                  <a:pt x="6205067" y="68695"/>
                  <a:pt x="6439838" y="31717"/>
                  <a:pt x="6670309" y="4628"/>
                </a:cubicBezTo>
                <a:close/>
              </a:path>
            </a:pathLst>
          </a:custGeom>
          <a:solidFill>
            <a:srgbClr val="3D5A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xmlns="" id="{B84C174B-349D-4B59-A97B-2635A3FF2BF8}"/>
              </a:ext>
            </a:extLst>
          </p:cNvPr>
          <p:cNvSpPr/>
          <p:nvPr userDrawn="1"/>
        </p:nvSpPr>
        <p:spPr>
          <a:xfrm>
            <a:off x="9219700" y="3"/>
            <a:ext cx="2972300" cy="2337283"/>
          </a:xfrm>
          <a:custGeom>
            <a:avLst/>
            <a:gdLst>
              <a:gd name="connsiteX0" fmla="*/ 1061757 w 2972300"/>
              <a:gd name="connsiteY0" fmla="*/ 0 h 2337283"/>
              <a:gd name="connsiteX1" fmla="*/ 2972300 w 2972300"/>
              <a:gd name="connsiteY1" fmla="*/ 0 h 2337283"/>
              <a:gd name="connsiteX2" fmla="*/ 2972300 w 2972300"/>
              <a:gd name="connsiteY2" fmla="*/ 1828656 h 2337283"/>
              <a:gd name="connsiteX3" fmla="*/ 2945894 w 2972300"/>
              <a:gd name="connsiteY3" fmla="*/ 1836062 h 2337283"/>
              <a:gd name="connsiteX4" fmla="*/ 2173133 w 2972300"/>
              <a:gd name="connsiteY4" fmla="*/ 2063919 h 2337283"/>
              <a:gd name="connsiteX5" fmla="*/ 1141174 w 2972300"/>
              <a:gd name="connsiteY5" fmla="*/ 2332229 h 2337283"/>
              <a:gd name="connsiteX6" fmla="*/ 233049 w 2972300"/>
              <a:gd name="connsiteY6" fmla="*/ 2208394 h 2337283"/>
              <a:gd name="connsiteX7" fmla="*/ 6018 w 2972300"/>
              <a:gd name="connsiteY7" fmla="*/ 1836888 h 2337283"/>
              <a:gd name="connsiteX8" fmla="*/ 398163 w 2972300"/>
              <a:gd name="connsiteY8" fmla="*/ 1135156 h 2337283"/>
              <a:gd name="connsiteX9" fmla="*/ 1037978 w 2972300"/>
              <a:gd name="connsiteY9" fmla="*/ 20639 h 2337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72300" h="2337283">
                <a:moveTo>
                  <a:pt x="1061757" y="0"/>
                </a:moveTo>
                <a:lnTo>
                  <a:pt x="2972300" y="0"/>
                </a:lnTo>
                <a:lnTo>
                  <a:pt x="2972300" y="1828656"/>
                </a:lnTo>
                <a:lnTo>
                  <a:pt x="2945894" y="1836062"/>
                </a:lnTo>
                <a:cubicBezTo>
                  <a:pt x="2690995" y="1909663"/>
                  <a:pt x="2403174" y="2001572"/>
                  <a:pt x="2173133" y="2063919"/>
                </a:cubicBezTo>
                <a:cubicBezTo>
                  <a:pt x="2173133" y="2063919"/>
                  <a:pt x="1464521" y="2308150"/>
                  <a:pt x="1141174" y="2332229"/>
                </a:cubicBezTo>
                <a:cubicBezTo>
                  <a:pt x="817826" y="2356308"/>
                  <a:pt x="422242" y="2290951"/>
                  <a:pt x="233049" y="2208394"/>
                </a:cubicBezTo>
                <a:cubicBezTo>
                  <a:pt x="43857" y="2125837"/>
                  <a:pt x="-21501" y="2015761"/>
                  <a:pt x="6018" y="1836888"/>
                </a:cubicBezTo>
                <a:cubicBezTo>
                  <a:pt x="33537" y="1658015"/>
                  <a:pt x="226170" y="1437864"/>
                  <a:pt x="398163" y="1135156"/>
                </a:cubicBezTo>
                <a:cubicBezTo>
                  <a:pt x="570156" y="832448"/>
                  <a:pt x="669912" y="381825"/>
                  <a:pt x="1037978" y="20639"/>
                </a:cubicBezTo>
                <a:close/>
              </a:path>
            </a:pathLst>
          </a:custGeom>
          <a:solidFill>
            <a:srgbClr val="64F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4FDA1B4B-FC8D-4AC2-BC65-09DABF429DFF}"/>
              </a:ext>
            </a:extLst>
          </p:cNvPr>
          <p:cNvSpPr/>
          <p:nvPr userDrawn="1"/>
        </p:nvSpPr>
        <p:spPr>
          <a:xfrm>
            <a:off x="4766839" y="2"/>
            <a:ext cx="5473418" cy="2245644"/>
          </a:xfrm>
          <a:custGeom>
            <a:avLst/>
            <a:gdLst>
              <a:gd name="connsiteX0" fmla="*/ 0 w 5051972"/>
              <a:gd name="connsiteY0" fmla="*/ 0 h 2072732"/>
              <a:gd name="connsiteX1" fmla="*/ 5051972 w 5051972"/>
              <a:gd name="connsiteY1" fmla="*/ 0 h 2072732"/>
              <a:gd name="connsiteX2" fmla="*/ 4892584 w 5051972"/>
              <a:gd name="connsiteY2" fmla="*/ 186333 h 2072732"/>
              <a:gd name="connsiteX3" fmla="*/ 4725152 w 5051972"/>
              <a:gd name="connsiteY3" fmla="*/ 419100 h 2072732"/>
              <a:gd name="connsiteX4" fmla="*/ 4191752 w 5051972"/>
              <a:gd name="connsiteY4" fmla="*/ 1371600 h 2072732"/>
              <a:gd name="connsiteX5" fmla="*/ 3620252 w 5051972"/>
              <a:gd name="connsiteY5" fmla="*/ 1905000 h 2072732"/>
              <a:gd name="connsiteX6" fmla="*/ 2496302 w 5051972"/>
              <a:gd name="connsiteY6" fmla="*/ 2057400 h 2072732"/>
              <a:gd name="connsiteX7" fmla="*/ 1315203 w 5051972"/>
              <a:gd name="connsiteY7" fmla="*/ 1981200 h 2072732"/>
              <a:gd name="connsiteX8" fmla="*/ 991353 w 5051972"/>
              <a:gd name="connsiteY8" fmla="*/ 1295400 h 2072732"/>
              <a:gd name="connsiteX9" fmla="*/ 400803 w 5051972"/>
              <a:gd name="connsiteY9" fmla="*/ 323850 h 2072732"/>
              <a:gd name="connsiteX10" fmla="*/ 154790 w 5051972"/>
              <a:gd name="connsiteY10" fmla="*/ 104775 h 2072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51972" h="2072732">
                <a:moveTo>
                  <a:pt x="0" y="0"/>
                </a:moveTo>
                <a:lnTo>
                  <a:pt x="5051972" y="0"/>
                </a:lnTo>
                <a:lnTo>
                  <a:pt x="4892584" y="186333"/>
                </a:lnTo>
                <a:cubicBezTo>
                  <a:pt x="4824569" y="264120"/>
                  <a:pt x="4761665" y="342106"/>
                  <a:pt x="4725152" y="419100"/>
                </a:cubicBezTo>
                <a:cubicBezTo>
                  <a:pt x="4579102" y="727075"/>
                  <a:pt x="4375902" y="1123950"/>
                  <a:pt x="4191752" y="1371600"/>
                </a:cubicBezTo>
                <a:cubicBezTo>
                  <a:pt x="4007602" y="1619250"/>
                  <a:pt x="3902827" y="1790700"/>
                  <a:pt x="3620252" y="1905000"/>
                </a:cubicBezTo>
                <a:cubicBezTo>
                  <a:pt x="3337677" y="2019300"/>
                  <a:pt x="2880477" y="2044700"/>
                  <a:pt x="2496302" y="2057400"/>
                </a:cubicBezTo>
                <a:cubicBezTo>
                  <a:pt x="2112127" y="2070100"/>
                  <a:pt x="1566028" y="2108200"/>
                  <a:pt x="1315203" y="1981200"/>
                </a:cubicBezTo>
                <a:cubicBezTo>
                  <a:pt x="1064378" y="1854200"/>
                  <a:pt x="1143753" y="1571625"/>
                  <a:pt x="991353" y="1295400"/>
                </a:cubicBezTo>
                <a:cubicBezTo>
                  <a:pt x="838953" y="1019175"/>
                  <a:pt x="613528" y="622300"/>
                  <a:pt x="400803" y="323850"/>
                </a:cubicBezTo>
                <a:cubicBezTo>
                  <a:pt x="347622" y="249237"/>
                  <a:pt x="256340" y="176212"/>
                  <a:pt x="154790" y="104775"/>
                </a:cubicBezTo>
                <a:close/>
              </a:path>
            </a:pathLst>
          </a:custGeom>
          <a:solidFill>
            <a:srgbClr val="6200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xmlns="" id="{92738573-8563-4C10-B623-58FA1BA08E35}"/>
              </a:ext>
            </a:extLst>
          </p:cNvPr>
          <p:cNvSpPr/>
          <p:nvPr userDrawn="1"/>
        </p:nvSpPr>
        <p:spPr>
          <a:xfrm>
            <a:off x="0" y="2"/>
            <a:ext cx="6129841" cy="4937668"/>
          </a:xfrm>
          <a:custGeom>
            <a:avLst/>
            <a:gdLst>
              <a:gd name="connsiteX0" fmla="*/ 0 w 5657851"/>
              <a:gd name="connsiteY0" fmla="*/ 0 h 4557474"/>
              <a:gd name="connsiteX1" fmla="*/ 1675568 w 5657851"/>
              <a:gd name="connsiteY1" fmla="*/ 0 h 4557474"/>
              <a:gd name="connsiteX2" fmla="*/ 1673219 w 5657851"/>
              <a:gd name="connsiteY2" fmla="*/ 41784 h 4557474"/>
              <a:gd name="connsiteX3" fmla="*/ 1695450 w 5657851"/>
              <a:gd name="connsiteY3" fmla="*/ 114300 h 4557474"/>
              <a:gd name="connsiteX4" fmla="*/ 2228851 w 5657851"/>
              <a:gd name="connsiteY4" fmla="*/ 133350 h 4557474"/>
              <a:gd name="connsiteX5" fmla="*/ 4248151 w 5657851"/>
              <a:gd name="connsiteY5" fmla="*/ 247650 h 4557474"/>
              <a:gd name="connsiteX6" fmla="*/ 5314951 w 5657851"/>
              <a:gd name="connsiteY6" fmla="*/ 952500 h 4557474"/>
              <a:gd name="connsiteX7" fmla="*/ 5657851 w 5657851"/>
              <a:gd name="connsiteY7" fmla="*/ 1866900 h 4557474"/>
              <a:gd name="connsiteX8" fmla="*/ 5314951 w 5657851"/>
              <a:gd name="connsiteY8" fmla="*/ 2305050 h 4557474"/>
              <a:gd name="connsiteX9" fmla="*/ 4514851 w 5657851"/>
              <a:gd name="connsiteY9" fmla="*/ 3486150 h 4557474"/>
              <a:gd name="connsiteX10" fmla="*/ 3409950 w 5657851"/>
              <a:gd name="connsiteY10" fmla="*/ 4457700 h 4557474"/>
              <a:gd name="connsiteX11" fmla="*/ 1905001 w 5657851"/>
              <a:gd name="connsiteY11" fmla="*/ 4495800 h 4557474"/>
              <a:gd name="connsiteX12" fmla="*/ 1181101 w 5657851"/>
              <a:gd name="connsiteY12" fmla="*/ 4191000 h 4557474"/>
              <a:gd name="connsiteX13" fmla="*/ 628650 w 5657851"/>
              <a:gd name="connsiteY13" fmla="*/ 3695700 h 4557474"/>
              <a:gd name="connsiteX14" fmla="*/ 71475 w 5657851"/>
              <a:gd name="connsiteY14" fmla="*/ 3454226 h 4557474"/>
              <a:gd name="connsiteX15" fmla="*/ 0 w 5657851"/>
              <a:gd name="connsiteY15" fmla="*/ 3420116 h 4557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57851" h="4557474">
                <a:moveTo>
                  <a:pt x="0" y="0"/>
                </a:moveTo>
                <a:lnTo>
                  <a:pt x="1675568" y="0"/>
                </a:lnTo>
                <a:lnTo>
                  <a:pt x="1673219" y="41784"/>
                </a:lnTo>
                <a:cubicBezTo>
                  <a:pt x="1675259" y="71338"/>
                  <a:pt x="1681957" y="96044"/>
                  <a:pt x="1695450" y="114300"/>
                </a:cubicBezTo>
                <a:cubicBezTo>
                  <a:pt x="1803400" y="260350"/>
                  <a:pt x="1803400" y="111125"/>
                  <a:pt x="2228851" y="133350"/>
                </a:cubicBezTo>
                <a:cubicBezTo>
                  <a:pt x="2654301" y="155575"/>
                  <a:pt x="3733801" y="111125"/>
                  <a:pt x="4248151" y="247650"/>
                </a:cubicBezTo>
                <a:cubicBezTo>
                  <a:pt x="4762501" y="384175"/>
                  <a:pt x="5080001" y="682625"/>
                  <a:pt x="5314951" y="952500"/>
                </a:cubicBezTo>
                <a:cubicBezTo>
                  <a:pt x="5549901" y="1222375"/>
                  <a:pt x="5657851" y="1641475"/>
                  <a:pt x="5657851" y="1866900"/>
                </a:cubicBezTo>
                <a:cubicBezTo>
                  <a:pt x="5657851" y="2092325"/>
                  <a:pt x="5505451" y="2035175"/>
                  <a:pt x="5314951" y="2305050"/>
                </a:cubicBezTo>
                <a:cubicBezTo>
                  <a:pt x="5124451" y="2574925"/>
                  <a:pt x="4832351" y="3127375"/>
                  <a:pt x="4514851" y="3486150"/>
                </a:cubicBezTo>
                <a:cubicBezTo>
                  <a:pt x="4197351" y="3844925"/>
                  <a:pt x="3844925" y="4289425"/>
                  <a:pt x="3409950" y="4457700"/>
                </a:cubicBezTo>
                <a:cubicBezTo>
                  <a:pt x="2974976" y="4625975"/>
                  <a:pt x="2276476" y="4540250"/>
                  <a:pt x="1905001" y="4495800"/>
                </a:cubicBezTo>
                <a:cubicBezTo>
                  <a:pt x="1533526" y="4451350"/>
                  <a:pt x="1393826" y="4324350"/>
                  <a:pt x="1181101" y="4191000"/>
                </a:cubicBezTo>
                <a:cubicBezTo>
                  <a:pt x="968376" y="4057650"/>
                  <a:pt x="866776" y="3851275"/>
                  <a:pt x="628650" y="3695700"/>
                </a:cubicBezTo>
                <a:cubicBezTo>
                  <a:pt x="479823" y="3598466"/>
                  <a:pt x="267743" y="3539679"/>
                  <a:pt x="71475" y="3454226"/>
                </a:cubicBezTo>
                <a:lnTo>
                  <a:pt x="0" y="3420116"/>
                </a:lnTo>
                <a:close/>
              </a:path>
            </a:pathLst>
          </a:custGeom>
          <a:solidFill>
            <a:srgbClr val="304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xmlns="" id="{5E753113-21C3-4071-91AE-6F10E9DC9469}"/>
              </a:ext>
            </a:extLst>
          </p:cNvPr>
          <p:cNvSpPr/>
          <p:nvPr userDrawn="1"/>
        </p:nvSpPr>
        <p:spPr>
          <a:xfrm rot="9416767" flipH="1">
            <a:off x="51193" y="3016975"/>
            <a:ext cx="1555114" cy="2099685"/>
          </a:xfrm>
          <a:custGeom>
            <a:avLst/>
            <a:gdLst>
              <a:gd name="connsiteX0" fmla="*/ 298750 w 1435372"/>
              <a:gd name="connsiteY0" fmla="*/ 1938012 h 1938012"/>
              <a:gd name="connsiteX1" fmla="*/ 393409 w 1435372"/>
              <a:gd name="connsiteY1" fmla="*/ 1878642 h 1938012"/>
              <a:gd name="connsiteX2" fmla="*/ 708023 w 1435372"/>
              <a:gd name="connsiteY2" fmla="*/ 1613793 h 1938012"/>
              <a:gd name="connsiteX3" fmla="*/ 1388374 w 1435372"/>
              <a:gd name="connsiteY3" fmla="*/ 263560 h 1938012"/>
              <a:gd name="connsiteX4" fmla="*/ 1435372 w 1435372"/>
              <a:gd name="connsiteY4" fmla="*/ 208365 h 1938012"/>
              <a:gd name="connsiteX5" fmla="*/ 851257 w 1435372"/>
              <a:gd name="connsiteY5" fmla="*/ 0 h 1938012"/>
              <a:gd name="connsiteX6" fmla="*/ 828584 w 1435372"/>
              <a:gd name="connsiteY6" fmla="*/ 53740 h 1938012"/>
              <a:gd name="connsiteX7" fmla="*/ 394013 w 1435372"/>
              <a:gd name="connsiteY7" fmla="*/ 918641 h 1938012"/>
              <a:gd name="connsiteX8" fmla="*/ 5703 w 1435372"/>
              <a:gd name="connsiteY8" fmla="*/ 1232680 h 1938012"/>
              <a:gd name="connsiteX9" fmla="*/ 0 w 1435372"/>
              <a:gd name="connsiteY9" fmla="*/ 1236038 h 193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35372" h="1938012">
                <a:moveTo>
                  <a:pt x="298750" y="1938012"/>
                </a:moveTo>
                <a:lnTo>
                  <a:pt x="393409" y="1878642"/>
                </a:lnTo>
                <a:cubicBezTo>
                  <a:pt x="513506" y="1795193"/>
                  <a:pt x="619708" y="1704833"/>
                  <a:pt x="708023" y="1613793"/>
                </a:cubicBezTo>
                <a:cubicBezTo>
                  <a:pt x="990631" y="1322463"/>
                  <a:pt x="1149378" y="570589"/>
                  <a:pt x="1388374" y="263560"/>
                </a:cubicBezTo>
                <a:lnTo>
                  <a:pt x="1435372" y="208365"/>
                </a:lnTo>
                <a:lnTo>
                  <a:pt x="851257" y="0"/>
                </a:lnTo>
                <a:lnTo>
                  <a:pt x="828584" y="53740"/>
                </a:lnTo>
                <a:cubicBezTo>
                  <a:pt x="698889" y="374579"/>
                  <a:pt x="570642" y="736560"/>
                  <a:pt x="394013" y="918641"/>
                </a:cubicBezTo>
                <a:cubicBezTo>
                  <a:pt x="288035" y="1027890"/>
                  <a:pt x="156298" y="1136157"/>
                  <a:pt x="5703" y="1232680"/>
                </a:cubicBezTo>
                <a:lnTo>
                  <a:pt x="0" y="1236038"/>
                </a:lnTo>
                <a:close/>
              </a:path>
            </a:pathLst>
          </a:custGeom>
          <a:solidFill>
            <a:srgbClr val="2C95F0"/>
          </a:solidFill>
          <a:ln>
            <a:noFill/>
          </a:ln>
          <a:effectLst>
            <a:outerShdw blurRad="215900" dist="381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xmlns="" id="{CC77701E-34FD-4D0E-B3FD-296EB2B7F7C2}"/>
              </a:ext>
            </a:extLst>
          </p:cNvPr>
          <p:cNvSpPr/>
          <p:nvPr userDrawn="1"/>
        </p:nvSpPr>
        <p:spPr>
          <a:xfrm rot="576962" flipH="1">
            <a:off x="4966366" y="3024427"/>
            <a:ext cx="4974299" cy="2640477"/>
          </a:xfrm>
          <a:custGeom>
            <a:avLst/>
            <a:gdLst>
              <a:gd name="connsiteX0" fmla="*/ 4176154 w 4591284"/>
              <a:gd name="connsiteY0" fmla="*/ 0 h 2437164"/>
              <a:gd name="connsiteX1" fmla="*/ 4154280 w 4591284"/>
              <a:gd name="connsiteY1" fmla="*/ 36480 h 2437164"/>
              <a:gd name="connsiteX2" fmla="*/ 3671411 w 4591284"/>
              <a:gd name="connsiteY2" fmla="*/ 649420 h 2437164"/>
              <a:gd name="connsiteX3" fmla="*/ 2708454 w 4591284"/>
              <a:gd name="connsiteY3" fmla="*/ 1026230 h 2437164"/>
              <a:gd name="connsiteX4" fmla="*/ 1975768 w 4591284"/>
              <a:gd name="connsiteY4" fmla="*/ 994829 h 2437164"/>
              <a:gd name="connsiteX5" fmla="*/ 1148882 w 4591284"/>
              <a:gd name="connsiteY5" fmla="*/ 994829 h 2437164"/>
              <a:gd name="connsiteX6" fmla="*/ 395263 w 4591284"/>
              <a:gd name="connsiteY6" fmla="*/ 1486775 h 2437164"/>
              <a:gd name="connsiteX7" fmla="*/ 71442 w 4591284"/>
              <a:gd name="connsiteY7" fmla="*/ 2167779 h 2437164"/>
              <a:gd name="connsiteX8" fmla="*/ 0 w 4591284"/>
              <a:gd name="connsiteY8" fmla="*/ 2341672 h 2437164"/>
              <a:gd name="connsiteX9" fmla="*/ 563623 w 4591284"/>
              <a:gd name="connsiteY9" fmla="*/ 2437164 h 2437164"/>
              <a:gd name="connsiteX10" fmla="*/ 623014 w 4591284"/>
              <a:gd name="connsiteY10" fmla="*/ 2316145 h 2437164"/>
              <a:gd name="connsiteX11" fmla="*/ 709274 w 4591284"/>
              <a:gd name="connsiteY11" fmla="*/ 2181926 h 2437164"/>
              <a:gd name="connsiteX12" fmla="*/ 1462893 w 4591284"/>
              <a:gd name="connsiteY12" fmla="*/ 1689979 h 2437164"/>
              <a:gd name="connsiteX13" fmla="*/ 2289781 w 4591284"/>
              <a:gd name="connsiteY13" fmla="*/ 1689979 h 2437164"/>
              <a:gd name="connsiteX14" fmla="*/ 3022466 w 4591284"/>
              <a:gd name="connsiteY14" fmla="*/ 1721380 h 2437164"/>
              <a:gd name="connsiteX15" fmla="*/ 3985422 w 4591284"/>
              <a:gd name="connsiteY15" fmla="*/ 1344570 h 2437164"/>
              <a:gd name="connsiteX16" fmla="*/ 4545730 w 4591284"/>
              <a:gd name="connsiteY16" fmla="*/ 602481 h 2437164"/>
              <a:gd name="connsiteX17" fmla="*/ 4591284 w 4591284"/>
              <a:gd name="connsiteY17" fmla="*/ 523370 h 2437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591284" h="2437164">
                <a:moveTo>
                  <a:pt x="4176154" y="0"/>
                </a:moveTo>
                <a:lnTo>
                  <a:pt x="4154280" y="36480"/>
                </a:lnTo>
                <a:cubicBezTo>
                  <a:pt x="4017174" y="259363"/>
                  <a:pt x="3842589" y="510951"/>
                  <a:pt x="3671411" y="649420"/>
                </a:cubicBezTo>
                <a:cubicBezTo>
                  <a:pt x="3397525" y="870970"/>
                  <a:pt x="2917791" y="989596"/>
                  <a:pt x="2708454" y="1026230"/>
                </a:cubicBezTo>
                <a:cubicBezTo>
                  <a:pt x="2499116" y="1062864"/>
                  <a:pt x="2235699" y="1000061"/>
                  <a:pt x="1975768" y="994829"/>
                </a:cubicBezTo>
                <a:cubicBezTo>
                  <a:pt x="1715839" y="989594"/>
                  <a:pt x="1412298" y="912837"/>
                  <a:pt x="1148882" y="994829"/>
                </a:cubicBezTo>
                <a:cubicBezTo>
                  <a:pt x="885465" y="1076820"/>
                  <a:pt x="634257" y="1179745"/>
                  <a:pt x="395263" y="1486775"/>
                </a:cubicBezTo>
                <a:cubicBezTo>
                  <a:pt x="275765" y="1640290"/>
                  <a:pt x="176329" y="1905016"/>
                  <a:pt x="71442" y="2167779"/>
                </a:cubicBezTo>
                <a:lnTo>
                  <a:pt x="0" y="2341672"/>
                </a:lnTo>
                <a:lnTo>
                  <a:pt x="563623" y="2437164"/>
                </a:lnTo>
                <a:lnTo>
                  <a:pt x="623014" y="2316145"/>
                </a:lnTo>
                <a:cubicBezTo>
                  <a:pt x="650779" y="2265634"/>
                  <a:pt x="679400" y="2220305"/>
                  <a:pt x="709274" y="2181926"/>
                </a:cubicBezTo>
                <a:cubicBezTo>
                  <a:pt x="948269" y="1874896"/>
                  <a:pt x="1199476" y="1771971"/>
                  <a:pt x="1462893" y="1689979"/>
                </a:cubicBezTo>
                <a:cubicBezTo>
                  <a:pt x="1726310" y="1607987"/>
                  <a:pt x="2029851" y="1684746"/>
                  <a:pt x="2289781" y="1689979"/>
                </a:cubicBezTo>
                <a:cubicBezTo>
                  <a:pt x="2549708" y="1695213"/>
                  <a:pt x="2813127" y="1758015"/>
                  <a:pt x="3022466" y="1721380"/>
                </a:cubicBezTo>
                <a:cubicBezTo>
                  <a:pt x="3231803" y="1684747"/>
                  <a:pt x="3711538" y="1566120"/>
                  <a:pt x="3985422" y="1344570"/>
                </a:cubicBezTo>
                <a:cubicBezTo>
                  <a:pt x="4190836" y="1178408"/>
                  <a:pt x="4401155" y="849354"/>
                  <a:pt x="4545730" y="602481"/>
                </a:cubicBezTo>
                <a:lnTo>
                  <a:pt x="4591284" y="523370"/>
                </a:lnTo>
                <a:close/>
              </a:path>
            </a:pathLst>
          </a:custGeom>
          <a:solidFill>
            <a:srgbClr val="2C95F0"/>
          </a:solidFill>
          <a:ln>
            <a:noFill/>
          </a:ln>
          <a:effectLst>
            <a:outerShdw blurRad="215900" dist="381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xmlns="" id="{36FACF77-2814-4F24-8B66-8A7D640DC3B1}"/>
              </a:ext>
            </a:extLst>
          </p:cNvPr>
          <p:cNvSpPr/>
          <p:nvPr userDrawn="1"/>
        </p:nvSpPr>
        <p:spPr>
          <a:xfrm rot="20143825" flipH="1">
            <a:off x="9010531" y="1024050"/>
            <a:ext cx="3285801" cy="1726159"/>
          </a:xfrm>
          <a:custGeom>
            <a:avLst/>
            <a:gdLst>
              <a:gd name="connsiteX0" fmla="*/ 0 w 3285801"/>
              <a:gd name="connsiteY0" fmla="*/ 962503 h 1726159"/>
              <a:gd name="connsiteX1" fmla="*/ 312256 w 3285801"/>
              <a:gd name="connsiteY1" fmla="*/ 1655053 h 1726159"/>
              <a:gd name="connsiteX2" fmla="*/ 372386 w 3285801"/>
              <a:gd name="connsiteY2" fmla="*/ 1648317 h 1726159"/>
              <a:gd name="connsiteX3" fmla="*/ 993111 w 3285801"/>
              <a:gd name="connsiteY3" fmla="*/ 1683508 h 1726159"/>
              <a:gd name="connsiteX4" fmla="*/ 1722989 w 3285801"/>
              <a:gd name="connsiteY4" fmla="*/ 1714788 h 1726159"/>
              <a:gd name="connsiteX5" fmla="*/ 2682259 w 3285801"/>
              <a:gd name="connsiteY5" fmla="*/ 1339422 h 1726159"/>
              <a:gd name="connsiteX6" fmla="*/ 3240421 w 3285801"/>
              <a:gd name="connsiteY6" fmla="*/ 600174 h 1726159"/>
              <a:gd name="connsiteX7" fmla="*/ 3285801 w 3285801"/>
              <a:gd name="connsiteY7" fmla="*/ 521366 h 1726159"/>
              <a:gd name="connsiteX8" fmla="*/ 2872261 w 3285801"/>
              <a:gd name="connsiteY8" fmla="*/ 0 h 1726159"/>
              <a:gd name="connsiteX9" fmla="*/ 2850470 w 3285801"/>
              <a:gd name="connsiteY9" fmla="*/ 36340 h 1726159"/>
              <a:gd name="connsiteX10" fmla="*/ 2369451 w 3285801"/>
              <a:gd name="connsiteY10" fmla="*/ 646933 h 1726159"/>
              <a:gd name="connsiteX11" fmla="*/ 1410180 w 3285801"/>
              <a:gd name="connsiteY11" fmla="*/ 1022301 h 1726159"/>
              <a:gd name="connsiteX12" fmla="*/ 680299 w 3285801"/>
              <a:gd name="connsiteY12" fmla="*/ 991020 h 1726159"/>
              <a:gd name="connsiteX13" fmla="*/ 59577 w 3285801"/>
              <a:gd name="connsiteY13" fmla="*/ 955829 h 1726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85801" h="1726159">
                <a:moveTo>
                  <a:pt x="0" y="962503"/>
                </a:moveTo>
                <a:lnTo>
                  <a:pt x="312256" y="1655053"/>
                </a:lnTo>
                <a:lnTo>
                  <a:pt x="372386" y="1648317"/>
                </a:lnTo>
                <a:cubicBezTo>
                  <a:pt x="580271" y="1635609"/>
                  <a:pt x="798910" y="1679598"/>
                  <a:pt x="993111" y="1683508"/>
                </a:cubicBezTo>
                <a:cubicBezTo>
                  <a:pt x="1252042" y="1688721"/>
                  <a:pt x="1514454" y="1751283"/>
                  <a:pt x="1722989" y="1714788"/>
                </a:cubicBezTo>
                <a:cubicBezTo>
                  <a:pt x="1931526" y="1678295"/>
                  <a:pt x="2409424" y="1560123"/>
                  <a:pt x="2682259" y="1339422"/>
                </a:cubicBezTo>
                <a:cubicBezTo>
                  <a:pt x="2886886" y="1173895"/>
                  <a:pt x="3096400" y="846102"/>
                  <a:pt x="3240421" y="600174"/>
                </a:cubicBezTo>
                <a:lnTo>
                  <a:pt x="3285801" y="521366"/>
                </a:lnTo>
                <a:lnTo>
                  <a:pt x="2872261" y="0"/>
                </a:lnTo>
                <a:lnTo>
                  <a:pt x="2850470" y="36340"/>
                </a:lnTo>
                <a:cubicBezTo>
                  <a:pt x="2713889" y="258370"/>
                  <a:pt x="2539974" y="508994"/>
                  <a:pt x="2369451" y="646933"/>
                </a:cubicBezTo>
                <a:cubicBezTo>
                  <a:pt x="2096613" y="867635"/>
                  <a:pt x="1618715" y="985807"/>
                  <a:pt x="1410180" y="1022301"/>
                </a:cubicBezTo>
                <a:cubicBezTo>
                  <a:pt x="1201643" y="1058795"/>
                  <a:pt x="939237" y="996231"/>
                  <a:pt x="680299" y="991020"/>
                </a:cubicBezTo>
                <a:cubicBezTo>
                  <a:pt x="486099" y="987109"/>
                  <a:pt x="267462" y="943120"/>
                  <a:pt x="59577" y="955829"/>
                </a:cubicBezTo>
                <a:close/>
              </a:path>
            </a:pathLst>
          </a:custGeom>
          <a:solidFill>
            <a:srgbClr val="2C95F0"/>
          </a:solidFill>
          <a:ln>
            <a:noFill/>
          </a:ln>
          <a:effectLst>
            <a:outerShdw blurRad="215900" dist="381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xmlns="" id="{C863596A-22E8-468A-8467-8A4C3880E956}"/>
              </a:ext>
            </a:extLst>
          </p:cNvPr>
          <p:cNvSpPr/>
          <p:nvPr userDrawn="1"/>
        </p:nvSpPr>
        <p:spPr>
          <a:xfrm rot="10800000" flipH="1">
            <a:off x="1630858" y="0"/>
            <a:ext cx="5064998" cy="2151543"/>
          </a:xfrm>
          <a:custGeom>
            <a:avLst/>
            <a:gdLst>
              <a:gd name="connsiteX0" fmla="*/ 0 w 4675000"/>
              <a:gd name="connsiteY0" fmla="*/ 1985877 h 1985877"/>
              <a:gd name="connsiteX1" fmla="*/ 3386562 w 4675000"/>
              <a:gd name="connsiteY1" fmla="*/ 1985877 h 1985877"/>
              <a:gd name="connsiteX2" fmla="*/ 3396015 w 4675000"/>
              <a:gd name="connsiteY2" fmla="*/ 1980312 h 1985877"/>
              <a:gd name="connsiteX3" fmla="*/ 3784323 w 4675000"/>
              <a:gd name="connsiteY3" fmla="*/ 1666273 h 1985877"/>
              <a:gd name="connsiteX4" fmla="*/ 4464674 w 4675000"/>
              <a:gd name="connsiteY4" fmla="*/ 316040 h 1985877"/>
              <a:gd name="connsiteX5" fmla="*/ 4646211 w 4675000"/>
              <a:gd name="connsiteY5" fmla="*/ 121175 h 1985877"/>
              <a:gd name="connsiteX6" fmla="*/ 4675000 w 4675000"/>
              <a:gd name="connsiteY6" fmla="*/ 98110 h 1985877"/>
              <a:gd name="connsiteX7" fmla="*/ 3949699 w 4675000"/>
              <a:gd name="connsiteY7" fmla="*/ 0 h 1985877"/>
              <a:gd name="connsiteX8" fmla="*/ 3904884 w 4675000"/>
              <a:gd name="connsiteY8" fmla="*/ 106220 h 1985877"/>
              <a:gd name="connsiteX9" fmla="*/ 3470313 w 4675000"/>
              <a:gd name="connsiteY9" fmla="*/ 971121 h 1985877"/>
              <a:gd name="connsiteX10" fmla="*/ 2203813 w 4675000"/>
              <a:gd name="connsiteY10" fmla="*/ 1620072 h 1985877"/>
              <a:gd name="connsiteX11" fmla="*/ 989649 w 4675000"/>
              <a:gd name="connsiteY11" fmla="*/ 1536337 h 1985877"/>
              <a:gd name="connsiteX12" fmla="*/ 120894 w 4675000"/>
              <a:gd name="connsiteY12" fmla="*/ 1850344 h 1985877"/>
              <a:gd name="connsiteX13" fmla="*/ 37211 w 4675000"/>
              <a:gd name="connsiteY13" fmla="*/ 1939363 h 198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675000" h="1985877">
                <a:moveTo>
                  <a:pt x="0" y="1985877"/>
                </a:moveTo>
                <a:lnTo>
                  <a:pt x="3386562" y="1985877"/>
                </a:lnTo>
                <a:lnTo>
                  <a:pt x="3396015" y="1980312"/>
                </a:lnTo>
                <a:cubicBezTo>
                  <a:pt x="3546610" y="1883789"/>
                  <a:pt x="3678346" y="1775521"/>
                  <a:pt x="3784323" y="1666273"/>
                </a:cubicBezTo>
                <a:cubicBezTo>
                  <a:pt x="4066931" y="1374943"/>
                  <a:pt x="4225679" y="623069"/>
                  <a:pt x="4464674" y="316040"/>
                </a:cubicBezTo>
                <a:cubicBezTo>
                  <a:pt x="4524423" y="239282"/>
                  <a:pt x="4584935" y="175281"/>
                  <a:pt x="4646211" y="121175"/>
                </a:cubicBezTo>
                <a:lnTo>
                  <a:pt x="4675000" y="98110"/>
                </a:lnTo>
                <a:lnTo>
                  <a:pt x="3949699" y="0"/>
                </a:lnTo>
                <a:lnTo>
                  <a:pt x="3904884" y="106220"/>
                </a:lnTo>
                <a:cubicBezTo>
                  <a:pt x="3775189" y="427059"/>
                  <a:pt x="3646942" y="789040"/>
                  <a:pt x="3470313" y="971121"/>
                </a:cubicBezTo>
                <a:cubicBezTo>
                  <a:pt x="3187704" y="1262451"/>
                  <a:pt x="2721926" y="1546805"/>
                  <a:pt x="2203813" y="1620072"/>
                </a:cubicBezTo>
                <a:cubicBezTo>
                  <a:pt x="1685700" y="1693339"/>
                  <a:pt x="1336802" y="1497957"/>
                  <a:pt x="989649" y="1536337"/>
                </a:cubicBezTo>
                <a:cubicBezTo>
                  <a:pt x="642496" y="1574715"/>
                  <a:pt x="368612" y="1613094"/>
                  <a:pt x="120894" y="1850344"/>
                </a:cubicBezTo>
                <a:cubicBezTo>
                  <a:pt x="93800" y="1876293"/>
                  <a:pt x="65746" y="1906229"/>
                  <a:pt x="37211" y="1939363"/>
                </a:cubicBezTo>
                <a:close/>
              </a:path>
            </a:pathLst>
          </a:custGeom>
          <a:solidFill>
            <a:srgbClr val="2C95F0"/>
          </a:solidFill>
          <a:ln>
            <a:noFill/>
          </a:ln>
          <a:effectLst>
            <a:outerShdw blurRad="215900" dist="381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3483D226-CD08-41EA-BB43-8A683E477C36}"/>
              </a:ext>
            </a:extLst>
          </p:cNvPr>
          <p:cNvSpPr/>
          <p:nvPr userDrawn="1"/>
        </p:nvSpPr>
        <p:spPr>
          <a:xfrm>
            <a:off x="247965" y="2"/>
            <a:ext cx="10547306" cy="5959813"/>
          </a:xfrm>
          <a:custGeom>
            <a:avLst/>
            <a:gdLst>
              <a:gd name="connsiteX0" fmla="*/ 8316082 w 9242687"/>
              <a:gd name="connsiteY0" fmla="*/ 0 h 5222631"/>
              <a:gd name="connsiteX1" fmla="*/ 9242687 w 9242687"/>
              <a:gd name="connsiteY1" fmla="*/ 0 h 5222631"/>
              <a:gd name="connsiteX2" fmla="*/ 9127989 w 9242687"/>
              <a:gd name="connsiteY2" fmla="*/ 35791 h 5222631"/>
              <a:gd name="connsiteX3" fmla="*/ 8751144 w 9242687"/>
              <a:gd name="connsiteY3" fmla="*/ 367685 h 5222631"/>
              <a:gd name="connsiteX4" fmla="*/ 8453021 w 9242687"/>
              <a:gd name="connsiteY4" fmla="*/ 1073243 h 5222631"/>
              <a:gd name="connsiteX5" fmla="*/ 7807088 w 9242687"/>
              <a:gd name="connsiteY5" fmla="*/ 1977548 h 5222631"/>
              <a:gd name="connsiteX6" fmla="*/ 6892846 w 9242687"/>
              <a:gd name="connsiteY6" fmla="*/ 2335296 h 5222631"/>
              <a:gd name="connsiteX7" fmla="*/ 6197227 w 9242687"/>
              <a:gd name="connsiteY7" fmla="*/ 2305483 h 5222631"/>
              <a:gd name="connsiteX8" fmla="*/ 5412170 w 9242687"/>
              <a:gd name="connsiteY8" fmla="*/ 2305483 h 5222631"/>
              <a:gd name="connsiteX9" fmla="*/ 4696676 w 9242687"/>
              <a:gd name="connsiteY9" fmla="*/ 2772543 h 5222631"/>
              <a:gd name="connsiteX10" fmla="*/ 4050743 w 9242687"/>
              <a:gd name="connsiteY10" fmla="*/ 4054470 h 5222631"/>
              <a:gd name="connsiteX11" fmla="*/ 2848315 w 9242687"/>
              <a:gd name="connsiteY11" fmla="*/ 4670590 h 5222631"/>
              <a:gd name="connsiteX12" fmla="*/ 1695574 w 9242687"/>
              <a:gd name="connsiteY12" fmla="*/ 4591091 h 5222631"/>
              <a:gd name="connsiteX13" fmla="*/ 870768 w 9242687"/>
              <a:gd name="connsiteY13" fmla="*/ 4889214 h 5222631"/>
              <a:gd name="connsiteX14" fmla="*/ 626936 w 9242687"/>
              <a:gd name="connsiteY14" fmla="*/ 5192934 h 5222631"/>
              <a:gd name="connsiteX15" fmla="*/ 608163 w 9242687"/>
              <a:gd name="connsiteY15" fmla="*/ 5222631 h 5222631"/>
              <a:gd name="connsiteX16" fmla="*/ 0 w 9242687"/>
              <a:gd name="connsiteY16" fmla="*/ 5222631 h 5222631"/>
              <a:gd name="connsiteX17" fmla="*/ 13292 w 9242687"/>
              <a:gd name="connsiteY17" fmla="*/ 5164307 h 5222631"/>
              <a:gd name="connsiteX18" fmla="*/ 572642 w 9242687"/>
              <a:gd name="connsiteY18" fmla="*/ 4229229 h 5222631"/>
              <a:gd name="connsiteX19" fmla="*/ 1397448 w 9242687"/>
              <a:gd name="connsiteY19" fmla="*/ 3931107 h 5222631"/>
              <a:gd name="connsiteX20" fmla="*/ 2550189 w 9242687"/>
              <a:gd name="connsiteY20" fmla="*/ 4010606 h 5222631"/>
              <a:gd name="connsiteX21" fmla="*/ 3752618 w 9242687"/>
              <a:gd name="connsiteY21" fmla="*/ 3394485 h 5222631"/>
              <a:gd name="connsiteX22" fmla="*/ 4398550 w 9242687"/>
              <a:gd name="connsiteY22" fmla="*/ 2112559 h 5222631"/>
              <a:gd name="connsiteX23" fmla="*/ 5114045 w 9242687"/>
              <a:gd name="connsiteY23" fmla="*/ 1645499 h 5222631"/>
              <a:gd name="connsiteX24" fmla="*/ 5899100 w 9242687"/>
              <a:gd name="connsiteY24" fmla="*/ 1645499 h 5222631"/>
              <a:gd name="connsiteX25" fmla="*/ 6594720 w 9242687"/>
              <a:gd name="connsiteY25" fmla="*/ 1675312 h 5222631"/>
              <a:gd name="connsiteX26" fmla="*/ 7508962 w 9242687"/>
              <a:gd name="connsiteY26" fmla="*/ 1317564 h 5222631"/>
              <a:gd name="connsiteX27" fmla="*/ 8154895 w 9242687"/>
              <a:gd name="connsiteY27" fmla="*/ 413258 h 5222631"/>
              <a:gd name="connsiteX28" fmla="*/ 8297125 w 9242687"/>
              <a:gd name="connsiteY28" fmla="*/ 51164 h 5222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242687" h="5222631">
                <a:moveTo>
                  <a:pt x="8316082" y="0"/>
                </a:moveTo>
                <a:lnTo>
                  <a:pt x="9242687" y="0"/>
                </a:lnTo>
                <a:lnTo>
                  <a:pt x="9127989" y="35791"/>
                </a:lnTo>
                <a:cubicBezTo>
                  <a:pt x="8921321" y="114281"/>
                  <a:pt x="8853003" y="229803"/>
                  <a:pt x="8751144" y="367685"/>
                </a:cubicBezTo>
                <a:cubicBezTo>
                  <a:pt x="8615333" y="551528"/>
                  <a:pt x="8570614" y="864557"/>
                  <a:pt x="8453021" y="1073243"/>
                </a:cubicBezTo>
                <a:cubicBezTo>
                  <a:pt x="8335428" y="1281928"/>
                  <a:pt x="8067118" y="1767206"/>
                  <a:pt x="7807088" y="1977548"/>
                </a:cubicBezTo>
                <a:cubicBezTo>
                  <a:pt x="7547059" y="2187890"/>
                  <a:pt x="7091594" y="2300516"/>
                  <a:pt x="6892846" y="2335296"/>
                </a:cubicBezTo>
                <a:cubicBezTo>
                  <a:pt x="6694098" y="2370077"/>
                  <a:pt x="6444005" y="2310452"/>
                  <a:pt x="6197227" y="2305483"/>
                </a:cubicBezTo>
                <a:cubicBezTo>
                  <a:pt x="5950447" y="2300515"/>
                  <a:pt x="5662261" y="2227639"/>
                  <a:pt x="5412170" y="2305483"/>
                </a:cubicBezTo>
                <a:cubicBezTo>
                  <a:pt x="5162079" y="2383327"/>
                  <a:pt x="4923581" y="2481045"/>
                  <a:pt x="4696676" y="2772543"/>
                </a:cubicBezTo>
                <a:cubicBezTo>
                  <a:pt x="4469771" y="3064040"/>
                  <a:pt x="4319054" y="3777878"/>
                  <a:pt x="4050743" y="4054470"/>
                </a:cubicBezTo>
                <a:cubicBezTo>
                  <a:pt x="3782433" y="4331061"/>
                  <a:pt x="3340217" y="4601029"/>
                  <a:pt x="2848315" y="4670590"/>
                </a:cubicBezTo>
                <a:cubicBezTo>
                  <a:pt x="2356412" y="4740152"/>
                  <a:pt x="2025165" y="4554653"/>
                  <a:pt x="1695574" y="4591091"/>
                </a:cubicBezTo>
                <a:cubicBezTo>
                  <a:pt x="1365983" y="4627528"/>
                  <a:pt x="1105954" y="4663965"/>
                  <a:pt x="870768" y="4889214"/>
                </a:cubicBezTo>
                <a:cubicBezTo>
                  <a:pt x="793597" y="4963123"/>
                  <a:pt x="708224" y="5071092"/>
                  <a:pt x="626936" y="5192934"/>
                </a:cubicBezTo>
                <a:lnTo>
                  <a:pt x="608163" y="5222631"/>
                </a:lnTo>
                <a:lnTo>
                  <a:pt x="0" y="5222631"/>
                </a:lnTo>
                <a:lnTo>
                  <a:pt x="13292" y="5164307"/>
                </a:lnTo>
                <a:cubicBezTo>
                  <a:pt x="102735" y="4865612"/>
                  <a:pt x="366854" y="4426322"/>
                  <a:pt x="572642" y="4229229"/>
                </a:cubicBezTo>
                <a:cubicBezTo>
                  <a:pt x="807828" y="4003981"/>
                  <a:pt x="1067857" y="3967544"/>
                  <a:pt x="1397448" y="3931107"/>
                </a:cubicBezTo>
                <a:cubicBezTo>
                  <a:pt x="1727039" y="3894669"/>
                  <a:pt x="2058286" y="4080167"/>
                  <a:pt x="2550189" y="4010606"/>
                </a:cubicBezTo>
                <a:cubicBezTo>
                  <a:pt x="3042091" y="3941045"/>
                  <a:pt x="3484306" y="3671077"/>
                  <a:pt x="3752618" y="3394485"/>
                </a:cubicBezTo>
                <a:cubicBezTo>
                  <a:pt x="4020928" y="3117893"/>
                  <a:pt x="4171645" y="2404056"/>
                  <a:pt x="4398550" y="2112559"/>
                </a:cubicBezTo>
                <a:cubicBezTo>
                  <a:pt x="4625454" y="1821061"/>
                  <a:pt x="4863954" y="1723343"/>
                  <a:pt x="5114045" y="1645499"/>
                </a:cubicBezTo>
                <a:cubicBezTo>
                  <a:pt x="5364135" y="1567655"/>
                  <a:pt x="5652320" y="1640530"/>
                  <a:pt x="5899100" y="1645499"/>
                </a:cubicBezTo>
                <a:cubicBezTo>
                  <a:pt x="6145881" y="1650467"/>
                  <a:pt x="6395972" y="1710093"/>
                  <a:pt x="6594720" y="1675312"/>
                </a:cubicBezTo>
                <a:cubicBezTo>
                  <a:pt x="6793468" y="1640531"/>
                  <a:pt x="7248933" y="1527906"/>
                  <a:pt x="7508962" y="1317564"/>
                </a:cubicBezTo>
                <a:cubicBezTo>
                  <a:pt x="7768992" y="1107222"/>
                  <a:pt x="8037302" y="621944"/>
                  <a:pt x="8154895" y="413258"/>
                </a:cubicBezTo>
                <a:cubicBezTo>
                  <a:pt x="8213691" y="308916"/>
                  <a:pt x="8254270" y="178487"/>
                  <a:pt x="8297125" y="51164"/>
                </a:cubicBezTo>
                <a:close/>
              </a:path>
            </a:pathLst>
          </a:custGeom>
          <a:solidFill>
            <a:srgbClr val="2C95F0"/>
          </a:solidFill>
          <a:ln>
            <a:noFill/>
          </a:ln>
          <a:effectLst>
            <a:outerShdw blurRad="215900" dist="381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AC171D2F-C7B7-4348-ADFD-685F326E6267}"/>
              </a:ext>
            </a:extLst>
          </p:cNvPr>
          <p:cNvSpPr/>
          <p:nvPr userDrawn="1"/>
        </p:nvSpPr>
        <p:spPr>
          <a:xfrm>
            <a:off x="247965" y="257176"/>
            <a:ext cx="11696070" cy="6274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5" r:id="rId4"/>
    <p:sldLayoutId id="2147483656" r:id="rId5"/>
    <p:sldLayoutId id="2147483657" r:id="rId6"/>
    <p:sldLayoutId id="214748365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圆角矩形 35"/>
          <p:cNvSpPr/>
          <p:nvPr/>
        </p:nvSpPr>
        <p:spPr>
          <a:xfrm rot="2700000">
            <a:off x="2796962" y="1059101"/>
            <a:ext cx="1068341" cy="1068341"/>
          </a:xfrm>
          <a:prstGeom prst="roundRect">
            <a:avLst>
              <a:gd name="adj" fmla="val 6887"/>
            </a:avLst>
          </a:prstGeom>
          <a:solidFill>
            <a:schemeClr val="bg1"/>
          </a:solidFill>
          <a:ln w="12700">
            <a:noFill/>
          </a:ln>
          <a:effectLst>
            <a:innerShdw blurRad="190500" dist="50800" dir="135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圆角矩形 1"/>
          <p:cNvSpPr/>
          <p:nvPr/>
        </p:nvSpPr>
        <p:spPr>
          <a:xfrm rot="2700000">
            <a:off x="3165085" y="5377318"/>
            <a:ext cx="1068341" cy="1068341"/>
          </a:xfrm>
          <a:prstGeom prst="roundRect">
            <a:avLst>
              <a:gd name="adj" fmla="val 6887"/>
            </a:avLst>
          </a:prstGeom>
          <a:solidFill>
            <a:schemeClr val="bg1"/>
          </a:solidFill>
          <a:ln w="12700">
            <a:noFill/>
          </a:ln>
          <a:effectLst>
            <a:innerShdw blurRad="190500" dist="50800" dir="135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 rot="2700000">
            <a:off x="562646" y="2756836"/>
            <a:ext cx="753462" cy="753462"/>
          </a:xfrm>
          <a:prstGeom prst="roundRect">
            <a:avLst>
              <a:gd name="adj" fmla="val 6887"/>
            </a:avLst>
          </a:prstGeom>
          <a:solidFill>
            <a:schemeClr val="bg1"/>
          </a:solidFill>
          <a:ln w="12700">
            <a:noFill/>
          </a:ln>
          <a:effectLst>
            <a:innerShdw blurRad="190500" dist="50800" dir="135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562549" y="-289332"/>
            <a:ext cx="1494170" cy="1494170"/>
            <a:chOff x="3700441" y="1274408"/>
            <a:chExt cx="1646508" cy="1646508"/>
          </a:xfrm>
        </p:grpSpPr>
        <p:sp>
          <p:nvSpPr>
            <p:cNvPr id="6" name="圆角矩形 5"/>
            <p:cNvSpPr/>
            <p:nvPr/>
          </p:nvSpPr>
          <p:spPr>
            <a:xfrm rot="2700000">
              <a:off x="3700441" y="1274408"/>
              <a:ext cx="1646508" cy="1646508"/>
            </a:xfrm>
            <a:prstGeom prst="roundRect">
              <a:avLst>
                <a:gd name="adj" fmla="val 6887"/>
              </a:avLst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 rot="2700000">
              <a:off x="3794878" y="1368844"/>
              <a:ext cx="1457637" cy="1457637"/>
            </a:xfrm>
            <a:prstGeom prst="roundRect">
              <a:avLst>
                <a:gd name="adj" fmla="val 6887"/>
              </a:avLst>
            </a:prstGeom>
            <a:solidFill>
              <a:schemeClr val="bg1"/>
            </a:solidFill>
            <a:ln w="12700">
              <a:noFill/>
            </a:ln>
            <a:effectLst>
              <a:innerShdw blurRad="190500" dist="50800" dir="135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570784" y="-301090"/>
            <a:ext cx="1494170" cy="1494170"/>
            <a:chOff x="3700441" y="1274408"/>
            <a:chExt cx="1646508" cy="1646508"/>
          </a:xfrm>
        </p:grpSpPr>
        <p:sp>
          <p:nvSpPr>
            <p:cNvPr id="9" name="圆角矩形 8"/>
            <p:cNvSpPr/>
            <p:nvPr/>
          </p:nvSpPr>
          <p:spPr>
            <a:xfrm rot="2700000">
              <a:off x="3700441" y="1274408"/>
              <a:ext cx="1646508" cy="1646508"/>
            </a:xfrm>
            <a:prstGeom prst="roundRect">
              <a:avLst>
                <a:gd name="adj" fmla="val 6887"/>
              </a:avLst>
            </a:prstGeom>
            <a:solidFill>
              <a:srgbClr val="64FE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 rot="2700000">
              <a:off x="3794878" y="1368844"/>
              <a:ext cx="1457637" cy="1457637"/>
            </a:xfrm>
            <a:prstGeom prst="roundRect">
              <a:avLst>
                <a:gd name="adj" fmla="val 688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12700">
              <a:noFill/>
            </a:ln>
            <a:effectLst>
              <a:innerShdw blurRad="190500" dist="50800" dir="135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599111" y="2015838"/>
            <a:ext cx="1494170" cy="1494170"/>
            <a:chOff x="3700441" y="1274408"/>
            <a:chExt cx="1646508" cy="1646508"/>
          </a:xfrm>
        </p:grpSpPr>
        <p:sp>
          <p:nvSpPr>
            <p:cNvPr id="12" name="圆角矩形 11"/>
            <p:cNvSpPr/>
            <p:nvPr/>
          </p:nvSpPr>
          <p:spPr>
            <a:xfrm rot="2700000">
              <a:off x="3700441" y="1274408"/>
              <a:ext cx="1646508" cy="1646508"/>
            </a:xfrm>
            <a:prstGeom prst="roundRect">
              <a:avLst>
                <a:gd name="adj" fmla="val 6887"/>
              </a:avLst>
            </a:prstGeom>
            <a:solidFill>
              <a:srgbClr val="64FE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2700000">
              <a:off x="3794878" y="1368844"/>
              <a:ext cx="1457637" cy="1457637"/>
            </a:xfrm>
            <a:prstGeom prst="roundRect">
              <a:avLst>
                <a:gd name="adj" fmla="val 6887"/>
              </a:avLst>
            </a:prstGeom>
            <a:solidFill>
              <a:schemeClr val="bg1"/>
            </a:solidFill>
            <a:ln w="12700">
              <a:noFill/>
            </a:ln>
            <a:effectLst>
              <a:innerShdw blurRad="190500" dist="50800" dir="135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082319" y="3341118"/>
            <a:ext cx="2300444" cy="2300444"/>
            <a:chOff x="3700441" y="1274408"/>
            <a:chExt cx="1646508" cy="1646508"/>
          </a:xfrm>
        </p:grpSpPr>
        <p:sp>
          <p:nvSpPr>
            <p:cNvPr id="15" name="圆角矩形 14"/>
            <p:cNvSpPr/>
            <p:nvPr/>
          </p:nvSpPr>
          <p:spPr>
            <a:xfrm rot="2700000">
              <a:off x="3700441" y="1274408"/>
              <a:ext cx="1646508" cy="1646508"/>
            </a:xfrm>
            <a:prstGeom prst="roundRect">
              <a:avLst>
                <a:gd name="adj" fmla="val 6887"/>
              </a:avLst>
            </a:prstGeom>
            <a:solidFill>
              <a:srgbClr val="304FF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 rot="2700000">
              <a:off x="3794878" y="1368844"/>
              <a:ext cx="1457637" cy="1457637"/>
            </a:xfrm>
            <a:prstGeom prst="roundRect">
              <a:avLst>
                <a:gd name="adj" fmla="val 6887"/>
              </a:avLst>
            </a:prstGeom>
            <a:solidFill>
              <a:schemeClr val="bg1"/>
            </a:solidFill>
            <a:ln w="12700">
              <a:noFill/>
            </a:ln>
            <a:effectLst>
              <a:innerShdw blurRad="190500" dist="50800" dir="135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22374" y="900165"/>
            <a:ext cx="1770084" cy="1770084"/>
            <a:chOff x="3700441" y="1274408"/>
            <a:chExt cx="1646508" cy="1646508"/>
          </a:xfrm>
        </p:grpSpPr>
        <p:sp>
          <p:nvSpPr>
            <p:cNvPr id="18" name="圆角矩形 17"/>
            <p:cNvSpPr/>
            <p:nvPr/>
          </p:nvSpPr>
          <p:spPr>
            <a:xfrm rot="2700000">
              <a:off x="3700441" y="1274408"/>
              <a:ext cx="1646508" cy="1646508"/>
            </a:xfrm>
            <a:prstGeom prst="roundRect">
              <a:avLst>
                <a:gd name="adj" fmla="val 6887"/>
              </a:avLst>
            </a:prstGeom>
            <a:solidFill>
              <a:srgbClr val="304FF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 rot="2700000">
              <a:off x="3794878" y="1368844"/>
              <a:ext cx="1457637" cy="1457637"/>
            </a:xfrm>
            <a:prstGeom prst="roundRect">
              <a:avLst>
                <a:gd name="adj" fmla="val 6887"/>
              </a:avLst>
            </a:prstGeom>
            <a:solidFill>
              <a:schemeClr val="bg1"/>
            </a:solidFill>
            <a:ln w="12700">
              <a:noFill/>
            </a:ln>
            <a:effectLst>
              <a:innerShdw blurRad="190500" dist="50800" dir="135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891507" y="1068128"/>
            <a:ext cx="1388917" cy="1388917"/>
            <a:chOff x="3700441" y="1274408"/>
            <a:chExt cx="1646508" cy="1646508"/>
          </a:xfrm>
        </p:grpSpPr>
        <p:sp>
          <p:nvSpPr>
            <p:cNvPr id="21" name="圆角矩形 20"/>
            <p:cNvSpPr/>
            <p:nvPr/>
          </p:nvSpPr>
          <p:spPr>
            <a:xfrm rot="2700000">
              <a:off x="3700441" y="1274408"/>
              <a:ext cx="1646508" cy="1646508"/>
            </a:xfrm>
            <a:prstGeom prst="roundRect">
              <a:avLst>
                <a:gd name="adj" fmla="val 6887"/>
              </a:avLst>
            </a:prstGeom>
            <a:solidFill>
              <a:srgbClr val="304FF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 rot="2700000">
              <a:off x="3794878" y="1368844"/>
              <a:ext cx="1457637" cy="1457637"/>
            </a:xfrm>
            <a:prstGeom prst="roundRect">
              <a:avLst>
                <a:gd name="adj" fmla="val 688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12700">
              <a:noFill/>
            </a:ln>
            <a:effectLst>
              <a:innerShdw blurRad="190500" dist="50800" dir="135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6" name="圆角矩形 25"/>
          <p:cNvSpPr/>
          <p:nvPr/>
        </p:nvSpPr>
        <p:spPr>
          <a:xfrm rot="2700000">
            <a:off x="627858" y="5349827"/>
            <a:ext cx="1068341" cy="1068341"/>
          </a:xfrm>
          <a:prstGeom prst="roundRect">
            <a:avLst>
              <a:gd name="adj" fmla="val 6887"/>
            </a:avLst>
          </a:prstGeom>
          <a:solidFill>
            <a:schemeClr val="bg1"/>
          </a:solidFill>
          <a:ln w="12700">
            <a:noFill/>
          </a:ln>
          <a:effectLst>
            <a:innerShdw blurRad="190500" dist="50800" dir="135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任意多边形 26"/>
          <p:cNvSpPr/>
          <p:nvPr/>
        </p:nvSpPr>
        <p:spPr>
          <a:xfrm rot="2700000">
            <a:off x="3124525" y="5326526"/>
            <a:ext cx="1149463" cy="1149463"/>
          </a:xfrm>
          <a:custGeom>
            <a:avLst/>
            <a:gdLst>
              <a:gd name="connsiteX0" fmla="*/ 95270 w 1266657"/>
              <a:gd name="connsiteY0" fmla="*/ 95268 h 1266657"/>
              <a:gd name="connsiteX1" fmla="*/ 72650 w 1266657"/>
              <a:gd name="connsiteY1" fmla="*/ 149877 h 1266657"/>
              <a:gd name="connsiteX2" fmla="*/ 72650 w 1266657"/>
              <a:gd name="connsiteY2" fmla="*/ 1116780 h 1266657"/>
              <a:gd name="connsiteX3" fmla="*/ 149878 w 1266657"/>
              <a:gd name="connsiteY3" fmla="*/ 1194008 h 1266657"/>
              <a:gd name="connsiteX4" fmla="*/ 1116781 w 1266657"/>
              <a:gd name="connsiteY4" fmla="*/ 1194008 h 1266657"/>
              <a:gd name="connsiteX5" fmla="*/ 1194009 w 1266657"/>
              <a:gd name="connsiteY5" fmla="*/ 1116780 h 1266657"/>
              <a:gd name="connsiteX6" fmla="*/ 1194010 w 1266657"/>
              <a:gd name="connsiteY6" fmla="*/ 149877 h 1266657"/>
              <a:gd name="connsiteX7" fmla="*/ 1116782 w 1266657"/>
              <a:gd name="connsiteY7" fmla="*/ 72649 h 1266657"/>
              <a:gd name="connsiteX8" fmla="*/ 149879 w 1266657"/>
              <a:gd name="connsiteY8" fmla="*/ 72649 h 1266657"/>
              <a:gd name="connsiteX9" fmla="*/ 95270 w 1266657"/>
              <a:gd name="connsiteY9" fmla="*/ 95268 h 1266657"/>
              <a:gd name="connsiteX10" fmla="*/ 25551 w 1266657"/>
              <a:gd name="connsiteY10" fmla="*/ 25550 h 1266657"/>
              <a:gd name="connsiteX11" fmla="*/ 87235 w 1266657"/>
              <a:gd name="connsiteY11" fmla="*/ 0 h 1266657"/>
              <a:gd name="connsiteX12" fmla="*/ 1179422 w 1266657"/>
              <a:gd name="connsiteY12" fmla="*/ 0 h 1266657"/>
              <a:gd name="connsiteX13" fmla="*/ 1266657 w 1266657"/>
              <a:gd name="connsiteY13" fmla="*/ 87235 h 1266657"/>
              <a:gd name="connsiteX14" fmla="*/ 1266657 w 1266657"/>
              <a:gd name="connsiteY14" fmla="*/ 1179422 h 1266657"/>
              <a:gd name="connsiteX15" fmla="*/ 1179422 w 1266657"/>
              <a:gd name="connsiteY15" fmla="*/ 1266657 h 1266657"/>
              <a:gd name="connsiteX16" fmla="*/ 87235 w 1266657"/>
              <a:gd name="connsiteY16" fmla="*/ 1266657 h 1266657"/>
              <a:gd name="connsiteX17" fmla="*/ 0 w 1266657"/>
              <a:gd name="connsiteY17" fmla="*/ 1179422 h 1266657"/>
              <a:gd name="connsiteX18" fmla="*/ 0 w 1266657"/>
              <a:gd name="connsiteY18" fmla="*/ 87235 h 1266657"/>
              <a:gd name="connsiteX19" fmla="*/ 25551 w 1266657"/>
              <a:gd name="connsiteY19" fmla="*/ 25550 h 1266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66657" h="1266657">
                <a:moveTo>
                  <a:pt x="95270" y="95268"/>
                </a:moveTo>
                <a:cubicBezTo>
                  <a:pt x="81294" y="109244"/>
                  <a:pt x="72651" y="128551"/>
                  <a:pt x="72650" y="149877"/>
                </a:cubicBezTo>
                <a:lnTo>
                  <a:pt x="72650" y="1116780"/>
                </a:lnTo>
                <a:cubicBezTo>
                  <a:pt x="72650" y="1159432"/>
                  <a:pt x="107227" y="1194008"/>
                  <a:pt x="149878" y="1194008"/>
                </a:cubicBezTo>
                <a:lnTo>
                  <a:pt x="1116781" y="1194008"/>
                </a:lnTo>
                <a:cubicBezTo>
                  <a:pt x="1159434" y="1194008"/>
                  <a:pt x="1194009" y="1159432"/>
                  <a:pt x="1194009" y="1116780"/>
                </a:cubicBezTo>
                <a:lnTo>
                  <a:pt x="1194010" y="149877"/>
                </a:lnTo>
                <a:cubicBezTo>
                  <a:pt x="1194009" y="107225"/>
                  <a:pt x="1159433" y="72649"/>
                  <a:pt x="1116782" y="72649"/>
                </a:cubicBezTo>
                <a:lnTo>
                  <a:pt x="149879" y="72649"/>
                </a:lnTo>
                <a:cubicBezTo>
                  <a:pt x="128552" y="72649"/>
                  <a:pt x="109246" y="81293"/>
                  <a:pt x="95270" y="95268"/>
                </a:cubicBezTo>
                <a:close/>
                <a:moveTo>
                  <a:pt x="25551" y="25550"/>
                </a:moveTo>
                <a:cubicBezTo>
                  <a:pt x="41337" y="9764"/>
                  <a:pt x="63146" y="0"/>
                  <a:pt x="87235" y="0"/>
                </a:cubicBezTo>
                <a:lnTo>
                  <a:pt x="1179422" y="0"/>
                </a:lnTo>
                <a:cubicBezTo>
                  <a:pt x="1227601" y="0"/>
                  <a:pt x="1266657" y="39057"/>
                  <a:pt x="1266657" y="87235"/>
                </a:cubicBezTo>
                <a:lnTo>
                  <a:pt x="1266657" y="1179422"/>
                </a:lnTo>
                <a:cubicBezTo>
                  <a:pt x="1266657" y="1227601"/>
                  <a:pt x="1227601" y="1266657"/>
                  <a:pt x="1179422" y="1266657"/>
                </a:cubicBezTo>
                <a:lnTo>
                  <a:pt x="87235" y="1266657"/>
                </a:lnTo>
                <a:cubicBezTo>
                  <a:pt x="39057" y="1266657"/>
                  <a:pt x="0" y="1227601"/>
                  <a:pt x="0" y="1179422"/>
                </a:cubicBezTo>
                <a:lnTo>
                  <a:pt x="0" y="87235"/>
                </a:lnTo>
                <a:cubicBezTo>
                  <a:pt x="0" y="63146"/>
                  <a:pt x="9764" y="41337"/>
                  <a:pt x="25551" y="25550"/>
                </a:cubicBezTo>
                <a:close/>
              </a:path>
            </a:pathLst>
          </a:custGeom>
          <a:solidFill>
            <a:srgbClr val="64FEDA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670962" y="2436236"/>
            <a:ext cx="6834833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dist"/>
            <a:r>
              <a:rPr lang="zh-CN" altLang="en-US" sz="7200" dirty="0">
                <a:latin typeface="Century Gothic" panose="020B0502020202020204" pitchFamily="34" charset="0"/>
                <a:sym typeface="+mn-lt"/>
              </a:rPr>
              <a:t>商务</a:t>
            </a:r>
            <a:r>
              <a:rPr lang="zh-CN" altLang="en-US" sz="7200" dirty="0" smtClean="0">
                <a:latin typeface="Century Gothic" panose="020B0502020202020204" pitchFamily="34" charset="0"/>
                <a:sym typeface="+mn-lt"/>
              </a:rPr>
              <a:t>营销</a:t>
            </a:r>
            <a:r>
              <a:rPr lang="zh-CN" altLang="en-US" sz="7200" dirty="0" smtClean="0">
                <a:latin typeface="Century Gothic" panose="020B0502020202020204" pitchFamily="34" charset="0"/>
                <a:sym typeface="+mn-lt"/>
              </a:rPr>
              <a:t>计划书</a:t>
            </a:r>
            <a:endParaRPr lang="zh-CN" altLang="en-US" sz="7200" dirty="0">
              <a:latin typeface="Century Gothic" panose="020B0502020202020204" pitchFamily="34" charset="0"/>
              <a:sym typeface="+mn-l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721293" y="3757366"/>
            <a:ext cx="6304253" cy="514308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defTabSz="914400">
              <a:lnSpc>
                <a:spcPct val="12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sym typeface="+mn-lt"/>
              </a:rPr>
              <a:t>The user can demonstrate on a projector or computer, or presentation and make it film to be used in a wider field</a:t>
            </a:r>
          </a:p>
        </p:txBody>
      </p:sp>
      <p:cxnSp>
        <p:nvCxnSpPr>
          <p:cNvPr id="31" name="直接连接符 30"/>
          <p:cNvCxnSpPr/>
          <p:nvPr/>
        </p:nvCxnSpPr>
        <p:spPr>
          <a:xfrm>
            <a:off x="3909305" y="3760663"/>
            <a:ext cx="7972511" cy="20338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1279003" y="1520249"/>
            <a:ext cx="955711" cy="61555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400"/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+mn-ea"/>
                <a:sym typeface="+mn-lt"/>
              </a:rPr>
              <a:t>创 新</a:t>
            </a:r>
            <a:endParaRPr lang="en-US" altLang="zh-CN" sz="20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  <a:cs typeface="+mn-ea"/>
              <a:sym typeface="+mn-lt"/>
            </a:endParaRPr>
          </a:p>
          <a:p>
            <a:pPr algn="ctr" defTabSz="914400"/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cs typeface="+mn-ea"/>
                <a:sym typeface="+mn-lt"/>
              </a:rPr>
              <a:t>innovate</a:t>
            </a:r>
            <a:endParaRPr lang="zh-CN" altLang="en-US" sz="14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  <a:cs typeface="+mn-ea"/>
              <a:sym typeface="+mn-lt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436095" y="3953326"/>
            <a:ext cx="1667444" cy="126188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400"/>
            <a:r>
              <a:rPr lang="zh-CN" altLang="en-US" sz="44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+mn-ea"/>
                <a:sym typeface="+mn-lt"/>
              </a:rPr>
              <a:t>共 赢</a:t>
            </a:r>
            <a:endParaRPr lang="en-US" altLang="zh-CN" sz="44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  <a:cs typeface="+mn-ea"/>
              <a:sym typeface="+mn-lt"/>
            </a:endParaRPr>
          </a:p>
          <a:p>
            <a:pPr algn="ctr" defTabSz="914400"/>
            <a:r>
              <a:rPr lang="en-US" altLang="zh-CN" sz="32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cs typeface="+mn-ea"/>
                <a:sym typeface="+mn-lt"/>
              </a:rPr>
              <a:t>win-win</a:t>
            </a:r>
            <a:endParaRPr lang="zh-CN" altLang="en-US" sz="3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  <a:cs typeface="+mn-ea"/>
              <a:sym typeface="+mn-l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732714" y="2420848"/>
            <a:ext cx="1273105" cy="61555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400"/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+mn-ea"/>
                <a:sym typeface="+mn-lt"/>
              </a:rPr>
              <a:t>合 作</a:t>
            </a:r>
            <a:endParaRPr lang="en-US" altLang="zh-CN" sz="20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  <a:cs typeface="+mn-ea"/>
              <a:sym typeface="+mn-lt"/>
            </a:endParaRPr>
          </a:p>
          <a:p>
            <a:pPr algn="ctr" defTabSz="914400"/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cs typeface="+mn-ea"/>
                <a:sym typeface="+mn-lt"/>
              </a:rPr>
              <a:t>cooperation</a:t>
            </a:r>
            <a:endParaRPr lang="zh-CN" altLang="en-US" sz="14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  <a:cs typeface="+mn-ea"/>
              <a:sym typeface="+mn-lt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4750188" y="4565405"/>
            <a:ext cx="1648756" cy="360000"/>
          </a:xfrm>
          <a:prstGeom prst="roundRect">
            <a:avLst>
              <a:gd name="adj" fmla="val 50000"/>
            </a:avLst>
          </a:prstGeom>
          <a:solidFill>
            <a:srgbClr val="304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圆角矩形 37"/>
          <p:cNvSpPr/>
          <p:nvPr/>
        </p:nvSpPr>
        <p:spPr>
          <a:xfrm>
            <a:off x="6739996" y="4565405"/>
            <a:ext cx="1648756" cy="360000"/>
          </a:xfrm>
          <a:prstGeom prst="roundRect">
            <a:avLst>
              <a:gd name="adj" fmla="val 50000"/>
            </a:avLst>
          </a:prstGeom>
          <a:solidFill>
            <a:srgbClr val="304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/>
        </p:nvSpPr>
        <p:spPr>
          <a:xfrm>
            <a:off x="4750188" y="4614445"/>
            <a:ext cx="1642912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zh-CN" altLang="en-US" sz="1400" b="0" dirty="0" smtClean="0">
                <a:solidFill>
                  <a:schemeClr val="bg1"/>
                </a:solidFill>
                <a:latin typeface="Century Gothic" panose="020B0502020202020204" pitchFamily="34" charset="0"/>
                <a:sym typeface="+mn-lt"/>
              </a:rPr>
              <a:t>汇报人</a:t>
            </a:r>
            <a:r>
              <a:rPr lang="zh-CN" altLang="en-US" sz="1400" b="0" dirty="0" smtClean="0">
                <a:solidFill>
                  <a:schemeClr val="bg1"/>
                </a:solidFill>
                <a:latin typeface="Century Gothic" panose="020B0502020202020204" pitchFamily="34" charset="0"/>
                <a:sym typeface="+mn-lt"/>
              </a:rPr>
              <a:t>：</a:t>
            </a:r>
            <a:r>
              <a:rPr lang="en-US" altLang="zh-CN" sz="1400" b="0" dirty="0" smtClean="0">
                <a:solidFill>
                  <a:schemeClr val="bg1"/>
                </a:solidFill>
                <a:latin typeface="Century Gothic" panose="020B0502020202020204" pitchFamily="34" charset="0"/>
                <a:sym typeface="+mn-lt"/>
              </a:rPr>
              <a:t>XXXX</a:t>
            </a:r>
            <a:endParaRPr lang="zh-CN" altLang="en-US" sz="1400" b="0" dirty="0">
              <a:solidFill>
                <a:schemeClr val="bg1"/>
              </a:solidFill>
              <a:latin typeface="Century Gothic" panose="020B0502020202020204" pitchFamily="34" charset="0"/>
              <a:sym typeface="+mn-lt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734152" y="4614445"/>
            <a:ext cx="1642912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en-US" altLang="zh-CN" sz="1400" b="0" dirty="0" smtClean="0">
                <a:solidFill>
                  <a:schemeClr val="bg1"/>
                </a:solidFill>
                <a:latin typeface="Century Gothic" panose="020B0502020202020204" pitchFamily="34" charset="0"/>
                <a:sym typeface="+mn-lt"/>
              </a:rPr>
              <a:t>2020.10.20</a:t>
            </a:r>
            <a:endParaRPr lang="zh-CN" altLang="en-US" sz="1400" b="0" dirty="0">
              <a:solidFill>
                <a:schemeClr val="bg1"/>
              </a:solidFill>
              <a:latin typeface="Century Gothic" panose="020B0502020202020204" pitchFamily="34" charset="0"/>
              <a:sym typeface="+mn-lt"/>
            </a:endParaRPr>
          </a:p>
        </p:txBody>
      </p:sp>
      <p:pic>
        <p:nvPicPr>
          <p:cNvPr id="35" name="preview(5-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99118" y="4459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2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00"/>
                            </p:stCondLst>
                            <p:childTnLst>
                              <p:par>
                                <p:cTn id="7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600"/>
                            </p:stCondLst>
                            <p:childTnLst>
                              <p:par>
                                <p:cTn id="7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1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6" grpId="0" animBg="1"/>
      <p:bldP spid="2" grpId="0" animBg="1"/>
      <p:bldP spid="3" grpId="0" animBg="1"/>
      <p:bldP spid="26" grpId="0" animBg="1"/>
      <p:bldP spid="27" grpId="0" animBg="1"/>
      <p:bldP spid="28" grpId="0"/>
      <p:bldP spid="29" grpId="0"/>
      <p:bldP spid="30" grpId="0"/>
      <p:bldP spid="32" grpId="0"/>
      <p:bldP spid="33" grpId="0"/>
      <p:bldP spid="25" grpId="0" animBg="1"/>
      <p:bldP spid="38" grpId="0" animBg="1"/>
      <p:bldP spid="39" grpId="0"/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5CB84709-13C6-40A8-BB53-EBB0C26088D3}"/>
              </a:ext>
            </a:extLst>
          </p:cNvPr>
          <p:cNvSpPr txBox="1"/>
          <p:nvPr/>
        </p:nvSpPr>
        <p:spPr>
          <a:xfrm>
            <a:off x="4618672" y="504225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碳纤维正粗黑简体" panose="02010601030101010101" pitchFamily="2" charset="-122"/>
                <a:ea typeface="碳纤维正粗黑简体" panose="02010601030101010101" pitchFamily="2" charset="-122"/>
              </a:rPr>
              <a:t>创意工作汇报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7CAF9CA2-0786-4D2E-9AC6-0AD7CE3CE55F}"/>
              </a:ext>
            </a:extLst>
          </p:cNvPr>
          <p:cNvSpPr txBox="1"/>
          <p:nvPr/>
        </p:nvSpPr>
        <p:spPr>
          <a:xfrm>
            <a:off x="3251200" y="1091144"/>
            <a:ext cx="5689600" cy="4277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rPr>
              <a:t>The user can demonstrate on a projector or computer, or print the presentation and make it into a film to be used in a wider field</a:t>
            </a:r>
          </a:p>
        </p:txBody>
      </p:sp>
      <p:grpSp>
        <p:nvGrpSpPr>
          <p:cNvPr id="4" name="îṥ1iḓè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xmlns="" id="{44E55A10-B96A-4D76-A30F-71D966CA701E}"/>
              </a:ext>
            </a:extLst>
          </p:cNvPr>
          <p:cNvGrpSpPr/>
          <p:nvPr/>
        </p:nvGrpSpPr>
        <p:grpSpPr>
          <a:xfrm>
            <a:off x="4328030" y="3854015"/>
            <a:ext cx="3535937" cy="2245771"/>
            <a:chOff x="2413000" y="1231224"/>
            <a:chExt cx="7366001" cy="4678363"/>
          </a:xfrm>
        </p:grpSpPr>
        <p:sp>
          <p:nvSpPr>
            <p:cNvPr id="5" name="îṩ1ïḋé">
              <a:extLst>
                <a:ext uri="{FF2B5EF4-FFF2-40B4-BE49-F238E27FC236}">
                  <a16:creationId xmlns:a16="http://schemas.microsoft.com/office/drawing/2014/main" xmlns="" id="{C211ED2D-774E-4147-BE79-04EC035E4711}"/>
                </a:ext>
              </a:extLst>
            </p:cNvPr>
            <p:cNvSpPr/>
            <p:nvPr/>
          </p:nvSpPr>
          <p:spPr bwMode="auto">
            <a:xfrm>
              <a:off x="4962525" y="2759987"/>
              <a:ext cx="2705100" cy="123825"/>
            </a:xfrm>
            <a:prstGeom prst="rect">
              <a:avLst/>
            </a:prstGeom>
            <a:solidFill>
              <a:srgbClr val="00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išľîḍe">
              <a:extLst>
                <a:ext uri="{FF2B5EF4-FFF2-40B4-BE49-F238E27FC236}">
                  <a16:creationId xmlns:a16="http://schemas.microsoft.com/office/drawing/2014/main" xmlns="" id="{9A03E4BF-340A-48CD-9FF5-5A33D7C64289}"/>
                </a:ext>
              </a:extLst>
            </p:cNvPr>
            <p:cNvSpPr/>
            <p:nvPr/>
          </p:nvSpPr>
          <p:spPr bwMode="auto">
            <a:xfrm>
              <a:off x="4013200" y="1231224"/>
              <a:ext cx="4594225" cy="1563688"/>
            </a:xfrm>
            <a:custGeom>
              <a:avLst/>
              <a:gdLst>
                <a:gd name="T0" fmla="*/ 3339 w 3558"/>
                <a:gd name="T1" fmla="*/ 0 h 1212"/>
                <a:gd name="T2" fmla="*/ 189 w 3558"/>
                <a:gd name="T3" fmla="*/ 0 h 1212"/>
                <a:gd name="T4" fmla="*/ 28 w 3558"/>
                <a:gd name="T5" fmla="*/ 198 h 1212"/>
                <a:gd name="T6" fmla="*/ 28 w 3558"/>
                <a:gd name="T7" fmla="*/ 194 h 1212"/>
                <a:gd name="T8" fmla="*/ 30 w 3558"/>
                <a:gd name="T9" fmla="*/ 216 h 1212"/>
                <a:gd name="T10" fmla="*/ 258 w 3558"/>
                <a:gd name="T11" fmla="*/ 1077 h 1212"/>
                <a:gd name="T12" fmla="*/ 493 w 3558"/>
                <a:gd name="T13" fmla="*/ 1211 h 1212"/>
                <a:gd name="T14" fmla="*/ 3128 w 3558"/>
                <a:gd name="T15" fmla="*/ 1211 h 1212"/>
                <a:gd name="T16" fmla="*/ 3358 w 3558"/>
                <a:gd name="T17" fmla="*/ 1080 h 1212"/>
                <a:gd name="T18" fmla="*/ 3536 w 3558"/>
                <a:gd name="T19" fmla="*/ 216 h 1212"/>
                <a:gd name="T20" fmla="*/ 3537 w 3558"/>
                <a:gd name="T21" fmla="*/ 206 h 1212"/>
                <a:gd name="T22" fmla="*/ 3537 w 3558"/>
                <a:gd name="T23" fmla="*/ 207 h 1212"/>
                <a:gd name="T24" fmla="*/ 3546 w 3558"/>
                <a:gd name="T25" fmla="*/ 133 h 1212"/>
                <a:gd name="T26" fmla="*/ 3339 w 3558"/>
                <a:gd name="T27" fmla="*/ 0 h 1212"/>
                <a:gd name="T28" fmla="*/ 29 w 3558"/>
                <a:gd name="T29" fmla="*/ 183 h 1212"/>
                <a:gd name="T30" fmla="*/ 28 w 3558"/>
                <a:gd name="T31" fmla="*/ 189 h 1212"/>
                <a:gd name="T32" fmla="*/ 29 w 3558"/>
                <a:gd name="T33" fmla="*/ 183 h 1212"/>
                <a:gd name="T34" fmla="*/ 36 w 3558"/>
                <a:gd name="T35" fmla="*/ 163 h 1212"/>
                <a:gd name="T36" fmla="*/ 35 w 3558"/>
                <a:gd name="T37" fmla="*/ 166 h 1212"/>
                <a:gd name="T38" fmla="*/ 36 w 3558"/>
                <a:gd name="T39" fmla="*/ 163 h 1212"/>
                <a:gd name="T40" fmla="*/ 32 w 3558"/>
                <a:gd name="T41" fmla="*/ 172 h 1212"/>
                <a:gd name="T42" fmla="*/ 30 w 3558"/>
                <a:gd name="T43" fmla="*/ 177 h 1212"/>
                <a:gd name="T44" fmla="*/ 32 w 3558"/>
                <a:gd name="T45" fmla="*/ 172 h 1212"/>
                <a:gd name="T46" fmla="*/ 161 w 3558"/>
                <a:gd name="T47" fmla="*/ 88 h 1212"/>
                <a:gd name="T48" fmla="*/ 175 w 3558"/>
                <a:gd name="T49" fmla="*/ 87 h 1212"/>
                <a:gd name="T50" fmla="*/ 161 w 3558"/>
                <a:gd name="T51" fmla="*/ 88 h 1212"/>
                <a:gd name="T52" fmla="*/ 73 w 3558"/>
                <a:gd name="T53" fmla="*/ 120 h 1212"/>
                <a:gd name="T54" fmla="*/ 74 w 3558"/>
                <a:gd name="T55" fmla="*/ 120 h 1212"/>
                <a:gd name="T56" fmla="*/ 73 w 3558"/>
                <a:gd name="T57" fmla="*/ 120 h 1212"/>
                <a:gd name="T58" fmla="*/ 83 w 3558"/>
                <a:gd name="T59" fmla="*/ 113 h 1212"/>
                <a:gd name="T60" fmla="*/ 86 w 3558"/>
                <a:gd name="T61" fmla="*/ 112 h 1212"/>
                <a:gd name="T62" fmla="*/ 83 w 3558"/>
                <a:gd name="T63" fmla="*/ 113 h 1212"/>
                <a:gd name="T64" fmla="*/ 95 w 3558"/>
                <a:gd name="T65" fmla="*/ 107 h 1212"/>
                <a:gd name="T66" fmla="*/ 98 w 3558"/>
                <a:gd name="T67" fmla="*/ 105 h 1212"/>
                <a:gd name="T68" fmla="*/ 95 w 3558"/>
                <a:gd name="T69" fmla="*/ 107 h 1212"/>
                <a:gd name="T70" fmla="*/ 107 w 3558"/>
                <a:gd name="T71" fmla="*/ 101 h 1212"/>
                <a:gd name="T72" fmla="*/ 111 w 3558"/>
                <a:gd name="T73" fmla="*/ 100 h 1212"/>
                <a:gd name="T74" fmla="*/ 107 w 3558"/>
                <a:gd name="T75" fmla="*/ 101 h 1212"/>
                <a:gd name="T76" fmla="*/ 120 w 3558"/>
                <a:gd name="T77" fmla="*/ 96 h 1212"/>
                <a:gd name="T78" fmla="*/ 125 w 3558"/>
                <a:gd name="T79" fmla="*/ 95 h 1212"/>
                <a:gd name="T80" fmla="*/ 120 w 3558"/>
                <a:gd name="T81" fmla="*/ 96 h 1212"/>
                <a:gd name="T82" fmla="*/ 133 w 3558"/>
                <a:gd name="T83" fmla="*/ 93 h 1212"/>
                <a:gd name="T84" fmla="*/ 139 w 3558"/>
                <a:gd name="T85" fmla="*/ 91 h 1212"/>
                <a:gd name="T86" fmla="*/ 133 w 3558"/>
                <a:gd name="T87" fmla="*/ 93 h 1212"/>
                <a:gd name="T88" fmla="*/ 147 w 3558"/>
                <a:gd name="T89" fmla="*/ 90 h 1212"/>
                <a:gd name="T90" fmla="*/ 155 w 3558"/>
                <a:gd name="T91" fmla="*/ 88 h 1212"/>
                <a:gd name="T92" fmla="*/ 147 w 3558"/>
                <a:gd name="T93" fmla="*/ 90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558" h="1212">
                  <a:moveTo>
                    <a:pt x="333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44" y="0"/>
                    <a:pt x="0" y="91"/>
                    <a:pt x="28" y="198"/>
                  </a:cubicBezTo>
                  <a:cubicBezTo>
                    <a:pt x="28" y="197"/>
                    <a:pt x="28" y="195"/>
                    <a:pt x="28" y="194"/>
                  </a:cubicBezTo>
                  <a:cubicBezTo>
                    <a:pt x="28" y="201"/>
                    <a:pt x="28" y="209"/>
                    <a:pt x="30" y="216"/>
                  </a:cubicBezTo>
                  <a:cubicBezTo>
                    <a:pt x="258" y="1077"/>
                    <a:pt x="258" y="1077"/>
                    <a:pt x="258" y="1077"/>
                  </a:cubicBezTo>
                  <a:cubicBezTo>
                    <a:pt x="293" y="1208"/>
                    <a:pt x="323" y="1212"/>
                    <a:pt x="493" y="1211"/>
                  </a:cubicBezTo>
                  <a:cubicBezTo>
                    <a:pt x="3128" y="1211"/>
                    <a:pt x="3128" y="1211"/>
                    <a:pt x="3128" y="1211"/>
                  </a:cubicBezTo>
                  <a:cubicBezTo>
                    <a:pt x="3265" y="1211"/>
                    <a:pt x="3331" y="1211"/>
                    <a:pt x="3358" y="1080"/>
                  </a:cubicBezTo>
                  <a:cubicBezTo>
                    <a:pt x="3536" y="216"/>
                    <a:pt x="3536" y="216"/>
                    <a:pt x="3536" y="216"/>
                  </a:cubicBezTo>
                  <a:cubicBezTo>
                    <a:pt x="3537" y="213"/>
                    <a:pt x="3537" y="210"/>
                    <a:pt x="3537" y="206"/>
                  </a:cubicBezTo>
                  <a:cubicBezTo>
                    <a:pt x="3537" y="207"/>
                    <a:pt x="3537" y="207"/>
                    <a:pt x="3537" y="207"/>
                  </a:cubicBezTo>
                  <a:cubicBezTo>
                    <a:pt x="3546" y="133"/>
                    <a:pt x="3546" y="133"/>
                    <a:pt x="3546" y="133"/>
                  </a:cubicBezTo>
                  <a:cubicBezTo>
                    <a:pt x="3558" y="28"/>
                    <a:pt x="3420" y="0"/>
                    <a:pt x="3339" y="0"/>
                  </a:cubicBezTo>
                  <a:moveTo>
                    <a:pt x="29" y="183"/>
                  </a:moveTo>
                  <a:cubicBezTo>
                    <a:pt x="29" y="185"/>
                    <a:pt x="28" y="187"/>
                    <a:pt x="28" y="189"/>
                  </a:cubicBezTo>
                  <a:cubicBezTo>
                    <a:pt x="28" y="187"/>
                    <a:pt x="29" y="185"/>
                    <a:pt x="29" y="183"/>
                  </a:cubicBezTo>
                  <a:moveTo>
                    <a:pt x="36" y="163"/>
                  </a:moveTo>
                  <a:cubicBezTo>
                    <a:pt x="36" y="164"/>
                    <a:pt x="35" y="165"/>
                    <a:pt x="35" y="166"/>
                  </a:cubicBezTo>
                  <a:cubicBezTo>
                    <a:pt x="35" y="165"/>
                    <a:pt x="36" y="164"/>
                    <a:pt x="36" y="163"/>
                  </a:cubicBezTo>
                  <a:moveTo>
                    <a:pt x="32" y="172"/>
                  </a:moveTo>
                  <a:cubicBezTo>
                    <a:pt x="32" y="174"/>
                    <a:pt x="31" y="175"/>
                    <a:pt x="30" y="177"/>
                  </a:cubicBezTo>
                  <a:cubicBezTo>
                    <a:pt x="31" y="175"/>
                    <a:pt x="32" y="174"/>
                    <a:pt x="32" y="172"/>
                  </a:cubicBezTo>
                  <a:moveTo>
                    <a:pt x="161" y="88"/>
                  </a:moveTo>
                  <a:cubicBezTo>
                    <a:pt x="166" y="87"/>
                    <a:pt x="170" y="87"/>
                    <a:pt x="175" y="87"/>
                  </a:cubicBezTo>
                  <a:cubicBezTo>
                    <a:pt x="170" y="87"/>
                    <a:pt x="166" y="87"/>
                    <a:pt x="161" y="88"/>
                  </a:cubicBezTo>
                  <a:moveTo>
                    <a:pt x="73" y="120"/>
                  </a:moveTo>
                  <a:cubicBezTo>
                    <a:pt x="74" y="120"/>
                    <a:pt x="74" y="120"/>
                    <a:pt x="74" y="120"/>
                  </a:cubicBezTo>
                  <a:cubicBezTo>
                    <a:pt x="73" y="120"/>
                    <a:pt x="73" y="120"/>
                    <a:pt x="73" y="120"/>
                  </a:cubicBezTo>
                  <a:moveTo>
                    <a:pt x="83" y="113"/>
                  </a:moveTo>
                  <a:cubicBezTo>
                    <a:pt x="84" y="113"/>
                    <a:pt x="85" y="113"/>
                    <a:pt x="86" y="112"/>
                  </a:cubicBezTo>
                  <a:cubicBezTo>
                    <a:pt x="85" y="113"/>
                    <a:pt x="84" y="113"/>
                    <a:pt x="83" y="113"/>
                  </a:cubicBezTo>
                  <a:moveTo>
                    <a:pt x="95" y="107"/>
                  </a:moveTo>
                  <a:cubicBezTo>
                    <a:pt x="96" y="107"/>
                    <a:pt x="97" y="106"/>
                    <a:pt x="98" y="105"/>
                  </a:cubicBezTo>
                  <a:cubicBezTo>
                    <a:pt x="97" y="106"/>
                    <a:pt x="96" y="107"/>
                    <a:pt x="95" y="107"/>
                  </a:cubicBezTo>
                  <a:moveTo>
                    <a:pt x="107" y="101"/>
                  </a:moveTo>
                  <a:cubicBezTo>
                    <a:pt x="108" y="101"/>
                    <a:pt x="110" y="100"/>
                    <a:pt x="111" y="100"/>
                  </a:cubicBezTo>
                  <a:cubicBezTo>
                    <a:pt x="110" y="100"/>
                    <a:pt x="108" y="101"/>
                    <a:pt x="107" y="101"/>
                  </a:cubicBezTo>
                  <a:moveTo>
                    <a:pt x="120" y="96"/>
                  </a:moveTo>
                  <a:cubicBezTo>
                    <a:pt x="121" y="96"/>
                    <a:pt x="123" y="95"/>
                    <a:pt x="125" y="95"/>
                  </a:cubicBezTo>
                  <a:cubicBezTo>
                    <a:pt x="123" y="95"/>
                    <a:pt x="121" y="96"/>
                    <a:pt x="120" y="96"/>
                  </a:cubicBezTo>
                  <a:moveTo>
                    <a:pt x="133" y="93"/>
                  </a:moveTo>
                  <a:cubicBezTo>
                    <a:pt x="135" y="92"/>
                    <a:pt x="137" y="92"/>
                    <a:pt x="139" y="91"/>
                  </a:cubicBezTo>
                  <a:cubicBezTo>
                    <a:pt x="137" y="92"/>
                    <a:pt x="135" y="92"/>
                    <a:pt x="133" y="93"/>
                  </a:cubicBezTo>
                  <a:moveTo>
                    <a:pt x="147" y="90"/>
                  </a:moveTo>
                  <a:cubicBezTo>
                    <a:pt x="149" y="89"/>
                    <a:pt x="152" y="89"/>
                    <a:pt x="155" y="88"/>
                  </a:cubicBezTo>
                  <a:cubicBezTo>
                    <a:pt x="152" y="89"/>
                    <a:pt x="149" y="89"/>
                    <a:pt x="147" y="90"/>
                  </a:cubicBezTo>
                </a:path>
              </a:pathLst>
            </a:custGeom>
            <a:solidFill>
              <a:srgbClr val="3449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iṡḷiḓè">
              <a:extLst>
                <a:ext uri="{FF2B5EF4-FFF2-40B4-BE49-F238E27FC236}">
                  <a16:creationId xmlns:a16="http://schemas.microsoft.com/office/drawing/2014/main" xmlns="" id="{380C96DF-867E-41A8-9611-BDAC604251C1}"/>
                </a:ext>
              </a:extLst>
            </p:cNvPr>
            <p:cNvSpPr/>
            <p:nvPr/>
          </p:nvSpPr>
          <p:spPr bwMode="auto">
            <a:xfrm>
              <a:off x="4048125" y="1486812"/>
              <a:ext cx="4532313" cy="11113"/>
            </a:xfrm>
            <a:custGeom>
              <a:avLst/>
              <a:gdLst>
                <a:gd name="T0" fmla="*/ 3509 w 3509"/>
                <a:gd name="T1" fmla="*/ 8 h 9"/>
                <a:gd name="T2" fmla="*/ 3509 w 3509"/>
                <a:gd name="T3" fmla="*/ 8 h 9"/>
                <a:gd name="T4" fmla="*/ 3509 w 3509"/>
                <a:gd name="T5" fmla="*/ 9 h 9"/>
                <a:gd name="T6" fmla="*/ 3509 w 3509"/>
                <a:gd name="T7" fmla="*/ 8 h 9"/>
                <a:gd name="T8" fmla="*/ 0 w 3509"/>
                <a:gd name="T9" fmla="*/ 0 h 9"/>
                <a:gd name="T10" fmla="*/ 0 w 3509"/>
                <a:gd name="T11" fmla="*/ 0 h 9"/>
                <a:gd name="T12" fmla="*/ 0 w 3509"/>
                <a:gd name="T13" fmla="*/ 0 h 9"/>
                <a:gd name="T14" fmla="*/ 0 w 3509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09" h="9">
                  <a:moveTo>
                    <a:pt x="3509" y="8"/>
                  </a:moveTo>
                  <a:cubicBezTo>
                    <a:pt x="3509" y="8"/>
                    <a:pt x="3509" y="8"/>
                    <a:pt x="3509" y="8"/>
                  </a:cubicBezTo>
                  <a:cubicBezTo>
                    <a:pt x="3509" y="8"/>
                    <a:pt x="3509" y="9"/>
                    <a:pt x="3509" y="9"/>
                  </a:cubicBezTo>
                  <a:cubicBezTo>
                    <a:pt x="3509" y="8"/>
                    <a:pt x="3509" y="8"/>
                    <a:pt x="3509" y="8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îṣľîḑê">
              <a:extLst>
                <a:ext uri="{FF2B5EF4-FFF2-40B4-BE49-F238E27FC236}">
                  <a16:creationId xmlns:a16="http://schemas.microsoft.com/office/drawing/2014/main" xmlns="" id="{80857E1D-D5F0-40B3-8C2F-3AFB29FC1840}"/>
                </a:ext>
              </a:extLst>
            </p:cNvPr>
            <p:cNvSpPr/>
            <p:nvPr/>
          </p:nvSpPr>
          <p:spPr bwMode="auto">
            <a:xfrm>
              <a:off x="4038600" y="1231224"/>
              <a:ext cx="4554538" cy="266700"/>
            </a:xfrm>
            <a:custGeom>
              <a:avLst/>
              <a:gdLst>
                <a:gd name="T0" fmla="*/ 3319 w 3527"/>
                <a:gd name="T1" fmla="*/ 0 h 207"/>
                <a:gd name="T2" fmla="*/ 169 w 3527"/>
                <a:gd name="T3" fmla="*/ 0 h 207"/>
                <a:gd name="T4" fmla="*/ 0 w 3527"/>
                <a:gd name="T5" fmla="*/ 141 h 207"/>
                <a:gd name="T6" fmla="*/ 8 w 3527"/>
                <a:gd name="T7" fmla="*/ 198 h 207"/>
                <a:gd name="T8" fmla="*/ 8 w 3527"/>
                <a:gd name="T9" fmla="*/ 198 h 207"/>
                <a:gd name="T10" fmla="*/ 155 w 3527"/>
                <a:gd name="T11" fmla="*/ 87 h 207"/>
                <a:gd name="T12" fmla="*/ 3371 w 3527"/>
                <a:gd name="T13" fmla="*/ 87 h 207"/>
                <a:gd name="T14" fmla="*/ 3517 w 3527"/>
                <a:gd name="T15" fmla="*/ 206 h 207"/>
                <a:gd name="T16" fmla="*/ 3517 w 3527"/>
                <a:gd name="T17" fmla="*/ 206 h 207"/>
                <a:gd name="T18" fmla="*/ 3517 w 3527"/>
                <a:gd name="T19" fmla="*/ 207 h 207"/>
                <a:gd name="T20" fmla="*/ 3517 w 3527"/>
                <a:gd name="T21" fmla="*/ 207 h 207"/>
                <a:gd name="T22" fmla="*/ 3526 w 3527"/>
                <a:gd name="T23" fmla="*/ 133 h 207"/>
                <a:gd name="T24" fmla="*/ 3527 w 3527"/>
                <a:gd name="T25" fmla="*/ 121 h 207"/>
                <a:gd name="T26" fmla="*/ 3319 w 3527"/>
                <a:gd name="T27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27" h="207">
                  <a:moveTo>
                    <a:pt x="3319" y="0"/>
                  </a:moveTo>
                  <a:cubicBezTo>
                    <a:pt x="169" y="0"/>
                    <a:pt x="169" y="0"/>
                    <a:pt x="169" y="0"/>
                  </a:cubicBezTo>
                  <a:cubicBezTo>
                    <a:pt x="51" y="0"/>
                    <a:pt x="0" y="60"/>
                    <a:pt x="0" y="141"/>
                  </a:cubicBezTo>
                  <a:cubicBezTo>
                    <a:pt x="0" y="159"/>
                    <a:pt x="2" y="178"/>
                    <a:pt x="8" y="198"/>
                  </a:cubicBezTo>
                  <a:cubicBezTo>
                    <a:pt x="8" y="198"/>
                    <a:pt x="8" y="198"/>
                    <a:pt x="8" y="198"/>
                  </a:cubicBezTo>
                  <a:cubicBezTo>
                    <a:pt x="7" y="137"/>
                    <a:pt x="83" y="87"/>
                    <a:pt x="155" y="87"/>
                  </a:cubicBezTo>
                  <a:cubicBezTo>
                    <a:pt x="3371" y="87"/>
                    <a:pt x="3371" y="87"/>
                    <a:pt x="3371" y="87"/>
                  </a:cubicBezTo>
                  <a:cubicBezTo>
                    <a:pt x="3438" y="87"/>
                    <a:pt x="3505" y="152"/>
                    <a:pt x="3517" y="206"/>
                  </a:cubicBezTo>
                  <a:cubicBezTo>
                    <a:pt x="3517" y="206"/>
                    <a:pt x="3517" y="206"/>
                    <a:pt x="3517" y="206"/>
                  </a:cubicBezTo>
                  <a:cubicBezTo>
                    <a:pt x="3517" y="207"/>
                    <a:pt x="3517" y="207"/>
                    <a:pt x="3517" y="207"/>
                  </a:cubicBezTo>
                  <a:cubicBezTo>
                    <a:pt x="3517" y="207"/>
                    <a:pt x="3517" y="207"/>
                    <a:pt x="3517" y="207"/>
                  </a:cubicBezTo>
                  <a:cubicBezTo>
                    <a:pt x="3526" y="133"/>
                    <a:pt x="3526" y="133"/>
                    <a:pt x="3526" y="133"/>
                  </a:cubicBezTo>
                  <a:cubicBezTo>
                    <a:pt x="3526" y="129"/>
                    <a:pt x="3527" y="125"/>
                    <a:pt x="3527" y="121"/>
                  </a:cubicBezTo>
                  <a:cubicBezTo>
                    <a:pt x="3526" y="26"/>
                    <a:pt x="3396" y="0"/>
                    <a:pt x="3319" y="0"/>
                  </a:cubicBezTo>
                </a:path>
              </a:pathLst>
            </a:custGeom>
            <a:solidFill>
              <a:srgbClr val="1A2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iśḻïḓè">
              <a:extLst>
                <a:ext uri="{FF2B5EF4-FFF2-40B4-BE49-F238E27FC236}">
                  <a16:creationId xmlns:a16="http://schemas.microsoft.com/office/drawing/2014/main" xmlns="" id="{3B100ECE-6973-460C-A02C-2ABF908AE5EE}"/>
                </a:ext>
              </a:extLst>
            </p:cNvPr>
            <p:cNvSpPr/>
            <p:nvPr/>
          </p:nvSpPr>
          <p:spPr bwMode="auto">
            <a:xfrm>
              <a:off x="4256088" y="1416962"/>
              <a:ext cx="4141788" cy="1295400"/>
            </a:xfrm>
            <a:custGeom>
              <a:avLst/>
              <a:gdLst>
                <a:gd name="T0" fmla="*/ 2609 w 2609"/>
                <a:gd name="T1" fmla="*/ 0 h 816"/>
                <a:gd name="T2" fmla="*/ 2128 w 2609"/>
                <a:gd name="T3" fmla="*/ 1 h 816"/>
                <a:gd name="T4" fmla="*/ 1225 w 2609"/>
                <a:gd name="T5" fmla="*/ 815 h 816"/>
                <a:gd name="T6" fmla="*/ 1148 w 2609"/>
                <a:gd name="T7" fmla="*/ 815 h 816"/>
                <a:gd name="T8" fmla="*/ 1865 w 2609"/>
                <a:gd name="T9" fmla="*/ 1 h 816"/>
                <a:gd name="T10" fmla="*/ 1592 w 2609"/>
                <a:gd name="T11" fmla="*/ 2 h 816"/>
                <a:gd name="T12" fmla="*/ 851 w 2609"/>
                <a:gd name="T13" fmla="*/ 815 h 816"/>
                <a:gd name="T14" fmla="*/ 467 w 2609"/>
                <a:gd name="T15" fmla="*/ 815 h 816"/>
                <a:gd name="T16" fmla="*/ 1042 w 2609"/>
                <a:gd name="T17" fmla="*/ 2 h 816"/>
                <a:gd name="T18" fmla="*/ 0 w 2609"/>
                <a:gd name="T19" fmla="*/ 3 h 816"/>
                <a:gd name="T20" fmla="*/ 163 w 2609"/>
                <a:gd name="T21" fmla="*/ 816 h 816"/>
                <a:gd name="T22" fmla="*/ 2468 w 2609"/>
                <a:gd name="T23" fmla="*/ 815 h 816"/>
                <a:gd name="T24" fmla="*/ 2609 w 2609"/>
                <a:gd name="T25" fmla="*/ 0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09" h="816">
                  <a:moveTo>
                    <a:pt x="2609" y="0"/>
                  </a:moveTo>
                  <a:lnTo>
                    <a:pt x="2128" y="1"/>
                  </a:lnTo>
                  <a:lnTo>
                    <a:pt x="1225" y="815"/>
                  </a:lnTo>
                  <a:lnTo>
                    <a:pt x="1148" y="815"/>
                  </a:lnTo>
                  <a:lnTo>
                    <a:pt x="1865" y="1"/>
                  </a:lnTo>
                  <a:lnTo>
                    <a:pt x="1592" y="2"/>
                  </a:lnTo>
                  <a:lnTo>
                    <a:pt x="851" y="815"/>
                  </a:lnTo>
                  <a:lnTo>
                    <a:pt x="467" y="815"/>
                  </a:lnTo>
                  <a:lnTo>
                    <a:pt x="1042" y="2"/>
                  </a:lnTo>
                  <a:lnTo>
                    <a:pt x="0" y="3"/>
                  </a:lnTo>
                  <a:lnTo>
                    <a:pt x="163" y="816"/>
                  </a:lnTo>
                  <a:lnTo>
                    <a:pt x="2468" y="815"/>
                  </a:lnTo>
                  <a:lnTo>
                    <a:pt x="2609" y="0"/>
                  </a:lnTo>
                  <a:close/>
                </a:path>
              </a:pathLst>
            </a:custGeom>
            <a:solidFill>
              <a:srgbClr val="D6DB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íṣḷíďê">
              <a:extLst>
                <a:ext uri="{FF2B5EF4-FFF2-40B4-BE49-F238E27FC236}">
                  <a16:creationId xmlns:a16="http://schemas.microsoft.com/office/drawing/2014/main" xmlns="" id="{A4904B61-7C3E-47D6-908C-2AA8170AA1A0}"/>
                </a:ext>
              </a:extLst>
            </p:cNvPr>
            <p:cNvSpPr/>
            <p:nvPr/>
          </p:nvSpPr>
          <p:spPr bwMode="auto">
            <a:xfrm>
              <a:off x="4256088" y="1416962"/>
              <a:ext cx="4141788" cy="1295400"/>
            </a:xfrm>
            <a:custGeom>
              <a:avLst/>
              <a:gdLst>
                <a:gd name="T0" fmla="*/ 2609 w 2609"/>
                <a:gd name="T1" fmla="*/ 0 h 816"/>
                <a:gd name="T2" fmla="*/ 2128 w 2609"/>
                <a:gd name="T3" fmla="*/ 1 h 816"/>
                <a:gd name="T4" fmla="*/ 1225 w 2609"/>
                <a:gd name="T5" fmla="*/ 815 h 816"/>
                <a:gd name="T6" fmla="*/ 1148 w 2609"/>
                <a:gd name="T7" fmla="*/ 815 h 816"/>
                <a:gd name="T8" fmla="*/ 1865 w 2609"/>
                <a:gd name="T9" fmla="*/ 1 h 816"/>
                <a:gd name="T10" fmla="*/ 1592 w 2609"/>
                <a:gd name="T11" fmla="*/ 2 h 816"/>
                <a:gd name="T12" fmla="*/ 851 w 2609"/>
                <a:gd name="T13" fmla="*/ 815 h 816"/>
                <a:gd name="T14" fmla="*/ 467 w 2609"/>
                <a:gd name="T15" fmla="*/ 815 h 816"/>
                <a:gd name="T16" fmla="*/ 1042 w 2609"/>
                <a:gd name="T17" fmla="*/ 2 h 816"/>
                <a:gd name="T18" fmla="*/ 0 w 2609"/>
                <a:gd name="T19" fmla="*/ 3 h 816"/>
                <a:gd name="T20" fmla="*/ 163 w 2609"/>
                <a:gd name="T21" fmla="*/ 816 h 816"/>
                <a:gd name="T22" fmla="*/ 2468 w 2609"/>
                <a:gd name="T23" fmla="*/ 815 h 816"/>
                <a:gd name="T24" fmla="*/ 2609 w 2609"/>
                <a:gd name="T25" fmla="*/ 0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09" h="816">
                  <a:moveTo>
                    <a:pt x="2609" y="0"/>
                  </a:moveTo>
                  <a:lnTo>
                    <a:pt x="2128" y="1"/>
                  </a:lnTo>
                  <a:lnTo>
                    <a:pt x="1225" y="815"/>
                  </a:lnTo>
                  <a:lnTo>
                    <a:pt x="1148" y="815"/>
                  </a:lnTo>
                  <a:lnTo>
                    <a:pt x="1865" y="1"/>
                  </a:lnTo>
                  <a:lnTo>
                    <a:pt x="1592" y="2"/>
                  </a:lnTo>
                  <a:lnTo>
                    <a:pt x="851" y="815"/>
                  </a:lnTo>
                  <a:lnTo>
                    <a:pt x="467" y="815"/>
                  </a:lnTo>
                  <a:lnTo>
                    <a:pt x="1042" y="2"/>
                  </a:lnTo>
                  <a:lnTo>
                    <a:pt x="0" y="3"/>
                  </a:lnTo>
                  <a:lnTo>
                    <a:pt x="163" y="816"/>
                  </a:lnTo>
                  <a:lnTo>
                    <a:pt x="2468" y="815"/>
                  </a:lnTo>
                  <a:lnTo>
                    <a:pt x="260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îŝḻídé">
              <a:extLst>
                <a:ext uri="{FF2B5EF4-FFF2-40B4-BE49-F238E27FC236}">
                  <a16:creationId xmlns:a16="http://schemas.microsoft.com/office/drawing/2014/main" xmlns="" id="{41C30B24-2702-4F91-BCB1-3FE17F2AB5FB}"/>
                </a:ext>
              </a:extLst>
            </p:cNvPr>
            <p:cNvSpPr/>
            <p:nvPr/>
          </p:nvSpPr>
          <p:spPr bwMode="auto">
            <a:xfrm>
              <a:off x="4346575" y="2833012"/>
              <a:ext cx="3960813" cy="2282825"/>
            </a:xfrm>
            <a:custGeom>
              <a:avLst/>
              <a:gdLst>
                <a:gd name="T0" fmla="*/ 88 w 3067"/>
                <a:gd name="T1" fmla="*/ 0 h 1769"/>
                <a:gd name="T2" fmla="*/ 2980 w 3067"/>
                <a:gd name="T3" fmla="*/ 0 h 1769"/>
                <a:gd name="T4" fmla="*/ 3067 w 3067"/>
                <a:gd name="T5" fmla="*/ 87 h 1769"/>
                <a:gd name="T6" fmla="*/ 3067 w 3067"/>
                <a:gd name="T7" fmla="*/ 1682 h 1769"/>
                <a:gd name="T8" fmla="*/ 2980 w 3067"/>
                <a:gd name="T9" fmla="*/ 1769 h 1769"/>
                <a:gd name="T10" fmla="*/ 88 w 3067"/>
                <a:gd name="T11" fmla="*/ 1769 h 1769"/>
                <a:gd name="T12" fmla="*/ 0 w 3067"/>
                <a:gd name="T13" fmla="*/ 1682 h 1769"/>
                <a:gd name="T14" fmla="*/ 0 w 3067"/>
                <a:gd name="T15" fmla="*/ 87 h 1769"/>
                <a:gd name="T16" fmla="*/ 88 w 3067"/>
                <a:gd name="T17" fmla="*/ 0 h 1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67" h="1769">
                  <a:moveTo>
                    <a:pt x="88" y="0"/>
                  </a:moveTo>
                  <a:cubicBezTo>
                    <a:pt x="2980" y="0"/>
                    <a:pt x="2980" y="0"/>
                    <a:pt x="2980" y="0"/>
                  </a:cubicBezTo>
                  <a:cubicBezTo>
                    <a:pt x="3028" y="0"/>
                    <a:pt x="3067" y="39"/>
                    <a:pt x="3067" y="87"/>
                  </a:cubicBezTo>
                  <a:cubicBezTo>
                    <a:pt x="3067" y="1682"/>
                    <a:pt x="3067" y="1682"/>
                    <a:pt x="3067" y="1682"/>
                  </a:cubicBezTo>
                  <a:cubicBezTo>
                    <a:pt x="3067" y="1730"/>
                    <a:pt x="3028" y="1769"/>
                    <a:pt x="2980" y="1769"/>
                  </a:cubicBezTo>
                  <a:cubicBezTo>
                    <a:pt x="88" y="1769"/>
                    <a:pt x="88" y="1769"/>
                    <a:pt x="88" y="1769"/>
                  </a:cubicBezTo>
                  <a:cubicBezTo>
                    <a:pt x="40" y="1769"/>
                    <a:pt x="0" y="1730"/>
                    <a:pt x="0" y="1682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39"/>
                    <a:pt x="40" y="0"/>
                    <a:pt x="88" y="0"/>
                  </a:cubicBezTo>
                </a:path>
              </a:pathLst>
            </a:custGeom>
            <a:solidFill>
              <a:srgbClr val="ECF0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îSlîḍé">
              <a:extLst>
                <a:ext uri="{FF2B5EF4-FFF2-40B4-BE49-F238E27FC236}">
                  <a16:creationId xmlns:a16="http://schemas.microsoft.com/office/drawing/2014/main" xmlns="" id="{BA2428E2-1287-4AF2-9E74-D75FF73A56F9}"/>
                </a:ext>
              </a:extLst>
            </p:cNvPr>
            <p:cNvSpPr/>
            <p:nvPr/>
          </p:nvSpPr>
          <p:spPr bwMode="auto">
            <a:xfrm>
              <a:off x="5797550" y="4420512"/>
              <a:ext cx="1057275" cy="552450"/>
            </a:xfrm>
            <a:prstGeom prst="rect">
              <a:avLst/>
            </a:prstGeom>
            <a:solidFill>
              <a:srgbClr val="00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" name="iṥľidé">
              <a:extLst>
                <a:ext uri="{FF2B5EF4-FFF2-40B4-BE49-F238E27FC236}">
                  <a16:creationId xmlns:a16="http://schemas.microsoft.com/office/drawing/2014/main" xmlns="" id="{2BD8CCFB-F963-4A1D-84F5-266F6F83F4C1}"/>
                </a:ext>
              </a:extLst>
            </p:cNvPr>
            <p:cNvSpPr/>
            <p:nvPr/>
          </p:nvSpPr>
          <p:spPr bwMode="auto">
            <a:xfrm>
              <a:off x="5797550" y="4420512"/>
              <a:ext cx="1057275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ïSḻiďê">
              <a:extLst>
                <a:ext uri="{FF2B5EF4-FFF2-40B4-BE49-F238E27FC236}">
                  <a16:creationId xmlns:a16="http://schemas.microsoft.com/office/drawing/2014/main" xmlns="" id="{72FC7A5A-2113-4C9D-8C76-0F4DEF158EAD}"/>
                </a:ext>
              </a:extLst>
            </p:cNvPr>
            <p:cNvSpPr/>
            <p:nvPr/>
          </p:nvSpPr>
          <p:spPr bwMode="auto">
            <a:xfrm>
              <a:off x="4541838" y="3025099"/>
              <a:ext cx="3568700" cy="1295400"/>
            </a:xfrm>
            <a:prstGeom prst="rect">
              <a:avLst/>
            </a:prstGeom>
            <a:solidFill>
              <a:srgbClr val="A5A8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ï$1iḋê">
              <a:extLst>
                <a:ext uri="{FF2B5EF4-FFF2-40B4-BE49-F238E27FC236}">
                  <a16:creationId xmlns:a16="http://schemas.microsoft.com/office/drawing/2014/main" xmlns="" id="{C91A3692-0176-4AB5-AED3-93037DAD68BA}"/>
                </a:ext>
              </a:extLst>
            </p:cNvPr>
            <p:cNvSpPr/>
            <p:nvPr/>
          </p:nvSpPr>
          <p:spPr bwMode="auto">
            <a:xfrm>
              <a:off x="4541838" y="3025099"/>
              <a:ext cx="3568700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íṥľïḍe">
              <a:extLst>
                <a:ext uri="{FF2B5EF4-FFF2-40B4-BE49-F238E27FC236}">
                  <a16:creationId xmlns:a16="http://schemas.microsoft.com/office/drawing/2014/main" xmlns="" id="{96215FE8-F1BF-455A-8265-DAF67A3B5415}"/>
                </a:ext>
              </a:extLst>
            </p:cNvPr>
            <p:cNvSpPr/>
            <p:nvPr/>
          </p:nvSpPr>
          <p:spPr bwMode="auto">
            <a:xfrm>
              <a:off x="5870575" y="4463374"/>
              <a:ext cx="885825" cy="476250"/>
            </a:xfrm>
            <a:custGeom>
              <a:avLst/>
              <a:gdLst>
                <a:gd name="T0" fmla="*/ 648 w 687"/>
                <a:gd name="T1" fmla="*/ 0 h 370"/>
                <a:gd name="T2" fmla="*/ 40 w 687"/>
                <a:gd name="T3" fmla="*/ 0 h 370"/>
                <a:gd name="T4" fmla="*/ 0 w 687"/>
                <a:gd name="T5" fmla="*/ 185 h 370"/>
                <a:gd name="T6" fmla="*/ 40 w 687"/>
                <a:gd name="T7" fmla="*/ 370 h 370"/>
                <a:gd name="T8" fmla="*/ 648 w 687"/>
                <a:gd name="T9" fmla="*/ 370 h 370"/>
                <a:gd name="T10" fmla="*/ 687 w 687"/>
                <a:gd name="T11" fmla="*/ 185 h 370"/>
                <a:gd name="T12" fmla="*/ 648 w 687"/>
                <a:gd name="T13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7" h="370">
                  <a:moveTo>
                    <a:pt x="648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83"/>
                    <a:pt x="0" y="185"/>
                  </a:cubicBezTo>
                  <a:cubicBezTo>
                    <a:pt x="0" y="287"/>
                    <a:pt x="18" y="370"/>
                    <a:pt x="40" y="370"/>
                  </a:cubicBezTo>
                  <a:cubicBezTo>
                    <a:pt x="648" y="370"/>
                    <a:pt x="648" y="370"/>
                    <a:pt x="648" y="370"/>
                  </a:cubicBezTo>
                  <a:cubicBezTo>
                    <a:pt x="670" y="370"/>
                    <a:pt x="687" y="287"/>
                    <a:pt x="687" y="185"/>
                  </a:cubicBezTo>
                  <a:cubicBezTo>
                    <a:pt x="687" y="83"/>
                    <a:pt x="670" y="0"/>
                    <a:pt x="648" y="0"/>
                  </a:cubicBezTo>
                </a:path>
              </a:pathLst>
            </a:custGeom>
            <a:solidFill>
              <a:srgbClr val="002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îṡľîďè">
              <a:extLst>
                <a:ext uri="{FF2B5EF4-FFF2-40B4-BE49-F238E27FC236}">
                  <a16:creationId xmlns:a16="http://schemas.microsoft.com/office/drawing/2014/main" xmlns="" id="{2B7441DD-791D-42A3-B143-9654762F4565}"/>
                </a:ext>
              </a:extLst>
            </p:cNvPr>
            <p:cNvSpPr/>
            <p:nvPr/>
          </p:nvSpPr>
          <p:spPr bwMode="auto">
            <a:xfrm>
              <a:off x="5910263" y="1416962"/>
              <a:ext cx="874713" cy="3175"/>
            </a:xfrm>
            <a:custGeom>
              <a:avLst/>
              <a:gdLst>
                <a:gd name="T0" fmla="*/ 1 w 551"/>
                <a:gd name="T1" fmla="*/ 0 h 2"/>
                <a:gd name="T2" fmla="*/ 0 w 551"/>
                <a:gd name="T3" fmla="*/ 2 h 2"/>
                <a:gd name="T4" fmla="*/ 550 w 551"/>
                <a:gd name="T5" fmla="*/ 2 h 2"/>
                <a:gd name="T6" fmla="*/ 551 w 551"/>
                <a:gd name="T7" fmla="*/ 0 h 2"/>
                <a:gd name="T8" fmla="*/ 1 w 55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1" h="2">
                  <a:moveTo>
                    <a:pt x="1" y="0"/>
                  </a:moveTo>
                  <a:lnTo>
                    <a:pt x="0" y="2"/>
                  </a:lnTo>
                  <a:lnTo>
                    <a:pt x="550" y="2"/>
                  </a:lnTo>
                  <a:lnTo>
                    <a:pt x="55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AA4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îṩḻíḓè">
              <a:extLst>
                <a:ext uri="{FF2B5EF4-FFF2-40B4-BE49-F238E27FC236}">
                  <a16:creationId xmlns:a16="http://schemas.microsoft.com/office/drawing/2014/main" xmlns="" id="{D44AFB3D-A3E8-459C-9424-E020C6FCB702}"/>
                </a:ext>
              </a:extLst>
            </p:cNvPr>
            <p:cNvSpPr/>
            <p:nvPr/>
          </p:nvSpPr>
          <p:spPr bwMode="auto">
            <a:xfrm>
              <a:off x="5910263" y="1416962"/>
              <a:ext cx="874713" cy="3175"/>
            </a:xfrm>
            <a:custGeom>
              <a:avLst/>
              <a:gdLst>
                <a:gd name="T0" fmla="*/ 1 w 551"/>
                <a:gd name="T1" fmla="*/ 0 h 2"/>
                <a:gd name="T2" fmla="*/ 0 w 551"/>
                <a:gd name="T3" fmla="*/ 2 h 2"/>
                <a:gd name="T4" fmla="*/ 550 w 551"/>
                <a:gd name="T5" fmla="*/ 2 h 2"/>
                <a:gd name="T6" fmla="*/ 551 w 551"/>
                <a:gd name="T7" fmla="*/ 0 h 2"/>
                <a:gd name="T8" fmla="*/ 1 w 55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1" h="2">
                  <a:moveTo>
                    <a:pt x="1" y="0"/>
                  </a:moveTo>
                  <a:lnTo>
                    <a:pt x="0" y="2"/>
                  </a:lnTo>
                  <a:lnTo>
                    <a:pt x="550" y="2"/>
                  </a:lnTo>
                  <a:lnTo>
                    <a:pt x="55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ïṡľíḍê">
              <a:extLst>
                <a:ext uri="{FF2B5EF4-FFF2-40B4-BE49-F238E27FC236}">
                  <a16:creationId xmlns:a16="http://schemas.microsoft.com/office/drawing/2014/main" xmlns="" id="{75B3EBA4-EB78-4394-B5F8-29D85214E437}"/>
                </a:ext>
              </a:extLst>
            </p:cNvPr>
            <p:cNvSpPr/>
            <p:nvPr/>
          </p:nvSpPr>
          <p:spPr bwMode="auto">
            <a:xfrm>
              <a:off x="4997450" y="1420137"/>
              <a:ext cx="1785938" cy="1290638"/>
            </a:xfrm>
            <a:custGeom>
              <a:avLst/>
              <a:gdLst>
                <a:gd name="T0" fmla="*/ 1125 w 1125"/>
                <a:gd name="T1" fmla="*/ 0 h 813"/>
                <a:gd name="T2" fmla="*/ 575 w 1125"/>
                <a:gd name="T3" fmla="*/ 0 h 813"/>
                <a:gd name="T4" fmla="*/ 0 w 1125"/>
                <a:gd name="T5" fmla="*/ 813 h 813"/>
                <a:gd name="T6" fmla="*/ 384 w 1125"/>
                <a:gd name="T7" fmla="*/ 813 h 813"/>
                <a:gd name="T8" fmla="*/ 1125 w 1125"/>
                <a:gd name="T9" fmla="*/ 0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5" h="813">
                  <a:moveTo>
                    <a:pt x="1125" y="0"/>
                  </a:moveTo>
                  <a:lnTo>
                    <a:pt x="575" y="0"/>
                  </a:lnTo>
                  <a:lnTo>
                    <a:pt x="0" y="813"/>
                  </a:lnTo>
                  <a:lnTo>
                    <a:pt x="384" y="813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rgbClr val="EBED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ïṣḷïḑê">
              <a:extLst>
                <a:ext uri="{FF2B5EF4-FFF2-40B4-BE49-F238E27FC236}">
                  <a16:creationId xmlns:a16="http://schemas.microsoft.com/office/drawing/2014/main" xmlns="" id="{D60B74CB-3EE4-4A55-AE38-5A3A266C2822}"/>
                </a:ext>
              </a:extLst>
            </p:cNvPr>
            <p:cNvSpPr/>
            <p:nvPr/>
          </p:nvSpPr>
          <p:spPr bwMode="auto">
            <a:xfrm>
              <a:off x="4997450" y="1420137"/>
              <a:ext cx="1785938" cy="1290638"/>
            </a:xfrm>
            <a:custGeom>
              <a:avLst/>
              <a:gdLst>
                <a:gd name="T0" fmla="*/ 1125 w 1125"/>
                <a:gd name="T1" fmla="*/ 0 h 813"/>
                <a:gd name="T2" fmla="*/ 575 w 1125"/>
                <a:gd name="T3" fmla="*/ 0 h 813"/>
                <a:gd name="T4" fmla="*/ 0 w 1125"/>
                <a:gd name="T5" fmla="*/ 813 h 813"/>
                <a:gd name="T6" fmla="*/ 384 w 1125"/>
                <a:gd name="T7" fmla="*/ 813 h 813"/>
                <a:gd name="T8" fmla="*/ 1125 w 1125"/>
                <a:gd name="T9" fmla="*/ 0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5" h="813">
                  <a:moveTo>
                    <a:pt x="1125" y="0"/>
                  </a:moveTo>
                  <a:lnTo>
                    <a:pt x="575" y="0"/>
                  </a:lnTo>
                  <a:lnTo>
                    <a:pt x="0" y="813"/>
                  </a:lnTo>
                  <a:lnTo>
                    <a:pt x="384" y="813"/>
                  </a:lnTo>
                  <a:lnTo>
                    <a:pt x="11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îṩḻíḋê">
              <a:extLst>
                <a:ext uri="{FF2B5EF4-FFF2-40B4-BE49-F238E27FC236}">
                  <a16:creationId xmlns:a16="http://schemas.microsoft.com/office/drawing/2014/main" xmlns="" id="{79A68E67-0F34-45B3-877D-9E0106EDCB84}"/>
                </a:ext>
              </a:extLst>
            </p:cNvPr>
            <p:cNvSpPr/>
            <p:nvPr/>
          </p:nvSpPr>
          <p:spPr bwMode="auto">
            <a:xfrm>
              <a:off x="7216775" y="1418549"/>
              <a:ext cx="417513" cy="0"/>
            </a:xfrm>
            <a:custGeom>
              <a:avLst/>
              <a:gdLst>
                <a:gd name="T0" fmla="*/ 263 w 263"/>
                <a:gd name="T1" fmla="*/ 0 w 263"/>
                <a:gd name="T2" fmla="*/ 263 w 263"/>
                <a:gd name="T3" fmla="*/ 263 w 26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3">
                  <a:moveTo>
                    <a:pt x="263" y="0"/>
                  </a:moveTo>
                  <a:lnTo>
                    <a:pt x="0" y="0"/>
                  </a:lnTo>
                  <a:lnTo>
                    <a:pt x="263" y="0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9AA4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iṡlíḑé">
              <a:extLst>
                <a:ext uri="{FF2B5EF4-FFF2-40B4-BE49-F238E27FC236}">
                  <a16:creationId xmlns:a16="http://schemas.microsoft.com/office/drawing/2014/main" xmlns="" id="{4556C494-32D7-46F4-A461-0B709FBC5519}"/>
                </a:ext>
              </a:extLst>
            </p:cNvPr>
            <p:cNvSpPr/>
            <p:nvPr/>
          </p:nvSpPr>
          <p:spPr bwMode="auto">
            <a:xfrm>
              <a:off x="7216775" y="1418549"/>
              <a:ext cx="417513" cy="0"/>
            </a:xfrm>
            <a:custGeom>
              <a:avLst/>
              <a:gdLst>
                <a:gd name="T0" fmla="*/ 263 w 263"/>
                <a:gd name="T1" fmla="*/ 0 w 263"/>
                <a:gd name="T2" fmla="*/ 263 w 263"/>
                <a:gd name="T3" fmla="*/ 263 w 26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3">
                  <a:moveTo>
                    <a:pt x="263" y="0"/>
                  </a:moveTo>
                  <a:lnTo>
                    <a:pt x="0" y="0"/>
                  </a:lnTo>
                  <a:lnTo>
                    <a:pt x="263" y="0"/>
                  </a:lnTo>
                  <a:lnTo>
                    <a:pt x="26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iṡ1íḋè">
              <a:extLst>
                <a:ext uri="{FF2B5EF4-FFF2-40B4-BE49-F238E27FC236}">
                  <a16:creationId xmlns:a16="http://schemas.microsoft.com/office/drawing/2014/main" xmlns="" id="{A11E8F66-A3C6-48DA-A04D-4BF5DC2E9FB5}"/>
                </a:ext>
              </a:extLst>
            </p:cNvPr>
            <p:cNvSpPr/>
            <p:nvPr/>
          </p:nvSpPr>
          <p:spPr bwMode="auto">
            <a:xfrm>
              <a:off x="6078538" y="1418549"/>
              <a:ext cx="1555750" cy="1292225"/>
            </a:xfrm>
            <a:custGeom>
              <a:avLst/>
              <a:gdLst>
                <a:gd name="T0" fmla="*/ 980 w 980"/>
                <a:gd name="T1" fmla="*/ 0 h 814"/>
                <a:gd name="T2" fmla="*/ 717 w 980"/>
                <a:gd name="T3" fmla="*/ 0 h 814"/>
                <a:gd name="T4" fmla="*/ 0 w 980"/>
                <a:gd name="T5" fmla="*/ 814 h 814"/>
                <a:gd name="T6" fmla="*/ 77 w 980"/>
                <a:gd name="T7" fmla="*/ 814 h 814"/>
                <a:gd name="T8" fmla="*/ 980 w 980"/>
                <a:gd name="T9" fmla="*/ 0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0" h="814">
                  <a:moveTo>
                    <a:pt x="980" y="0"/>
                  </a:moveTo>
                  <a:lnTo>
                    <a:pt x="717" y="0"/>
                  </a:lnTo>
                  <a:lnTo>
                    <a:pt x="0" y="814"/>
                  </a:lnTo>
                  <a:lnTo>
                    <a:pt x="77" y="814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rgbClr val="EBED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iṡľïḋê">
              <a:extLst>
                <a:ext uri="{FF2B5EF4-FFF2-40B4-BE49-F238E27FC236}">
                  <a16:creationId xmlns:a16="http://schemas.microsoft.com/office/drawing/2014/main" xmlns="" id="{9450604F-C892-4C97-A295-94876FABCBAB}"/>
                </a:ext>
              </a:extLst>
            </p:cNvPr>
            <p:cNvSpPr/>
            <p:nvPr/>
          </p:nvSpPr>
          <p:spPr bwMode="auto">
            <a:xfrm>
              <a:off x="6078538" y="1418549"/>
              <a:ext cx="1555750" cy="1292225"/>
            </a:xfrm>
            <a:custGeom>
              <a:avLst/>
              <a:gdLst>
                <a:gd name="T0" fmla="*/ 980 w 980"/>
                <a:gd name="T1" fmla="*/ 0 h 814"/>
                <a:gd name="T2" fmla="*/ 717 w 980"/>
                <a:gd name="T3" fmla="*/ 0 h 814"/>
                <a:gd name="T4" fmla="*/ 0 w 980"/>
                <a:gd name="T5" fmla="*/ 814 h 814"/>
                <a:gd name="T6" fmla="*/ 77 w 980"/>
                <a:gd name="T7" fmla="*/ 814 h 814"/>
                <a:gd name="T8" fmla="*/ 980 w 980"/>
                <a:gd name="T9" fmla="*/ 0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0" h="814">
                  <a:moveTo>
                    <a:pt x="980" y="0"/>
                  </a:moveTo>
                  <a:lnTo>
                    <a:pt x="717" y="0"/>
                  </a:lnTo>
                  <a:lnTo>
                    <a:pt x="0" y="814"/>
                  </a:lnTo>
                  <a:lnTo>
                    <a:pt x="77" y="814"/>
                  </a:lnTo>
                  <a:lnTo>
                    <a:pt x="9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ís1íďé">
              <a:extLst>
                <a:ext uri="{FF2B5EF4-FFF2-40B4-BE49-F238E27FC236}">
                  <a16:creationId xmlns:a16="http://schemas.microsoft.com/office/drawing/2014/main" xmlns="" id="{E0DBACFC-4DDF-4A99-83E1-C904EAF75ACA}"/>
                </a:ext>
              </a:extLst>
            </p:cNvPr>
            <p:cNvSpPr/>
            <p:nvPr/>
          </p:nvSpPr>
          <p:spPr bwMode="auto">
            <a:xfrm>
              <a:off x="4602163" y="3102887"/>
              <a:ext cx="201613" cy="222250"/>
            </a:xfrm>
            <a:custGeom>
              <a:avLst/>
              <a:gdLst>
                <a:gd name="T0" fmla="*/ 14 w 156"/>
                <a:gd name="T1" fmla="*/ 0 h 173"/>
                <a:gd name="T2" fmla="*/ 143 w 156"/>
                <a:gd name="T3" fmla="*/ 0 h 173"/>
                <a:gd name="T4" fmla="*/ 156 w 156"/>
                <a:gd name="T5" fmla="*/ 17 h 173"/>
                <a:gd name="T6" fmla="*/ 156 w 156"/>
                <a:gd name="T7" fmla="*/ 156 h 173"/>
                <a:gd name="T8" fmla="*/ 143 w 156"/>
                <a:gd name="T9" fmla="*/ 173 h 173"/>
                <a:gd name="T10" fmla="*/ 14 w 156"/>
                <a:gd name="T11" fmla="*/ 173 h 173"/>
                <a:gd name="T12" fmla="*/ 0 w 156"/>
                <a:gd name="T13" fmla="*/ 156 h 173"/>
                <a:gd name="T14" fmla="*/ 0 w 156"/>
                <a:gd name="T15" fmla="*/ 17 h 173"/>
                <a:gd name="T16" fmla="*/ 14 w 156"/>
                <a:gd name="T1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3">
                  <a:moveTo>
                    <a:pt x="14" y="0"/>
                  </a:moveTo>
                  <a:cubicBezTo>
                    <a:pt x="143" y="0"/>
                    <a:pt x="143" y="0"/>
                    <a:pt x="143" y="0"/>
                  </a:cubicBezTo>
                  <a:cubicBezTo>
                    <a:pt x="150" y="0"/>
                    <a:pt x="156" y="8"/>
                    <a:pt x="156" y="17"/>
                  </a:cubicBezTo>
                  <a:cubicBezTo>
                    <a:pt x="156" y="156"/>
                    <a:pt x="156" y="156"/>
                    <a:pt x="156" y="156"/>
                  </a:cubicBezTo>
                  <a:cubicBezTo>
                    <a:pt x="156" y="165"/>
                    <a:pt x="150" y="173"/>
                    <a:pt x="143" y="173"/>
                  </a:cubicBezTo>
                  <a:cubicBezTo>
                    <a:pt x="14" y="173"/>
                    <a:pt x="14" y="173"/>
                    <a:pt x="14" y="173"/>
                  </a:cubicBezTo>
                  <a:cubicBezTo>
                    <a:pt x="7" y="173"/>
                    <a:pt x="0" y="165"/>
                    <a:pt x="0" y="15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7" y="0"/>
                    <a:pt x="1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íṣḷíďé">
              <a:extLst>
                <a:ext uri="{FF2B5EF4-FFF2-40B4-BE49-F238E27FC236}">
                  <a16:creationId xmlns:a16="http://schemas.microsoft.com/office/drawing/2014/main" xmlns="" id="{E65507E0-3276-4D34-B3E3-035F23DC3005}"/>
                </a:ext>
              </a:extLst>
            </p:cNvPr>
            <p:cNvSpPr/>
            <p:nvPr/>
          </p:nvSpPr>
          <p:spPr bwMode="auto">
            <a:xfrm>
              <a:off x="4870450" y="3102887"/>
              <a:ext cx="201613" cy="222250"/>
            </a:xfrm>
            <a:custGeom>
              <a:avLst/>
              <a:gdLst>
                <a:gd name="T0" fmla="*/ 14 w 156"/>
                <a:gd name="T1" fmla="*/ 0 h 173"/>
                <a:gd name="T2" fmla="*/ 143 w 156"/>
                <a:gd name="T3" fmla="*/ 0 h 173"/>
                <a:gd name="T4" fmla="*/ 156 w 156"/>
                <a:gd name="T5" fmla="*/ 17 h 173"/>
                <a:gd name="T6" fmla="*/ 156 w 156"/>
                <a:gd name="T7" fmla="*/ 156 h 173"/>
                <a:gd name="T8" fmla="*/ 143 w 156"/>
                <a:gd name="T9" fmla="*/ 173 h 173"/>
                <a:gd name="T10" fmla="*/ 14 w 156"/>
                <a:gd name="T11" fmla="*/ 173 h 173"/>
                <a:gd name="T12" fmla="*/ 0 w 156"/>
                <a:gd name="T13" fmla="*/ 156 h 173"/>
                <a:gd name="T14" fmla="*/ 0 w 156"/>
                <a:gd name="T15" fmla="*/ 17 h 173"/>
                <a:gd name="T16" fmla="*/ 14 w 156"/>
                <a:gd name="T1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3">
                  <a:moveTo>
                    <a:pt x="14" y="0"/>
                  </a:moveTo>
                  <a:cubicBezTo>
                    <a:pt x="143" y="0"/>
                    <a:pt x="143" y="0"/>
                    <a:pt x="143" y="0"/>
                  </a:cubicBezTo>
                  <a:cubicBezTo>
                    <a:pt x="150" y="0"/>
                    <a:pt x="156" y="8"/>
                    <a:pt x="156" y="17"/>
                  </a:cubicBezTo>
                  <a:cubicBezTo>
                    <a:pt x="156" y="156"/>
                    <a:pt x="156" y="156"/>
                    <a:pt x="156" y="156"/>
                  </a:cubicBezTo>
                  <a:cubicBezTo>
                    <a:pt x="156" y="165"/>
                    <a:pt x="150" y="173"/>
                    <a:pt x="143" y="173"/>
                  </a:cubicBezTo>
                  <a:cubicBezTo>
                    <a:pt x="14" y="173"/>
                    <a:pt x="14" y="173"/>
                    <a:pt x="14" y="173"/>
                  </a:cubicBezTo>
                  <a:cubicBezTo>
                    <a:pt x="7" y="173"/>
                    <a:pt x="0" y="165"/>
                    <a:pt x="0" y="15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7" y="0"/>
                    <a:pt x="1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îṡliḋè">
              <a:extLst>
                <a:ext uri="{FF2B5EF4-FFF2-40B4-BE49-F238E27FC236}">
                  <a16:creationId xmlns:a16="http://schemas.microsoft.com/office/drawing/2014/main" xmlns="" id="{CEAE480D-E250-498F-A06E-D60B4F66BD66}"/>
                </a:ext>
              </a:extLst>
            </p:cNvPr>
            <p:cNvSpPr/>
            <p:nvPr/>
          </p:nvSpPr>
          <p:spPr bwMode="auto">
            <a:xfrm>
              <a:off x="5140325" y="3102887"/>
              <a:ext cx="201613" cy="222250"/>
            </a:xfrm>
            <a:custGeom>
              <a:avLst/>
              <a:gdLst>
                <a:gd name="T0" fmla="*/ 14 w 156"/>
                <a:gd name="T1" fmla="*/ 0 h 173"/>
                <a:gd name="T2" fmla="*/ 142 w 156"/>
                <a:gd name="T3" fmla="*/ 0 h 173"/>
                <a:gd name="T4" fmla="*/ 156 w 156"/>
                <a:gd name="T5" fmla="*/ 17 h 173"/>
                <a:gd name="T6" fmla="*/ 156 w 156"/>
                <a:gd name="T7" fmla="*/ 156 h 173"/>
                <a:gd name="T8" fmla="*/ 142 w 156"/>
                <a:gd name="T9" fmla="*/ 173 h 173"/>
                <a:gd name="T10" fmla="*/ 14 w 156"/>
                <a:gd name="T11" fmla="*/ 173 h 173"/>
                <a:gd name="T12" fmla="*/ 0 w 156"/>
                <a:gd name="T13" fmla="*/ 156 h 173"/>
                <a:gd name="T14" fmla="*/ 0 w 156"/>
                <a:gd name="T15" fmla="*/ 17 h 173"/>
                <a:gd name="T16" fmla="*/ 14 w 156"/>
                <a:gd name="T1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3">
                  <a:moveTo>
                    <a:pt x="14" y="0"/>
                  </a:moveTo>
                  <a:cubicBezTo>
                    <a:pt x="142" y="0"/>
                    <a:pt x="142" y="0"/>
                    <a:pt x="142" y="0"/>
                  </a:cubicBezTo>
                  <a:cubicBezTo>
                    <a:pt x="149" y="0"/>
                    <a:pt x="156" y="8"/>
                    <a:pt x="156" y="17"/>
                  </a:cubicBezTo>
                  <a:cubicBezTo>
                    <a:pt x="156" y="156"/>
                    <a:pt x="156" y="156"/>
                    <a:pt x="156" y="156"/>
                  </a:cubicBezTo>
                  <a:cubicBezTo>
                    <a:pt x="156" y="165"/>
                    <a:pt x="149" y="173"/>
                    <a:pt x="142" y="173"/>
                  </a:cubicBezTo>
                  <a:cubicBezTo>
                    <a:pt x="14" y="173"/>
                    <a:pt x="14" y="173"/>
                    <a:pt x="14" y="173"/>
                  </a:cubicBezTo>
                  <a:cubicBezTo>
                    <a:pt x="6" y="173"/>
                    <a:pt x="0" y="165"/>
                    <a:pt x="0" y="15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iṥḷîḋe">
              <a:extLst>
                <a:ext uri="{FF2B5EF4-FFF2-40B4-BE49-F238E27FC236}">
                  <a16:creationId xmlns:a16="http://schemas.microsoft.com/office/drawing/2014/main" xmlns="" id="{89897A70-C13A-42A7-B08A-02A941729B6E}"/>
                </a:ext>
              </a:extLst>
            </p:cNvPr>
            <p:cNvSpPr/>
            <p:nvPr/>
          </p:nvSpPr>
          <p:spPr bwMode="auto">
            <a:xfrm>
              <a:off x="5408613" y="3102887"/>
              <a:ext cx="201613" cy="222250"/>
            </a:xfrm>
            <a:custGeom>
              <a:avLst/>
              <a:gdLst>
                <a:gd name="T0" fmla="*/ 14 w 156"/>
                <a:gd name="T1" fmla="*/ 0 h 173"/>
                <a:gd name="T2" fmla="*/ 142 w 156"/>
                <a:gd name="T3" fmla="*/ 0 h 173"/>
                <a:gd name="T4" fmla="*/ 156 w 156"/>
                <a:gd name="T5" fmla="*/ 17 h 173"/>
                <a:gd name="T6" fmla="*/ 156 w 156"/>
                <a:gd name="T7" fmla="*/ 156 h 173"/>
                <a:gd name="T8" fmla="*/ 142 w 156"/>
                <a:gd name="T9" fmla="*/ 173 h 173"/>
                <a:gd name="T10" fmla="*/ 14 w 156"/>
                <a:gd name="T11" fmla="*/ 173 h 173"/>
                <a:gd name="T12" fmla="*/ 0 w 156"/>
                <a:gd name="T13" fmla="*/ 156 h 173"/>
                <a:gd name="T14" fmla="*/ 0 w 156"/>
                <a:gd name="T15" fmla="*/ 17 h 173"/>
                <a:gd name="T16" fmla="*/ 14 w 156"/>
                <a:gd name="T1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3">
                  <a:moveTo>
                    <a:pt x="14" y="0"/>
                  </a:moveTo>
                  <a:cubicBezTo>
                    <a:pt x="142" y="0"/>
                    <a:pt x="142" y="0"/>
                    <a:pt x="142" y="0"/>
                  </a:cubicBezTo>
                  <a:cubicBezTo>
                    <a:pt x="150" y="0"/>
                    <a:pt x="156" y="8"/>
                    <a:pt x="156" y="17"/>
                  </a:cubicBezTo>
                  <a:cubicBezTo>
                    <a:pt x="156" y="156"/>
                    <a:pt x="156" y="156"/>
                    <a:pt x="156" y="156"/>
                  </a:cubicBezTo>
                  <a:cubicBezTo>
                    <a:pt x="156" y="165"/>
                    <a:pt x="150" y="173"/>
                    <a:pt x="142" y="173"/>
                  </a:cubicBezTo>
                  <a:cubicBezTo>
                    <a:pt x="14" y="173"/>
                    <a:pt x="14" y="173"/>
                    <a:pt x="14" y="173"/>
                  </a:cubicBezTo>
                  <a:cubicBezTo>
                    <a:pt x="6" y="173"/>
                    <a:pt x="0" y="165"/>
                    <a:pt x="0" y="15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ïṥlíḓe">
              <a:extLst>
                <a:ext uri="{FF2B5EF4-FFF2-40B4-BE49-F238E27FC236}">
                  <a16:creationId xmlns:a16="http://schemas.microsoft.com/office/drawing/2014/main" xmlns="" id="{5EA18B6E-8169-4BBC-B905-A12561647CC7}"/>
                </a:ext>
              </a:extLst>
            </p:cNvPr>
            <p:cNvSpPr/>
            <p:nvPr/>
          </p:nvSpPr>
          <p:spPr bwMode="auto">
            <a:xfrm>
              <a:off x="5676900" y="3102887"/>
              <a:ext cx="201613" cy="222250"/>
            </a:xfrm>
            <a:custGeom>
              <a:avLst/>
              <a:gdLst>
                <a:gd name="T0" fmla="*/ 14 w 156"/>
                <a:gd name="T1" fmla="*/ 0 h 173"/>
                <a:gd name="T2" fmla="*/ 142 w 156"/>
                <a:gd name="T3" fmla="*/ 0 h 173"/>
                <a:gd name="T4" fmla="*/ 156 w 156"/>
                <a:gd name="T5" fmla="*/ 17 h 173"/>
                <a:gd name="T6" fmla="*/ 156 w 156"/>
                <a:gd name="T7" fmla="*/ 156 h 173"/>
                <a:gd name="T8" fmla="*/ 142 w 156"/>
                <a:gd name="T9" fmla="*/ 173 h 173"/>
                <a:gd name="T10" fmla="*/ 14 w 156"/>
                <a:gd name="T11" fmla="*/ 173 h 173"/>
                <a:gd name="T12" fmla="*/ 0 w 156"/>
                <a:gd name="T13" fmla="*/ 156 h 173"/>
                <a:gd name="T14" fmla="*/ 0 w 156"/>
                <a:gd name="T15" fmla="*/ 17 h 173"/>
                <a:gd name="T16" fmla="*/ 14 w 156"/>
                <a:gd name="T1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3">
                  <a:moveTo>
                    <a:pt x="14" y="0"/>
                  </a:moveTo>
                  <a:cubicBezTo>
                    <a:pt x="142" y="0"/>
                    <a:pt x="142" y="0"/>
                    <a:pt x="142" y="0"/>
                  </a:cubicBezTo>
                  <a:cubicBezTo>
                    <a:pt x="150" y="0"/>
                    <a:pt x="156" y="8"/>
                    <a:pt x="156" y="17"/>
                  </a:cubicBezTo>
                  <a:cubicBezTo>
                    <a:pt x="156" y="156"/>
                    <a:pt x="156" y="156"/>
                    <a:pt x="156" y="156"/>
                  </a:cubicBezTo>
                  <a:cubicBezTo>
                    <a:pt x="156" y="165"/>
                    <a:pt x="150" y="173"/>
                    <a:pt x="142" y="173"/>
                  </a:cubicBezTo>
                  <a:cubicBezTo>
                    <a:pt x="14" y="173"/>
                    <a:pt x="14" y="173"/>
                    <a:pt x="14" y="173"/>
                  </a:cubicBezTo>
                  <a:cubicBezTo>
                    <a:pt x="6" y="173"/>
                    <a:pt x="0" y="165"/>
                    <a:pt x="0" y="15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îšlïde">
              <a:extLst>
                <a:ext uri="{FF2B5EF4-FFF2-40B4-BE49-F238E27FC236}">
                  <a16:creationId xmlns:a16="http://schemas.microsoft.com/office/drawing/2014/main" xmlns="" id="{03CAF157-D2D0-4CE0-BEE4-5F0AC44B3751}"/>
                </a:ext>
              </a:extLst>
            </p:cNvPr>
            <p:cNvSpPr/>
            <p:nvPr/>
          </p:nvSpPr>
          <p:spPr bwMode="auto">
            <a:xfrm>
              <a:off x="5946775" y="3102887"/>
              <a:ext cx="200025" cy="222250"/>
            </a:xfrm>
            <a:custGeom>
              <a:avLst/>
              <a:gdLst>
                <a:gd name="T0" fmla="*/ 14 w 156"/>
                <a:gd name="T1" fmla="*/ 0 h 173"/>
                <a:gd name="T2" fmla="*/ 142 w 156"/>
                <a:gd name="T3" fmla="*/ 0 h 173"/>
                <a:gd name="T4" fmla="*/ 156 w 156"/>
                <a:gd name="T5" fmla="*/ 17 h 173"/>
                <a:gd name="T6" fmla="*/ 156 w 156"/>
                <a:gd name="T7" fmla="*/ 156 h 173"/>
                <a:gd name="T8" fmla="*/ 142 w 156"/>
                <a:gd name="T9" fmla="*/ 173 h 173"/>
                <a:gd name="T10" fmla="*/ 14 w 156"/>
                <a:gd name="T11" fmla="*/ 173 h 173"/>
                <a:gd name="T12" fmla="*/ 0 w 156"/>
                <a:gd name="T13" fmla="*/ 156 h 173"/>
                <a:gd name="T14" fmla="*/ 0 w 156"/>
                <a:gd name="T15" fmla="*/ 17 h 173"/>
                <a:gd name="T16" fmla="*/ 14 w 156"/>
                <a:gd name="T1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3">
                  <a:moveTo>
                    <a:pt x="14" y="0"/>
                  </a:moveTo>
                  <a:cubicBezTo>
                    <a:pt x="142" y="0"/>
                    <a:pt x="142" y="0"/>
                    <a:pt x="142" y="0"/>
                  </a:cubicBezTo>
                  <a:cubicBezTo>
                    <a:pt x="150" y="0"/>
                    <a:pt x="156" y="8"/>
                    <a:pt x="156" y="17"/>
                  </a:cubicBezTo>
                  <a:cubicBezTo>
                    <a:pt x="156" y="156"/>
                    <a:pt x="156" y="156"/>
                    <a:pt x="156" y="156"/>
                  </a:cubicBezTo>
                  <a:cubicBezTo>
                    <a:pt x="156" y="165"/>
                    <a:pt x="150" y="173"/>
                    <a:pt x="142" y="173"/>
                  </a:cubicBezTo>
                  <a:cubicBezTo>
                    <a:pt x="14" y="173"/>
                    <a:pt x="14" y="173"/>
                    <a:pt x="14" y="173"/>
                  </a:cubicBezTo>
                  <a:cubicBezTo>
                    <a:pt x="7" y="173"/>
                    <a:pt x="0" y="165"/>
                    <a:pt x="0" y="15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7" y="0"/>
                    <a:pt x="1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ïŝľídê">
              <a:extLst>
                <a:ext uri="{FF2B5EF4-FFF2-40B4-BE49-F238E27FC236}">
                  <a16:creationId xmlns:a16="http://schemas.microsoft.com/office/drawing/2014/main" xmlns="" id="{3958A7A1-A710-4C59-BF07-6F2D51461090}"/>
                </a:ext>
              </a:extLst>
            </p:cNvPr>
            <p:cNvSpPr/>
            <p:nvPr/>
          </p:nvSpPr>
          <p:spPr bwMode="auto">
            <a:xfrm>
              <a:off x="6215063" y="3102887"/>
              <a:ext cx="201613" cy="222250"/>
            </a:xfrm>
            <a:custGeom>
              <a:avLst/>
              <a:gdLst>
                <a:gd name="T0" fmla="*/ 14 w 156"/>
                <a:gd name="T1" fmla="*/ 0 h 173"/>
                <a:gd name="T2" fmla="*/ 142 w 156"/>
                <a:gd name="T3" fmla="*/ 0 h 173"/>
                <a:gd name="T4" fmla="*/ 156 w 156"/>
                <a:gd name="T5" fmla="*/ 17 h 173"/>
                <a:gd name="T6" fmla="*/ 156 w 156"/>
                <a:gd name="T7" fmla="*/ 156 h 173"/>
                <a:gd name="T8" fmla="*/ 142 w 156"/>
                <a:gd name="T9" fmla="*/ 173 h 173"/>
                <a:gd name="T10" fmla="*/ 14 w 156"/>
                <a:gd name="T11" fmla="*/ 173 h 173"/>
                <a:gd name="T12" fmla="*/ 0 w 156"/>
                <a:gd name="T13" fmla="*/ 156 h 173"/>
                <a:gd name="T14" fmla="*/ 0 w 156"/>
                <a:gd name="T15" fmla="*/ 17 h 173"/>
                <a:gd name="T16" fmla="*/ 14 w 156"/>
                <a:gd name="T1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3">
                  <a:moveTo>
                    <a:pt x="14" y="0"/>
                  </a:moveTo>
                  <a:cubicBezTo>
                    <a:pt x="142" y="0"/>
                    <a:pt x="142" y="0"/>
                    <a:pt x="142" y="0"/>
                  </a:cubicBezTo>
                  <a:cubicBezTo>
                    <a:pt x="150" y="0"/>
                    <a:pt x="156" y="8"/>
                    <a:pt x="156" y="17"/>
                  </a:cubicBezTo>
                  <a:cubicBezTo>
                    <a:pt x="156" y="156"/>
                    <a:pt x="156" y="156"/>
                    <a:pt x="156" y="156"/>
                  </a:cubicBezTo>
                  <a:cubicBezTo>
                    <a:pt x="156" y="165"/>
                    <a:pt x="150" y="173"/>
                    <a:pt x="142" y="173"/>
                  </a:cubicBezTo>
                  <a:cubicBezTo>
                    <a:pt x="14" y="173"/>
                    <a:pt x="14" y="173"/>
                    <a:pt x="14" y="173"/>
                  </a:cubicBezTo>
                  <a:cubicBezTo>
                    <a:pt x="7" y="173"/>
                    <a:pt x="0" y="165"/>
                    <a:pt x="0" y="15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7" y="0"/>
                    <a:pt x="1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ïṥľîďê">
              <a:extLst>
                <a:ext uri="{FF2B5EF4-FFF2-40B4-BE49-F238E27FC236}">
                  <a16:creationId xmlns:a16="http://schemas.microsoft.com/office/drawing/2014/main" xmlns="" id="{1D0F2986-6CF9-473C-B260-F7041A1A29D5}"/>
                </a:ext>
              </a:extLst>
            </p:cNvPr>
            <p:cNvSpPr/>
            <p:nvPr/>
          </p:nvSpPr>
          <p:spPr bwMode="auto">
            <a:xfrm>
              <a:off x="6483350" y="3102887"/>
              <a:ext cx="201613" cy="222250"/>
            </a:xfrm>
            <a:custGeom>
              <a:avLst/>
              <a:gdLst>
                <a:gd name="T0" fmla="*/ 14 w 156"/>
                <a:gd name="T1" fmla="*/ 0 h 173"/>
                <a:gd name="T2" fmla="*/ 142 w 156"/>
                <a:gd name="T3" fmla="*/ 0 h 173"/>
                <a:gd name="T4" fmla="*/ 156 w 156"/>
                <a:gd name="T5" fmla="*/ 17 h 173"/>
                <a:gd name="T6" fmla="*/ 156 w 156"/>
                <a:gd name="T7" fmla="*/ 156 h 173"/>
                <a:gd name="T8" fmla="*/ 142 w 156"/>
                <a:gd name="T9" fmla="*/ 173 h 173"/>
                <a:gd name="T10" fmla="*/ 14 w 156"/>
                <a:gd name="T11" fmla="*/ 173 h 173"/>
                <a:gd name="T12" fmla="*/ 0 w 156"/>
                <a:gd name="T13" fmla="*/ 156 h 173"/>
                <a:gd name="T14" fmla="*/ 0 w 156"/>
                <a:gd name="T15" fmla="*/ 17 h 173"/>
                <a:gd name="T16" fmla="*/ 14 w 156"/>
                <a:gd name="T1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3">
                  <a:moveTo>
                    <a:pt x="14" y="0"/>
                  </a:moveTo>
                  <a:cubicBezTo>
                    <a:pt x="142" y="0"/>
                    <a:pt x="142" y="0"/>
                    <a:pt x="142" y="0"/>
                  </a:cubicBezTo>
                  <a:cubicBezTo>
                    <a:pt x="150" y="0"/>
                    <a:pt x="156" y="8"/>
                    <a:pt x="156" y="17"/>
                  </a:cubicBezTo>
                  <a:cubicBezTo>
                    <a:pt x="156" y="156"/>
                    <a:pt x="156" y="156"/>
                    <a:pt x="156" y="156"/>
                  </a:cubicBezTo>
                  <a:cubicBezTo>
                    <a:pt x="156" y="165"/>
                    <a:pt x="150" y="173"/>
                    <a:pt x="142" y="173"/>
                  </a:cubicBezTo>
                  <a:cubicBezTo>
                    <a:pt x="14" y="173"/>
                    <a:pt x="14" y="173"/>
                    <a:pt x="14" y="173"/>
                  </a:cubicBezTo>
                  <a:cubicBezTo>
                    <a:pt x="7" y="173"/>
                    <a:pt x="0" y="165"/>
                    <a:pt x="0" y="15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7" y="0"/>
                    <a:pt x="1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íS1iḓé">
              <a:extLst>
                <a:ext uri="{FF2B5EF4-FFF2-40B4-BE49-F238E27FC236}">
                  <a16:creationId xmlns:a16="http://schemas.microsoft.com/office/drawing/2014/main" xmlns="" id="{2E1A0E0D-4BD9-47CE-B2CA-901D9DCE103A}"/>
                </a:ext>
              </a:extLst>
            </p:cNvPr>
            <p:cNvSpPr/>
            <p:nvPr/>
          </p:nvSpPr>
          <p:spPr bwMode="auto">
            <a:xfrm>
              <a:off x="6753225" y="3102887"/>
              <a:ext cx="200025" cy="222250"/>
            </a:xfrm>
            <a:custGeom>
              <a:avLst/>
              <a:gdLst>
                <a:gd name="T0" fmla="*/ 14 w 155"/>
                <a:gd name="T1" fmla="*/ 0 h 173"/>
                <a:gd name="T2" fmla="*/ 142 w 155"/>
                <a:gd name="T3" fmla="*/ 0 h 173"/>
                <a:gd name="T4" fmla="*/ 155 w 155"/>
                <a:gd name="T5" fmla="*/ 17 h 173"/>
                <a:gd name="T6" fmla="*/ 155 w 155"/>
                <a:gd name="T7" fmla="*/ 156 h 173"/>
                <a:gd name="T8" fmla="*/ 142 w 155"/>
                <a:gd name="T9" fmla="*/ 173 h 173"/>
                <a:gd name="T10" fmla="*/ 14 w 155"/>
                <a:gd name="T11" fmla="*/ 173 h 173"/>
                <a:gd name="T12" fmla="*/ 0 w 155"/>
                <a:gd name="T13" fmla="*/ 156 h 173"/>
                <a:gd name="T14" fmla="*/ 0 w 155"/>
                <a:gd name="T15" fmla="*/ 17 h 173"/>
                <a:gd name="T16" fmla="*/ 14 w 155"/>
                <a:gd name="T1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5" h="173">
                  <a:moveTo>
                    <a:pt x="14" y="0"/>
                  </a:moveTo>
                  <a:cubicBezTo>
                    <a:pt x="142" y="0"/>
                    <a:pt x="142" y="0"/>
                    <a:pt x="142" y="0"/>
                  </a:cubicBezTo>
                  <a:cubicBezTo>
                    <a:pt x="149" y="0"/>
                    <a:pt x="155" y="8"/>
                    <a:pt x="155" y="17"/>
                  </a:cubicBezTo>
                  <a:cubicBezTo>
                    <a:pt x="155" y="156"/>
                    <a:pt x="155" y="156"/>
                    <a:pt x="155" y="156"/>
                  </a:cubicBezTo>
                  <a:cubicBezTo>
                    <a:pt x="155" y="165"/>
                    <a:pt x="149" y="173"/>
                    <a:pt x="142" y="173"/>
                  </a:cubicBezTo>
                  <a:cubicBezTo>
                    <a:pt x="14" y="173"/>
                    <a:pt x="14" y="173"/>
                    <a:pt x="14" y="173"/>
                  </a:cubicBezTo>
                  <a:cubicBezTo>
                    <a:pt x="6" y="173"/>
                    <a:pt x="0" y="165"/>
                    <a:pt x="0" y="15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iṣḻïḑè">
              <a:extLst>
                <a:ext uri="{FF2B5EF4-FFF2-40B4-BE49-F238E27FC236}">
                  <a16:creationId xmlns:a16="http://schemas.microsoft.com/office/drawing/2014/main" xmlns="" id="{D79C79C0-A41E-41AA-975D-941618BD208E}"/>
                </a:ext>
              </a:extLst>
            </p:cNvPr>
            <p:cNvSpPr/>
            <p:nvPr/>
          </p:nvSpPr>
          <p:spPr bwMode="auto">
            <a:xfrm>
              <a:off x="7021513" y="3102887"/>
              <a:ext cx="201613" cy="222250"/>
            </a:xfrm>
            <a:custGeom>
              <a:avLst/>
              <a:gdLst>
                <a:gd name="T0" fmla="*/ 14 w 156"/>
                <a:gd name="T1" fmla="*/ 0 h 173"/>
                <a:gd name="T2" fmla="*/ 142 w 156"/>
                <a:gd name="T3" fmla="*/ 0 h 173"/>
                <a:gd name="T4" fmla="*/ 156 w 156"/>
                <a:gd name="T5" fmla="*/ 17 h 173"/>
                <a:gd name="T6" fmla="*/ 156 w 156"/>
                <a:gd name="T7" fmla="*/ 156 h 173"/>
                <a:gd name="T8" fmla="*/ 142 w 156"/>
                <a:gd name="T9" fmla="*/ 173 h 173"/>
                <a:gd name="T10" fmla="*/ 14 w 156"/>
                <a:gd name="T11" fmla="*/ 173 h 173"/>
                <a:gd name="T12" fmla="*/ 0 w 156"/>
                <a:gd name="T13" fmla="*/ 156 h 173"/>
                <a:gd name="T14" fmla="*/ 0 w 156"/>
                <a:gd name="T15" fmla="*/ 17 h 173"/>
                <a:gd name="T16" fmla="*/ 14 w 156"/>
                <a:gd name="T1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3">
                  <a:moveTo>
                    <a:pt x="14" y="0"/>
                  </a:moveTo>
                  <a:cubicBezTo>
                    <a:pt x="142" y="0"/>
                    <a:pt x="142" y="0"/>
                    <a:pt x="142" y="0"/>
                  </a:cubicBezTo>
                  <a:cubicBezTo>
                    <a:pt x="149" y="0"/>
                    <a:pt x="156" y="8"/>
                    <a:pt x="156" y="17"/>
                  </a:cubicBezTo>
                  <a:cubicBezTo>
                    <a:pt x="156" y="156"/>
                    <a:pt x="156" y="156"/>
                    <a:pt x="156" y="156"/>
                  </a:cubicBezTo>
                  <a:cubicBezTo>
                    <a:pt x="156" y="165"/>
                    <a:pt x="149" y="173"/>
                    <a:pt x="142" y="173"/>
                  </a:cubicBezTo>
                  <a:cubicBezTo>
                    <a:pt x="14" y="173"/>
                    <a:pt x="14" y="173"/>
                    <a:pt x="14" y="173"/>
                  </a:cubicBezTo>
                  <a:cubicBezTo>
                    <a:pt x="6" y="173"/>
                    <a:pt x="0" y="165"/>
                    <a:pt x="0" y="15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íşḷîďe">
              <a:extLst>
                <a:ext uri="{FF2B5EF4-FFF2-40B4-BE49-F238E27FC236}">
                  <a16:creationId xmlns:a16="http://schemas.microsoft.com/office/drawing/2014/main" xmlns="" id="{BC2C3A6D-3C8C-4112-A6F0-9CF9AA81CB0B}"/>
                </a:ext>
              </a:extLst>
            </p:cNvPr>
            <p:cNvSpPr/>
            <p:nvPr/>
          </p:nvSpPr>
          <p:spPr bwMode="auto">
            <a:xfrm>
              <a:off x="7289800" y="3102887"/>
              <a:ext cx="201613" cy="222250"/>
            </a:xfrm>
            <a:custGeom>
              <a:avLst/>
              <a:gdLst>
                <a:gd name="T0" fmla="*/ 14 w 156"/>
                <a:gd name="T1" fmla="*/ 0 h 173"/>
                <a:gd name="T2" fmla="*/ 142 w 156"/>
                <a:gd name="T3" fmla="*/ 0 h 173"/>
                <a:gd name="T4" fmla="*/ 156 w 156"/>
                <a:gd name="T5" fmla="*/ 17 h 173"/>
                <a:gd name="T6" fmla="*/ 156 w 156"/>
                <a:gd name="T7" fmla="*/ 156 h 173"/>
                <a:gd name="T8" fmla="*/ 142 w 156"/>
                <a:gd name="T9" fmla="*/ 173 h 173"/>
                <a:gd name="T10" fmla="*/ 14 w 156"/>
                <a:gd name="T11" fmla="*/ 173 h 173"/>
                <a:gd name="T12" fmla="*/ 0 w 156"/>
                <a:gd name="T13" fmla="*/ 156 h 173"/>
                <a:gd name="T14" fmla="*/ 0 w 156"/>
                <a:gd name="T15" fmla="*/ 17 h 173"/>
                <a:gd name="T16" fmla="*/ 14 w 156"/>
                <a:gd name="T1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3">
                  <a:moveTo>
                    <a:pt x="14" y="0"/>
                  </a:moveTo>
                  <a:cubicBezTo>
                    <a:pt x="142" y="0"/>
                    <a:pt x="142" y="0"/>
                    <a:pt x="142" y="0"/>
                  </a:cubicBezTo>
                  <a:cubicBezTo>
                    <a:pt x="150" y="0"/>
                    <a:pt x="156" y="8"/>
                    <a:pt x="156" y="17"/>
                  </a:cubicBezTo>
                  <a:cubicBezTo>
                    <a:pt x="156" y="156"/>
                    <a:pt x="156" y="156"/>
                    <a:pt x="156" y="156"/>
                  </a:cubicBezTo>
                  <a:cubicBezTo>
                    <a:pt x="156" y="165"/>
                    <a:pt x="150" y="173"/>
                    <a:pt x="142" y="173"/>
                  </a:cubicBezTo>
                  <a:cubicBezTo>
                    <a:pt x="14" y="173"/>
                    <a:pt x="14" y="173"/>
                    <a:pt x="14" y="173"/>
                  </a:cubicBezTo>
                  <a:cubicBezTo>
                    <a:pt x="6" y="173"/>
                    <a:pt x="0" y="165"/>
                    <a:pt x="0" y="15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íṣliḋé">
              <a:extLst>
                <a:ext uri="{FF2B5EF4-FFF2-40B4-BE49-F238E27FC236}">
                  <a16:creationId xmlns:a16="http://schemas.microsoft.com/office/drawing/2014/main" xmlns="" id="{D4402BAC-9329-459D-82DE-D203587F30B6}"/>
                </a:ext>
              </a:extLst>
            </p:cNvPr>
            <p:cNvSpPr/>
            <p:nvPr/>
          </p:nvSpPr>
          <p:spPr bwMode="auto">
            <a:xfrm>
              <a:off x="5005388" y="3414037"/>
              <a:ext cx="201613" cy="223838"/>
            </a:xfrm>
            <a:custGeom>
              <a:avLst/>
              <a:gdLst>
                <a:gd name="T0" fmla="*/ 14 w 156"/>
                <a:gd name="T1" fmla="*/ 0 h 174"/>
                <a:gd name="T2" fmla="*/ 142 w 156"/>
                <a:gd name="T3" fmla="*/ 0 h 174"/>
                <a:gd name="T4" fmla="*/ 156 w 156"/>
                <a:gd name="T5" fmla="*/ 18 h 174"/>
                <a:gd name="T6" fmla="*/ 156 w 156"/>
                <a:gd name="T7" fmla="*/ 156 h 174"/>
                <a:gd name="T8" fmla="*/ 142 w 156"/>
                <a:gd name="T9" fmla="*/ 174 h 174"/>
                <a:gd name="T10" fmla="*/ 14 w 156"/>
                <a:gd name="T11" fmla="*/ 174 h 174"/>
                <a:gd name="T12" fmla="*/ 0 w 156"/>
                <a:gd name="T13" fmla="*/ 156 h 174"/>
                <a:gd name="T14" fmla="*/ 0 w 156"/>
                <a:gd name="T15" fmla="*/ 18 h 174"/>
                <a:gd name="T16" fmla="*/ 14 w 156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4">
                  <a:moveTo>
                    <a:pt x="14" y="0"/>
                  </a:moveTo>
                  <a:cubicBezTo>
                    <a:pt x="142" y="0"/>
                    <a:pt x="142" y="0"/>
                    <a:pt x="142" y="0"/>
                  </a:cubicBezTo>
                  <a:cubicBezTo>
                    <a:pt x="149" y="0"/>
                    <a:pt x="156" y="8"/>
                    <a:pt x="156" y="18"/>
                  </a:cubicBezTo>
                  <a:cubicBezTo>
                    <a:pt x="156" y="156"/>
                    <a:pt x="156" y="156"/>
                    <a:pt x="156" y="156"/>
                  </a:cubicBezTo>
                  <a:cubicBezTo>
                    <a:pt x="156" y="166"/>
                    <a:pt x="149" y="174"/>
                    <a:pt x="142" y="174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6" y="174"/>
                    <a:pt x="0" y="166"/>
                    <a:pt x="0" y="15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ïṣľïḓé">
              <a:extLst>
                <a:ext uri="{FF2B5EF4-FFF2-40B4-BE49-F238E27FC236}">
                  <a16:creationId xmlns:a16="http://schemas.microsoft.com/office/drawing/2014/main" xmlns="" id="{EAEF70C9-ECC1-4C50-A86A-2D93064F4A13}"/>
                </a:ext>
              </a:extLst>
            </p:cNvPr>
            <p:cNvSpPr/>
            <p:nvPr/>
          </p:nvSpPr>
          <p:spPr bwMode="auto">
            <a:xfrm>
              <a:off x="5273675" y="3414037"/>
              <a:ext cx="201613" cy="223838"/>
            </a:xfrm>
            <a:custGeom>
              <a:avLst/>
              <a:gdLst>
                <a:gd name="T0" fmla="*/ 14 w 156"/>
                <a:gd name="T1" fmla="*/ 0 h 174"/>
                <a:gd name="T2" fmla="*/ 142 w 156"/>
                <a:gd name="T3" fmla="*/ 0 h 174"/>
                <a:gd name="T4" fmla="*/ 156 w 156"/>
                <a:gd name="T5" fmla="*/ 18 h 174"/>
                <a:gd name="T6" fmla="*/ 156 w 156"/>
                <a:gd name="T7" fmla="*/ 156 h 174"/>
                <a:gd name="T8" fmla="*/ 142 w 156"/>
                <a:gd name="T9" fmla="*/ 174 h 174"/>
                <a:gd name="T10" fmla="*/ 14 w 156"/>
                <a:gd name="T11" fmla="*/ 174 h 174"/>
                <a:gd name="T12" fmla="*/ 0 w 156"/>
                <a:gd name="T13" fmla="*/ 156 h 174"/>
                <a:gd name="T14" fmla="*/ 0 w 156"/>
                <a:gd name="T15" fmla="*/ 18 h 174"/>
                <a:gd name="T16" fmla="*/ 14 w 156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4">
                  <a:moveTo>
                    <a:pt x="14" y="0"/>
                  </a:moveTo>
                  <a:cubicBezTo>
                    <a:pt x="142" y="0"/>
                    <a:pt x="142" y="0"/>
                    <a:pt x="142" y="0"/>
                  </a:cubicBezTo>
                  <a:cubicBezTo>
                    <a:pt x="150" y="0"/>
                    <a:pt x="156" y="8"/>
                    <a:pt x="156" y="18"/>
                  </a:cubicBezTo>
                  <a:cubicBezTo>
                    <a:pt x="156" y="156"/>
                    <a:pt x="156" y="156"/>
                    <a:pt x="156" y="156"/>
                  </a:cubicBezTo>
                  <a:cubicBezTo>
                    <a:pt x="156" y="166"/>
                    <a:pt x="150" y="174"/>
                    <a:pt x="142" y="174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6" y="174"/>
                    <a:pt x="0" y="166"/>
                    <a:pt x="0" y="15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î$ḷíďê">
              <a:extLst>
                <a:ext uri="{FF2B5EF4-FFF2-40B4-BE49-F238E27FC236}">
                  <a16:creationId xmlns:a16="http://schemas.microsoft.com/office/drawing/2014/main" xmlns="" id="{104D6A61-9C00-46A8-9319-532BF2570076}"/>
                </a:ext>
              </a:extLst>
            </p:cNvPr>
            <p:cNvSpPr/>
            <p:nvPr/>
          </p:nvSpPr>
          <p:spPr bwMode="auto">
            <a:xfrm>
              <a:off x="5543550" y="3414037"/>
              <a:ext cx="201613" cy="223838"/>
            </a:xfrm>
            <a:custGeom>
              <a:avLst/>
              <a:gdLst>
                <a:gd name="T0" fmla="*/ 14 w 156"/>
                <a:gd name="T1" fmla="*/ 0 h 174"/>
                <a:gd name="T2" fmla="*/ 142 w 156"/>
                <a:gd name="T3" fmla="*/ 0 h 174"/>
                <a:gd name="T4" fmla="*/ 156 w 156"/>
                <a:gd name="T5" fmla="*/ 18 h 174"/>
                <a:gd name="T6" fmla="*/ 156 w 156"/>
                <a:gd name="T7" fmla="*/ 156 h 174"/>
                <a:gd name="T8" fmla="*/ 142 w 156"/>
                <a:gd name="T9" fmla="*/ 174 h 174"/>
                <a:gd name="T10" fmla="*/ 14 w 156"/>
                <a:gd name="T11" fmla="*/ 174 h 174"/>
                <a:gd name="T12" fmla="*/ 0 w 156"/>
                <a:gd name="T13" fmla="*/ 156 h 174"/>
                <a:gd name="T14" fmla="*/ 0 w 156"/>
                <a:gd name="T15" fmla="*/ 18 h 174"/>
                <a:gd name="T16" fmla="*/ 14 w 156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4">
                  <a:moveTo>
                    <a:pt x="14" y="0"/>
                  </a:moveTo>
                  <a:cubicBezTo>
                    <a:pt x="142" y="0"/>
                    <a:pt x="142" y="0"/>
                    <a:pt x="142" y="0"/>
                  </a:cubicBezTo>
                  <a:cubicBezTo>
                    <a:pt x="150" y="0"/>
                    <a:pt x="156" y="8"/>
                    <a:pt x="156" y="18"/>
                  </a:cubicBezTo>
                  <a:cubicBezTo>
                    <a:pt x="156" y="156"/>
                    <a:pt x="156" y="156"/>
                    <a:pt x="156" y="156"/>
                  </a:cubicBezTo>
                  <a:cubicBezTo>
                    <a:pt x="156" y="166"/>
                    <a:pt x="150" y="174"/>
                    <a:pt x="142" y="174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6" y="174"/>
                    <a:pt x="0" y="166"/>
                    <a:pt x="0" y="15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iṩ1íďè">
              <a:extLst>
                <a:ext uri="{FF2B5EF4-FFF2-40B4-BE49-F238E27FC236}">
                  <a16:creationId xmlns:a16="http://schemas.microsoft.com/office/drawing/2014/main" xmlns="" id="{8469728C-66C1-4229-80EE-219EAA7EE545}"/>
                </a:ext>
              </a:extLst>
            </p:cNvPr>
            <p:cNvSpPr/>
            <p:nvPr/>
          </p:nvSpPr>
          <p:spPr bwMode="auto">
            <a:xfrm>
              <a:off x="5811838" y="3414037"/>
              <a:ext cx="201613" cy="223838"/>
            </a:xfrm>
            <a:custGeom>
              <a:avLst/>
              <a:gdLst>
                <a:gd name="T0" fmla="*/ 14 w 156"/>
                <a:gd name="T1" fmla="*/ 0 h 174"/>
                <a:gd name="T2" fmla="*/ 142 w 156"/>
                <a:gd name="T3" fmla="*/ 0 h 174"/>
                <a:gd name="T4" fmla="*/ 156 w 156"/>
                <a:gd name="T5" fmla="*/ 18 h 174"/>
                <a:gd name="T6" fmla="*/ 156 w 156"/>
                <a:gd name="T7" fmla="*/ 156 h 174"/>
                <a:gd name="T8" fmla="*/ 142 w 156"/>
                <a:gd name="T9" fmla="*/ 174 h 174"/>
                <a:gd name="T10" fmla="*/ 14 w 156"/>
                <a:gd name="T11" fmla="*/ 174 h 174"/>
                <a:gd name="T12" fmla="*/ 0 w 156"/>
                <a:gd name="T13" fmla="*/ 156 h 174"/>
                <a:gd name="T14" fmla="*/ 0 w 156"/>
                <a:gd name="T15" fmla="*/ 18 h 174"/>
                <a:gd name="T16" fmla="*/ 14 w 156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4">
                  <a:moveTo>
                    <a:pt x="14" y="0"/>
                  </a:moveTo>
                  <a:cubicBezTo>
                    <a:pt x="142" y="0"/>
                    <a:pt x="142" y="0"/>
                    <a:pt x="142" y="0"/>
                  </a:cubicBezTo>
                  <a:cubicBezTo>
                    <a:pt x="150" y="0"/>
                    <a:pt x="156" y="8"/>
                    <a:pt x="156" y="18"/>
                  </a:cubicBezTo>
                  <a:cubicBezTo>
                    <a:pt x="156" y="156"/>
                    <a:pt x="156" y="156"/>
                    <a:pt x="156" y="156"/>
                  </a:cubicBezTo>
                  <a:cubicBezTo>
                    <a:pt x="156" y="166"/>
                    <a:pt x="150" y="174"/>
                    <a:pt x="142" y="174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7" y="174"/>
                    <a:pt x="0" y="166"/>
                    <a:pt x="0" y="15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7" y="0"/>
                    <a:pt x="1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iš1ide">
              <a:extLst>
                <a:ext uri="{FF2B5EF4-FFF2-40B4-BE49-F238E27FC236}">
                  <a16:creationId xmlns:a16="http://schemas.microsoft.com/office/drawing/2014/main" xmlns="" id="{69A9DDCC-A898-421C-AE12-6C617965857B}"/>
                </a:ext>
              </a:extLst>
            </p:cNvPr>
            <p:cNvSpPr/>
            <p:nvPr/>
          </p:nvSpPr>
          <p:spPr bwMode="auto">
            <a:xfrm>
              <a:off x="6080125" y="3414037"/>
              <a:ext cx="201613" cy="223838"/>
            </a:xfrm>
            <a:custGeom>
              <a:avLst/>
              <a:gdLst>
                <a:gd name="T0" fmla="*/ 14 w 156"/>
                <a:gd name="T1" fmla="*/ 0 h 174"/>
                <a:gd name="T2" fmla="*/ 143 w 156"/>
                <a:gd name="T3" fmla="*/ 0 h 174"/>
                <a:gd name="T4" fmla="*/ 156 w 156"/>
                <a:gd name="T5" fmla="*/ 18 h 174"/>
                <a:gd name="T6" fmla="*/ 156 w 156"/>
                <a:gd name="T7" fmla="*/ 156 h 174"/>
                <a:gd name="T8" fmla="*/ 143 w 156"/>
                <a:gd name="T9" fmla="*/ 174 h 174"/>
                <a:gd name="T10" fmla="*/ 14 w 156"/>
                <a:gd name="T11" fmla="*/ 174 h 174"/>
                <a:gd name="T12" fmla="*/ 0 w 156"/>
                <a:gd name="T13" fmla="*/ 156 h 174"/>
                <a:gd name="T14" fmla="*/ 0 w 156"/>
                <a:gd name="T15" fmla="*/ 18 h 174"/>
                <a:gd name="T16" fmla="*/ 14 w 156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4">
                  <a:moveTo>
                    <a:pt x="14" y="0"/>
                  </a:moveTo>
                  <a:cubicBezTo>
                    <a:pt x="143" y="0"/>
                    <a:pt x="143" y="0"/>
                    <a:pt x="143" y="0"/>
                  </a:cubicBezTo>
                  <a:cubicBezTo>
                    <a:pt x="150" y="0"/>
                    <a:pt x="156" y="8"/>
                    <a:pt x="156" y="18"/>
                  </a:cubicBezTo>
                  <a:cubicBezTo>
                    <a:pt x="156" y="156"/>
                    <a:pt x="156" y="156"/>
                    <a:pt x="156" y="156"/>
                  </a:cubicBezTo>
                  <a:cubicBezTo>
                    <a:pt x="156" y="166"/>
                    <a:pt x="150" y="174"/>
                    <a:pt x="143" y="174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7" y="174"/>
                    <a:pt x="0" y="166"/>
                    <a:pt x="0" y="15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7" y="0"/>
                    <a:pt x="1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iśļíḋe">
              <a:extLst>
                <a:ext uri="{FF2B5EF4-FFF2-40B4-BE49-F238E27FC236}">
                  <a16:creationId xmlns:a16="http://schemas.microsoft.com/office/drawing/2014/main" xmlns="" id="{FD1255C6-215B-4D5F-93B1-C5CF632C3FEE}"/>
                </a:ext>
              </a:extLst>
            </p:cNvPr>
            <p:cNvSpPr/>
            <p:nvPr/>
          </p:nvSpPr>
          <p:spPr bwMode="auto">
            <a:xfrm>
              <a:off x="6348413" y="3414037"/>
              <a:ext cx="201613" cy="223838"/>
            </a:xfrm>
            <a:custGeom>
              <a:avLst/>
              <a:gdLst>
                <a:gd name="T0" fmla="*/ 14 w 156"/>
                <a:gd name="T1" fmla="*/ 0 h 174"/>
                <a:gd name="T2" fmla="*/ 143 w 156"/>
                <a:gd name="T3" fmla="*/ 0 h 174"/>
                <a:gd name="T4" fmla="*/ 156 w 156"/>
                <a:gd name="T5" fmla="*/ 18 h 174"/>
                <a:gd name="T6" fmla="*/ 156 w 156"/>
                <a:gd name="T7" fmla="*/ 156 h 174"/>
                <a:gd name="T8" fmla="*/ 143 w 156"/>
                <a:gd name="T9" fmla="*/ 174 h 174"/>
                <a:gd name="T10" fmla="*/ 14 w 156"/>
                <a:gd name="T11" fmla="*/ 174 h 174"/>
                <a:gd name="T12" fmla="*/ 0 w 156"/>
                <a:gd name="T13" fmla="*/ 156 h 174"/>
                <a:gd name="T14" fmla="*/ 0 w 156"/>
                <a:gd name="T15" fmla="*/ 18 h 174"/>
                <a:gd name="T16" fmla="*/ 14 w 156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4">
                  <a:moveTo>
                    <a:pt x="14" y="0"/>
                  </a:moveTo>
                  <a:cubicBezTo>
                    <a:pt x="143" y="0"/>
                    <a:pt x="143" y="0"/>
                    <a:pt x="143" y="0"/>
                  </a:cubicBezTo>
                  <a:cubicBezTo>
                    <a:pt x="150" y="0"/>
                    <a:pt x="156" y="8"/>
                    <a:pt x="156" y="18"/>
                  </a:cubicBezTo>
                  <a:cubicBezTo>
                    <a:pt x="156" y="156"/>
                    <a:pt x="156" y="156"/>
                    <a:pt x="156" y="156"/>
                  </a:cubicBezTo>
                  <a:cubicBezTo>
                    <a:pt x="156" y="166"/>
                    <a:pt x="150" y="174"/>
                    <a:pt x="143" y="174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7" y="174"/>
                    <a:pt x="0" y="166"/>
                    <a:pt x="0" y="15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7" y="0"/>
                    <a:pt x="1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îśḷîde">
              <a:extLst>
                <a:ext uri="{FF2B5EF4-FFF2-40B4-BE49-F238E27FC236}">
                  <a16:creationId xmlns:a16="http://schemas.microsoft.com/office/drawing/2014/main" xmlns="" id="{599AEEAD-6D5E-491F-82EC-43137780F396}"/>
                </a:ext>
              </a:extLst>
            </p:cNvPr>
            <p:cNvSpPr/>
            <p:nvPr/>
          </p:nvSpPr>
          <p:spPr bwMode="auto">
            <a:xfrm>
              <a:off x="6618288" y="3414037"/>
              <a:ext cx="201613" cy="223838"/>
            </a:xfrm>
            <a:custGeom>
              <a:avLst/>
              <a:gdLst>
                <a:gd name="T0" fmla="*/ 14 w 156"/>
                <a:gd name="T1" fmla="*/ 0 h 174"/>
                <a:gd name="T2" fmla="*/ 142 w 156"/>
                <a:gd name="T3" fmla="*/ 0 h 174"/>
                <a:gd name="T4" fmla="*/ 156 w 156"/>
                <a:gd name="T5" fmla="*/ 18 h 174"/>
                <a:gd name="T6" fmla="*/ 156 w 156"/>
                <a:gd name="T7" fmla="*/ 156 h 174"/>
                <a:gd name="T8" fmla="*/ 142 w 156"/>
                <a:gd name="T9" fmla="*/ 174 h 174"/>
                <a:gd name="T10" fmla="*/ 14 w 156"/>
                <a:gd name="T11" fmla="*/ 174 h 174"/>
                <a:gd name="T12" fmla="*/ 0 w 156"/>
                <a:gd name="T13" fmla="*/ 156 h 174"/>
                <a:gd name="T14" fmla="*/ 0 w 156"/>
                <a:gd name="T15" fmla="*/ 18 h 174"/>
                <a:gd name="T16" fmla="*/ 14 w 156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4">
                  <a:moveTo>
                    <a:pt x="14" y="0"/>
                  </a:moveTo>
                  <a:cubicBezTo>
                    <a:pt x="142" y="0"/>
                    <a:pt x="142" y="0"/>
                    <a:pt x="142" y="0"/>
                  </a:cubicBezTo>
                  <a:cubicBezTo>
                    <a:pt x="149" y="0"/>
                    <a:pt x="156" y="8"/>
                    <a:pt x="156" y="18"/>
                  </a:cubicBezTo>
                  <a:cubicBezTo>
                    <a:pt x="156" y="156"/>
                    <a:pt x="156" y="156"/>
                    <a:pt x="156" y="156"/>
                  </a:cubicBezTo>
                  <a:cubicBezTo>
                    <a:pt x="156" y="166"/>
                    <a:pt x="149" y="174"/>
                    <a:pt x="142" y="174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6" y="174"/>
                    <a:pt x="0" y="166"/>
                    <a:pt x="0" y="15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ísḻíḋè">
              <a:extLst>
                <a:ext uri="{FF2B5EF4-FFF2-40B4-BE49-F238E27FC236}">
                  <a16:creationId xmlns:a16="http://schemas.microsoft.com/office/drawing/2014/main" xmlns="" id="{422FA2E4-2E46-4635-ACEE-E62E9CEF5B45}"/>
                </a:ext>
              </a:extLst>
            </p:cNvPr>
            <p:cNvSpPr/>
            <p:nvPr/>
          </p:nvSpPr>
          <p:spPr bwMode="auto">
            <a:xfrm>
              <a:off x="6888163" y="3414037"/>
              <a:ext cx="201613" cy="223838"/>
            </a:xfrm>
            <a:custGeom>
              <a:avLst/>
              <a:gdLst>
                <a:gd name="T0" fmla="*/ 14 w 156"/>
                <a:gd name="T1" fmla="*/ 0 h 174"/>
                <a:gd name="T2" fmla="*/ 142 w 156"/>
                <a:gd name="T3" fmla="*/ 0 h 174"/>
                <a:gd name="T4" fmla="*/ 156 w 156"/>
                <a:gd name="T5" fmla="*/ 18 h 174"/>
                <a:gd name="T6" fmla="*/ 156 w 156"/>
                <a:gd name="T7" fmla="*/ 156 h 174"/>
                <a:gd name="T8" fmla="*/ 142 w 156"/>
                <a:gd name="T9" fmla="*/ 174 h 174"/>
                <a:gd name="T10" fmla="*/ 14 w 156"/>
                <a:gd name="T11" fmla="*/ 174 h 174"/>
                <a:gd name="T12" fmla="*/ 0 w 156"/>
                <a:gd name="T13" fmla="*/ 156 h 174"/>
                <a:gd name="T14" fmla="*/ 0 w 156"/>
                <a:gd name="T15" fmla="*/ 18 h 174"/>
                <a:gd name="T16" fmla="*/ 14 w 156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4">
                  <a:moveTo>
                    <a:pt x="14" y="0"/>
                  </a:moveTo>
                  <a:cubicBezTo>
                    <a:pt x="142" y="0"/>
                    <a:pt x="142" y="0"/>
                    <a:pt x="142" y="0"/>
                  </a:cubicBezTo>
                  <a:cubicBezTo>
                    <a:pt x="150" y="0"/>
                    <a:pt x="156" y="8"/>
                    <a:pt x="156" y="18"/>
                  </a:cubicBezTo>
                  <a:cubicBezTo>
                    <a:pt x="156" y="156"/>
                    <a:pt x="156" y="156"/>
                    <a:pt x="156" y="156"/>
                  </a:cubicBezTo>
                  <a:cubicBezTo>
                    <a:pt x="156" y="166"/>
                    <a:pt x="150" y="174"/>
                    <a:pt x="142" y="174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6" y="174"/>
                    <a:pt x="0" y="166"/>
                    <a:pt x="0" y="15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îSḻïḑè">
              <a:extLst>
                <a:ext uri="{FF2B5EF4-FFF2-40B4-BE49-F238E27FC236}">
                  <a16:creationId xmlns:a16="http://schemas.microsoft.com/office/drawing/2014/main" xmlns="" id="{8612ED8A-C8B2-4BB0-90E1-0F014DA2E5E0}"/>
                </a:ext>
              </a:extLst>
            </p:cNvPr>
            <p:cNvSpPr/>
            <p:nvPr/>
          </p:nvSpPr>
          <p:spPr bwMode="auto">
            <a:xfrm>
              <a:off x="7156450" y="3414037"/>
              <a:ext cx="201613" cy="223838"/>
            </a:xfrm>
            <a:custGeom>
              <a:avLst/>
              <a:gdLst>
                <a:gd name="T0" fmla="*/ 14 w 156"/>
                <a:gd name="T1" fmla="*/ 0 h 174"/>
                <a:gd name="T2" fmla="*/ 142 w 156"/>
                <a:gd name="T3" fmla="*/ 0 h 174"/>
                <a:gd name="T4" fmla="*/ 156 w 156"/>
                <a:gd name="T5" fmla="*/ 18 h 174"/>
                <a:gd name="T6" fmla="*/ 156 w 156"/>
                <a:gd name="T7" fmla="*/ 156 h 174"/>
                <a:gd name="T8" fmla="*/ 142 w 156"/>
                <a:gd name="T9" fmla="*/ 174 h 174"/>
                <a:gd name="T10" fmla="*/ 14 w 156"/>
                <a:gd name="T11" fmla="*/ 174 h 174"/>
                <a:gd name="T12" fmla="*/ 0 w 156"/>
                <a:gd name="T13" fmla="*/ 156 h 174"/>
                <a:gd name="T14" fmla="*/ 0 w 156"/>
                <a:gd name="T15" fmla="*/ 18 h 174"/>
                <a:gd name="T16" fmla="*/ 14 w 156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4">
                  <a:moveTo>
                    <a:pt x="14" y="0"/>
                  </a:moveTo>
                  <a:cubicBezTo>
                    <a:pt x="142" y="0"/>
                    <a:pt x="142" y="0"/>
                    <a:pt x="142" y="0"/>
                  </a:cubicBezTo>
                  <a:cubicBezTo>
                    <a:pt x="150" y="0"/>
                    <a:pt x="156" y="8"/>
                    <a:pt x="156" y="18"/>
                  </a:cubicBezTo>
                  <a:cubicBezTo>
                    <a:pt x="156" y="156"/>
                    <a:pt x="156" y="156"/>
                    <a:pt x="156" y="156"/>
                  </a:cubicBezTo>
                  <a:cubicBezTo>
                    <a:pt x="156" y="166"/>
                    <a:pt x="150" y="174"/>
                    <a:pt x="142" y="174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6" y="174"/>
                    <a:pt x="0" y="166"/>
                    <a:pt x="0" y="15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išḷïḓè">
              <a:extLst>
                <a:ext uri="{FF2B5EF4-FFF2-40B4-BE49-F238E27FC236}">
                  <a16:creationId xmlns:a16="http://schemas.microsoft.com/office/drawing/2014/main" xmlns="" id="{A3BFAA36-30EC-4F58-A7F5-AC86E2DD806B}"/>
                </a:ext>
              </a:extLst>
            </p:cNvPr>
            <p:cNvSpPr/>
            <p:nvPr/>
          </p:nvSpPr>
          <p:spPr bwMode="auto">
            <a:xfrm>
              <a:off x="7424738" y="3414037"/>
              <a:ext cx="201613" cy="223838"/>
            </a:xfrm>
            <a:custGeom>
              <a:avLst/>
              <a:gdLst>
                <a:gd name="T0" fmla="*/ 14 w 156"/>
                <a:gd name="T1" fmla="*/ 0 h 174"/>
                <a:gd name="T2" fmla="*/ 142 w 156"/>
                <a:gd name="T3" fmla="*/ 0 h 174"/>
                <a:gd name="T4" fmla="*/ 156 w 156"/>
                <a:gd name="T5" fmla="*/ 18 h 174"/>
                <a:gd name="T6" fmla="*/ 156 w 156"/>
                <a:gd name="T7" fmla="*/ 156 h 174"/>
                <a:gd name="T8" fmla="*/ 142 w 156"/>
                <a:gd name="T9" fmla="*/ 174 h 174"/>
                <a:gd name="T10" fmla="*/ 14 w 156"/>
                <a:gd name="T11" fmla="*/ 174 h 174"/>
                <a:gd name="T12" fmla="*/ 0 w 156"/>
                <a:gd name="T13" fmla="*/ 156 h 174"/>
                <a:gd name="T14" fmla="*/ 0 w 156"/>
                <a:gd name="T15" fmla="*/ 18 h 174"/>
                <a:gd name="T16" fmla="*/ 14 w 156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4">
                  <a:moveTo>
                    <a:pt x="14" y="0"/>
                  </a:moveTo>
                  <a:cubicBezTo>
                    <a:pt x="142" y="0"/>
                    <a:pt x="142" y="0"/>
                    <a:pt x="142" y="0"/>
                  </a:cubicBezTo>
                  <a:cubicBezTo>
                    <a:pt x="150" y="0"/>
                    <a:pt x="156" y="8"/>
                    <a:pt x="156" y="18"/>
                  </a:cubicBezTo>
                  <a:cubicBezTo>
                    <a:pt x="156" y="156"/>
                    <a:pt x="156" y="156"/>
                    <a:pt x="156" y="156"/>
                  </a:cubicBezTo>
                  <a:cubicBezTo>
                    <a:pt x="156" y="166"/>
                    <a:pt x="150" y="174"/>
                    <a:pt x="142" y="174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7" y="174"/>
                    <a:pt x="0" y="166"/>
                    <a:pt x="0" y="15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7" y="0"/>
                    <a:pt x="1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íšļíďé">
              <a:extLst>
                <a:ext uri="{FF2B5EF4-FFF2-40B4-BE49-F238E27FC236}">
                  <a16:creationId xmlns:a16="http://schemas.microsoft.com/office/drawing/2014/main" xmlns="" id="{00B934A2-6EEE-40A9-A3AE-AA0893C477A2}"/>
                </a:ext>
              </a:extLst>
            </p:cNvPr>
            <p:cNvSpPr/>
            <p:nvPr/>
          </p:nvSpPr>
          <p:spPr bwMode="auto">
            <a:xfrm>
              <a:off x="7559675" y="3102887"/>
              <a:ext cx="201613" cy="222250"/>
            </a:xfrm>
            <a:custGeom>
              <a:avLst/>
              <a:gdLst>
                <a:gd name="T0" fmla="*/ 14 w 156"/>
                <a:gd name="T1" fmla="*/ 0 h 173"/>
                <a:gd name="T2" fmla="*/ 142 w 156"/>
                <a:gd name="T3" fmla="*/ 0 h 173"/>
                <a:gd name="T4" fmla="*/ 156 w 156"/>
                <a:gd name="T5" fmla="*/ 17 h 173"/>
                <a:gd name="T6" fmla="*/ 156 w 156"/>
                <a:gd name="T7" fmla="*/ 156 h 173"/>
                <a:gd name="T8" fmla="*/ 142 w 156"/>
                <a:gd name="T9" fmla="*/ 173 h 173"/>
                <a:gd name="T10" fmla="*/ 14 w 156"/>
                <a:gd name="T11" fmla="*/ 173 h 173"/>
                <a:gd name="T12" fmla="*/ 0 w 156"/>
                <a:gd name="T13" fmla="*/ 156 h 173"/>
                <a:gd name="T14" fmla="*/ 0 w 156"/>
                <a:gd name="T15" fmla="*/ 17 h 173"/>
                <a:gd name="T16" fmla="*/ 14 w 156"/>
                <a:gd name="T1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3">
                  <a:moveTo>
                    <a:pt x="14" y="0"/>
                  </a:moveTo>
                  <a:cubicBezTo>
                    <a:pt x="142" y="0"/>
                    <a:pt x="142" y="0"/>
                    <a:pt x="142" y="0"/>
                  </a:cubicBezTo>
                  <a:cubicBezTo>
                    <a:pt x="150" y="0"/>
                    <a:pt x="156" y="8"/>
                    <a:pt x="156" y="17"/>
                  </a:cubicBezTo>
                  <a:cubicBezTo>
                    <a:pt x="156" y="156"/>
                    <a:pt x="156" y="156"/>
                    <a:pt x="156" y="156"/>
                  </a:cubicBezTo>
                  <a:cubicBezTo>
                    <a:pt x="156" y="165"/>
                    <a:pt x="150" y="173"/>
                    <a:pt x="142" y="173"/>
                  </a:cubicBezTo>
                  <a:cubicBezTo>
                    <a:pt x="14" y="173"/>
                    <a:pt x="14" y="173"/>
                    <a:pt x="14" y="173"/>
                  </a:cubicBezTo>
                  <a:cubicBezTo>
                    <a:pt x="6" y="173"/>
                    <a:pt x="0" y="165"/>
                    <a:pt x="0" y="15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iṡḻíḓé">
              <a:extLst>
                <a:ext uri="{FF2B5EF4-FFF2-40B4-BE49-F238E27FC236}">
                  <a16:creationId xmlns:a16="http://schemas.microsoft.com/office/drawing/2014/main" xmlns="" id="{35E7D471-D675-48BC-AAB9-17127864AA79}"/>
                </a:ext>
              </a:extLst>
            </p:cNvPr>
            <p:cNvSpPr/>
            <p:nvPr/>
          </p:nvSpPr>
          <p:spPr bwMode="auto">
            <a:xfrm>
              <a:off x="7827963" y="3102887"/>
              <a:ext cx="201613" cy="222250"/>
            </a:xfrm>
            <a:custGeom>
              <a:avLst/>
              <a:gdLst>
                <a:gd name="T0" fmla="*/ 14 w 156"/>
                <a:gd name="T1" fmla="*/ 0 h 173"/>
                <a:gd name="T2" fmla="*/ 142 w 156"/>
                <a:gd name="T3" fmla="*/ 0 h 173"/>
                <a:gd name="T4" fmla="*/ 156 w 156"/>
                <a:gd name="T5" fmla="*/ 17 h 173"/>
                <a:gd name="T6" fmla="*/ 156 w 156"/>
                <a:gd name="T7" fmla="*/ 156 h 173"/>
                <a:gd name="T8" fmla="*/ 142 w 156"/>
                <a:gd name="T9" fmla="*/ 173 h 173"/>
                <a:gd name="T10" fmla="*/ 14 w 156"/>
                <a:gd name="T11" fmla="*/ 173 h 173"/>
                <a:gd name="T12" fmla="*/ 0 w 156"/>
                <a:gd name="T13" fmla="*/ 156 h 173"/>
                <a:gd name="T14" fmla="*/ 0 w 156"/>
                <a:gd name="T15" fmla="*/ 17 h 173"/>
                <a:gd name="T16" fmla="*/ 14 w 156"/>
                <a:gd name="T1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3">
                  <a:moveTo>
                    <a:pt x="14" y="0"/>
                  </a:moveTo>
                  <a:cubicBezTo>
                    <a:pt x="142" y="0"/>
                    <a:pt x="142" y="0"/>
                    <a:pt x="142" y="0"/>
                  </a:cubicBezTo>
                  <a:cubicBezTo>
                    <a:pt x="150" y="0"/>
                    <a:pt x="156" y="8"/>
                    <a:pt x="156" y="17"/>
                  </a:cubicBezTo>
                  <a:cubicBezTo>
                    <a:pt x="156" y="156"/>
                    <a:pt x="156" y="156"/>
                    <a:pt x="156" y="156"/>
                  </a:cubicBezTo>
                  <a:cubicBezTo>
                    <a:pt x="156" y="165"/>
                    <a:pt x="150" y="173"/>
                    <a:pt x="142" y="173"/>
                  </a:cubicBezTo>
                  <a:cubicBezTo>
                    <a:pt x="14" y="173"/>
                    <a:pt x="14" y="173"/>
                    <a:pt x="14" y="173"/>
                  </a:cubicBezTo>
                  <a:cubicBezTo>
                    <a:pt x="6" y="173"/>
                    <a:pt x="0" y="165"/>
                    <a:pt x="0" y="15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iṩľïḋê">
              <a:extLst>
                <a:ext uri="{FF2B5EF4-FFF2-40B4-BE49-F238E27FC236}">
                  <a16:creationId xmlns:a16="http://schemas.microsoft.com/office/drawing/2014/main" xmlns="" id="{D2AD88FA-4274-42BA-8082-1B8FAEF20C0A}"/>
                </a:ext>
              </a:extLst>
            </p:cNvPr>
            <p:cNvSpPr/>
            <p:nvPr/>
          </p:nvSpPr>
          <p:spPr bwMode="auto">
            <a:xfrm>
              <a:off x="7699375" y="3414037"/>
              <a:ext cx="330200" cy="223838"/>
            </a:xfrm>
            <a:custGeom>
              <a:avLst/>
              <a:gdLst>
                <a:gd name="T0" fmla="*/ 14 w 256"/>
                <a:gd name="T1" fmla="*/ 0 h 174"/>
                <a:gd name="T2" fmla="*/ 242 w 256"/>
                <a:gd name="T3" fmla="*/ 0 h 174"/>
                <a:gd name="T4" fmla="*/ 256 w 256"/>
                <a:gd name="T5" fmla="*/ 18 h 174"/>
                <a:gd name="T6" fmla="*/ 256 w 256"/>
                <a:gd name="T7" fmla="*/ 156 h 174"/>
                <a:gd name="T8" fmla="*/ 242 w 256"/>
                <a:gd name="T9" fmla="*/ 174 h 174"/>
                <a:gd name="T10" fmla="*/ 14 w 256"/>
                <a:gd name="T11" fmla="*/ 174 h 174"/>
                <a:gd name="T12" fmla="*/ 0 w 256"/>
                <a:gd name="T13" fmla="*/ 156 h 174"/>
                <a:gd name="T14" fmla="*/ 0 w 256"/>
                <a:gd name="T15" fmla="*/ 18 h 174"/>
                <a:gd name="T16" fmla="*/ 14 w 256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" h="174">
                  <a:moveTo>
                    <a:pt x="14" y="0"/>
                  </a:moveTo>
                  <a:cubicBezTo>
                    <a:pt x="242" y="0"/>
                    <a:pt x="242" y="0"/>
                    <a:pt x="242" y="0"/>
                  </a:cubicBezTo>
                  <a:cubicBezTo>
                    <a:pt x="250" y="0"/>
                    <a:pt x="256" y="8"/>
                    <a:pt x="256" y="18"/>
                  </a:cubicBezTo>
                  <a:cubicBezTo>
                    <a:pt x="256" y="156"/>
                    <a:pt x="256" y="156"/>
                    <a:pt x="256" y="156"/>
                  </a:cubicBezTo>
                  <a:cubicBezTo>
                    <a:pt x="256" y="166"/>
                    <a:pt x="250" y="174"/>
                    <a:pt x="242" y="174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6" y="174"/>
                    <a:pt x="0" y="166"/>
                    <a:pt x="0" y="15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îšļîḍê">
              <a:extLst>
                <a:ext uri="{FF2B5EF4-FFF2-40B4-BE49-F238E27FC236}">
                  <a16:creationId xmlns:a16="http://schemas.microsoft.com/office/drawing/2014/main" xmlns="" id="{344934E1-2DF3-4A4C-B6BC-8B55184ACF0F}"/>
                </a:ext>
              </a:extLst>
            </p:cNvPr>
            <p:cNvSpPr/>
            <p:nvPr/>
          </p:nvSpPr>
          <p:spPr bwMode="auto">
            <a:xfrm>
              <a:off x="4603750" y="3414037"/>
              <a:ext cx="342900" cy="223838"/>
            </a:xfrm>
            <a:custGeom>
              <a:avLst/>
              <a:gdLst>
                <a:gd name="T0" fmla="*/ 14 w 265"/>
                <a:gd name="T1" fmla="*/ 0 h 174"/>
                <a:gd name="T2" fmla="*/ 251 w 265"/>
                <a:gd name="T3" fmla="*/ 0 h 174"/>
                <a:gd name="T4" fmla="*/ 265 w 265"/>
                <a:gd name="T5" fmla="*/ 18 h 174"/>
                <a:gd name="T6" fmla="*/ 265 w 265"/>
                <a:gd name="T7" fmla="*/ 156 h 174"/>
                <a:gd name="T8" fmla="*/ 251 w 265"/>
                <a:gd name="T9" fmla="*/ 174 h 174"/>
                <a:gd name="T10" fmla="*/ 14 w 265"/>
                <a:gd name="T11" fmla="*/ 174 h 174"/>
                <a:gd name="T12" fmla="*/ 0 w 265"/>
                <a:gd name="T13" fmla="*/ 156 h 174"/>
                <a:gd name="T14" fmla="*/ 0 w 265"/>
                <a:gd name="T15" fmla="*/ 18 h 174"/>
                <a:gd name="T16" fmla="*/ 14 w 265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5" h="174">
                  <a:moveTo>
                    <a:pt x="14" y="0"/>
                  </a:moveTo>
                  <a:cubicBezTo>
                    <a:pt x="251" y="0"/>
                    <a:pt x="251" y="0"/>
                    <a:pt x="251" y="0"/>
                  </a:cubicBezTo>
                  <a:cubicBezTo>
                    <a:pt x="259" y="0"/>
                    <a:pt x="265" y="8"/>
                    <a:pt x="265" y="18"/>
                  </a:cubicBezTo>
                  <a:cubicBezTo>
                    <a:pt x="265" y="156"/>
                    <a:pt x="265" y="156"/>
                    <a:pt x="265" y="156"/>
                  </a:cubicBezTo>
                  <a:cubicBezTo>
                    <a:pt x="265" y="166"/>
                    <a:pt x="259" y="174"/>
                    <a:pt x="251" y="174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7" y="174"/>
                    <a:pt x="0" y="166"/>
                    <a:pt x="0" y="15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7" y="0"/>
                    <a:pt x="1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" name="isḷiḋè">
              <a:extLst>
                <a:ext uri="{FF2B5EF4-FFF2-40B4-BE49-F238E27FC236}">
                  <a16:creationId xmlns:a16="http://schemas.microsoft.com/office/drawing/2014/main" xmlns="" id="{EC4F9C7C-3D50-4051-8C95-B6CB1E35FBA0}"/>
                </a:ext>
              </a:extLst>
            </p:cNvPr>
            <p:cNvSpPr/>
            <p:nvPr/>
          </p:nvSpPr>
          <p:spPr bwMode="auto">
            <a:xfrm>
              <a:off x="4603750" y="3725187"/>
              <a:ext cx="401638" cy="223838"/>
            </a:xfrm>
            <a:custGeom>
              <a:avLst/>
              <a:gdLst>
                <a:gd name="T0" fmla="*/ 14 w 311"/>
                <a:gd name="T1" fmla="*/ 0 h 174"/>
                <a:gd name="T2" fmla="*/ 298 w 311"/>
                <a:gd name="T3" fmla="*/ 0 h 174"/>
                <a:gd name="T4" fmla="*/ 311 w 311"/>
                <a:gd name="T5" fmla="*/ 18 h 174"/>
                <a:gd name="T6" fmla="*/ 311 w 311"/>
                <a:gd name="T7" fmla="*/ 156 h 174"/>
                <a:gd name="T8" fmla="*/ 298 w 311"/>
                <a:gd name="T9" fmla="*/ 174 h 174"/>
                <a:gd name="T10" fmla="*/ 14 w 311"/>
                <a:gd name="T11" fmla="*/ 174 h 174"/>
                <a:gd name="T12" fmla="*/ 0 w 311"/>
                <a:gd name="T13" fmla="*/ 156 h 174"/>
                <a:gd name="T14" fmla="*/ 0 w 311"/>
                <a:gd name="T15" fmla="*/ 18 h 174"/>
                <a:gd name="T16" fmla="*/ 14 w 311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1" h="174">
                  <a:moveTo>
                    <a:pt x="14" y="0"/>
                  </a:moveTo>
                  <a:cubicBezTo>
                    <a:pt x="298" y="0"/>
                    <a:pt x="298" y="0"/>
                    <a:pt x="298" y="0"/>
                  </a:cubicBezTo>
                  <a:cubicBezTo>
                    <a:pt x="305" y="0"/>
                    <a:pt x="311" y="8"/>
                    <a:pt x="311" y="18"/>
                  </a:cubicBezTo>
                  <a:cubicBezTo>
                    <a:pt x="311" y="156"/>
                    <a:pt x="311" y="156"/>
                    <a:pt x="311" y="156"/>
                  </a:cubicBezTo>
                  <a:cubicBezTo>
                    <a:pt x="311" y="166"/>
                    <a:pt x="305" y="174"/>
                    <a:pt x="298" y="174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7" y="174"/>
                    <a:pt x="0" y="166"/>
                    <a:pt x="0" y="15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7" y="0"/>
                    <a:pt x="1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îṣľíḋe">
              <a:extLst>
                <a:ext uri="{FF2B5EF4-FFF2-40B4-BE49-F238E27FC236}">
                  <a16:creationId xmlns:a16="http://schemas.microsoft.com/office/drawing/2014/main" xmlns="" id="{2238EF85-FBB3-4280-950D-6FCBC5DD7CFE}"/>
                </a:ext>
              </a:extLst>
            </p:cNvPr>
            <p:cNvSpPr/>
            <p:nvPr/>
          </p:nvSpPr>
          <p:spPr bwMode="auto">
            <a:xfrm>
              <a:off x="4603750" y="4036337"/>
              <a:ext cx="201613" cy="223838"/>
            </a:xfrm>
            <a:custGeom>
              <a:avLst/>
              <a:gdLst>
                <a:gd name="T0" fmla="*/ 14 w 156"/>
                <a:gd name="T1" fmla="*/ 0 h 174"/>
                <a:gd name="T2" fmla="*/ 142 w 156"/>
                <a:gd name="T3" fmla="*/ 0 h 174"/>
                <a:gd name="T4" fmla="*/ 156 w 156"/>
                <a:gd name="T5" fmla="*/ 18 h 174"/>
                <a:gd name="T6" fmla="*/ 156 w 156"/>
                <a:gd name="T7" fmla="*/ 156 h 174"/>
                <a:gd name="T8" fmla="*/ 142 w 156"/>
                <a:gd name="T9" fmla="*/ 174 h 174"/>
                <a:gd name="T10" fmla="*/ 14 w 156"/>
                <a:gd name="T11" fmla="*/ 174 h 174"/>
                <a:gd name="T12" fmla="*/ 0 w 156"/>
                <a:gd name="T13" fmla="*/ 156 h 174"/>
                <a:gd name="T14" fmla="*/ 0 w 156"/>
                <a:gd name="T15" fmla="*/ 18 h 174"/>
                <a:gd name="T16" fmla="*/ 14 w 156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4">
                  <a:moveTo>
                    <a:pt x="14" y="0"/>
                  </a:moveTo>
                  <a:cubicBezTo>
                    <a:pt x="142" y="0"/>
                    <a:pt x="142" y="0"/>
                    <a:pt x="142" y="0"/>
                  </a:cubicBezTo>
                  <a:cubicBezTo>
                    <a:pt x="150" y="0"/>
                    <a:pt x="156" y="8"/>
                    <a:pt x="156" y="18"/>
                  </a:cubicBezTo>
                  <a:cubicBezTo>
                    <a:pt x="156" y="156"/>
                    <a:pt x="156" y="156"/>
                    <a:pt x="156" y="156"/>
                  </a:cubicBezTo>
                  <a:cubicBezTo>
                    <a:pt x="156" y="166"/>
                    <a:pt x="150" y="174"/>
                    <a:pt x="142" y="174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7" y="174"/>
                    <a:pt x="0" y="166"/>
                    <a:pt x="0" y="15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7" y="0"/>
                    <a:pt x="1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îşlíḋê">
              <a:extLst>
                <a:ext uri="{FF2B5EF4-FFF2-40B4-BE49-F238E27FC236}">
                  <a16:creationId xmlns:a16="http://schemas.microsoft.com/office/drawing/2014/main" xmlns="" id="{03D47B6B-CFD9-427D-96AE-5DCC9CC48930}"/>
                </a:ext>
              </a:extLst>
            </p:cNvPr>
            <p:cNvSpPr/>
            <p:nvPr/>
          </p:nvSpPr>
          <p:spPr bwMode="auto">
            <a:xfrm>
              <a:off x="4872038" y="4036337"/>
              <a:ext cx="201613" cy="223838"/>
            </a:xfrm>
            <a:custGeom>
              <a:avLst/>
              <a:gdLst>
                <a:gd name="T0" fmla="*/ 14 w 156"/>
                <a:gd name="T1" fmla="*/ 0 h 174"/>
                <a:gd name="T2" fmla="*/ 142 w 156"/>
                <a:gd name="T3" fmla="*/ 0 h 174"/>
                <a:gd name="T4" fmla="*/ 156 w 156"/>
                <a:gd name="T5" fmla="*/ 18 h 174"/>
                <a:gd name="T6" fmla="*/ 156 w 156"/>
                <a:gd name="T7" fmla="*/ 156 h 174"/>
                <a:gd name="T8" fmla="*/ 142 w 156"/>
                <a:gd name="T9" fmla="*/ 174 h 174"/>
                <a:gd name="T10" fmla="*/ 14 w 156"/>
                <a:gd name="T11" fmla="*/ 174 h 174"/>
                <a:gd name="T12" fmla="*/ 0 w 156"/>
                <a:gd name="T13" fmla="*/ 156 h 174"/>
                <a:gd name="T14" fmla="*/ 0 w 156"/>
                <a:gd name="T15" fmla="*/ 18 h 174"/>
                <a:gd name="T16" fmla="*/ 14 w 156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4">
                  <a:moveTo>
                    <a:pt x="14" y="0"/>
                  </a:moveTo>
                  <a:cubicBezTo>
                    <a:pt x="142" y="0"/>
                    <a:pt x="142" y="0"/>
                    <a:pt x="142" y="0"/>
                  </a:cubicBezTo>
                  <a:cubicBezTo>
                    <a:pt x="149" y="0"/>
                    <a:pt x="156" y="8"/>
                    <a:pt x="156" y="18"/>
                  </a:cubicBezTo>
                  <a:cubicBezTo>
                    <a:pt x="156" y="156"/>
                    <a:pt x="156" y="156"/>
                    <a:pt x="156" y="156"/>
                  </a:cubicBezTo>
                  <a:cubicBezTo>
                    <a:pt x="156" y="166"/>
                    <a:pt x="149" y="174"/>
                    <a:pt x="142" y="174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7" y="174"/>
                    <a:pt x="0" y="166"/>
                    <a:pt x="0" y="15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7" y="0"/>
                    <a:pt x="1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" name="íślíďe">
              <a:extLst>
                <a:ext uri="{FF2B5EF4-FFF2-40B4-BE49-F238E27FC236}">
                  <a16:creationId xmlns:a16="http://schemas.microsoft.com/office/drawing/2014/main" xmlns="" id="{75EF8DDF-61B5-4C60-8765-74C2A6020663}"/>
                </a:ext>
              </a:extLst>
            </p:cNvPr>
            <p:cNvSpPr/>
            <p:nvPr/>
          </p:nvSpPr>
          <p:spPr bwMode="auto">
            <a:xfrm>
              <a:off x="5141913" y="4036337"/>
              <a:ext cx="201613" cy="223838"/>
            </a:xfrm>
            <a:custGeom>
              <a:avLst/>
              <a:gdLst>
                <a:gd name="T0" fmla="*/ 14 w 156"/>
                <a:gd name="T1" fmla="*/ 0 h 174"/>
                <a:gd name="T2" fmla="*/ 142 w 156"/>
                <a:gd name="T3" fmla="*/ 0 h 174"/>
                <a:gd name="T4" fmla="*/ 156 w 156"/>
                <a:gd name="T5" fmla="*/ 18 h 174"/>
                <a:gd name="T6" fmla="*/ 156 w 156"/>
                <a:gd name="T7" fmla="*/ 156 h 174"/>
                <a:gd name="T8" fmla="*/ 142 w 156"/>
                <a:gd name="T9" fmla="*/ 174 h 174"/>
                <a:gd name="T10" fmla="*/ 14 w 156"/>
                <a:gd name="T11" fmla="*/ 174 h 174"/>
                <a:gd name="T12" fmla="*/ 0 w 156"/>
                <a:gd name="T13" fmla="*/ 156 h 174"/>
                <a:gd name="T14" fmla="*/ 0 w 156"/>
                <a:gd name="T15" fmla="*/ 18 h 174"/>
                <a:gd name="T16" fmla="*/ 14 w 156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4">
                  <a:moveTo>
                    <a:pt x="14" y="0"/>
                  </a:moveTo>
                  <a:cubicBezTo>
                    <a:pt x="142" y="0"/>
                    <a:pt x="142" y="0"/>
                    <a:pt x="142" y="0"/>
                  </a:cubicBezTo>
                  <a:cubicBezTo>
                    <a:pt x="150" y="0"/>
                    <a:pt x="156" y="8"/>
                    <a:pt x="156" y="18"/>
                  </a:cubicBezTo>
                  <a:cubicBezTo>
                    <a:pt x="156" y="156"/>
                    <a:pt x="156" y="156"/>
                    <a:pt x="156" y="156"/>
                  </a:cubicBezTo>
                  <a:cubicBezTo>
                    <a:pt x="156" y="166"/>
                    <a:pt x="150" y="174"/>
                    <a:pt x="142" y="174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6" y="174"/>
                    <a:pt x="0" y="166"/>
                    <a:pt x="0" y="15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" name="iSḷïḍê">
              <a:extLst>
                <a:ext uri="{FF2B5EF4-FFF2-40B4-BE49-F238E27FC236}">
                  <a16:creationId xmlns:a16="http://schemas.microsoft.com/office/drawing/2014/main" xmlns="" id="{F3B38B0D-46BE-4E29-9F23-D167BDCD2225}"/>
                </a:ext>
              </a:extLst>
            </p:cNvPr>
            <p:cNvSpPr/>
            <p:nvPr/>
          </p:nvSpPr>
          <p:spPr bwMode="auto">
            <a:xfrm>
              <a:off x="5410200" y="4036337"/>
              <a:ext cx="1754188" cy="223838"/>
            </a:xfrm>
            <a:custGeom>
              <a:avLst/>
              <a:gdLst>
                <a:gd name="T0" fmla="*/ 14 w 1358"/>
                <a:gd name="T1" fmla="*/ 0 h 174"/>
                <a:gd name="T2" fmla="*/ 1345 w 1358"/>
                <a:gd name="T3" fmla="*/ 0 h 174"/>
                <a:gd name="T4" fmla="*/ 1358 w 1358"/>
                <a:gd name="T5" fmla="*/ 18 h 174"/>
                <a:gd name="T6" fmla="*/ 1358 w 1358"/>
                <a:gd name="T7" fmla="*/ 156 h 174"/>
                <a:gd name="T8" fmla="*/ 1345 w 1358"/>
                <a:gd name="T9" fmla="*/ 174 h 174"/>
                <a:gd name="T10" fmla="*/ 14 w 1358"/>
                <a:gd name="T11" fmla="*/ 174 h 174"/>
                <a:gd name="T12" fmla="*/ 0 w 1358"/>
                <a:gd name="T13" fmla="*/ 156 h 174"/>
                <a:gd name="T14" fmla="*/ 0 w 1358"/>
                <a:gd name="T15" fmla="*/ 18 h 174"/>
                <a:gd name="T16" fmla="*/ 14 w 1358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58" h="174">
                  <a:moveTo>
                    <a:pt x="14" y="0"/>
                  </a:moveTo>
                  <a:cubicBezTo>
                    <a:pt x="1345" y="0"/>
                    <a:pt x="1345" y="0"/>
                    <a:pt x="1345" y="0"/>
                  </a:cubicBezTo>
                  <a:cubicBezTo>
                    <a:pt x="1352" y="0"/>
                    <a:pt x="1358" y="8"/>
                    <a:pt x="1358" y="18"/>
                  </a:cubicBezTo>
                  <a:cubicBezTo>
                    <a:pt x="1358" y="156"/>
                    <a:pt x="1358" y="156"/>
                    <a:pt x="1358" y="156"/>
                  </a:cubicBezTo>
                  <a:cubicBezTo>
                    <a:pt x="1358" y="166"/>
                    <a:pt x="1352" y="174"/>
                    <a:pt x="1345" y="174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6" y="174"/>
                    <a:pt x="0" y="166"/>
                    <a:pt x="0" y="15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ïṣľîdê">
              <a:extLst>
                <a:ext uri="{FF2B5EF4-FFF2-40B4-BE49-F238E27FC236}">
                  <a16:creationId xmlns:a16="http://schemas.microsoft.com/office/drawing/2014/main" xmlns="" id="{853155DE-4668-48AF-8E01-CE7105DA8E85}"/>
                </a:ext>
              </a:extLst>
            </p:cNvPr>
            <p:cNvSpPr/>
            <p:nvPr/>
          </p:nvSpPr>
          <p:spPr bwMode="auto">
            <a:xfrm>
              <a:off x="5070475" y="3726774"/>
              <a:ext cx="200025" cy="225425"/>
            </a:xfrm>
            <a:custGeom>
              <a:avLst/>
              <a:gdLst>
                <a:gd name="T0" fmla="*/ 13 w 155"/>
                <a:gd name="T1" fmla="*/ 0 h 174"/>
                <a:gd name="T2" fmla="*/ 141 w 155"/>
                <a:gd name="T3" fmla="*/ 0 h 174"/>
                <a:gd name="T4" fmla="*/ 155 w 155"/>
                <a:gd name="T5" fmla="*/ 18 h 174"/>
                <a:gd name="T6" fmla="*/ 155 w 155"/>
                <a:gd name="T7" fmla="*/ 156 h 174"/>
                <a:gd name="T8" fmla="*/ 141 w 155"/>
                <a:gd name="T9" fmla="*/ 174 h 174"/>
                <a:gd name="T10" fmla="*/ 13 w 155"/>
                <a:gd name="T11" fmla="*/ 174 h 174"/>
                <a:gd name="T12" fmla="*/ 0 w 155"/>
                <a:gd name="T13" fmla="*/ 156 h 174"/>
                <a:gd name="T14" fmla="*/ 0 w 155"/>
                <a:gd name="T15" fmla="*/ 18 h 174"/>
                <a:gd name="T16" fmla="*/ 13 w 155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5" h="174">
                  <a:moveTo>
                    <a:pt x="13" y="0"/>
                  </a:moveTo>
                  <a:cubicBezTo>
                    <a:pt x="141" y="0"/>
                    <a:pt x="141" y="0"/>
                    <a:pt x="141" y="0"/>
                  </a:cubicBezTo>
                  <a:cubicBezTo>
                    <a:pt x="149" y="0"/>
                    <a:pt x="155" y="8"/>
                    <a:pt x="155" y="18"/>
                  </a:cubicBezTo>
                  <a:cubicBezTo>
                    <a:pt x="155" y="156"/>
                    <a:pt x="155" y="156"/>
                    <a:pt x="155" y="156"/>
                  </a:cubicBezTo>
                  <a:cubicBezTo>
                    <a:pt x="155" y="166"/>
                    <a:pt x="149" y="174"/>
                    <a:pt x="141" y="174"/>
                  </a:cubicBez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6"/>
                    <a:pt x="0" y="15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" name="ïš1îďe">
              <a:extLst>
                <a:ext uri="{FF2B5EF4-FFF2-40B4-BE49-F238E27FC236}">
                  <a16:creationId xmlns:a16="http://schemas.microsoft.com/office/drawing/2014/main" xmlns="" id="{E2C83EA0-7EBD-4D60-95DB-E6FED07EEAC4}"/>
                </a:ext>
              </a:extLst>
            </p:cNvPr>
            <p:cNvSpPr/>
            <p:nvPr/>
          </p:nvSpPr>
          <p:spPr bwMode="auto">
            <a:xfrm>
              <a:off x="5338763" y="3726774"/>
              <a:ext cx="201613" cy="225425"/>
            </a:xfrm>
            <a:custGeom>
              <a:avLst/>
              <a:gdLst>
                <a:gd name="T0" fmla="*/ 14 w 156"/>
                <a:gd name="T1" fmla="*/ 0 h 174"/>
                <a:gd name="T2" fmla="*/ 142 w 156"/>
                <a:gd name="T3" fmla="*/ 0 h 174"/>
                <a:gd name="T4" fmla="*/ 156 w 156"/>
                <a:gd name="T5" fmla="*/ 18 h 174"/>
                <a:gd name="T6" fmla="*/ 156 w 156"/>
                <a:gd name="T7" fmla="*/ 156 h 174"/>
                <a:gd name="T8" fmla="*/ 142 w 156"/>
                <a:gd name="T9" fmla="*/ 174 h 174"/>
                <a:gd name="T10" fmla="*/ 14 w 156"/>
                <a:gd name="T11" fmla="*/ 174 h 174"/>
                <a:gd name="T12" fmla="*/ 0 w 156"/>
                <a:gd name="T13" fmla="*/ 156 h 174"/>
                <a:gd name="T14" fmla="*/ 0 w 156"/>
                <a:gd name="T15" fmla="*/ 18 h 174"/>
                <a:gd name="T16" fmla="*/ 14 w 156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4">
                  <a:moveTo>
                    <a:pt x="14" y="0"/>
                  </a:moveTo>
                  <a:cubicBezTo>
                    <a:pt x="142" y="0"/>
                    <a:pt x="142" y="0"/>
                    <a:pt x="142" y="0"/>
                  </a:cubicBezTo>
                  <a:cubicBezTo>
                    <a:pt x="149" y="0"/>
                    <a:pt x="156" y="8"/>
                    <a:pt x="156" y="18"/>
                  </a:cubicBezTo>
                  <a:cubicBezTo>
                    <a:pt x="156" y="156"/>
                    <a:pt x="156" y="156"/>
                    <a:pt x="156" y="156"/>
                  </a:cubicBezTo>
                  <a:cubicBezTo>
                    <a:pt x="156" y="166"/>
                    <a:pt x="149" y="174"/>
                    <a:pt x="142" y="174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6" y="174"/>
                    <a:pt x="0" y="166"/>
                    <a:pt x="0" y="15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" name="iṧliḍe">
              <a:extLst>
                <a:ext uri="{FF2B5EF4-FFF2-40B4-BE49-F238E27FC236}">
                  <a16:creationId xmlns:a16="http://schemas.microsoft.com/office/drawing/2014/main" xmlns="" id="{FEFEF849-6E55-42A6-ADE3-8F1B1DACD221}"/>
                </a:ext>
              </a:extLst>
            </p:cNvPr>
            <p:cNvSpPr/>
            <p:nvPr/>
          </p:nvSpPr>
          <p:spPr bwMode="auto">
            <a:xfrm>
              <a:off x="5607050" y="3726774"/>
              <a:ext cx="201613" cy="225425"/>
            </a:xfrm>
            <a:custGeom>
              <a:avLst/>
              <a:gdLst>
                <a:gd name="T0" fmla="*/ 14 w 156"/>
                <a:gd name="T1" fmla="*/ 0 h 174"/>
                <a:gd name="T2" fmla="*/ 142 w 156"/>
                <a:gd name="T3" fmla="*/ 0 h 174"/>
                <a:gd name="T4" fmla="*/ 156 w 156"/>
                <a:gd name="T5" fmla="*/ 18 h 174"/>
                <a:gd name="T6" fmla="*/ 156 w 156"/>
                <a:gd name="T7" fmla="*/ 156 h 174"/>
                <a:gd name="T8" fmla="*/ 142 w 156"/>
                <a:gd name="T9" fmla="*/ 174 h 174"/>
                <a:gd name="T10" fmla="*/ 14 w 156"/>
                <a:gd name="T11" fmla="*/ 174 h 174"/>
                <a:gd name="T12" fmla="*/ 0 w 156"/>
                <a:gd name="T13" fmla="*/ 156 h 174"/>
                <a:gd name="T14" fmla="*/ 0 w 156"/>
                <a:gd name="T15" fmla="*/ 18 h 174"/>
                <a:gd name="T16" fmla="*/ 14 w 156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4">
                  <a:moveTo>
                    <a:pt x="14" y="0"/>
                  </a:moveTo>
                  <a:cubicBezTo>
                    <a:pt x="142" y="0"/>
                    <a:pt x="142" y="0"/>
                    <a:pt x="142" y="0"/>
                  </a:cubicBezTo>
                  <a:cubicBezTo>
                    <a:pt x="149" y="0"/>
                    <a:pt x="156" y="8"/>
                    <a:pt x="156" y="18"/>
                  </a:cubicBezTo>
                  <a:cubicBezTo>
                    <a:pt x="156" y="156"/>
                    <a:pt x="156" y="156"/>
                    <a:pt x="156" y="156"/>
                  </a:cubicBezTo>
                  <a:cubicBezTo>
                    <a:pt x="156" y="166"/>
                    <a:pt x="149" y="174"/>
                    <a:pt x="142" y="174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6" y="174"/>
                    <a:pt x="0" y="166"/>
                    <a:pt x="0" y="15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" name="î$ļïḋe">
              <a:extLst>
                <a:ext uri="{FF2B5EF4-FFF2-40B4-BE49-F238E27FC236}">
                  <a16:creationId xmlns:a16="http://schemas.microsoft.com/office/drawing/2014/main" xmlns="" id="{5A40F844-4AD8-4287-AFB7-F8B66B77001E}"/>
                </a:ext>
              </a:extLst>
            </p:cNvPr>
            <p:cNvSpPr/>
            <p:nvPr/>
          </p:nvSpPr>
          <p:spPr bwMode="auto">
            <a:xfrm>
              <a:off x="5876925" y="3726774"/>
              <a:ext cx="201613" cy="225425"/>
            </a:xfrm>
            <a:custGeom>
              <a:avLst/>
              <a:gdLst>
                <a:gd name="T0" fmla="*/ 14 w 156"/>
                <a:gd name="T1" fmla="*/ 0 h 174"/>
                <a:gd name="T2" fmla="*/ 142 w 156"/>
                <a:gd name="T3" fmla="*/ 0 h 174"/>
                <a:gd name="T4" fmla="*/ 156 w 156"/>
                <a:gd name="T5" fmla="*/ 18 h 174"/>
                <a:gd name="T6" fmla="*/ 156 w 156"/>
                <a:gd name="T7" fmla="*/ 156 h 174"/>
                <a:gd name="T8" fmla="*/ 142 w 156"/>
                <a:gd name="T9" fmla="*/ 174 h 174"/>
                <a:gd name="T10" fmla="*/ 14 w 156"/>
                <a:gd name="T11" fmla="*/ 174 h 174"/>
                <a:gd name="T12" fmla="*/ 0 w 156"/>
                <a:gd name="T13" fmla="*/ 156 h 174"/>
                <a:gd name="T14" fmla="*/ 0 w 156"/>
                <a:gd name="T15" fmla="*/ 18 h 174"/>
                <a:gd name="T16" fmla="*/ 14 w 156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4">
                  <a:moveTo>
                    <a:pt x="14" y="0"/>
                  </a:moveTo>
                  <a:cubicBezTo>
                    <a:pt x="142" y="0"/>
                    <a:pt x="142" y="0"/>
                    <a:pt x="142" y="0"/>
                  </a:cubicBezTo>
                  <a:cubicBezTo>
                    <a:pt x="150" y="0"/>
                    <a:pt x="156" y="8"/>
                    <a:pt x="156" y="18"/>
                  </a:cubicBezTo>
                  <a:cubicBezTo>
                    <a:pt x="156" y="156"/>
                    <a:pt x="156" y="156"/>
                    <a:pt x="156" y="156"/>
                  </a:cubicBezTo>
                  <a:cubicBezTo>
                    <a:pt x="156" y="166"/>
                    <a:pt x="150" y="174"/>
                    <a:pt x="142" y="174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6" y="174"/>
                    <a:pt x="0" y="166"/>
                    <a:pt x="0" y="15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" name="îşlîdè">
              <a:extLst>
                <a:ext uri="{FF2B5EF4-FFF2-40B4-BE49-F238E27FC236}">
                  <a16:creationId xmlns:a16="http://schemas.microsoft.com/office/drawing/2014/main" xmlns="" id="{2AC5F08C-A7E1-4DA2-A2B1-0468969DCF2C}"/>
                </a:ext>
              </a:extLst>
            </p:cNvPr>
            <p:cNvSpPr/>
            <p:nvPr/>
          </p:nvSpPr>
          <p:spPr bwMode="auto">
            <a:xfrm>
              <a:off x="6145213" y="3726774"/>
              <a:ext cx="201613" cy="225425"/>
            </a:xfrm>
            <a:custGeom>
              <a:avLst/>
              <a:gdLst>
                <a:gd name="T0" fmla="*/ 14 w 156"/>
                <a:gd name="T1" fmla="*/ 0 h 174"/>
                <a:gd name="T2" fmla="*/ 142 w 156"/>
                <a:gd name="T3" fmla="*/ 0 h 174"/>
                <a:gd name="T4" fmla="*/ 156 w 156"/>
                <a:gd name="T5" fmla="*/ 18 h 174"/>
                <a:gd name="T6" fmla="*/ 156 w 156"/>
                <a:gd name="T7" fmla="*/ 156 h 174"/>
                <a:gd name="T8" fmla="*/ 142 w 156"/>
                <a:gd name="T9" fmla="*/ 174 h 174"/>
                <a:gd name="T10" fmla="*/ 14 w 156"/>
                <a:gd name="T11" fmla="*/ 174 h 174"/>
                <a:gd name="T12" fmla="*/ 0 w 156"/>
                <a:gd name="T13" fmla="*/ 156 h 174"/>
                <a:gd name="T14" fmla="*/ 0 w 156"/>
                <a:gd name="T15" fmla="*/ 18 h 174"/>
                <a:gd name="T16" fmla="*/ 14 w 156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4">
                  <a:moveTo>
                    <a:pt x="14" y="0"/>
                  </a:moveTo>
                  <a:cubicBezTo>
                    <a:pt x="142" y="0"/>
                    <a:pt x="142" y="0"/>
                    <a:pt x="142" y="0"/>
                  </a:cubicBezTo>
                  <a:cubicBezTo>
                    <a:pt x="150" y="0"/>
                    <a:pt x="156" y="8"/>
                    <a:pt x="156" y="18"/>
                  </a:cubicBezTo>
                  <a:cubicBezTo>
                    <a:pt x="156" y="156"/>
                    <a:pt x="156" y="156"/>
                    <a:pt x="156" y="156"/>
                  </a:cubicBezTo>
                  <a:cubicBezTo>
                    <a:pt x="156" y="166"/>
                    <a:pt x="150" y="174"/>
                    <a:pt x="142" y="174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6" y="174"/>
                    <a:pt x="0" y="166"/>
                    <a:pt x="0" y="15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" name="îŝlîḑé">
              <a:extLst>
                <a:ext uri="{FF2B5EF4-FFF2-40B4-BE49-F238E27FC236}">
                  <a16:creationId xmlns:a16="http://schemas.microsoft.com/office/drawing/2014/main" xmlns="" id="{05BBDB56-0751-4844-B3AF-F91611B5C458}"/>
                </a:ext>
              </a:extLst>
            </p:cNvPr>
            <p:cNvSpPr/>
            <p:nvPr/>
          </p:nvSpPr>
          <p:spPr bwMode="auto">
            <a:xfrm>
              <a:off x="6413500" y="3726774"/>
              <a:ext cx="201613" cy="225425"/>
            </a:xfrm>
            <a:custGeom>
              <a:avLst/>
              <a:gdLst>
                <a:gd name="T0" fmla="*/ 14 w 156"/>
                <a:gd name="T1" fmla="*/ 0 h 174"/>
                <a:gd name="T2" fmla="*/ 142 w 156"/>
                <a:gd name="T3" fmla="*/ 0 h 174"/>
                <a:gd name="T4" fmla="*/ 156 w 156"/>
                <a:gd name="T5" fmla="*/ 18 h 174"/>
                <a:gd name="T6" fmla="*/ 156 w 156"/>
                <a:gd name="T7" fmla="*/ 156 h 174"/>
                <a:gd name="T8" fmla="*/ 142 w 156"/>
                <a:gd name="T9" fmla="*/ 174 h 174"/>
                <a:gd name="T10" fmla="*/ 14 w 156"/>
                <a:gd name="T11" fmla="*/ 174 h 174"/>
                <a:gd name="T12" fmla="*/ 0 w 156"/>
                <a:gd name="T13" fmla="*/ 156 h 174"/>
                <a:gd name="T14" fmla="*/ 0 w 156"/>
                <a:gd name="T15" fmla="*/ 18 h 174"/>
                <a:gd name="T16" fmla="*/ 14 w 156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4">
                  <a:moveTo>
                    <a:pt x="14" y="0"/>
                  </a:moveTo>
                  <a:cubicBezTo>
                    <a:pt x="142" y="0"/>
                    <a:pt x="142" y="0"/>
                    <a:pt x="142" y="0"/>
                  </a:cubicBezTo>
                  <a:cubicBezTo>
                    <a:pt x="150" y="0"/>
                    <a:pt x="156" y="8"/>
                    <a:pt x="156" y="18"/>
                  </a:cubicBezTo>
                  <a:cubicBezTo>
                    <a:pt x="156" y="156"/>
                    <a:pt x="156" y="156"/>
                    <a:pt x="156" y="156"/>
                  </a:cubicBezTo>
                  <a:cubicBezTo>
                    <a:pt x="156" y="166"/>
                    <a:pt x="150" y="174"/>
                    <a:pt x="142" y="174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6" y="174"/>
                    <a:pt x="0" y="166"/>
                    <a:pt x="0" y="15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" name="îSḻíḍè">
              <a:extLst>
                <a:ext uri="{FF2B5EF4-FFF2-40B4-BE49-F238E27FC236}">
                  <a16:creationId xmlns:a16="http://schemas.microsoft.com/office/drawing/2014/main" xmlns="" id="{B80E5340-5E3F-4336-8FC6-4ECD829CD303}"/>
                </a:ext>
              </a:extLst>
            </p:cNvPr>
            <p:cNvSpPr/>
            <p:nvPr/>
          </p:nvSpPr>
          <p:spPr bwMode="auto">
            <a:xfrm>
              <a:off x="6683375" y="3726774"/>
              <a:ext cx="200025" cy="225425"/>
            </a:xfrm>
            <a:custGeom>
              <a:avLst/>
              <a:gdLst>
                <a:gd name="T0" fmla="*/ 13 w 155"/>
                <a:gd name="T1" fmla="*/ 0 h 174"/>
                <a:gd name="T2" fmla="*/ 141 w 155"/>
                <a:gd name="T3" fmla="*/ 0 h 174"/>
                <a:gd name="T4" fmla="*/ 155 w 155"/>
                <a:gd name="T5" fmla="*/ 18 h 174"/>
                <a:gd name="T6" fmla="*/ 155 w 155"/>
                <a:gd name="T7" fmla="*/ 156 h 174"/>
                <a:gd name="T8" fmla="*/ 141 w 155"/>
                <a:gd name="T9" fmla="*/ 174 h 174"/>
                <a:gd name="T10" fmla="*/ 13 w 155"/>
                <a:gd name="T11" fmla="*/ 174 h 174"/>
                <a:gd name="T12" fmla="*/ 0 w 155"/>
                <a:gd name="T13" fmla="*/ 156 h 174"/>
                <a:gd name="T14" fmla="*/ 0 w 155"/>
                <a:gd name="T15" fmla="*/ 18 h 174"/>
                <a:gd name="T16" fmla="*/ 13 w 155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5" h="174">
                  <a:moveTo>
                    <a:pt x="13" y="0"/>
                  </a:moveTo>
                  <a:cubicBezTo>
                    <a:pt x="141" y="0"/>
                    <a:pt x="141" y="0"/>
                    <a:pt x="141" y="0"/>
                  </a:cubicBezTo>
                  <a:cubicBezTo>
                    <a:pt x="149" y="0"/>
                    <a:pt x="155" y="8"/>
                    <a:pt x="155" y="18"/>
                  </a:cubicBezTo>
                  <a:cubicBezTo>
                    <a:pt x="155" y="156"/>
                    <a:pt x="155" y="156"/>
                    <a:pt x="155" y="156"/>
                  </a:cubicBezTo>
                  <a:cubicBezTo>
                    <a:pt x="155" y="166"/>
                    <a:pt x="149" y="174"/>
                    <a:pt x="141" y="174"/>
                  </a:cubicBez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6"/>
                    <a:pt x="0" y="15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" name="ïşľide">
              <a:extLst>
                <a:ext uri="{FF2B5EF4-FFF2-40B4-BE49-F238E27FC236}">
                  <a16:creationId xmlns:a16="http://schemas.microsoft.com/office/drawing/2014/main" xmlns="" id="{7B6FB686-6006-4817-A406-4CF31B7FCA0D}"/>
                </a:ext>
              </a:extLst>
            </p:cNvPr>
            <p:cNvSpPr/>
            <p:nvPr/>
          </p:nvSpPr>
          <p:spPr bwMode="auto">
            <a:xfrm>
              <a:off x="6951663" y="3726774"/>
              <a:ext cx="200025" cy="225425"/>
            </a:xfrm>
            <a:custGeom>
              <a:avLst/>
              <a:gdLst>
                <a:gd name="T0" fmla="*/ 13 w 155"/>
                <a:gd name="T1" fmla="*/ 0 h 174"/>
                <a:gd name="T2" fmla="*/ 142 w 155"/>
                <a:gd name="T3" fmla="*/ 0 h 174"/>
                <a:gd name="T4" fmla="*/ 155 w 155"/>
                <a:gd name="T5" fmla="*/ 18 h 174"/>
                <a:gd name="T6" fmla="*/ 155 w 155"/>
                <a:gd name="T7" fmla="*/ 156 h 174"/>
                <a:gd name="T8" fmla="*/ 142 w 155"/>
                <a:gd name="T9" fmla="*/ 174 h 174"/>
                <a:gd name="T10" fmla="*/ 13 w 155"/>
                <a:gd name="T11" fmla="*/ 174 h 174"/>
                <a:gd name="T12" fmla="*/ 0 w 155"/>
                <a:gd name="T13" fmla="*/ 156 h 174"/>
                <a:gd name="T14" fmla="*/ 0 w 155"/>
                <a:gd name="T15" fmla="*/ 18 h 174"/>
                <a:gd name="T16" fmla="*/ 13 w 155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5" h="174">
                  <a:moveTo>
                    <a:pt x="13" y="0"/>
                  </a:moveTo>
                  <a:cubicBezTo>
                    <a:pt x="142" y="0"/>
                    <a:pt x="142" y="0"/>
                    <a:pt x="142" y="0"/>
                  </a:cubicBezTo>
                  <a:cubicBezTo>
                    <a:pt x="149" y="0"/>
                    <a:pt x="155" y="8"/>
                    <a:pt x="155" y="18"/>
                  </a:cubicBezTo>
                  <a:cubicBezTo>
                    <a:pt x="155" y="156"/>
                    <a:pt x="155" y="156"/>
                    <a:pt x="155" y="156"/>
                  </a:cubicBezTo>
                  <a:cubicBezTo>
                    <a:pt x="155" y="166"/>
                    <a:pt x="149" y="174"/>
                    <a:pt x="142" y="174"/>
                  </a:cubicBez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6"/>
                    <a:pt x="0" y="15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" name="ïšļíḋè">
              <a:extLst>
                <a:ext uri="{FF2B5EF4-FFF2-40B4-BE49-F238E27FC236}">
                  <a16:creationId xmlns:a16="http://schemas.microsoft.com/office/drawing/2014/main" xmlns="" id="{52892636-9660-464F-BDF4-F09E1AEB4408}"/>
                </a:ext>
              </a:extLst>
            </p:cNvPr>
            <p:cNvSpPr/>
            <p:nvPr/>
          </p:nvSpPr>
          <p:spPr bwMode="auto">
            <a:xfrm>
              <a:off x="7221538" y="3726774"/>
              <a:ext cx="342900" cy="225425"/>
            </a:xfrm>
            <a:custGeom>
              <a:avLst/>
              <a:gdLst>
                <a:gd name="T0" fmla="*/ 14 w 266"/>
                <a:gd name="T1" fmla="*/ 0 h 174"/>
                <a:gd name="T2" fmla="*/ 252 w 266"/>
                <a:gd name="T3" fmla="*/ 0 h 174"/>
                <a:gd name="T4" fmla="*/ 266 w 266"/>
                <a:gd name="T5" fmla="*/ 18 h 174"/>
                <a:gd name="T6" fmla="*/ 266 w 266"/>
                <a:gd name="T7" fmla="*/ 156 h 174"/>
                <a:gd name="T8" fmla="*/ 252 w 266"/>
                <a:gd name="T9" fmla="*/ 174 h 174"/>
                <a:gd name="T10" fmla="*/ 14 w 266"/>
                <a:gd name="T11" fmla="*/ 174 h 174"/>
                <a:gd name="T12" fmla="*/ 0 w 266"/>
                <a:gd name="T13" fmla="*/ 156 h 174"/>
                <a:gd name="T14" fmla="*/ 0 w 266"/>
                <a:gd name="T15" fmla="*/ 18 h 174"/>
                <a:gd name="T16" fmla="*/ 14 w 266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6" h="174">
                  <a:moveTo>
                    <a:pt x="14" y="0"/>
                  </a:moveTo>
                  <a:cubicBezTo>
                    <a:pt x="252" y="0"/>
                    <a:pt x="252" y="0"/>
                    <a:pt x="252" y="0"/>
                  </a:cubicBezTo>
                  <a:cubicBezTo>
                    <a:pt x="260" y="0"/>
                    <a:pt x="266" y="8"/>
                    <a:pt x="266" y="18"/>
                  </a:cubicBezTo>
                  <a:cubicBezTo>
                    <a:pt x="266" y="156"/>
                    <a:pt x="266" y="156"/>
                    <a:pt x="266" y="156"/>
                  </a:cubicBezTo>
                  <a:cubicBezTo>
                    <a:pt x="266" y="166"/>
                    <a:pt x="260" y="174"/>
                    <a:pt x="252" y="174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6" y="174"/>
                    <a:pt x="0" y="166"/>
                    <a:pt x="0" y="15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" name="íSľíďe">
              <a:extLst>
                <a:ext uri="{FF2B5EF4-FFF2-40B4-BE49-F238E27FC236}">
                  <a16:creationId xmlns:a16="http://schemas.microsoft.com/office/drawing/2014/main" xmlns="" id="{8652073A-E708-4A3B-97D4-21C264F01169}"/>
                </a:ext>
              </a:extLst>
            </p:cNvPr>
            <p:cNvSpPr/>
            <p:nvPr/>
          </p:nvSpPr>
          <p:spPr bwMode="auto">
            <a:xfrm>
              <a:off x="7624763" y="3725187"/>
              <a:ext cx="403225" cy="223838"/>
            </a:xfrm>
            <a:custGeom>
              <a:avLst/>
              <a:gdLst>
                <a:gd name="T0" fmla="*/ 14 w 312"/>
                <a:gd name="T1" fmla="*/ 0 h 174"/>
                <a:gd name="T2" fmla="*/ 298 w 312"/>
                <a:gd name="T3" fmla="*/ 0 h 174"/>
                <a:gd name="T4" fmla="*/ 312 w 312"/>
                <a:gd name="T5" fmla="*/ 18 h 174"/>
                <a:gd name="T6" fmla="*/ 312 w 312"/>
                <a:gd name="T7" fmla="*/ 156 h 174"/>
                <a:gd name="T8" fmla="*/ 298 w 312"/>
                <a:gd name="T9" fmla="*/ 174 h 174"/>
                <a:gd name="T10" fmla="*/ 14 w 312"/>
                <a:gd name="T11" fmla="*/ 174 h 174"/>
                <a:gd name="T12" fmla="*/ 0 w 312"/>
                <a:gd name="T13" fmla="*/ 156 h 174"/>
                <a:gd name="T14" fmla="*/ 0 w 312"/>
                <a:gd name="T15" fmla="*/ 18 h 174"/>
                <a:gd name="T16" fmla="*/ 14 w 312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2" h="174">
                  <a:moveTo>
                    <a:pt x="14" y="0"/>
                  </a:moveTo>
                  <a:cubicBezTo>
                    <a:pt x="298" y="0"/>
                    <a:pt x="298" y="0"/>
                    <a:pt x="298" y="0"/>
                  </a:cubicBezTo>
                  <a:cubicBezTo>
                    <a:pt x="305" y="0"/>
                    <a:pt x="312" y="8"/>
                    <a:pt x="312" y="18"/>
                  </a:cubicBezTo>
                  <a:cubicBezTo>
                    <a:pt x="312" y="156"/>
                    <a:pt x="312" y="156"/>
                    <a:pt x="312" y="156"/>
                  </a:cubicBezTo>
                  <a:cubicBezTo>
                    <a:pt x="312" y="166"/>
                    <a:pt x="305" y="174"/>
                    <a:pt x="298" y="174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7" y="174"/>
                    <a:pt x="0" y="166"/>
                    <a:pt x="0" y="15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7" y="0"/>
                    <a:pt x="1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" name="îsḻïḓe">
              <a:extLst>
                <a:ext uri="{FF2B5EF4-FFF2-40B4-BE49-F238E27FC236}">
                  <a16:creationId xmlns:a16="http://schemas.microsoft.com/office/drawing/2014/main" xmlns="" id="{6C78E22B-52C0-461D-9E96-90C10CE53657}"/>
                </a:ext>
              </a:extLst>
            </p:cNvPr>
            <p:cNvSpPr/>
            <p:nvPr/>
          </p:nvSpPr>
          <p:spPr bwMode="auto">
            <a:xfrm>
              <a:off x="7670800" y="4036337"/>
              <a:ext cx="149225" cy="76200"/>
            </a:xfrm>
            <a:custGeom>
              <a:avLst/>
              <a:gdLst>
                <a:gd name="T0" fmla="*/ 5 w 116"/>
                <a:gd name="T1" fmla="*/ 0 h 60"/>
                <a:gd name="T2" fmla="*/ 112 w 116"/>
                <a:gd name="T3" fmla="*/ 0 h 60"/>
                <a:gd name="T4" fmla="*/ 116 w 116"/>
                <a:gd name="T5" fmla="*/ 6 h 60"/>
                <a:gd name="T6" fmla="*/ 116 w 116"/>
                <a:gd name="T7" fmla="*/ 54 h 60"/>
                <a:gd name="T8" fmla="*/ 112 w 116"/>
                <a:gd name="T9" fmla="*/ 60 h 60"/>
                <a:gd name="T10" fmla="*/ 5 w 116"/>
                <a:gd name="T11" fmla="*/ 60 h 60"/>
                <a:gd name="T12" fmla="*/ 0 w 116"/>
                <a:gd name="T13" fmla="*/ 54 h 60"/>
                <a:gd name="T14" fmla="*/ 0 w 116"/>
                <a:gd name="T15" fmla="*/ 6 h 60"/>
                <a:gd name="T16" fmla="*/ 5 w 116"/>
                <a:gd name="T1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60">
                  <a:moveTo>
                    <a:pt x="5" y="0"/>
                  </a:moveTo>
                  <a:cubicBezTo>
                    <a:pt x="112" y="0"/>
                    <a:pt x="112" y="0"/>
                    <a:pt x="112" y="0"/>
                  </a:cubicBezTo>
                  <a:cubicBezTo>
                    <a:pt x="114" y="0"/>
                    <a:pt x="116" y="3"/>
                    <a:pt x="116" y="6"/>
                  </a:cubicBezTo>
                  <a:cubicBezTo>
                    <a:pt x="116" y="54"/>
                    <a:pt x="116" y="54"/>
                    <a:pt x="116" y="54"/>
                  </a:cubicBezTo>
                  <a:cubicBezTo>
                    <a:pt x="116" y="58"/>
                    <a:pt x="114" y="60"/>
                    <a:pt x="112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2" y="60"/>
                    <a:pt x="0" y="58"/>
                    <a:pt x="0" y="5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" name="ïṣlîḑè">
              <a:extLst>
                <a:ext uri="{FF2B5EF4-FFF2-40B4-BE49-F238E27FC236}">
                  <a16:creationId xmlns:a16="http://schemas.microsoft.com/office/drawing/2014/main" xmlns="" id="{B85B3BBD-B7BC-4917-98C6-7EDA82F1A626}"/>
                </a:ext>
              </a:extLst>
            </p:cNvPr>
            <p:cNvSpPr/>
            <p:nvPr/>
          </p:nvSpPr>
          <p:spPr bwMode="auto">
            <a:xfrm>
              <a:off x="7670800" y="4169687"/>
              <a:ext cx="149225" cy="77788"/>
            </a:xfrm>
            <a:custGeom>
              <a:avLst/>
              <a:gdLst>
                <a:gd name="T0" fmla="*/ 5 w 116"/>
                <a:gd name="T1" fmla="*/ 0 h 60"/>
                <a:gd name="T2" fmla="*/ 112 w 116"/>
                <a:gd name="T3" fmla="*/ 0 h 60"/>
                <a:gd name="T4" fmla="*/ 116 w 116"/>
                <a:gd name="T5" fmla="*/ 6 h 60"/>
                <a:gd name="T6" fmla="*/ 116 w 116"/>
                <a:gd name="T7" fmla="*/ 54 h 60"/>
                <a:gd name="T8" fmla="*/ 112 w 116"/>
                <a:gd name="T9" fmla="*/ 60 h 60"/>
                <a:gd name="T10" fmla="*/ 5 w 116"/>
                <a:gd name="T11" fmla="*/ 60 h 60"/>
                <a:gd name="T12" fmla="*/ 0 w 116"/>
                <a:gd name="T13" fmla="*/ 54 h 60"/>
                <a:gd name="T14" fmla="*/ 0 w 116"/>
                <a:gd name="T15" fmla="*/ 6 h 60"/>
                <a:gd name="T16" fmla="*/ 5 w 116"/>
                <a:gd name="T1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60">
                  <a:moveTo>
                    <a:pt x="5" y="0"/>
                  </a:moveTo>
                  <a:cubicBezTo>
                    <a:pt x="112" y="0"/>
                    <a:pt x="112" y="0"/>
                    <a:pt x="112" y="0"/>
                  </a:cubicBezTo>
                  <a:cubicBezTo>
                    <a:pt x="114" y="0"/>
                    <a:pt x="116" y="3"/>
                    <a:pt x="116" y="6"/>
                  </a:cubicBezTo>
                  <a:cubicBezTo>
                    <a:pt x="116" y="54"/>
                    <a:pt x="116" y="54"/>
                    <a:pt x="116" y="54"/>
                  </a:cubicBezTo>
                  <a:cubicBezTo>
                    <a:pt x="116" y="57"/>
                    <a:pt x="114" y="60"/>
                    <a:pt x="112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2" y="60"/>
                    <a:pt x="0" y="57"/>
                    <a:pt x="0" y="5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" name="í$ḷiďè">
              <a:extLst>
                <a:ext uri="{FF2B5EF4-FFF2-40B4-BE49-F238E27FC236}">
                  <a16:creationId xmlns:a16="http://schemas.microsoft.com/office/drawing/2014/main" xmlns="" id="{C39EAB9D-A824-4DD6-A889-D8A7388796FF}"/>
                </a:ext>
              </a:extLst>
            </p:cNvPr>
            <p:cNvSpPr/>
            <p:nvPr/>
          </p:nvSpPr>
          <p:spPr bwMode="auto">
            <a:xfrm>
              <a:off x="7466013" y="4169687"/>
              <a:ext cx="149225" cy="77788"/>
            </a:xfrm>
            <a:custGeom>
              <a:avLst/>
              <a:gdLst>
                <a:gd name="T0" fmla="*/ 4 w 116"/>
                <a:gd name="T1" fmla="*/ 0 h 60"/>
                <a:gd name="T2" fmla="*/ 111 w 116"/>
                <a:gd name="T3" fmla="*/ 0 h 60"/>
                <a:gd name="T4" fmla="*/ 116 w 116"/>
                <a:gd name="T5" fmla="*/ 6 h 60"/>
                <a:gd name="T6" fmla="*/ 116 w 116"/>
                <a:gd name="T7" fmla="*/ 54 h 60"/>
                <a:gd name="T8" fmla="*/ 111 w 116"/>
                <a:gd name="T9" fmla="*/ 60 h 60"/>
                <a:gd name="T10" fmla="*/ 4 w 116"/>
                <a:gd name="T11" fmla="*/ 60 h 60"/>
                <a:gd name="T12" fmla="*/ 0 w 116"/>
                <a:gd name="T13" fmla="*/ 54 h 60"/>
                <a:gd name="T14" fmla="*/ 0 w 116"/>
                <a:gd name="T15" fmla="*/ 6 h 60"/>
                <a:gd name="T16" fmla="*/ 4 w 116"/>
                <a:gd name="T1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60">
                  <a:moveTo>
                    <a:pt x="4" y="0"/>
                  </a:moveTo>
                  <a:cubicBezTo>
                    <a:pt x="111" y="0"/>
                    <a:pt x="111" y="0"/>
                    <a:pt x="111" y="0"/>
                  </a:cubicBezTo>
                  <a:cubicBezTo>
                    <a:pt x="114" y="0"/>
                    <a:pt x="116" y="3"/>
                    <a:pt x="116" y="6"/>
                  </a:cubicBezTo>
                  <a:cubicBezTo>
                    <a:pt x="116" y="54"/>
                    <a:pt x="116" y="54"/>
                    <a:pt x="116" y="54"/>
                  </a:cubicBezTo>
                  <a:cubicBezTo>
                    <a:pt x="116" y="57"/>
                    <a:pt x="114" y="60"/>
                    <a:pt x="111" y="60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2" y="60"/>
                    <a:pt x="0" y="57"/>
                    <a:pt x="0" y="5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" name="îṩḻiďe">
              <a:extLst>
                <a:ext uri="{FF2B5EF4-FFF2-40B4-BE49-F238E27FC236}">
                  <a16:creationId xmlns:a16="http://schemas.microsoft.com/office/drawing/2014/main" xmlns="" id="{D634BC7E-7623-42C5-95B0-B28B0DBDAAA6}"/>
                </a:ext>
              </a:extLst>
            </p:cNvPr>
            <p:cNvSpPr/>
            <p:nvPr/>
          </p:nvSpPr>
          <p:spPr bwMode="auto">
            <a:xfrm>
              <a:off x="7874000" y="4169687"/>
              <a:ext cx="150813" cy="77788"/>
            </a:xfrm>
            <a:custGeom>
              <a:avLst/>
              <a:gdLst>
                <a:gd name="T0" fmla="*/ 5 w 116"/>
                <a:gd name="T1" fmla="*/ 0 h 60"/>
                <a:gd name="T2" fmla="*/ 112 w 116"/>
                <a:gd name="T3" fmla="*/ 0 h 60"/>
                <a:gd name="T4" fmla="*/ 116 w 116"/>
                <a:gd name="T5" fmla="*/ 6 h 60"/>
                <a:gd name="T6" fmla="*/ 116 w 116"/>
                <a:gd name="T7" fmla="*/ 54 h 60"/>
                <a:gd name="T8" fmla="*/ 112 w 116"/>
                <a:gd name="T9" fmla="*/ 60 h 60"/>
                <a:gd name="T10" fmla="*/ 5 w 116"/>
                <a:gd name="T11" fmla="*/ 60 h 60"/>
                <a:gd name="T12" fmla="*/ 0 w 116"/>
                <a:gd name="T13" fmla="*/ 54 h 60"/>
                <a:gd name="T14" fmla="*/ 0 w 116"/>
                <a:gd name="T15" fmla="*/ 6 h 60"/>
                <a:gd name="T16" fmla="*/ 5 w 116"/>
                <a:gd name="T1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60">
                  <a:moveTo>
                    <a:pt x="5" y="0"/>
                  </a:moveTo>
                  <a:cubicBezTo>
                    <a:pt x="112" y="0"/>
                    <a:pt x="112" y="0"/>
                    <a:pt x="112" y="0"/>
                  </a:cubicBezTo>
                  <a:cubicBezTo>
                    <a:pt x="114" y="0"/>
                    <a:pt x="116" y="3"/>
                    <a:pt x="116" y="6"/>
                  </a:cubicBezTo>
                  <a:cubicBezTo>
                    <a:pt x="116" y="54"/>
                    <a:pt x="116" y="54"/>
                    <a:pt x="116" y="54"/>
                  </a:cubicBezTo>
                  <a:cubicBezTo>
                    <a:pt x="116" y="57"/>
                    <a:pt x="114" y="60"/>
                    <a:pt x="112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2" y="60"/>
                    <a:pt x="0" y="57"/>
                    <a:pt x="0" y="5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" name="îśļïḋé">
              <a:extLst>
                <a:ext uri="{FF2B5EF4-FFF2-40B4-BE49-F238E27FC236}">
                  <a16:creationId xmlns:a16="http://schemas.microsoft.com/office/drawing/2014/main" xmlns="" id="{CD20C30A-032C-4AB0-B3B4-DECB4C6E4936}"/>
                </a:ext>
              </a:extLst>
            </p:cNvPr>
            <p:cNvSpPr/>
            <p:nvPr/>
          </p:nvSpPr>
          <p:spPr bwMode="auto">
            <a:xfrm>
              <a:off x="7213600" y="4036337"/>
              <a:ext cx="201613" cy="223838"/>
            </a:xfrm>
            <a:custGeom>
              <a:avLst/>
              <a:gdLst>
                <a:gd name="T0" fmla="*/ 14 w 156"/>
                <a:gd name="T1" fmla="*/ 0 h 174"/>
                <a:gd name="T2" fmla="*/ 142 w 156"/>
                <a:gd name="T3" fmla="*/ 0 h 174"/>
                <a:gd name="T4" fmla="*/ 156 w 156"/>
                <a:gd name="T5" fmla="*/ 18 h 174"/>
                <a:gd name="T6" fmla="*/ 156 w 156"/>
                <a:gd name="T7" fmla="*/ 156 h 174"/>
                <a:gd name="T8" fmla="*/ 142 w 156"/>
                <a:gd name="T9" fmla="*/ 174 h 174"/>
                <a:gd name="T10" fmla="*/ 14 w 156"/>
                <a:gd name="T11" fmla="*/ 174 h 174"/>
                <a:gd name="T12" fmla="*/ 0 w 156"/>
                <a:gd name="T13" fmla="*/ 156 h 174"/>
                <a:gd name="T14" fmla="*/ 0 w 156"/>
                <a:gd name="T15" fmla="*/ 18 h 174"/>
                <a:gd name="T16" fmla="*/ 14 w 156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4">
                  <a:moveTo>
                    <a:pt x="14" y="0"/>
                  </a:moveTo>
                  <a:cubicBezTo>
                    <a:pt x="142" y="0"/>
                    <a:pt x="142" y="0"/>
                    <a:pt x="142" y="0"/>
                  </a:cubicBezTo>
                  <a:cubicBezTo>
                    <a:pt x="149" y="0"/>
                    <a:pt x="156" y="8"/>
                    <a:pt x="156" y="18"/>
                  </a:cubicBezTo>
                  <a:cubicBezTo>
                    <a:pt x="156" y="156"/>
                    <a:pt x="156" y="156"/>
                    <a:pt x="156" y="156"/>
                  </a:cubicBezTo>
                  <a:cubicBezTo>
                    <a:pt x="156" y="166"/>
                    <a:pt x="149" y="174"/>
                    <a:pt x="142" y="174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6" y="174"/>
                    <a:pt x="0" y="166"/>
                    <a:pt x="0" y="15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" name="iṡ1îḓè">
              <a:extLst>
                <a:ext uri="{FF2B5EF4-FFF2-40B4-BE49-F238E27FC236}">
                  <a16:creationId xmlns:a16="http://schemas.microsoft.com/office/drawing/2014/main" xmlns="" id="{A8BBA883-E5A8-41ED-8CAD-BD7A9EBF57AC}"/>
                </a:ext>
              </a:extLst>
            </p:cNvPr>
            <p:cNvSpPr/>
            <p:nvPr/>
          </p:nvSpPr>
          <p:spPr bwMode="auto">
            <a:xfrm>
              <a:off x="5375275" y="3971249"/>
              <a:ext cx="831850" cy="1938338"/>
            </a:xfrm>
            <a:custGeom>
              <a:avLst/>
              <a:gdLst>
                <a:gd name="T0" fmla="*/ 567 w 644"/>
                <a:gd name="T1" fmla="*/ 666 h 1502"/>
                <a:gd name="T2" fmla="*/ 568 w 644"/>
                <a:gd name="T3" fmla="*/ 707 h 1502"/>
                <a:gd name="T4" fmla="*/ 529 w 644"/>
                <a:gd name="T5" fmla="*/ 732 h 1502"/>
                <a:gd name="T6" fmla="*/ 528 w 644"/>
                <a:gd name="T7" fmla="*/ 714 h 1502"/>
                <a:gd name="T8" fmla="*/ 528 w 644"/>
                <a:gd name="T9" fmla="*/ 692 h 1502"/>
                <a:gd name="T10" fmla="*/ 528 w 644"/>
                <a:gd name="T11" fmla="*/ 196 h 1502"/>
                <a:gd name="T12" fmla="*/ 476 w 644"/>
                <a:gd name="T13" fmla="*/ 143 h 1502"/>
                <a:gd name="T14" fmla="*/ 473 w 644"/>
                <a:gd name="T15" fmla="*/ 143 h 1502"/>
                <a:gd name="T16" fmla="*/ 420 w 644"/>
                <a:gd name="T17" fmla="*/ 196 h 1502"/>
                <a:gd name="T18" fmla="*/ 420 w 644"/>
                <a:gd name="T19" fmla="*/ 467 h 1502"/>
                <a:gd name="T20" fmla="*/ 386 w 644"/>
                <a:gd name="T21" fmla="*/ 465 h 1502"/>
                <a:gd name="T22" fmla="*/ 386 w 644"/>
                <a:gd name="T23" fmla="*/ 52 h 1502"/>
                <a:gd name="T24" fmla="*/ 334 w 644"/>
                <a:gd name="T25" fmla="*/ 0 h 1502"/>
                <a:gd name="T26" fmla="*/ 331 w 644"/>
                <a:gd name="T27" fmla="*/ 0 h 1502"/>
                <a:gd name="T28" fmla="*/ 278 w 644"/>
                <a:gd name="T29" fmla="*/ 52 h 1502"/>
                <a:gd name="T30" fmla="*/ 278 w 644"/>
                <a:gd name="T31" fmla="*/ 467 h 1502"/>
                <a:gd name="T32" fmla="*/ 249 w 644"/>
                <a:gd name="T33" fmla="*/ 467 h 1502"/>
                <a:gd name="T34" fmla="*/ 249 w 644"/>
                <a:gd name="T35" fmla="*/ 164 h 1502"/>
                <a:gd name="T36" fmla="*/ 196 w 644"/>
                <a:gd name="T37" fmla="*/ 111 h 1502"/>
                <a:gd name="T38" fmla="*/ 193 w 644"/>
                <a:gd name="T39" fmla="*/ 111 h 1502"/>
                <a:gd name="T40" fmla="*/ 140 w 644"/>
                <a:gd name="T41" fmla="*/ 164 h 1502"/>
                <a:gd name="T42" fmla="*/ 140 w 644"/>
                <a:gd name="T43" fmla="*/ 480 h 1502"/>
                <a:gd name="T44" fmla="*/ 108 w 644"/>
                <a:gd name="T45" fmla="*/ 479 h 1502"/>
                <a:gd name="T46" fmla="*/ 108 w 644"/>
                <a:gd name="T47" fmla="*/ 313 h 1502"/>
                <a:gd name="T48" fmla="*/ 56 w 644"/>
                <a:gd name="T49" fmla="*/ 260 h 1502"/>
                <a:gd name="T50" fmla="*/ 53 w 644"/>
                <a:gd name="T51" fmla="*/ 260 h 1502"/>
                <a:gd name="T52" fmla="*/ 0 w 644"/>
                <a:gd name="T53" fmla="*/ 313 h 1502"/>
                <a:gd name="T54" fmla="*/ 0 w 644"/>
                <a:gd name="T55" fmla="*/ 669 h 1502"/>
                <a:gd name="T56" fmla="*/ 0 w 644"/>
                <a:gd name="T57" fmla="*/ 831 h 1502"/>
                <a:gd name="T58" fmla="*/ 0 w 644"/>
                <a:gd name="T59" fmla="*/ 902 h 1502"/>
                <a:gd name="T60" fmla="*/ 57 w 644"/>
                <a:gd name="T61" fmla="*/ 987 h 1502"/>
                <a:gd name="T62" fmla="*/ 56 w 644"/>
                <a:gd name="T63" fmla="*/ 1391 h 1502"/>
                <a:gd name="T64" fmla="*/ 441 w 644"/>
                <a:gd name="T65" fmla="*/ 1502 h 1502"/>
                <a:gd name="T66" fmla="*/ 444 w 644"/>
                <a:gd name="T67" fmla="*/ 1000 h 1502"/>
                <a:gd name="T68" fmla="*/ 528 w 644"/>
                <a:gd name="T69" fmla="*/ 902 h 1502"/>
                <a:gd name="T70" fmla="*/ 528 w 644"/>
                <a:gd name="T71" fmla="*/ 850 h 1502"/>
                <a:gd name="T72" fmla="*/ 644 w 644"/>
                <a:gd name="T73" fmla="*/ 751 h 1502"/>
                <a:gd name="T74" fmla="*/ 639 w 644"/>
                <a:gd name="T75" fmla="*/ 600 h 1502"/>
                <a:gd name="T76" fmla="*/ 567 w 644"/>
                <a:gd name="T77" fmla="*/ 666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44" h="1502">
                  <a:moveTo>
                    <a:pt x="567" y="666"/>
                  </a:moveTo>
                  <a:cubicBezTo>
                    <a:pt x="568" y="707"/>
                    <a:pt x="568" y="707"/>
                    <a:pt x="568" y="707"/>
                  </a:cubicBezTo>
                  <a:cubicBezTo>
                    <a:pt x="568" y="707"/>
                    <a:pt x="532" y="732"/>
                    <a:pt x="529" y="732"/>
                  </a:cubicBezTo>
                  <a:cubicBezTo>
                    <a:pt x="528" y="714"/>
                    <a:pt x="528" y="714"/>
                    <a:pt x="528" y="714"/>
                  </a:cubicBezTo>
                  <a:cubicBezTo>
                    <a:pt x="528" y="692"/>
                    <a:pt x="528" y="692"/>
                    <a:pt x="528" y="692"/>
                  </a:cubicBezTo>
                  <a:cubicBezTo>
                    <a:pt x="528" y="196"/>
                    <a:pt x="528" y="196"/>
                    <a:pt x="528" y="196"/>
                  </a:cubicBezTo>
                  <a:cubicBezTo>
                    <a:pt x="528" y="167"/>
                    <a:pt x="505" y="143"/>
                    <a:pt x="476" y="143"/>
                  </a:cubicBezTo>
                  <a:cubicBezTo>
                    <a:pt x="473" y="143"/>
                    <a:pt x="473" y="143"/>
                    <a:pt x="473" y="143"/>
                  </a:cubicBezTo>
                  <a:cubicBezTo>
                    <a:pt x="444" y="143"/>
                    <a:pt x="420" y="167"/>
                    <a:pt x="420" y="196"/>
                  </a:cubicBezTo>
                  <a:cubicBezTo>
                    <a:pt x="420" y="467"/>
                    <a:pt x="420" y="467"/>
                    <a:pt x="420" y="467"/>
                  </a:cubicBezTo>
                  <a:cubicBezTo>
                    <a:pt x="409" y="474"/>
                    <a:pt x="394" y="474"/>
                    <a:pt x="386" y="465"/>
                  </a:cubicBezTo>
                  <a:cubicBezTo>
                    <a:pt x="386" y="52"/>
                    <a:pt x="386" y="52"/>
                    <a:pt x="386" y="52"/>
                  </a:cubicBezTo>
                  <a:cubicBezTo>
                    <a:pt x="386" y="23"/>
                    <a:pt x="363" y="0"/>
                    <a:pt x="334" y="0"/>
                  </a:cubicBezTo>
                  <a:cubicBezTo>
                    <a:pt x="331" y="0"/>
                    <a:pt x="331" y="0"/>
                    <a:pt x="331" y="0"/>
                  </a:cubicBezTo>
                  <a:cubicBezTo>
                    <a:pt x="302" y="0"/>
                    <a:pt x="278" y="23"/>
                    <a:pt x="278" y="52"/>
                  </a:cubicBezTo>
                  <a:cubicBezTo>
                    <a:pt x="278" y="467"/>
                    <a:pt x="278" y="467"/>
                    <a:pt x="278" y="467"/>
                  </a:cubicBezTo>
                  <a:cubicBezTo>
                    <a:pt x="270" y="472"/>
                    <a:pt x="258" y="471"/>
                    <a:pt x="249" y="467"/>
                  </a:cubicBezTo>
                  <a:cubicBezTo>
                    <a:pt x="249" y="164"/>
                    <a:pt x="249" y="164"/>
                    <a:pt x="249" y="164"/>
                  </a:cubicBezTo>
                  <a:cubicBezTo>
                    <a:pt x="249" y="135"/>
                    <a:pt x="225" y="111"/>
                    <a:pt x="196" y="111"/>
                  </a:cubicBezTo>
                  <a:cubicBezTo>
                    <a:pt x="193" y="111"/>
                    <a:pt x="193" y="111"/>
                    <a:pt x="193" y="111"/>
                  </a:cubicBezTo>
                  <a:cubicBezTo>
                    <a:pt x="164" y="111"/>
                    <a:pt x="140" y="135"/>
                    <a:pt x="140" y="164"/>
                  </a:cubicBezTo>
                  <a:cubicBezTo>
                    <a:pt x="140" y="480"/>
                    <a:pt x="140" y="480"/>
                    <a:pt x="140" y="480"/>
                  </a:cubicBezTo>
                  <a:cubicBezTo>
                    <a:pt x="130" y="486"/>
                    <a:pt x="117" y="486"/>
                    <a:pt x="108" y="479"/>
                  </a:cubicBezTo>
                  <a:cubicBezTo>
                    <a:pt x="108" y="313"/>
                    <a:pt x="108" y="313"/>
                    <a:pt x="108" y="313"/>
                  </a:cubicBezTo>
                  <a:cubicBezTo>
                    <a:pt x="108" y="284"/>
                    <a:pt x="85" y="260"/>
                    <a:pt x="56" y="260"/>
                  </a:cubicBezTo>
                  <a:cubicBezTo>
                    <a:pt x="53" y="260"/>
                    <a:pt x="53" y="260"/>
                    <a:pt x="53" y="260"/>
                  </a:cubicBezTo>
                  <a:cubicBezTo>
                    <a:pt x="23" y="260"/>
                    <a:pt x="0" y="284"/>
                    <a:pt x="0" y="313"/>
                  </a:cubicBezTo>
                  <a:cubicBezTo>
                    <a:pt x="0" y="669"/>
                    <a:pt x="0" y="669"/>
                    <a:pt x="0" y="669"/>
                  </a:cubicBezTo>
                  <a:cubicBezTo>
                    <a:pt x="0" y="831"/>
                    <a:pt x="0" y="831"/>
                    <a:pt x="0" y="831"/>
                  </a:cubicBezTo>
                  <a:cubicBezTo>
                    <a:pt x="0" y="902"/>
                    <a:pt x="0" y="902"/>
                    <a:pt x="0" y="902"/>
                  </a:cubicBezTo>
                  <a:cubicBezTo>
                    <a:pt x="57" y="987"/>
                    <a:pt x="57" y="987"/>
                    <a:pt x="57" y="987"/>
                  </a:cubicBezTo>
                  <a:cubicBezTo>
                    <a:pt x="56" y="1391"/>
                    <a:pt x="56" y="1391"/>
                    <a:pt x="56" y="1391"/>
                  </a:cubicBezTo>
                  <a:cubicBezTo>
                    <a:pt x="178" y="1443"/>
                    <a:pt x="307" y="1481"/>
                    <a:pt x="441" y="1502"/>
                  </a:cubicBezTo>
                  <a:cubicBezTo>
                    <a:pt x="444" y="1000"/>
                    <a:pt x="444" y="1000"/>
                    <a:pt x="444" y="1000"/>
                  </a:cubicBezTo>
                  <a:cubicBezTo>
                    <a:pt x="528" y="902"/>
                    <a:pt x="528" y="902"/>
                    <a:pt x="528" y="902"/>
                  </a:cubicBezTo>
                  <a:cubicBezTo>
                    <a:pt x="528" y="850"/>
                    <a:pt x="528" y="850"/>
                    <a:pt x="528" y="850"/>
                  </a:cubicBezTo>
                  <a:cubicBezTo>
                    <a:pt x="566" y="833"/>
                    <a:pt x="607" y="795"/>
                    <a:pt x="644" y="751"/>
                  </a:cubicBezTo>
                  <a:cubicBezTo>
                    <a:pt x="639" y="600"/>
                    <a:pt x="639" y="600"/>
                    <a:pt x="639" y="600"/>
                  </a:cubicBezTo>
                  <a:cubicBezTo>
                    <a:pt x="603" y="580"/>
                    <a:pt x="566" y="625"/>
                    <a:pt x="567" y="666"/>
                  </a:cubicBezTo>
                  <a:close/>
                </a:path>
              </a:pathLst>
            </a:custGeom>
            <a:solidFill>
              <a:srgbClr val="EFC7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" name="îşlíḋè">
              <a:extLst>
                <a:ext uri="{FF2B5EF4-FFF2-40B4-BE49-F238E27FC236}">
                  <a16:creationId xmlns:a16="http://schemas.microsoft.com/office/drawing/2014/main" xmlns="" id="{5838F152-7025-49AB-81A4-077459282732}"/>
                </a:ext>
              </a:extLst>
            </p:cNvPr>
            <p:cNvSpPr/>
            <p:nvPr/>
          </p:nvSpPr>
          <p:spPr bwMode="auto">
            <a:xfrm>
              <a:off x="6446838" y="4309387"/>
              <a:ext cx="831850" cy="1584325"/>
            </a:xfrm>
            <a:custGeom>
              <a:avLst/>
              <a:gdLst>
                <a:gd name="T0" fmla="*/ 591 w 644"/>
                <a:gd name="T1" fmla="*/ 261 h 1228"/>
                <a:gd name="T2" fmla="*/ 588 w 644"/>
                <a:gd name="T3" fmla="*/ 261 h 1228"/>
                <a:gd name="T4" fmla="*/ 535 w 644"/>
                <a:gd name="T5" fmla="*/ 313 h 1228"/>
                <a:gd name="T6" fmla="*/ 535 w 644"/>
                <a:gd name="T7" fmla="*/ 479 h 1228"/>
                <a:gd name="T8" fmla="*/ 503 w 644"/>
                <a:gd name="T9" fmla="*/ 480 h 1228"/>
                <a:gd name="T10" fmla="*/ 503 w 644"/>
                <a:gd name="T11" fmla="*/ 164 h 1228"/>
                <a:gd name="T12" fmla="*/ 450 w 644"/>
                <a:gd name="T13" fmla="*/ 111 h 1228"/>
                <a:gd name="T14" fmla="*/ 447 w 644"/>
                <a:gd name="T15" fmla="*/ 111 h 1228"/>
                <a:gd name="T16" fmla="*/ 395 w 644"/>
                <a:gd name="T17" fmla="*/ 164 h 1228"/>
                <a:gd name="T18" fmla="*/ 395 w 644"/>
                <a:gd name="T19" fmla="*/ 467 h 1228"/>
                <a:gd name="T20" fmla="*/ 366 w 644"/>
                <a:gd name="T21" fmla="*/ 467 h 1228"/>
                <a:gd name="T22" fmla="*/ 366 w 644"/>
                <a:gd name="T23" fmla="*/ 53 h 1228"/>
                <a:gd name="T24" fmla="*/ 313 w 644"/>
                <a:gd name="T25" fmla="*/ 0 h 1228"/>
                <a:gd name="T26" fmla="*/ 310 w 644"/>
                <a:gd name="T27" fmla="*/ 0 h 1228"/>
                <a:gd name="T28" fmla="*/ 257 w 644"/>
                <a:gd name="T29" fmla="*/ 53 h 1228"/>
                <a:gd name="T30" fmla="*/ 257 w 644"/>
                <a:gd name="T31" fmla="*/ 465 h 1228"/>
                <a:gd name="T32" fmla="*/ 224 w 644"/>
                <a:gd name="T33" fmla="*/ 467 h 1228"/>
                <a:gd name="T34" fmla="*/ 224 w 644"/>
                <a:gd name="T35" fmla="*/ 196 h 1228"/>
                <a:gd name="T36" fmla="*/ 171 w 644"/>
                <a:gd name="T37" fmla="*/ 144 h 1228"/>
                <a:gd name="T38" fmla="*/ 168 w 644"/>
                <a:gd name="T39" fmla="*/ 144 h 1228"/>
                <a:gd name="T40" fmla="*/ 115 w 644"/>
                <a:gd name="T41" fmla="*/ 196 h 1228"/>
                <a:gd name="T42" fmla="*/ 115 w 644"/>
                <a:gd name="T43" fmla="*/ 693 h 1228"/>
                <a:gd name="T44" fmla="*/ 115 w 644"/>
                <a:gd name="T45" fmla="*/ 715 h 1228"/>
                <a:gd name="T46" fmla="*/ 115 w 644"/>
                <a:gd name="T47" fmla="*/ 732 h 1228"/>
                <a:gd name="T48" fmla="*/ 76 w 644"/>
                <a:gd name="T49" fmla="*/ 708 h 1228"/>
                <a:gd name="T50" fmla="*/ 76 w 644"/>
                <a:gd name="T51" fmla="*/ 666 h 1228"/>
                <a:gd name="T52" fmla="*/ 5 w 644"/>
                <a:gd name="T53" fmla="*/ 601 h 1228"/>
                <a:gd name="T54" fmla="*/ 0 w 644"/>
                <a:gd name="T55" fmla="*/ 751 h 1228"/>
                <a:gd name="T56" fmla="*/ 115 w 644"/>
                <a:gd name="T57" fmla="*/ 850 h 1228"/>
                <a:gd name="T58" fmla="*/ 115 w 644"/>
                <a:gd name="T59" fmla="*/ 902 h 1228"/>
                <a:gd name="T60" fmla="*/ 200 w 644"/>
                <a:gd name="T61" fmla="*/ 1000 h 1228"/>
                <a:gd name="T62" fmla="*/ 201 w 644"/>
                <a:gd name="T63" fmla="*/ 1228 h 1228"/>
                <a:gd name="T64" fmla="*/ 587 w 644"/>
                <a:gd name="T65" fmla="*/ 1097 h 1228"/>
                <a:gd name="T66" fmla="*/ 587 w 644"/>
                <a:gd name="T67" fmla="*/ 987 h 1228"/>
                <a:gd name="T68" fmla="*/ 644 w 644"/>
                <a:gd name="T69" fmla="*/ 902 h 1228"/>
                <a:gd name="T70" fmla="*/ 644 w 644"/>
                <a:gd name="T71" fmla="*/ 832 h 1228"/>
                <a:gd name="T72" fmla="*/ 644 w 644"/>
                <a:gd name="T73" fmla="*/ 669 h 1228"/>
                <a:gd name="T74" fmla="*/ 644 w 644"/>
                <a:gd name="T75" fmla="*/ 313 h 1228"/>
                <a:gd name="T76" fmla="*/ 591 w 644"/>
                <a:gd name="T77" fmla="*/ 261 h 1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44" h="1228">
                  <a:moveTo>
                    <a:pt x="591" y="261"/>
                  </a:moveTo>
                  <a:cubicBezTo>
                    <a:pt x="588" y="261"/>
                    <a:pt x="588" y="261"/>
                    <a:pt x="588" y="261"/>
                  </a:cubicBezTo>
                  <a:cubicBezTo>
                    <a:pt x="559" y="261"/>
                    <a:pt x="535" y="284"/>
                    <a:pt x="535" y="313"/>
                  </a:cubicBezTo>
                  <a:cubicBezTo>
                    <a:pt x="535" y="479"/>
                    <a:pt x="535" y="479"/>
                    <a:pt x="535" y="479"/>
                  </a:cubicBezTo>
                  <a:cubicBezTo>
                    <a:pt x="527" y="486"/>
                    <a:pt x="513" y="487"/>
                    <a:pt x="503" y="480"/>
                  </a:cubicBezTo>
                  <a:cubicBezTo>
                    <a:pt x="503" y="164"/>
                    <a:pt x="503" y="164"/>
                    <a:pt x="503" y="164"/>
                  </a:cubicBezTo>
                  <a:cubicBezTo>
                    <a:pt x="503" y="135"/>
                    <a:pt x="480" y="111"/>
                    <a:pt x="450" y="111"/>
                  </a:cubicBezTo>
                  <a:cubicBezTo>
                    <a:pt x="447" y="111"/>
                    <a:pt x="447" y="111"/>
                    <a:pt x="447" y="111"/>
                  </a:cubicBezTo>
                  <a:cubicBezTo>
                    <a:pt x="418" y="111"/>
                    <a:pt x="395" y="135"/>
                    <a:pt x="395" y="164"/>
                  </a:cubicBezTo>
                  <a:cubicBezTo>
                    <a:pt x="395" y="467"/>
                    <a:pt x="395" y="467"/>
                    <a:pt x="395" y="467"/>
                  </a:cubicBezTo>
                  <a:cubicBezTo>
                    <a:pt x="386" y="472"/>
                    <a:pt x="373" y="473"/>
                    <a:pt x="366" y="467"/>
                  </a:cubicBezTo>
                  <a:cubicBezTo>
                    <a:pt x="366" y="53"/>
                    <a:pt x="366" y="53"/>
                    <a:pt x="366" y="53"/>
                  </a:cubicBezTo>
                  <a:cubicBezTo>
                    <a:pt x="366" y="24"/>
                    <a:pt x="342" y="0"/>
                    <a:pt x="313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81" y="0"/>
                    <a:pt x="257" y="24"/>
                    <a:pt x="257" y="53"/>
                  </a:cubicBezTo>
                  <a:cubicBezTo>
                    <a:pt x="257" y="465"/>
                    <a:pt x="257" y="465"/>
                    <a:pt x="257" y="465"/>
                  </a:cubicBezTo>
                  <a:cubicBezTo>
                    <a:pt x="249" y="474"/>
                    <a:pt x="235" y="474"/>
                    <a:pt x="224" y="467"/>
                  </a:cubicBezTo>
                  <a:cubicBezTo>
                    <a:pt x="224" y="196"/>
                    <a:pt x="224" y="196"/>
                    <a:pt x="224" y="196"/>
                  </a:cubicBezTo>
                  <a:cubicBezTo>
                    <a:pt x="224" y="167"/>
                    <a:pt x="200" y="144"/>
                    <a:pt x="171" y="144"/>
                  </a:cubicBezTo>
                  <a:cubicBezTo>
                    <a:pt x="168" y="144"/>
                    <a:pt x="168" y="144"/>
                    <a:pt x="168" y="144"/>
                  </a:cubicBezTo>
                  <a:cubicBezTo>
                    <a:pt x="139" y="144"/>
                    <a:pt x="115" y="167"/>
                    <a:pt x="115" y="196"/>
                  </a:cubicBezTo>
                  <a:cubicBezTo>
                    <a:pt x="115" y="693"/>
                    <a:pt x="115" y="693"/>
                    <a:pt x="115" y="693"/>
                  </a:cubicBezTo>
                  <a:cubicBezTo>
                    <a:pt x="115" y="715"/>
                    <a:pt x="115" y="715"/>
                    <a:pt x="115" y="715"/>
                  </a:cubicBezTo>
                  <a:cubicBezTo>
                    <a:pt x="115" y="732"/>
                    <a:pt x="115" y="732"/>
                    <a:pt x="115" y="732"/>
                  </a:cubicBezTo>
                  <a:cubicBezTo>
                    <a:pt x="112" y="732"/>
                    <a:pt x="76" y="708"/>
                    <a:pt x="76" y="708"/>
                  </a:cubicBezTo>
                  <a:cubicBezTo>
                    <a:pt x="76" y="666"/>
                    <a:pt x="76" y="666"/>
                    <a:pt x="76" y="666"/>
                  </a:cubicBezTo>
                  <a:cubicBezTo>
                    <a:pt x="77" y="626"/>
                    <a:pt x="41" y="581"/>
                    <a:pt x="5" y="601"/>
                  </a:cubicBezTo>
                  <a:cubicBezTo>
                    <a:pt x="0" y="751"/>
                    <a:pt x="0" y="751"/>
                    <a:pt x="0" y="751"/>
                  </a:cubicBezTo>
                  <a:cubicBezTo>
                    <a:pt x="37" y="795"/>
                    <a:pt x="78" y="833"/>
                    <a:pt x="115" y="850"/>
                  </a:cubicBezTo>
                  <a:cubicBezTo>
                    <a:pt x="115" y="902"/>
                    <a:pt x="115" y="902"/>
                    <a:pt x="115" y="902"/>
                  </a:cubicBezTo>
                  <a:cubicBezTo>
                    <a:pt x="200" y="1000"/>
                    <a:pt x="200" y="1000"/>
                    <a:pt x="200" y="1000"/>
                  </a:cubicBezTo>
                  <a:cubicBezTo>
                    <a:pt x="201" y="1228"/>
                    <a:pt x="201" y="1228"/>
                    <a:pt x="201" y="1228"/>
                  </a:cubicBezTo>
                  <a:cubicBezTo>
                    <a:pt x="337" y="1200"/>
                    <a:pt x="466" y="1156"/>
                    <a:pt x="587" y="1097"/>
                  </a:cubicBezTo>
                  <a:cubicBezTo>
                    <a:pt x="587" y="987"/>
                    <a:pt x="587" y="987"/>
                    <a:pt x="587" y="987"/>
                  </a:cubicBezTo>
                  <a:cubicBezTo>
                    <a:pt x="644" y="902"/>
                    <a:pt x="644" y="902"/>
                    <a:pt x="644" y="902"/>
                  </a:cubicBezTo>
                  <a:cubicBezTo>
                    <a:pt x="644" y="832"/>
                    <a:pt x="644" y="832"/>
                    <a:pt x="644" y="832"/>
                  </a:cubicBezTo>
                  <a:cubicBezTo>
                    <a:pt x="644" y="669"/>
                    <a:pt x="644" y="669"/>
                    <a:pt x="644" y="669"/>
                  </a:cubicBezTo>
                  <a:cubicBezTo>
                    <a:pt x="644" y="313"/>
                    <a:pt x="644" y="313"/>
                    <a:pt x="644" y="313"/>
                  </a:cubicBezTo>
                  <a:cubicBezTo>
                    <a:pt x="644" y="284"/>
                    <a:pt x="620" y="261"/>
                    <a:pt x="591" y="261"/>
                  </a:cubicBezTo>
                  <a:close/>
                </a:path>
              </a:pathLst>
            </a:custGeom>
            <a:solidFill>
              <a:srgbClr val="EFC7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" name="ïSľíde">
              <a:extLst>
                <a:ext uri="{FF2B5EF4-FFF2-40B4-BE49-F238E27FC236}">
                  <a16:creationId xmlns:a16="http://schemas.microsoft.com/office/drawing/2014/main" xmlns="" id="{B344819F-959E-4947-9620-FBBFC516821A}"/>
                </a:ext>
              </a:extLst>
            </p:cNvPr>
            <p:cNvSpPr/>
            <p:nvPr/>
          </p:nvSpPr>
          <p:spPr bwMode="auto">
            <a:xfrm>
              <a:off x="5399088" y="4330024"/>
              <a:ext cx="90488" cy="122238"/>
            </a:xfrm>
            <a:custGeom>
              <a:avLst/>
              <a:gdLst>
                <a:gd name="T0" fmla="*/ 70 w 70"/>
                <a:gd name="T1" fmla="*/ 60 h 95"/>
                <a:gd name="T2" fmla="*/ 35 w 70"/>
                <a:gd name="T3" fmla="*/ 95 h 95"/>
                <a:gd name="T4" fmla="*/ 0 w 70"/>
                <a:gd name="T5" fmla="*/ 60 h 95"/>
                <a:gd name="T6" fmla="*/ 0 w 70"/>
                <a:gd name="T7" fmla="*/ 35 h 95"/>
                <a:gd name="T8" fmla="*/ 35 w 70"/>
                <a:gd name="T9" fmla="*/ 0 h 95"/>
                <a:gd name="T10" fmla="*/ 70 w 70"/>
                <a:gd name="T11" fmla="*/ 35 h 95"/>
                <a:gd name="T12" fmla="*/ 70 w 70"/>
                <a:gd name="T13" fmla="*/ 6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95">
                  <a:moveTo>
                    <a:pt x="70" y="60"/>
                  </a:moveTo>
                  <a:cubicBezTo>
                    <a:pt x="70" y="79"/>
                    <a:pt x="54" y="95"/>
                    <a:pt x="35" y="95"/>
                  </a:cubicBezTo>
                  <a:cubicBezTo>
                    <a:pt x="16" y="95"/>
                    <a:pt x="0" y="79"/>
                    <a:pt x="0" y="6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6"/>
                    <a:pt x="16" y="0"/>
                    <a:pt x="35" y="0"/>
                  </a:cubicBezTo>
                  <a:cubicBezTo>
                    <a:pt x="54" y="0"/>
                    <a:pt x="70" y="16"/>
                    <a:pt x="70" y="35"/>
                  </a:cubicBezTo>
                  <a:lnTo>
                    <a:pt x="70" y="6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" name="îS1iḑè">
              <a:extLst>
                <a:ext uri="{FF2B5EF4-FFF2-40B4-BE49-F238E27FC236}">
                  <a16:creationId xmlns:a16="http://schemas.microsoft.com/office/drawing/2014/main" xmlns="" id="{487B3A31-D8ED-43EC-9764-2D84B85D6A45}"/>
                </a:ext>
              </a:extLst>
            </p:cNvPr>
            <p:cNvSpPr/>
            <p:nvPr/>
          </p:nvSpPr>
          <p:spPr bwMode="auto">
            <a:xfrm>
              <a:off x="5576888" y="4137937"/>
              <a:ext cx="88900" cy="122238"/>
            </a:xfrm>
            <a:custGeom>
              <a:avLst/>
              <a:gdLst>
                <a:gd name="T0" fmla="*/ 69 w 69"/>
                <a:gd name="T1" fmla="*/ 60 h 95"/>
                <a:gd name="T2" fmla="*/ 34 w 69"/>
                <a:gd name="T3" fmla="*/ 95 h 95"/>
                <a:gd name="T4" fmla="*/ 0 w 69"/>
                <a:gd name="T5" fmla="*/ 60 h 95"/>
                <a:gd name="T6" fmla="*/ 0 w 69"/>
                <a:gd name="T7" fmla="*/ 34 h 95"/>
                <a:gd name="T8" fmla="*/ 34 w 69"/>
                <a:gd name="T9" fmla="*/ 0 h 95"/>
                <a:gd name="T10" fmla="*/ 69 w 69"/>
                <a:gd name="T11" fmla="*/ 34 h 95"/>
                <a:gd name="T12" fmla="*/ 69 w 69"/>
                <a:gd name="T13" fmla="*/ 6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95">
                  <a:moveTo>
                    <a:pt x="69" y="60"/>
                  </a:moveTo>
                  <a:cubicBezTo>
                    <a:pt x="69" y="79"/>
                    <a:pt x="54" y="95"/>
                    <a:pt x="34" y="95"/>
                  </a:cubicBezTo>
                  <a:cubicBezTo>
                    <a:pt x="15" y="95"/>
                    <a:pt x="0" y="79"/>
                    <a:pt x="0" y="6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54" y="0"/>
                    <a:pt x="69" y="15"/>
                    <a:pt x="69" y="34"/>
                  </a:cubicBezTo>
                  <a:lnTo>
                    <a:pt x="69" y="6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" name="iṥlîḋè">
              <a:extLst>
                <a:ext uri="{FF2B5EF4-FFF2-40B4-BE49-F238E27FC236}">
                  <a16:creationId xmlns:a16="http://schemas.microsoft.com/office/drawing/2014/main" xmlns="" id="{3E3CCD01-C799-4AAA-B1E0-4B5039FAFA42}"/>
                </a:ext>
              </a:extLst>
            </p:cNvPr>
            <p:cNvSpPr/>
            <p:nvPr/>
          </p:nvSpPr>
          <p:spPr bwMode="auto">
            <a:xfrm>
              <a:off x="5761038" y="4001412"/>
              <a:ext cx="88900" cy="122238"/>
            </a:xfrm>
            <a:custGeom>
              <a:avLst/>
              <a:gdLst>
                <a:gd name="T0" fmla="*/ 69 w 69"/>
                <a:gd name="T1" fmla="*/ 60 h 95"/>
                <a:gd name="T2" fmla="*/ 34 w 69"/>
                <a:gd name="T3" fmla="*/ 95 h 95"/>
                <a:gd name="T4" fmla="*/ 0 w 69"/>
                <a:gd name="T5" fmla="*/ 60 h 95"/>
                <a:gd name="T6" fmla="*/ 0 w 69"/>
                <a:gd name="T7" fmla="*/ 35 h 95"/>
                <a:gd name="T8" fmla="*/ 34 w 69"/>
                <a:gd name="T9" fmla="*/ 0 h 95"/>
                <a:gd name="T10" fmla="*/ 69 w 69"/>
                <a:gd name="T11" fmla="*/ 35 h 95"/>
                <a:gd name="T12" fmla="*/ 69 w 69"/>
                <a:gd name="T13" fmla="*/ 6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95">
                  <a:moveTo>
                    <a:pt x="69" y="60"/>
                  </a:moveTo>
                  <a:cubicBezTo>
                    <a:pt x="69" y="80"/>
                    <a:pt x="54" y="95"/>
                    <a:pt x="34" y="95"/>
                  </a:cubicBezTo>
                  <a:cubicBezTo>
                    <a:pt x="15" y="95"/>
                    <a:pt x="0" y="80"/>
                    <a:pt x="0" y="6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6"/>
                    <a:pt x="15" y="0"/>
                    <a:pt x="34" y="0"/>
                  </a:cubicBezTo>
                  <a:cubicBezTo>
                    <a:pt x="54" y="0"/>
                    <a:pt x="69" y="16"/>
                    <a:pt x="69" y="35"/>
                  </a:cubicBezTo>
                  <a:lnTo>
                    <a:pt x="69" y="6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" name="îşlîḑe">
              <a:extLst>
                <a:ext uri="{FF2B5EF4-FFF2-40B4-BE49-F238E27FC236}">
                  <a16:creationId xmlns:a16="http://schemas.microsoft.com/office/drawing/2014/main" xmlns="" id="{CB898643-9F14-42FE-B857-D827D8B643DF}"/>
                </a:ext>
              </a:extLst>
            </p:cNvPr>
            <p:cNvSpPr/>
            <p:nvPr/>
          </p:nvSpPr>
          <p:spPr bwMode="auto">
            <a:xfrm>
              <a:off x="5940425" y="4187149"/>
              <a:ext cx="90488" cy="122238"/>
            </a:xfrm>
            <a:custGeom>
              <a:avLst/>
              <a:gdLst>
                <a:gd name="T0" fmla="*/ 70 w 70"/>
                <a:gd name="T1" fmla="*/ 61 h 95"/>
                <a:gd name="T2" fmla="*/ 35 w 70"/>
                <a:gd name="T3" fmla="*/ 95 h 95"/>
                <a:gd name="T4" fmla="*/ 0 w 70"/>
                <a:gd name="T5" fmla="*/ 61 h 95"/>
                <a:gd name="T6" fmla="*/ 0 w 70"/>
                <a:gd name="T7" fmla="*/ 35 h 95"/>
                <a:gd name="T8" fmla="*/ 35 w 70"/>
                <a:gd name="T9" fmla="*/ 0 h 95"/>
                <a:gd name="T10" fmla="*/ 70 w 70"/>
                <a:gd name="T11" fmla="*/ 35 h 95"/>
                <a:gd name="T12" fmla="*/ 70 w 70"/>
                <a:gd name="T13" fmla="*/ 6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95">
                  <a:moveTo>
                    <a:pt x="70" y="61"/>
                  </a:moveTo>
                  <a:cubicBezTo>
                    <a:pt x="70" y="80"/>
                    <a:pt x="54" y="95"/>
                    <a:pt x="35" y="95"/>
                  </a:cubicBezTo>
                  <a:cubicBezTo>
                    <a:pt x="16" y="95"/>
                    <a:pt x="0" y="80"/>
                    <a:pt x="0" y="61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6"/>
                    <a:pt x="16" y="0"/>
                    <a:pt x="35" y="0"/>
                  </a:cubicBezTo>
                  <a:cubicBezTo>
                    <a:pt x="54" y="0"/>
                    <a:pt x="70" y="16"/>
                    <a:pt x="70" y="35"/>
                  </a:cubicBezTo>
                  <a:lnTo>
                    <a:pt x="70" y="6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" name="íŝľíḑê">
              <a:extLst>
                <a:ext uri="{FF2B5EF4-FFF2-40B4-BE49-F238E27FC236}">
                  <a16:creationId xmlns:a16="http://schemas.microsoft.com/office/drawing/2014/main" xmlns="" id="{58991723-E465-449B-87FC-46D54C4A5189}"/>
                </a:ext>
              </a:extLst>
            </p:cNvPr>
            <p:cNvSpPr/>
            <p:nvPr/>
          </p:nvSpPr>
          <p:spPr bwMode="auto">
            <a:xfrm>
              <a:off x="6161088" y="4742774"/>
              <a:ext cx="42863" cy="120650"/>
            </a:xfrm>
            <a:custGeom>
              <a:avLst/>
              <a:gdLst>
                <a:gd name="T0" fmla="*/ 0 w 33"/>
                <a:gd name="T1" fmla="*/ 33 h 93"/>
                <a:gd name="T2" fmla="*/ 0 w 33"/>
                <a:gd name="T3" fmla="*/ 59 h 93"/>
                <a:gd name="T4" fmla="*/ 33 w 33"/>
                <a:gd name="T5" fmla="*/ 93 h 93"/>
                <a:gd name="T6" fmla="*/ 30 w 33"/>
                <a:gd name="T7" fmla="*/ 2 h 93"/>
                <a:gd name="T8" fmla="*/ 25 w 33"/>
                <a:gd name="T9" fmla="*/ 0 h 93"/>
                <a:gd name="T10" fmla="*/ 0 w 33"/>
                <a:gd name="T11" fmla="*/ 3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93">
                  <a:moveTo>
                    <a:pt x="0" y="33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0" y="77"/>
                    <a:pt x="15" y="92"/>
                    <a:pt x="33" y="93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8" y="1"/>
                    <a:pt x="27" y="1"/>
                    <a:pt x="25" y="0"/>
                  </a:cubicBezTo>
                  <a:cubicBezTo>
                    <a:pt x="11" y="4"/>
                    <a:pt x="0" y="17"/>
                    <a:pt x="0" y="33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" name="iṩ1îdê">
              <a:extLst>
                <a:ext uri="{FF2B5EF4-FFF2-40B4-BE49-F238E27FC236}">
                  <a16:creationId xmlns:a16="http://schemas.microsoft.com/office/drawing/2014/main" xmlns="" id="{3226D153-7A5E-4E18-8395-0E894A126944}"/>
                </a:ext>
              </a:extLst>
            </p:cNvPr>
            <p:cNvSpPr/>
            <p:nvPr/>
          </p:nvSpPr>
          <p:spPr bwMode="auto">
            <a:xfrm>
              <a:off x="6450013" y="5082499"/>
              <a:ext cx="42863" cy="119063"/>
            </a:xfrm>
            <a:custGeom>
              <a:avLst/>
              <a:gdLst>
                <a:gd name="T0" fmla="*/ 33 w 33"/>
                <a:gd name="T1" fmla="*/ 33 h 93"/>
                <a:gd name="T2" fmla="*/ 33 w 33"/>
                <a:gd name="T3" fmla="*/ 58 h 93"/>
                <a:gd name="T4" fmla="*/ 0 w 33"/>
                <a:gd name="T5" fmla="*/ 93 h 93"/>
                <a:gd name="T6" fmla="*/ 3 w 33"/>
                <a:gd name="T7" fmla="*/ 2 h 93"/>
                <a:gd name="T8" fmla="*/ 7 w 33"/>
                <a:gd name="T9" fmla="*/ 0 h 93"/>
                <a:gd name="T10" fmla="*/ 33 w 33"/>
                <a:gd name="T11" fmla="*/ 3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93">
                  <a:moveTo>
                    <a:pt x="33" y="33"/>
                  </a:moveTo>
                  <a:cubicBezTo>
                    <a:pt x="33" y="58"/>
                    <a:pt x="33" y="58"/>
                    <a:pt x="33" y="58"/>
                  </a:cubicBezTo>
                  <a:cubicBezTo>
                    <a:pt x="33" y="77"/>
                    <a:pt x="18" y="92"/>
                    <a:pt x="0" y="9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6" y="0"/>
                    <a:pt x="7" y="0"/>
                  </a:cubicBezTo>
                  <a:cubicBezTo>
                    <a:pt x="22" y="4"/>
                    <a:pt x="33" y="17"/>
                    <a:pt x="33" y="33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" name="ïślîḍe">
              <a:extLst>
                <a:ext uri="{FF2B5EF4-FFF2-40B4-BE49-F238E27FC236}">
                  <a16:creationId xmlns:a16="http://schemas.microsoft.com/office/drawing/2014/main" xmlns="" id="{86C509F8-FD81-4F23-8BE9-4D93973A844A}"/>
                </a:ext>
              </a:extLst>
            </p:cNvPr>
            <p:cNvSpPr/>
            <p:nvPr/>
          </p:nvSpPr>
          <p:spPr bwMode="auto">
            <a:xfrm>
              <a:off x="6618288" y="4531637"/>
              <a:ext cx="90488" cy="122238"/>
            </a:xfrm>
            <a:custGeom>
              <a:avLst/>
              <a:gdLst>
                <a:gd name="T0" fmla="*/ 70 w 70"/>
                <a:gd name="T1" fmla="*/ 60 h 95"/>
                <a:gd name="T2" fmla="*/ 35 w 70"/>
                <a:gd name="T3" fmla="*/ 95 h 95"/>
                <a:gd name="T4" fmla="*/ 0 w 70"/>
                <a:gd name="T5" fmla="*/ 60 h 95"/>
                <a:gd name="T6" fmla="*/ 0 w 70"/>
                <a:gd name="T7" fmla="*/ 35 h 95"/>
                <a:gd name="T8" fmla="*/ 35 w 70"/>
                <a:gd name="T9" fmla="*/ 0 h 95"/>
                <a:gd name="T10" fmla="*/ 70 w 70"/>
                <a:gd name="T11" fmla="*/ 35 h 95"/>
                <a:gd name="T12" fmla="*/ 70 w 70"/>
                <a:gd name="T13" fmla="*/ 6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95">
                  <a:moveTo>
                    <a:pt x="70" y="60"/>
                  </a:moveTo>
                  <a:cubicBezTo>
                    <a:pt x="70" y="79"/>
                    <a:pt x="54" y="95"/>
                    <a:pt x="35" y="95"/>
                  </a:cubicBezTo>
                  <a:cubicBezTo>
                    <a:pt x="16" y="95"/>
                    <a:pt x="0" y="79"/>
                    <a:pt x="0" y="6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5"/>
                    <a:pt x="16" y="0"/>
                    <a:pt x="35" y="0"/>
                  </a:cubicBezTo>
                  <a:cubicBezTo>
                    <a:pt x="54" y="0"/>
                    <a:pt x="70" y="15"/>
                    <a:pt x="70" y="35"/>
                  </a:cubicBezTo>
                  <a:lnTo>
                    <a:pt x="70" y="6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" name="íSḷîḍè">
              <a:extLst>
                <a:ext uri="{FF2B5EF4-FFF2-40B4-BE49-F238E27FC236}">
                  <a16:creationId xmlns:a16="http://schemas.microsoft.com/office/drawing/2014/main" xmlns="" id="{0AE1154C-642F-44FB-9EB1-53AEBA763B1A}"/>
                </a:ext>
              </a:extLst>
            </p:cNvPr>
            <p:cNvSpPr/>
            <p:nvPr/>
          </p:nvSpPr>
          <p:spPr bwMode="auto">
            <a:xfrm>
              <a:off x="6805613" y="4341137"/>
              <a:ext cx="90488" cy="122238"/>
            </a:xfrm>
            <a:custGeom>
              <a:avLst/>
              <a:gdLst>
                <a:gd name="T0" fmla="*/ 70 w 70"/>
                <a:gd name="T1" fmla="*/ 60 h 95"/>
                <a:gd name="T2" fmla="*/ 35 w 70"/>
                <a:gd name="T3" fmla="*/ 95 h 95"/>
                <a:gd name="T4" fmla="*/ 0 w 70"/>
                <a:gd name="T5" fmla="*/ 60 h 95"/>
                <a:gd name="T6" fmla="*/ 0 w 70"/>
                <a:gd name="T7" fmla="*/ 34 h 95"/>
                <a:gd name="T8" fmla="*/ 35 w 70"/>
                <a:gd name="T9" fmla="*/ 0 h 95"/>
                <a:gd name="T10" fmla="*/ 70 w 70"/>
                <a:gd name="T11" fmla="*/ 34 h 95"/>
                <a:gd name="T12" fmla="*/ 70 w 70"/>
                <a:gd name="T13" fmla="*/ 6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95">
                  <a:moveTo>
                    <a:pt x="70" y="60"/>
                  </a:moveTo>
                  <a:cubicBezTo>
                    <a:pt x="70" y="79"/>
                    <a:pt x="54" y="95"/>
                    <a:pt x="35" y="95"/>
                  </a:cubicBezTo>
                  <a:cubicBezTo>
                    <a:pt x="16" y="95"/>
                    <a:pt x="0" y="79"/>
                    <a:pt x="0" y="6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15"/>
                    <a:pt x="16" y="0"/>
                    <a:pt x="35" y="0"/>
                  </a:cubicBezTo>
                  <a:cubicBezTo>
                    <a:pt x="54" y="0"/>
                    <a:pt x="70" y="15"/>
                    <a:pt x="70" y="34"/>
                  </a:cubicBezTo>
                  <a:lnTo>
                    <a:pt x="70" y="6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" name="iṧḷîḓè">
              <a:extLst>
                <a:ext uri="{FF2B5EF4-FFF2-40B4-BE49-F238E27FC236}">
                  <a16:creationId xmlns:a16="http://schemas.microsoft.com/office/drawing/2014/main" xmlns="" id="{3998D85A-D665-4B2F-9B8C-ED70BEDBE202}"/>
                </a:ext>
              </a:extLst>
            </p:cNvPr>
            <p:cNvSpPr/>
            <p:nvPr/>
          </p:nvSpPr>
          <p:spPr bwMode="auto">
            <a:xfrm>
              <a:off x="6983413" y="4482424"/>
              <a:ext cx="88900" cy="120650"/>
            </a:xfrm>
            <a:custGeom>
              <a:avLst/>
              <a:gdLst>
                <a:gd name="T0" fmla="*/ 69 w 69"/>
                <a:gd name="T1" fmla="*/ 60 h 94"/>
                <a:gd name="T2" fmla="*/ 35 w 69"/>
                <a:gd name="T3" fmla="*/ 94 h 94"/>
                <a:gd name="T4" fmla="*/ 0 w 69"/>
                <a:gd name="T5" fmla="*/ 60 h 94"/>
                <a:gd name="T6" fmla="*/ 0 w 69"/>
                <a:gd name="T7" fmla="*/ 34 h 94"/>
                <a:gd name="T8" fmla="*/ 35 w 69"/>
                <a:gd name="T9" fmla="*/ 0 h 94"/>
                <a:gd name="T10" fmla="*/ 69 w 69"/>
                <a:gd name="T11" fmla="*/ 34 h 94"/>
                <a:gd name="T12" fmla="*/ 69 w 69"/>
                <a:gd name="T13" fmla="*/ 6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94">
                  <a:moveTo>
                    <a:pt x="69" y="60"/>
                  </a:moveTo>
                  <a:cubicBezTo>
                    <a:pt x="69" y="79"/>
                    <a:pt x="54" y="94"/>
                    <a:pt x="35" y="94"/>
                  </a:cubicBezTo>
                  <a:cubicBezTo>
                    <a:pt x="15" y="94"/>
                    <a:pt x="0" y="79"/>
                    <a:pt x="0" y="6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15"/>
                    <a:pt x="15" y="0"/>
                    <a:pt x="35" y="0"/>
                  </a:cubicBezTo>
                  <a:cubicBezTo>
                    <a:pt x="54" y="0"/>
                    <a:pt x="69" y="15"/>
                    <a:pt x="69" y="34"/>
                  </a:cubicBezTo>
                  <a:lnTo>
                    <a:pt x="69" y="6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" name="i$ľidè">
              <a:extLst>
                <a:ext uri="{FF2B5EF4-FFF2-40B4-BE49-F238E27FC236}">
                  <a16:creationId xmlns:a16="http://schemas.microsoft.com/office/drawing/2014/main" xmlns="" id="{94E0C7F4-7FDD-4EF2-A97D-65DAC68E15B9}"/>
                </a:ext>
              </a:extLst>
            </p:cNvPr>
            <p:cNvSpPr/>
            <p:nvPr/>
          </p:nvSpPr>
          <p:spPr bwMode="auto">
            <a:xfrm>
              <a:off x="7165975" y="4679274"/>
              <a:ext cx="88900" cy="122238"/>
            </a:xfrm>
            <a:custGeom>
              <a:avLst/>
              <a:gdLst>
                <a:gd name="T0" fmla="*/ 69 w 69"/>
                <a:gd name="T1" fmla="*/ 60 h 95"/>
                <a:gd name="T2" fmla="*/ 34 w 69"/>
                <a:gd name="T3" fmla="*/ 95 h 95"/>
                <a:gd name="T4" fmla="*/ 0 w 69"/>
                <a:gd name="T5" fmla="*/ 60 h 95"/>
                <a:gd name="T6" fmla="*/ 0 w 69"/>
                <a:gd name="T7" fmla="*/ 35 h 95"/>
                <a:gd name="T8" fmla="*/ 34 w 69"/>
                <a:gd name="T9" fmla="*/ 0 h 95"/>
                <a:gd name="T10" fmla="*/ 69 w 69"/>
                <a:gd name="T11" fmla="*/ 35 h 95"/>
                <a:gd name="T12" fmla="*/ 69 w 69"/>
                <a:gd name="T13" fmla="*/ 6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95">
                  <a:moveTo>
                    <a:pt x="69" y="60"/>
                  </a:moveTo>
                  <a:cubicBezTo>
                    <a:pt x="69" y="80"/>
                    <a:pt x="53" y="95"/>
                    <a:pt x="34" y="95"/>
                  </a:cubicBezTo>
                  <a:cubicBezTo>
                    <a:pt x="15" y="95"/>
                    <a:pt x="0" y="80"/>
                    <a:pt x="0" y="6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6"/>
                    <a:pt x="15" y="0"/>
                    <a:pt x="34" y="0"/>
                  </a:cubicBezTo>
                  <a:cubicBezTo>
                    <a:pt x="53" y="0"/>
                    <a:pt x="69" y="16"/>
                    <a:pt x="69" y="35"/>
                  </a:cubicBezTo>
                  <a:lnTo>
                    <a:pt x="69" y="6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" name="î$ľide">
              <a:extLst>
                <a:ext uri="{FF2B5EF4-FFF2-40B4-BE49-F238E27FC236}">
                  <a16:creationId xmlns:a16="http://schemas.microsoft.com/office/drawing/2014/main" xmlns="" id="{A82E4F6E-65BE-4DAB-AFCD-64A2E7C2AF9B}"/>
                </a:ext>
              </a:extLst>
            </p:cNvPr>
            <p:cNvSpPr/>
            <p:nvPr/>
          </p:nvSpPr>
          <p:spPr bwMode="auto">
            <a:xfrm>
              <a:off x="2711450" y="3458487"/>
              <a:ext cx="573088" cy="160338"/>
            </a:xfrm>
            <a:custGeom>
              <a:avLst/>
              <a:gdLst>
                <a:gd name="T0" fmla="*/ 5 w 361"/>
                <a:gd name="T1" fmla="*/ 101 h 101"/>
                <a:gd name="T2" fmla="*/ 0 w 361"/>
                <a:gd name="T3" fmla="*/ 75 h 101"/>
                <a:gd name="T4" fmla="*/ 354 w 361"/>
                <a:gd name="T5" fmla="*/ 0 h 101"/>
                <a:gd name="T6" fmla="*/ 361 w 361"/>
                <a:gd name="T7" fmla="*/ 26 h 101"/>
                <a:gd name="T8" fmla="*/ 5 w 361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1" h="101">
                  <a:moveTo>
                    <a:pt x="5" y="101"/>
                  </a:moveTo>
                  <a:lnTo>
                    <a:pt x="0" y="75"/>
                  </a:lnTo>
                  <a:lnTo>
                    <a:pt x="354" y="0"/>
                  </a:lnTo>
                  <a:lnTo>
                    <a:pt x="361" y="26"/>
                  </a:lnTo>
                  <a:lnTo>
                    <a:pt x="5" y="101"/>
                  </a:lnTo>
                  <a:close/>
                </a:path>
              </a:pathLst>
            </a:custGeom>
            <a:solidFill>
              <a:srgbClr val="F1C4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" name="íŝľíďê">
              <a:extLst>
                <a:ext uri="{FF2B5EF4-FFF2-40B4-BE49-F238E27FC236}">
                  <a16:creationId xmlns:a16="http://schemas.microsoft.com/office/drawing/2014/main" xmlns="" id="{3ECAFD63-7E05-4B5A-8BC4-F19885212C04}"/>
                </a:ext>
              </a:extLst>
            </p:cNvPr>
            <p:cNvSpPr/>
            <p:nvPr/>
          </p:nvSpPr>
          <p:spPr bwMode="auto">
            <a:xfrm>
              <a:off x="2898775" y="2990174"/>
              <a:ext cx="438150" cy="454025"/>
            </a:xfrm>
            <a:custGeom>
              <a:avLst/>
              <a:gdLst>
                <a:gd name="T0" fmla="*/ 0 w 276"/>
                <a:gd name="T1" fmla="*/ 18 h 286"/>
                <a:gd name="T2" fmla="*/ 18 w 276"/>
                <a:gd name="T3" fmla="*/ 0 h 286"/>
                <a:gd name="T4" fmla="*/ 276 w 276"/>
                <a:gd name="T5" fmla="*/ 268 h 286"/>
                <a:gd name="T6" fmla="*/ 257 w 276"/>
                <a:gd name="T7" fmla="*/ 286 h 286"/>
                <a:gd name="T8" fmla="*/ 0 w 276"/>
                <a:gd name="T9" fmla="*/ 18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" h="286">
                  <a:moveTo>
                    <a:pt x="0" y="18"/>
                  </a:moveTo>
                  <a:lnTo>
                    <a:pt x="18" y="0"/>
                  </a:lnTo>
                  <a:lnTo>
                    <a:pt x="276" y="268"/>
                  </a:lnTo>
                  <a:lnTo>
                    <a:pt x="257" y="28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1C4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" name="isļiḋé">
              <a:extLst>
                <a:ext uri="{FF2B5EF4-FFF2-40B4-BE49-F238E27FC236}">
                  <a16:creationId xmlns:a16="http://schemas.microsoft.com/office/drawing/2014/main" xmlns="" id="{A62E7632-53B1-4D35-B4A5-A3FD8898A8B1}"/>
                </a:ext>
              </a:extLst>
            </p:cNvPr>
            <p:cNvSpPr/>
            <p:nvPr/>
          </p:nvSpPr>
          <p:spPr bwMode="auto">
            <a:xfrm>
              <a:off x="2584450" y="3053674"/>
              <a:ext cx="309563" cy="528638"/>
            </a:xfrm>
            <a:custGeom>
              <a:avLst/>
              <a:gdLst>
                <a:gd name="T0" fmla="*/ 172 w 195"/>
                <a:gd name="T1" fmla="*/ 0 h 333"/>
                <a:gd name="T2" fmla="*/ 195 w 195"/>
                <a:gd name="T3" fmla="*/ 13 h 333"/>
                <a:gd name="T4" fmla="*/ 23 w 195"/>
                <a:gd name="T5" fmla="*/ 333 h 333"/>
                <a:gd name="T6" fmla="*/ 0 w 195"/>
                <a:gd name="T7" fmla="*/ 319 h 333"/>
                <a:gd name="T8" fmla="*/ 172 w 195"/>
                <a:gd name="T9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333">
                  <a:moveTo>
                    <a:pt x="172" y="0"/>
                  </a:moveTo>
                  <a:lnTo>
                    <a:pt x="195" y="13"/>
                  </a:lnTo>
                  <a:lnTo>
                    <a:pt x="23" y="333"/>
                  </a:lnTo>
                  <a:lnTo>
                    <a:pt x="0" y="319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F1C4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" name="íṣliḋê">
              <a:extLst>
                <a:ext uri="{FF2B5EF4-FFF2-40B4-BE49-F238E27FC236}">
                  <a16:creationId xmlns:a16="http://schemas.microsoft.com/office/drawing/2014/main" xmlns="" id="{69325FE8-6E1A-4DF7-8030-B1D2648AE407}"/>
                </a:ext>
              </a:extLst>
            </p:cNvPr>
            <p:cNvSpPr/>
            <p:nvPr/>
          </p:nvSpPr>
          <p:spPr bwMode="auto">
            <a:xfrm>
              <a:off x="2413000" y="3434674"/>
              <a:ext cx="346075" cy="349250"/>
            </a:xfrm>
            <a:custGeom>
              <a:avLst/>
              <a:gdLst>
                <a:gd name="T0" fmla="*/ 228 w 268"/>
                <a:gd name="T1" fmla="*/ 66 h 271"/>
                <a:gd name="T2" fmla="*/ 205 w 268"/>
                <a:gd name="T3" fmla="*/ 233 h 271"/>
                <a:gd name="T4" fmla="*/ 39 w 268"/>
                <a:gd name="T5" fmla="*/ 205 h 271"/>
                <a:gd name="T6" fmla="*/ 62 w 268"/>
                <a:gd name="T7" fmla="*/ 38 h 271"/>
                <a:gd name="T8" fmla="*/ 228 w 268"/>
                <a:gd name="T9" fmla="*/ 66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271">
                  <a:moveTo>
                    <a:pt x="228" y="66"/>
                  </a:moveTo>
                  <a:cubicBezTo>
                    <a:pt x="268" y="119"/>
                    <a:pt x="258" y="194"/>
                    <a:pt x="205" y="233"/>
                  </a:cubicBezTo>
                  <a:cubicBezTo>
                    <a:pt x="153" y="271"/>
                    <a:pt x="79" y="259"/>
                    <a:pt x="39" y="205"/>
                  </a:cubicBezTo>
                  <a:cubicBezTo>
                    <a:pt x="0" y="151"/>
                    <a:pt x="10" y="76"/>
                    <a:pt x="62" y="38"/>
                  </a:cubicBezTo>
                  <a:cubicBezTo>
                    <a:pt x="114" y="0"/>
                    <a:pt x="189" y="12"/>
                    <a:pt x="228" y="66"/>
                  </a:cubicBezTo>
                  <a:close/>
                </a:path>
              </a:pathLst>
            </a:custGeom>
            <a:solidFill>
              <a:srgbClr val="F4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" name="iṡḷïḍê">
              <a:extLst>
                <a:ext uri="{FF2B5EF4-FFF2-40B4-BE49-F238E27FC236}">
                  <a16:creationId xmlns:a16="http://schemas.microsoft.com/office/drawing/2014/main" xmlns="" id="{22175064-B88B-48C4-94AD-4C97E13C3427}"/>
                </a:ext>
              </a:extLst>
            </p:cNvPr>
            <p:cNvSpPr/>
            <p:nvPr/>
          </p:nvSpPr>
          <p:spPr bwMode="auto">
            <a:xfrm>
              <a:off x="2768600" y="2867937"/>
              <a:ext cx="288925" cy="290513"/>
            </a:xfrm>
            <a:custGeom>
              <a:avLst/>
              <a:gdLst>
                <a:gd name="T0" fmla="*/ 190 w 223"/>
                <a:gd name="T1" fmla="*/ 55 h 225"/>
                <a:gd name="T2" fmla="*/ 171 w 223"/>
                <a:gd name="T3" fmla="*/ 193 h 225"/>
                <a:gd name="T4" fmla="*/ 33 w 223"/>
                <a:gd name="T5" fmla="*/ 170 h 225"/>
                <a:gd name="T6" fmla="*/ 52 w 223"/>
                <a:gd name="T7" fmla="*/ 32 h 225"/>
                <a:gd name="T8" fmla="*/ 190 w 223"/>
                <a:gd name="T9" fmla="*/ 55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225">
                  <a:moveTo>
                    <a:pt x="190" y="55"/>
                  </a:moveTo>
                  <a:cubicBezTo>
                    <a:pt x="223" y="99"/>
                    <a:pt x="214" y="161"/>
                    <a:pt x="171" y="193"/>
                  </a:cubicBezTo>
                  <a:cubicBezTo>
                    <a:pt x="128" y="225"/>
                    <a:pt x="66" y="215"/>
                    <a:pt x="33" y="170"/>
                  </a:cubicBezTo>
                  <a:cubicBezTo>
                    <a:pt x="0" y="126"/>
                    <a:pt x="9" y="64"/>
                    <a:pt x="52" y="32"/>
                  </a:cubicBezTo>
                  <a:cubicBezTo>
                    <a:pt x="95" y="0"/>
                    <a:pt x="157" y="10"/>
                    <a:pt x="190" y="55"/>
                  </a:cubicBezTo>
                  <a:close/>
                </a:path>
              </a:pathLst>
            </a:custGeom>
            <a:solidFill>
              <a:srgbClr val="F4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" name="íṥlïďe">
              <a:extLst>
                <a:ext uri="{FF2B5EF4-FFF2-40B4-BE49-F238E27FC236}">
                  <a16:creationId xmlns:a16="http://schemas.microsoft.com/office/drawing/2014/main" xmlns="" id="{F94F2BEA-1A27-4052-BC78-B659BE4AA9ED}"/>
                </a:ext>
              </a:extLst>
            </p:cNvPr>
            <p:cNvSpPr/>
            <p:nvPr/>
          </p:nvSpPr>
          <p:spPr bwMode="auto">
            <a:xfrm>
              <a:off x="3175000" y="3231474"/>
              <a:ext cx="436563" cy="441325"/>
            </a:xfrm>
            <a:custGeom>
              <a:avLst/>
              <a:gdLst>
                <a:gd name="T0" fmla="*/ 288 w 338"/>
                <a:gd name="T1" fmla="*/ 83 h 342"/>
                <a:gd name="T2" fmla="*/ 260 w 338"/>
                <a:gd name="T3" fmla="*/ 294 h 342"/>
                <a:gd name="T4" fmla="*/ 50 w 338"/>
                <a:gd name="T5" fmla="*/ 259 h 342"/>
                <a:gd name="T6" fmla="*/ 79 w 338"/>
                <a:gd name="T7" fmla="*/ 48 h 342"/>
                <a:gd name="T8" fmla="*/ 288 w 338"/>
                <a:gd name="T9" fmla="*/ 83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342">
                  <a:moveTo>
                    <a:pt x="288" y="83"/>
                  </a:moveTo>
                  <a:cubicBezTo>
                    <a:pt x="338" y="151"/>
                    <a:pt x="325" y="245"/>
                    <a:pt x="260" y="294"/>
                  </a:cubicBezTo>
                  <a:cubicBezTo>
                    <a:pt x="194" y="342"/>
                    <a:pt x="100" y="326"/>
                    <a:pt x="50" y="259"/>
                  </a:cubicBezTo>
                  <a:cubicBezTo>
                    <a:pt x="0" y="191"/>
                    <a:pt x="13" y="97"/>
                    <a:pt x="79" y="48"/>
                  </a:cubicBezTo>
                  <a:cubicBezTo>
                    <a:pt x="145" y="0"/>
                    <a:pt x="238" y="15"/>
                    <a:pt x="288" y="83"/>
                  </a:cubicBezTo>
                  <a:close/>
                </a:path>
              </a:pathLst>
            </a:custGeom>
            <a:solidFill>
              <a:srgbClr val="F4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" name="ïṡḻîḋé">
              <a:extLst>
                <a:ext uri="{FF2B5EF4-FFF2-40B4-BE49-F238E27FC236}">
                  <a16:creationId xmlns:a16="http://schemas.microsoft.com/office/drawing/2014/main" xmlns="" id="{B0BD783C-E052-4E64-8120-D3A3E2C2522B}"/>
                </a:ext>
              </a:extLst>
            </p:cNvPr>
            <p:cNvSpPr/>
            <p:nvPr/>
          </p:nvSpPr>
          <p:spPr bwMode="auto">
            <a:xfrm>
              <a:off x="3956050" y="3366412"/>
              <a:ext cx="173038" cy="122238"/>
            </a:xfrm>
            <a:custGeom>
              <a:avLst/>
              <a:gdLst>
                <a:gd name="T0" fmla="*/ 0 w 109"/>
                <a:gd name="T1" fmla="*/ 9 h 77"/>
                <a:gd name="T2" fmla="*/ 5 w 109"/>
                <a:gd name="T3" fmla="*/ 0 h 77"/>
                <a:gd name="T4" fmla="*/ 109 w 109"/>
                <a:gd name="T5" fmla="*/ 70 h 77"/>
                <a:gd name="T6" fmla="*/ 104 w 109"/>
                <a:gd name="T7" fmla="*/ 77 h 77"/>
                <a:gd name="T8" fmla="*/ 0 w 109"/>
                <a:gd name="T9" fmla="*/ 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77">
                  <a:moveTo>
                    <a:pt x="0" y="9"/>
                  </a:moveTo>
                  <a:lnTo>
                    <a:pt x="5" y="0"/>
                  </a:lnTo>
                  <a:lnTo>
                    <a:pt x="109" y="70"/>
                  </a:lnTo>
                  <a:lnTo>
                    <a:pt x="104" y="77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1C4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" name="ïṣḻïḍé">
              <a:extLst>
                <a:ext uri="{FF2B5EF4-FFF2-40B4-BE49-F238E27FC236}">
                  <a16:creationId xmlns:a16="http://schemas.microsoft.com/office/drawing/2014/main" xmlns="" id="{0CF5E962-236C-4D53-B3FB-A207FE652AA2}"/>
                </a:ext>
              </a:extLst>
            </p:cNvPr>
            <p:cNvSpPr/>
            <p:nvPr/>
          </p:nvSpPr>
          <p:spPr bwMode="auto">
            <a:xfrm>
              <a:off x="4097338" y="3248937"/>
              <a:ext cx="46038" cy="198438"/>
            </a:xfrm>
            <a:custGeom>
              <a:avLst/>
              <a:gdLst>
                <a:gd name="T0" fmla="*/ 29 w 29"/>
                <a:gd name="T1" fmla="*/ 123 h 125"/>
                <a:gd name="T2" fmla="*/ 20 w 29"/>
                <a:gd name="T3" fmla="*/ 125 h 125"/>
                <a:gd name="T4" fmla="*/ 0 w 29"/>
                <a:gd name="T5" fmla="*/ 2 h 125"/>
                <a:gd name="T6" fmla="*/ 8 w 29"/>
                <a:gd name="T7" fmla="*/ 0 h 125"/>
                <a:gd name="T8" fmla="*/ 29 w 29"/>
                <a:gd name="T9" fmla="*/ 12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25">
                  <a:moveTo>
                    <a:pt x="29" y="123"/>
                  </a:moveTo>
                  <a:lnTo>
                    <a:pt x="20" y="125"/>
                  </a:lnTo>
                  <a:lnTo>
                    <a:pt x="0" y="2"/>
                  </a:lnTo>
                  <a:lnTo>
                    <a:pt x="8" y="0"/>
                  </a:lnTo>
                  <a:lnTo>
                    <a:pt x="29" y="123"/>
                  </a:lnTo>
                  <a:close/>
                </a:path>
              </a:pathLst>
            </a:custGeom>
            <a:solidFill>
              <a:srgbClr val="F1C4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" name="îşḻïḓè">
              <a:extLst>
                <a:ext uri="{FF2B5EF4-FFF2-40B4-BE49-F238E27FC236}">
                  <a16:creationId xmlns:a16="http://schemas.microsoft.com/office/drawing/2014/main" xmlns="" id="{CD0796C5-997E-48F3-84AF-E002FF39DE39}"/>
                </a:ext>
              </a:extLst>
            </p:cNvPr>
            <p:cNvSpPr/>
            <p:nvPr/>
          </p:nvSpPr>
          <p:spPr bwMode="auto">
            <a:xfrm>
              <a:off x="3937000" y="3228299"/>
              <a:ext cx="155575" cy="136525"/>
            </a:xfrm>
            <a:custGeom>
              <a:avLst/>
              <a:gdLst>
                <a:gd name="T0" fmla="*/ 5 w 98"/>
                <a:gd name="T1" fmla="*/ 86 h 86"/>
                <a:gd name="T2" fmla="*/ 0 w 98"/>
                <a:gd name="T3" fmla="*/ 78 h 86"/>
                <a:gd name="T4" fmla="*/ 92 w 98"/>
                <a:gd name="T5" fmla="*/ 0 h 86"/>
                <a:gd name="T6" fmla="*/ 98 w 98"/>
                <a:gd name="T7" fmla="*/ 8 h 86"/>
                <a:gd name="T8" fmla="*/ 5 w 98"/>
                <a:gd name="T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86">
                  <a:moveTo>
                    <a:pt x="5" y="86"/>
                  </a:moveTo>
                  <a:lnTo>
                    <a:pt x="0" y="78"/>
                  </a:lnTo>
                  <a:lnTo>
                    <a:pt x="92" y="0"/>
                  </a:lnTo>
                  <a:lnTo>
                    <a:pt x="98" y="8"/>
                  </a:lnTo>
                  <a:lnTo>
                    <a:pt x="5" y="86"/>
                  </a:lnTo>
                  <a:close/>
                </a:path>
              </a:pathLst>
            </a:custGeom>
            <a:solidFill>
              <a:srgbClr val="F1C4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" name="iṣḻîďé">
              <a:extLst>
                <a:ext uri="{FF2B5EF4-FFF2-40B4-BE49-F238E27FC236}">
                  <a16:creationId xmlns:a16="http://schemas.microsoft.com/office/drawing/2014/main" xmlns="" id="{4AA9D4E7-F1FD-4B61-892B-B14FEC68C8A6}"/>
                </a:ext>
              </a:extLst>
            </p:cNvPr>
            <p:cNvSpPr/>
            <p:nvPr/>
          </p:nvSpPr>
          <p:spPr bwMode="auto">
            <a:xfrm>
              <a:off x="4078288" y="3429912"/>
              <a:ext cx="117475" cy="119063"/>
            </a:xfrm>
            <a:custGeom>
              <a:avLst/>
              <a:gdLst>
                <a:gd name="T0" fmla="*/ 24 w 91"/>
                <a:gd name="T1" fmla="*/ 12 h 92"/>
                <a:gd name="T2" fmla="*/ 79 w 91"/>
                <a:gd name="T3" fmla="*/ 25 h 92"/>
                <a:gd name="T4" fmla="*/ 67 w 91"/>
                <a:gd name="T5" fmla="*/ 81 h 92"/>
                <a:gd name="T6" fmla="*/ 12 w 91"/>
                <a:gd name="T7" fmla="*/ 67 h 92"/>
                <a:gd name="T8" fmla="*/ 24 w 91"/>
                <a:gd name="T9" fmla="*/ 1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92">
                  <a:moveTo>
                    <a:pt x="24" y="12"/>
                  </a:moveTo>
                  <a:cubicBezTo>
                    <a:pt x="42" y="0"/>
                    <a:pt x="67" y="6"/>
                    <a:pt x="79" y="25"/>
                  </a:cubicBezTo>
                  <a:cubicBezTo>
                    <a:pt x="91" y="44"/>
                    <a:pt x="85" y="69"/>
                    <a:pt x="67" y="81"/>
                  </a:cubicBezTo>
                  <a:cubicBezTo>
                    <a:pt x="49" y="92"/>
                    <a:pt x="24" y="86"/>
                    <a:pt x="12" y="67"/>
                  </a:cubicBezTo>
                  <a:cubicBezTo>
                    <a:pt x="0" y="48"/>
                    <a:pt x="5" y="24"/>
                    <a:pt x="24" y="12"/>
                  </a:cubicBezTo>
                  <a:close/>
                </a:path>
              </a:pathLst>
            </a:custGeom>
            <a:solidFill>
              <a:srgbClr val="F4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" name="íṥlídè">
              <a:extLst>
                <a:ext uri="{FF2B5EF4-FFF2-40B4-BE49-F238E27FC236}">
                  <a16:creationId xmlns:a16="http://schemas.microsoft.com/office/drawing/2014/main" xmlns="" id="{90CB083D-7A50-4922-B523-B419E83D86D0}"/>
                </a:ext>
              </a:extLst>
            </p:cNvPr>
            <p:cNvSpPr/>
            <p:nvPr/>
          </p:nvSpPr>
          <p:spPr bwMode="auto">
            <a:xfrm>
              <a:off x="3895725" y="3310849"/>
              <a:ext cx="96838" cy="96838"/>
            </a:xfrm>
            <a:custGeom>
              <a:avLst/>
              <a:gdLst>
                <a:gd name="T0" fmla="*/ 20 w 75"/>
                <a:gd name="T1" fmla="*/ 9 h 76"/>
                <a:gd name="T2" fmla="*/ 65 w 75"/>
                <a:gd name="T3" fmla="*/ 20 h 76"/>
                <a:gd name="T4" fmla="*/ 56 w 75"/>
                <a:gd name="T5" fmla="*/ 66 h 76"/>
                <a:gd name="T6" fmla="*/ 10 w 75"/>
                <a:gd name="T7" fmla="*/ 55 h 76"/>
                <a:gd name="T8" fmla="*/ 20 w 75"/>
                <a:gd name="T9" fmla="*/ 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76">
                  <a:moveTo>
                    <a:pt x="20" y="9"/>
                  </a:moveTo>
                  <a:cubicBezTo>
                    <a:pt x="35" y="0"/>
                    <a:pt x="55" y="5"/>
                    <a:pt x="65" y="20"/>
                  </a:cubicBezTo>
                  <a:cubicBezTo>
                    <a:pt x="75" y="36"/>
                    <a:pt x="71" y="57"/>
                    <a:pt x="56" y="66"/>
                  </a:cubicBezTo>
                  <a:cubicBezTo>
                    <a:pt x="40" y="76"/>
                    <a:pt x="20" y="71"/>
                    <a:pt x="10" y="55"/>
                  </a:cubicBezTo>
                  <a:cubicBezTo>
                    <a:pt x="0" y="40"/>
                    <a:pt x="4" y="19"/>
                    <a:pt x="20" y="9"/>
                  </a:cubicBezTo>
                  <a:close/>
                </a:path>
              </a:pathLst>
            </a:custGeom>
            <a:solidFill>
              <a:srgbClr val="F4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3" name="îślíḋê">
              <a:extLst>
                <a:ext uri="{FF2B5EF4-FFF2-40B4-BE49-F238E27FC236}">
                  <a16:creationId xmlns:a16="http://schemas.microsoft.com/office/drawing/2014/main" xmlns="" id="{A10C5D6F-6B00-4C3E-961B-4401CBBDBE12}"/>
                </a:ext>
              </a:extLst>
            </p:cNvPr>
            <p:cNvSpPr/>
            <p:nvPr/>
          </p:nvSpPr>
          <p:spPr bwMode="auto">
            <a:xfrm>
              <a:off x="4022725" y="3137812"/>
              <a:ext cx="147638" cy="147638"/>
            </a:xfrm>
            <a:custGeom>
              <a:avLst/>
              <a:gdLst>
                <a:gd name="T0" fmla="*/ 30 w 114"/>
                <a:gd name="T1" fmla="*/ 14 h 115"/>
                <a:gd name="T2" fmla="*/ 99 w 114"/>
                <a:gd name="T3" fmla="*/ 31 h 115"/>
                <a:gd name="T4" fmla="*/ 85 w 114"/>
                <a:gd name="T5" fmla="*/ 101 h 115"/>
                <a:gd name="T6" fmla="*/ 15 w 114"/>
                <a:gd name="T7" fmla="*/ 84 h 115"/>
                <a:gd name="T8" fmla="*/ 30 w 114"/>
                <a:gd name="T9" fmla="*/ 1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5">
                  <a:moveTo>
                    <a:pt x="30" y="14"/>
                  </a:moveTo>
                  <a:cubicBezTo>
                    <a:pt x="53" y="0"/>
                    <a:pt x="84" y="7"/>
                    <a:pt x="99" y="31"/>
                  </a:cubicBezTo>
                  <a:cubicBezTo>
                    <a:pt x="114" y="55"/>
                    <a:pt x="108" y="86"/>
                    <a:pt x="85" y="101"/>
                  </a:cubicBezTo>
                  <a:cubicBezTo>
                    <a:pt x="61" y="115"/>
                    <a:pt x="30" y="108"/>
                    <a:pt x="15" y="84"/>
                  </a:cubicBezTo>
                  <a:cubicBezTo>
                    <a:pt x="0" y="60"/>
                    <a:pt x="6" y="29"/>
                    <a:pt x="30" y="14"/>
                  </a:cubicBezTo>
                  <a:close/>
                </a:path>
              </a:pathLst>
            </a:custGeom>
            <a:solidFill>
              <a:srgbClr val="F4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4" name="îşlíḋé">
              <a:extLst>
                <a:ext uri="{FF2B5EF4-FFF2-40B4-BE49-F238E27FC236}">
                  <a16:creationId xmlns:a16="http://schemas.microsoft.com/office/drawing/2014/main" xmlns="" id="{1F2B9A5B-6D72-4393-A1C4-AC5436771BB3}"/>
                </a:ext>
              </a:extLst>
            </p:cNvPr>
            <p:cNvSpPr/>
            <p:nvPr/>
          </p:nvSpPr>
          <p:spPr bwMode="auto">
            <a:xfrm>
              <a:off x="3578225" y="2383749"/>
              <a:ext cx="80963" cy="350838"/>
            </a:xfrm>
            <a:custGeom>
              <a:avLst/>
              <a:gdLst>
                <a:gd name="T0" fmla="*/ 51 w 51"/>
                <a:gd name="T1" fmla="*/ 219 h 221"/>
                <a:gd name="T2" fmla="*/ 35 w 51"/>
                <a:gd name="T3" fmla="*/ 221 h 221"/>
                <a:gd name="T4" fmla="*/ 0 w 51"/>
                <a:gd name="T5" fmla="*/ 2 h 221"/>
                <a:gd name="T6" fmla="*/ 16 w 51"/>
                <a:gd name="T7" fmla="*/ 0 h 221"/>
                <a:gd name="T8" fmla="*/ 51 w 51"/>
                <a:gd name="T9" fmla="*/ 21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21">
                  <a:moveTo>
                    <a:pt x="51" y="219"/>
                  </a:moveTo>
                  <a:lnTo>
                    <a:pt x="35" y="221"/>
                  </a:lnTo>
                  <a:lnTo>
                    <a:pt x="0" y="2"/>
                  </a:lnTo>
                  <a:lnTo>
                    <a:pt x="16" y="0"/>
                  </a:lnTo>
                  <a:lnTo>
                    <a:pt x="51" y="219"/>
                  </a:lnTo>
                  <a:close/>
                </a:path>
              </a:pathLst>
            </a:custGeom>
            <a:solidFill>
              <a:srgbClr val="F1C4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5" name="ïśḻidé">
              <a:extLst>
                <a:ext uri="{FF2B5EF4-FFF2-40B4-BE49-F238E27FC236}">
                  <a16:creationId xmlns:a16="http://schemas.microsoft.com/office/drawing/2014/main" xmlns="" id="{B47692BE-9359-49B1-8B09-1E3A87BCC0B1}"/>
                </a:ext>
              </a:extLst>
            </p:cNvPr>
            <p:cNvSpPr/>
            <p:nvPr/>
          </p:nvSpPr>
          <p:spPr bwMode="auto">
            <a:xfrm>
              <a:off x="3290888" y="2347237"/>
              <a:ext cx="279400" cy="239713"/>
            </a:xfrm>
            <a:custGeom>
              <a:avLst/>
              <a:gdLst>
                <a:gd name="T0" fmla="*/ 10 w 176"/>
                <a:gd name="T1" fmla="*/ 151 h 151"/>
                <a:gd name="T2" fmla="*/ 0 w 176"/>
                <a:gd name="T3" fmla="*/ 139 h 151"/>
                <a:gd name="T4" fmla="*/ 166 w 176"/>
                <a:gd name="T5" fmla="*/ 0 h 151"/>
                <a:gd name="T6" fmla="*/ 176 w 176"/>
                <a:gd name="T7" fmla="*/ 12 h 151"/>
                <a:gd name="T8" fmla="*/ 10 w 176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151">
                  <a:moveTo>
                    <a:pt x="10" y="151"/>
                  </a:moveTo>
                  <a:lnTo>
                    <a:pt x="0" y="139"/>
                  </a:lnTo>
                  <a:lnTo>
                    <a:pt x="166" y="0"/>
                  </a:lnTo>
                  <a:lnTo>
                    <a:pt x="176" y="12"/>
                  </a:lnTo>
                  <a:lnTo>
                    <a:pt x="10" y="151"/>
                  </a:lnTo>
                  <a:close/>
                </a:path>
              </a:pathLst>
            </a:custGeom>
            <a:solidFill>
              <a:srgbClr val="F1C4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6" name="iṥḷïḓe">
              <a:extLst>
                <a:ext uri="{FF2B5EF4-FFF2-40B4-BE49-F238E27FC236}">
                  <a16:creationId xmlns:a16="http://schemas.microsoft.com/office/drawing/2014/main" xmlns="" id="{2B41A9C2-7DD4-4A02-BF7C-E64D90BEDF59}"/>
                </a:ext>
              </a:extLst>
            </p:cNvPr>
            <p:cNvSpPr/>
            <p:nvPr/>
          </p:nvSpPr>
          <p:spPr bwMode="auto">
            <a:xfrm>
              <a:off x="3327400" y="2593299"/>
              <a:ext cx="306388" cy="215900"/>
            </a:xfrm>
            <a:custGeom>
              <a:avLst/>
              <a:gdLst>
                <a:gd name="T0" fmla="*/ 0 w 193"/>
                <a:gd name="T1" fmla="*/ 13 h 136"/>
                <a:gd name="T2" fmla="*/ 8 w 193"/>
                <a:gd name="T3" fmla="*/ 0 h 136"/>
                <a:gd name="T4" fmla="*/ 193 w 193"/>
                <a:gd name="T5" fmla="*/ 123 h 136"/>
                <a:gd name="T6" fmla="*/ 185 w 193"/>
                <a:gd name="T7" fmla="*/ 136 h 136"/>
                <a:gd name="T8" fmla="*/ 0 w 193"/>
                <a:gd name="T9" fmla="*/ 1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36">
                  <a:moveTo>
                    <a:pt x="0" y="13"/>
                  </a:moveTo>
                  <a:lnTo>
                    <a:pt x="8" y="0"/>
                  </a:lnTo>
                  <a:lnTo>
                    <a:pt x="193" y="123"/>
                  </a:lnTo>
                  <a:lnTo>
                    <a:pt x="185" y="136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1C4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7" name="íśļídê">
              <a:extLst>
                <a:ext uri="{FF2B5EF4-FFF2-40B4-BE49-F238E27FC236}">
                  <a16:creationId xmlns:a16="http://schemas.microsoft.com/office/drawing/2014/main" xmlns="" id="{CC1528B6-BAF2-4DD5-9BAA-8D97F7524056}"/>
                </a:ext>
              </a:extLst>
            </p:cNvPr>
            <p:cNvSpPr/>
            <p:nvPr/>
          </p:nvSpPr>
          <p:spPr bwMode="auto">
            <a:xfrm>
              <a:off x="3544888" y="2706012"/>
              <a:ext cx="209550" cy="212725"/>
            </a:xfrm>
            <a:custGeom>
              <a:avLst/>
              <a:gdLst>
                <a:gd name="T0" fmla="*/ 42 w 162"/>
                <a:gd name="T1" fmla="*/ 21 h 164"/>
                <a:gd name="T2" fmla="*/ 140 w 162"/>
                <a:gd name="T3" fmla="*/ 45 h 164"/>
                <a:gd name="T4" fmla="*/ 120 w 162"/>
                <a:gd name="T5" fmla="*/ 143 h 164"/>
                <a:gd name="T6" fmla="*/ 21 w 162"/>
                <a:gd name="T7" fmla="*/ 120 h 164"/>
                <a:gd name="T8" fmla="*/ 42 w 162"/>
                <a:gd name="T9" fmla="*/ 2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64">
                  <a:moveTo>
                    <a:pt x="42" y="21"/>
                  </a:moveTo>
                  <a:cubicBezTo>
                    <a:pt x="75" y="0"/>
                    <a:pt x="119" y="11"/>
                    <a:pt x="140" y="45"/>
                  </a:cubicBezTo>
                  <a:cubicBezTo>
                    <a:pt x="162" y="79"/>
                    <a:pt x="152" y="123"/>
                    <a:pt x="120" y="143"/>
                  </a:cubicBezTo>
                  <a:cubicBezTo>
                    <a:pt x="87" y="164"/>
                    <a:pt x="43" y="153"/>
                    <a:pt x="21" y="120"/>
                  </a:cubicBezTo>
                  <a:cubicBezTo>
                    <a:pt x="0" y="86"/>
                    <a:pt x="9" y="42"/>
                    <a:pt x="42" y="21"/>
                  </a:cubicBezTo>
                  <a:close/>
                </a:path>
              </a:pathLst>
            </a:custGeom>
            <a:solidFill>
              <a:srgbClr val="F4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8" name="îṩļíḍe">
              <a:extLst>
                <a:ext uri="{FF2B5EF4-FFF2-40B4-BE49-F238E27FC236}">
                  <a16:creationId xmlns:a16="http://schemas.microsoft.com/office/drawing/2014/main" xmlns="" id="{A1A5582A-ACD5-476F-9B78-EDBC4CFF2D0B}"/>
                </a:ext>
              </a:extLst>
            </p:cNvPr>
            <p:cNvSpPr/>
            <p:nvPr/>
          </p:nvSpPr>
          <p:spPr bwMode="auto">
            <a:xfrm>
              <a:off x="3216275" y="2490112"/>
              <a:ext cx="174625" cy="176213"/>
            </a:xfrm>
            <a:custGeom>
              <a:avLst/>
              <a:gdLst>
                <a:gd name="T0" fmla="*/ 35 w 135"/>
                <a:gd name="T1" fmla="*/ 17 h 136"/>
                <a:gd name="T2" fmla="*/ 117 w 135"/>
                <a:gd name="T3" fmla="*/ 37 h 136"/>
                <a:gd name="T4" fmla="*/ 100 w 135"/>
                <a:gd name="T5" fmla="*/ 119 h 136"/>
                <a:gd name="T6" fmla="*/ 18 w 135"/>
                <a:gd name="T7" fmla="*/ 99 h 136"/>
                <a:gd name="T8" fmla="*/ 35 w 135"/>
                <a:gd name="T9" fmla="*/ 17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35" y="17"/>
                  </a:moveTo>
                  <a:cubicBezTo>
                    <a:pt x="62" y="0"/>
                    <a:pt x="99" y="9"/>
                    <a:pt x="117" y="37"/>
                  </a:cubicBezTo>
                  <a:cubicBezTo>
                    <a:pt x="135" y="65"/>
                    <a:pt x="127" y="102"/>
                    <a:pt x="100" y="119"/>
                  </a:cubicBezTo>
                  <a:cubicBezTo>
                    <a:pt x="72" y="136"/>
                    <a:pt x="36" y="127"/>
                    <a:pt x="18" y="99"/>
                  </a:cubicBezTo>
                  <a:cubicBezTo>
                    <a:pt x="0" y="71"/>
                    <a:pt x="8" y="34"/>
                    <a:pt x="35" y="17"/>
                  </a:cubicBezTo>
                  <a:close/>
                </a:path>
              </a:pathLst>
            </a:custGeom>
            <a:solidFill>
              <a:srgbClr val="F4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9" name="íśḷïḋê">
              <a:extLst>
                <a:ext uri="{FF2B5EF4-FFF2-40B4-BE49-F238E27FC236}">
                  <a16:creationId xmlns:a16="http://schemas.microsoft.com/office/drawing/2014/main" xmlns="" id="{1D805B82-75E4-4F77-A9CA-96B0609F9756}"/>
                </a:ext>
              </a:extLst>
            </p:cNvPr>
            <p:cNvSpPr/>
            <p:nvPr/>
          </p:nvSpPr>
          <p:spPr bwMode="auto">
            <a:xfrm>
              <a:off x="3444875" y="2182137"/>
              <a:ext cx="263525" cy="266700"/>
            </a:xfrm>
            <a:custGeom>
              <a:avLst/>
              <a:gdLst>
                <a:gd name="T0" fmla="*/ 53 w 204"/>
                <a:gd name="T1" fmla="*/ 26 h 206"/>
                <a:gd name="T2" fmla="*/ 177 w 204"/>
                <a:gd name="T3" fmla="*/ 56 h 206"/>
                <a:gd name="T4" fmla="*/ 151 w 204"/>
                <a:gd name="T5" fmla="*/ 180 h 206"/>
                <a:gd name="T6" fmla="*/ 27 w 204"/>
                <a:gd name="T7" fmla="*/ 150 h 206"/>
                <a:gd name="T8" fmla="*/ 53 w 204"/>
                <a:gd name="T9" fmla="*/ 2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" h="206">
                  <a:moveTo>
                    <a:pt x="53" y="26"/>
                  </a:moveTo>
                  <a:cubicBezTo>
                    <a:pt x="95" y="0"/>
                    <a:pt x="150" y="13"/>
                    <a:pt x="177" y="56"/>
                  </a:cubicBezTo>
                  <a:cubicBezTo>
                    <a:pt x="204" y="98"/>
                    <a:pt x="193" y="154"/>
                    <a:pt x="151" y="180"/>
                  </a:cubicBezTo>
                  <a:cubicBezTo>
                    <a:pt x="109" y="206"/>
                    <a:pt x="54" y="193"/>
                    <a:pt x="27" y="150"/>
                  </a:cubicBezTo>
                  <a:cubicBezTo>
                    <a:pt x="0" y="108"/>
                    <a:pt x="12" y="52"/>
                    <a:pt x="53" y="26"/>
                  </a:cubicBezTo>
                  <a:close/>
                </a:path>
              </a:pathLst>
            </a:custGeom>
            <a:solidFill>
              <a:srgbClr val="F4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0" name="iṣľiḑé">
              <a:extLst>
                <a:ext uri="{FF2B5EF4-FFF2-40B4-BE49-F238E27FC236}">
                  <a16:creationId xmlns:a16="http://schemas.microsoft.com/office/drawing/2014/main" xmlns="" id="{B0998F97-5136-42B0-919B-F0337FD5B329}"/>
                </a:ext>
              </a:extLst>
            </p:cNvPr>
            <p:cNvSpPr/>
            <p:nvPr/>
          </p:nvSpPr>
          <p:spPr bwMode="auto">
            <a:xfrm>
              <a:off x="8810625" y="1824949"/>
              <a:ext cx="612775" cy="757238"/>
            </a:xfrm>
            <a:custGeom>
              <a:avLst/>
              <a:gdLst>
                <a:gd name="T0" fmla="*/ 0 w 474"/>
                <a:gd name="T1" fmla="*/ 84 h 587"/>
                <a:gd name="T2" fmla="*/ 20 w 474"/>
                <a:gd name="T3" fmla="*/ 0 h 587"/>
                <a:gd name="T4" fmla="*/ 108 w 474"/>
                <a:gd name="T5" fmla="*/ 20 h 587"/>
                <a:gd name="T6" fmla="*/ 232 w 474"/>
                <a:gd name="T7" fmla="*/ 52 h 587"/>
                <a:gd name="T8" fmla="*/ 263 w 474"/>
                <a:gd name="T9" fmla="*/ 42 h 587"/>
                <a:gd name="T10" fmla="*/ 300 w 474"/>
                <a:gd name="T11" fmla="*/ 34 h 587"/>
                <a:gd name="T12" fmla="*/ 385 w 474"/>
                <a:gd name="T13" fmla="*/ 58 h 587"/>
                <a:gd name="T14" fmla="*/ 401 w 474"/>
                <a:gd name="T15" fmla="*/ 75 h 587"/>
                <a:gd name="T16" fmla="*/ 401 w 474"/>
                <a:gd name="T17" fmla="*/ 96 h 587"/>
                <a:gd name="T18" fmla="*/ 453 w 474"/>
                <a:gd name="T19" fmla="*/ 109 h 587"/>
                <a:gd name="T20" fmla="*/ 464 w 474"/>
                <a:gd name="T21" fmla="*/ 148 h 587"/>
                <a:gd name="T22" fmla="*/ 338 w 474"/>
                <a:gd name="T23" fmla="*/ 587 h 587"/>
                <a:gd name="T24" fmla="*/ 0 w 474"/>
                <a:gd name="T25" fmla="*/ 84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4" h="587">
                  <a:moveTo>
                    <a:pt x="0" y="84"/>
                  </a:moveTo>
                  <a:cubicBezTo>
                    <a:pt x="0" y="84"/>
                    <a:pt x="16" y="0"/>
                    <a:pt x="20" y="0"/>
                  </a:cubicBezTo>
                  <a:cubicBezTo>
                    <a:pt x="25" y="0"/>
                    <a:pt x="41" y="3"/>
                    <a:pt x="108" y="20"/>
                  </a:cubicBezTo>
                  <a:cubicBezTo>
                    <a:pt x="175" y="37"/>
                    <a:pt x="232" y="52"/>
                    <a:pt x="232" y="52"/>
                  </a:cubicBezTo>
                  <a:cubicBezTo>
                    <a:pt x="232" y="52"/>
                    <a:pt x="257" y="59"/>
                    <a:pt x="263" y="42"/>
                  </a:cubicBezTo>
                  <a:cubicBezTo>
                    <a:pt x="269" y="25"/>
                    <a:pt x="266" y="25"/>
                    <a:pt x="300" y="34"/>
                  </a:cubicBezTo>
                  <a:cubicBezTo>
                    <a:pt x="333" y="43"/>
                    <a:pt x="385" y="58"/>
                    <a:pt x="385" y="58"/>
                  </a:cubicBezTo>
                  <a:cubicBezTo>
                    <a:pt x="385" y="58"/>
                    <a:pt x="401" y="63"/>
                    <a:pt x="401" y="75"/>
                  </a:cubicBezTo>
                  <a:cubicBezTo>
                    <a:pt x="401" y="87"/>
                    <a:pt x="401" y="96"/>
                    <a:pt x="401" y="96"/>
                  </a:cubicBezTo>
                  <a:cubicBezTo>
                    <a:pt x="453" y="109"/>
                    <a:pt x="453" y="109"/>
                    <a:pt x="453" y="109"/>
                  </a:cubicBezTo>
                  <a:cubicBezTo>
                    <a:pt x="453" y="109"/>
                    <a:pt x="474" y="113"/>
                    <a:pt x="464" y="148"/>
                  </a:cubicBezTo>
                  <a:cubicBezTo>
                    <a:pt x="453" y="183"/>
                    <a:pt x="338" y="587"/>
                    <a:pt x="338" y="587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1" name="îśļîḋè">
              <a:extLst>
                <a:ext uri="{FF2B5EF4-FFF2-40B4-BE49-F238E27FC236}">
                  <a16:creationId xmlns:a16="http://schemas.microsoft.com/office/drawing/2014/main" xmlns="" id="{CAF1F884-64D0-4A33-BA73-3AE0283FEF6E}"/>
                </a:ext>
              </a:extLst>
            </p:cNvPr>
            <p:cNvSpPr/>
            <p:nvPr/>
          </p:nvSpPr>
          <p:spPr bwMode="auto">
            <a:xfrm>
              <a:off x="8799513" y="1813837"/>
              <a:ext cx="611188" cy="758825"/>
            </a:xfrm>
            <a:custGeom>
              <a:avLst/>
              <a:gdLst>
                <a:gd name="T0" fmla="*/ 0 w 474"/>
                <a:gd name="T1" fmla="*/ 83 h 587"/>
                <a:gd name="T2" fmla="*/ 20 w 474"/>
                <a:gd name="T3" fmla="*/ 0 h 587"/>
                <a:gd name="T4" fmla="*/ 108 w 474"/>
                <a:gd name="T5" fmla="*/ 19 h 587"/>
                <a:gd name="T6" fmla="*/ 233 w 474"/>
                <a:gd name="T7" fmla="*/ 51 h 587"/>
                <a:gd name="T8" fmla="*/ 263 w 474"/>
                <a:gd name="T9" fmla="*/ 41 h 587"/>
                <a:gd name="T10" fmla="*/ 300 w 474"/>
                <a:gd name="T11" fmla="*/ 33 h 587"/>
                <a:gd name="T12" fmla="*/ 385 w 474"/>
                <a:gd name="T13" fmla="*/ 57 h 587"/>
                <a:gd name="T14" fmla="*/ 401 w 474"/>
                <a:gd name="T15" fmla="*/ 74 h 587"/>
                <a:gd name="T16" fmla="*/ 401 w 474"/>
                <a:gd name="T17" fmla="*/ 95 h 587"/>
                <a:gd name="T18" fmla="*/ 454 w 474"/>
                <a:gd name="T19" fmla="*/ 108 h 587"/>
                <a:gd name="T20" fmla="*/ 464 w 474"/>
                <a:gd name="T21" fmla="*/ 147 h 587"/>
                <a:gd name="T22" fmla="*/ 338 w 474"/>
                <a:gd name="T23" fmla="*/ 587 h 587"/>
                <a:gd name="T24" fmla="*/ 0 w 474"/>
                <a:gd name="T25" fmla="*/ 83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4" h="587">
                  <a:moveTo>
                    <a:pt x="0" y="83"/>
                  </a:moveTo>
                  <a:cubicBezTo>
                    <a:pt x="0" y="83"/>
                    <a:pt x="16" y="0"/>
                    <a:pt x="20" y="0"/>
                  </a:cubicBezTo>
                  <a:cubicBezTo>
                    <a:pt x="25" y="0"/>
                    <a:pt x="41" y="2"/>
                    <a:pt x="108" y="19"/>
                  </a:cubicBezTo>
                  <a:cubicBezTo>
                    <a:pt x="176" y="36"/>
                    <a:pt x="233" y="51"/>
                    <a:pt x="233" y="51"/>
                  </a:cubicBezTo>
                  <a:cubicBezTo>
                    <a:pt x="233" y="51"/>
                    <a:pt x="258" y="58"/>
                    <a:pt x="263" y="41"/>
                  </a:cubicBezTo>
                  <a:cubicBezTo>
                    <a:pt x="269" y="25"/>
                    <a:pt x="266" y="25"/>
                    <a:pt x="300" y="33"/>
                  </a:cubicBezTo>
                  <a:cubicBezTo>
                    <a:pt x="334" y="42"/>
                    <a:pt x="385" y="57"/>
                    <a:pt x="385" y="57"/>
                  </a:cubicBezTo>
                  <a:cubicBezTo>
                    <a:pt x="385" y="57"/>
                    <a:pt x="401" y="63"/>
                    <a:pt x="401" y="74"/>
                  </a:cubicBezTo>
                  <a:cubicBezTo>
                    <a:pt x="401" y="86"/>
                    <a:pt x="401" y="95"/>
                    <a:pt x="401" y="95"/>
                  </a:cubicBezTo>
                  <a:cubicBezTo>
                    <a:pt x="454" y="108"/>
                    <a:pt x="454" y="108"/>
                    <a:pt x="454" y="108"/>
                  </a:cubicBezTo>
                  <a:cubicBezTo>
                    <a:pt x="454" y="108"/>
                    <a:pt x="474" y="112"/>
                    <a:pt x="464" y="147"/>
                  </a:cubicBezTo>
                  <a:cubicBezTo>
                    <a:pt x="454" y="183"/>
                    <a:pt x="338" y="587"/>
                    <a:pt x="338" y="587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F1C4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2" name="îŝľidê">
              <a:extLst>
                <a:ext uri="{FF2B5EF4-FFF2-40B4-BE49-F238E27FC236}">
                  <a16:creationId xmlns:a16="http://schemas.microsoft.com/office/drawing/2014/main" xmlns="" id="{7776F8C8-D59F-4101-8113-85F1CC08042E}"/>
                </a:ext>
              </a:extLst>
            </p:cNvPr>
            <p:cNvSpPr/>
            <p:nvPr/>
          </p:nvSpPr>
          <p:spPr bwMode="auto">
            <a:xfrm>
              <a:off x="8613775" y="1842412"/>
              <a:ext cx="642938" cy="739775"/>
            </a:xfrm>
            <a:custGeom>
              <a:avLst/>
              <a:gdLst>
                <a:gd name="T0" fmla="*/ 499 w 499"/>
                <a:gd name="T1" fmla="*/ 543 h 573"/>
                <a:gd name="T2" fmla="*/ 416 w 499"/>
                <a:gd name="T3" fmla="*/ 149 h 573"/>
                <a:gd name="T4" fmla="*/ 393 w 499"/>
                <a:gd name="T5" fmla="*/ 121 h 573"/>
                <a:gd name="T6" fmla="*/ 349 w 499"/>
                <a:gd name="T7" fmla="*/ 109 h 573"/>
                <a:gd name="T8" fmla="*/ 323 w 499"/>
                <a:gd name="T9" fmla="*/ 71 h 573"/>
                <a:gd name="T10" fmla="*/ 204 w 499"/>
                <a:gd name="T11" fmla="*/ 35 h 573"/>
                <a:gd name="T12" fmla="*/ 191 w 499"/>
                <a:gd name="T13" fmla="*/ 44 h 573"/>
                <a:gd name="T14" fmla="*/ 191 w 499"/>
                <a:gd name="T15" fmla="*/ 54 h 573"/>
                <a:gd name="T16" fmla="*/ 17 w 499"/>
                <a:gd name="T17" fmla="*/ 0 h 573"/>
                <a:gd name="T18" fmla="*/ 0 w 499"/>
                <a:gd name="T19" fmla="*/ 6 h 573"/>
                <a:gd name="T20" fmla="*/ 102 w 499"/>
                <a:gd name="T21" fmla="*/ 379 h 573"/>
                <a:gd name="T22" fmla="*/ 491 w 499"/>
                <a:gd name="T23" fmla="*/ 573 h 573"/>
                <a:gd name="T24" fmla="*/ 499 w 499"/>
                <a:gd name="T25" fmla="*/ 543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9" h="573">
                  <a:moveTo>
                    <a:pt x="499" y="543"/>
                  </a:moveTo>
                  <a:cubicBezTo>
                    <a:pt x="416" y="149"/>
                    <a:pt x="416" y="149"/>
                    <a:pt x="416" y="149"/>
                  </a:cubicBezTo>
                  <a:cubicBezTo>
                    <a:pt x="416" y="149"/>
                    <a:pt x="421" y="131"/>
                    <a:pt x="393" y="121"/>
                  </a:cubicBezTo>
                  <a:cubicBezTo>
                    <a:pt x="365" y="111"/>
                    <a:pt x="349" y="109"/>
                    <a:pt x="349" y="109"/>
                  </a:cubicBezTo>
                  <a:cubicBezTo>
                    <a:pt x="349" y="109"/>
                    <a:pt x="354" y="80"/>
                    <a:pt x="323" y="71"/>
                  </a:cubicBezTo>
                  <a:cubicBezTo>
                    <a:pt x="293" y="63"/>
                    <a:pt x="204" y="35"/>
                    <a:pt x="204" y="35"/>
                  </a:cubicBezTo>
                  <a:cubicBezTo>
                    <a:pt x="191" y="44"/>
                    <a:pt x="191" y="44"/>
                    <a:pt x="191" y="44"/>
                  </a:cubicBezTo>
                  <a:cubicBezTo>
                    <a:pt x="191" y="54"/>
                    <a:pt x="191" y="54"/>
                    <a:pt x="191" y="5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02" y="379"/>
                    <a:pt x="102" y="379"/>
                    <a:pt x="102" y="379"/>
                  </a:cubicBezTo>
                  <a:cubicBezTo>
                    <a:pt x="491" y="573"/>
                    <a:pt x="491" y="573"/>
                    <a:pt x="491" y="573"/>
                  </a:cubicBezTo>
                  <a:lnTo>
                    <a:pt x="499" y="543"/>
                  </a:ln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3" name="íśḷíďé">
              <a:extLst>
                <a:ext uri="{FF2B5EF4-FFF2-40B4-BE49-F238E27FC236}">
                  <a16:creationId xmlns:a16="http://schemas.microsoft.com/office/drawing/2014/main" xmlns="" id="{184D907C-7390-4A85-9DDF-5507BEF84D88}"/>
                </a:ext>
              </a:extLst>
            </p:cNvPr>
            <p:cNvSpPr/>
            <p:nvPr/>
          </p:nvSpPr>
          <p:spPr bwMode="auto">
            <a:xfrm>
              <a:off x="8605838" y="1834474"/>
              <a:ext cx="641350" cy="747713"/>
            </a:xfrm>
            <a:custGeom>
              <a:avLst/>
              <a:gdLst>
                <a:gd name="T0" fmla="*/ 496 w 496"/>
                <a:gd name="T1" fmla="*/ 579 h 579"/>
                <a:gd name="T2" fmla="*/ 408 w 496"/>
                <a:gd name="T3" fmla="*/ 164 h 579"/>
                <a:gd name="T4" fmla="*/ 385 w 496"/>
                <a:gd name="T5" fmla="*/ 136 h 579"/>
                <a:gd name="T6" fmla="*/ 341 w 496"/>
                <a:gd name="T7" fmla="*/ 124 h 579"/>
                <a:gd name="T8" fmla="*/ 315 w 496"/>
                <a:gd name="T9" fmla="*/ 86 h 579"/>
                <a:gd name="T10" fmla="*/ 196 w 496"/>
                <a:gd name="T11" fmla="*/ 50 h 579"/>
                <a:gd name="T12" fmla="*/ 183 w 496"/>
                <a:gd name="T13" fmla="*/ 69 h 579"/>
                <a:gd name="T14" fmla="*/ 8 w 496"/>
                <a:gd name="T15" fmla="*/ 14 h 579"/>
                <a:gd name="T16" fmla="*/ 8 w 496"/>
                <a:gd name="T17" fmla="*/ 42 h 579"/>
                <a:gd name="T18" fmla="*/ 93 w 496"/>
                <a:gd name="T19" fmla="*/ 393 h 579"/>
                <a:gd name="T20" fmla="*/ 496 w 496"/>
                <a:gd name="T21" fmla="*/ 579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6" h="579">
                  <a:moveTo>
                    <a:pt x="496" y="579"/>
                  </a:moveTo>
                  <a:cubicBezTo>
                    <a:pt x="408" y="164"/>
                    <a:pt x="408" y="164"/>
                    <a:pt x="408" y="164"/>
                  </a:cubicBezTo>
                  <a:cubicBezTo>
                    <a:pt x="408" y="164"/>
                    <a:pt x="412" y="146"/>
                    <a:pt x="385" y="136"/>
                  </a:cubicBezTo>
                  <a:cubicBezTo>
                    <a:pt x="357" y="126"/>
                    <a:pt x="341" y="124"/>
                    <a:pt x="341" y="124"/>
                  </a:cubicBezTo>
                  <a:cubicBezTo>
                    <a:pt x="341" y="124"/>
                    <a:pt x="346" y="95"/>
                    <a:pt x="315" y="86"/>
                  </a:cubicBezTo>
                  <a:cubicBezTo>
                    <a:pt x="285" y="77"/>
                    <a:pt x="196" y="50"/>
                    <a:pt x="196" y="50"/>
                  </a:cubicBezTo>
                  <a:cubicBezTo>
                    <a:pt x="183" y="69"/>
                    <a:pt x="183" y="69"/>
                    <a:pt x="183" y="6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0" y="0"/>
                    <a:pt x="8" y="42"/>
                  </a:cubicBezTo>
                  <a:cubicBezTo>
                    <a:pt x="17" y="85"/>
                    <a:pt x="93" y="393"/>
                    <a:pt x="93" y="393"/>
                  </a:cubicBezTo>
                  <a:lnTo>
                    <a:pt x="496" y="579"/>
                  </a:lnTo>
                  <a:close/>
                </a:path>
              </a:pathLst>
            </a:custGeom>
            <a:solidFill>
              <a:srgbClr val="E6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4" name="iṩḻîḓé">
              <a:extLst>
                <a:ext uri="{FF2B5EF4-FFF2-40B4-BE49-F238E27FC236}">
                  <a16:creationId xmlns:a16="http://schemas.microsoft.com/office/drawing/2014/main" xmlns="" id="{D1AC0FDD-824E-404C-94D3-4B4914BDFCC8}"/>
                </a:ext>
              </a:extLst>
            </p:cNvPr>
            <p:cNvSpPr/>
            <p:nvPr/>
          </p:nvSpPr>
          <p:spPr bwMode="auto">
            <a:xfrm>
              <a:off x="8420100" y="3077487"/>
              <a:ext cx="1358900" cy="1736725"/>
            </a:xfrm>
            <a:custGeom>
              <a:avLst/>
              <a:gdLst>
                <a:gd name="T0" fmla="*/ 64 w 1052"/>
                <a:gd name="T1" fmla="*/ 0 h 1345"/>
                <a:gd name="T2" fmla="*/ 989 w 1052"/>
                <a:gd name="T3" fmla="*/ 0 h 1345"/>
                <a:gd name="T4" fmla="*/ 1052 w 1052"/>
                <a:gd name="T5" fmla="*/ 68 h 1345"/>
                <a:gd name="T6" fmla="*/ 1052 w 1052"/>
                <a:gd name="T7" fmla="*/ 1276 h 1345"/>
                <a:gd name="T8" fmla="*/ 989 w 1052"/>
                <a:gd name="T9" fmla="*/ 1345 h 1345"/>
                <a:gd name="T10" fmla="*/ 64 w 1052"/>
                <a:gd name="T11" fmla="*/ 1345 h 1345"/>
                <a:gd name="T12" fmla="*/ 0 w 1052"/>
                <a:gd name="T13" fmla="*/ 1276 h 1345"/>
                <a:gd name="T14" fmla="*/ 0 w 1052"/>
                <a:gd name="T15" fmla="*/ 68 h 1345"/>
                <a:gd name="T16" fmla="*/ 64 w 1052"/>
                <a:gd name="T17" fmla="*/ 0 h 1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2" h="1345">
                  <a:moveTo>
                    <a:pt x="64" y="0"/>
                  </a:moveTo>
                  <a:cubicBezTo>
                    <a:pt x="989" y="0"/>
                    <a:pt x="989" y="0"/>
                    <a:pt x="989" y="0"/>
                  </a:cubicBezTo>
                  <a:cubicBezTo>
                    <a:pt x="1024" y="0"/>
                    <a:pt x="1052" y="30"/>
                    <a:pt x="1052" y="68"/>
                  </a:cubicBezTo>
                  <a:cubicBezTo>
                    <a:pt x="1052" y="1276"/>
                    <a:pt x="1052" y="1276"/>
                    <a:pt x="1052" y="1276"/>
                  </a:cubicBezTo>
                  <a:cubicBezTo>
                    <a:pt x="1052" y="1314"/>
                    <a:pt x="1024" y="1345"/>
                    <a:pt x="989" y="1345"/>
                  </a:cubicBezTo>
                  <a:cubicBezTo>
                    <a:pt x="64" y="1345"/>
                    <a:pt x="64" y="1345"/>
                    <a:pt x="64" y="1345"/>
                  </a:cubicBezTo>
                  <a:cubicBezTo>
                    <a:pt x="29" y="1345"/>
                    <a:pt x="0" y="1314"/>
                    <a:pt x="0" y="1276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30"/>
                    <a:pt x="29" y="0"/>
                    <a:pt x="64" y="0"/>
                  </a:cubicBezTo>
                </a:path>
              </a:pathLst>
            </a:custGeom>
            <a:solidFill>
              <a:srgbClr val="F39C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5" name="ïslïḓe">
              <a:extLst>
                <a:ext uri="{FF2B5EF4-FFF2-40B4-BE49-F238E27FC236}">
                  <a16:creationId xmlns:a16="http://schemas.microsoft.com/office/drawing/2014/main" xmlns="" id="{3E26C1A1-5086-4C9B-97BF-43C9BBEA4F6F}"/>
                </a:ext>
              </a:extLst>
            </p:cNvPr>
            <p:cNvSpPr/>
            <p:nvPr/>
          </p:nvSpPr>
          <p:spPr bwMode="auto">
            <a:xfrm>
              <a:off x="8486775" y="3153687"/>
              <a:ext cx="1227138" cy="1582738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6" name="ïsļïḑê">
              <a:extLst>
                <a:ext uri="{FF2B5EF4-FFF2-40B4-BE49-F238E27FC236}">
                  <a16:creationId xmlns:a16="http://schemas.microsoft.com/office/drawing/2014/main" xmlns="" id="{13B5403D-9C65-4E95-BA9F-E1ADA6B5FA04}"/>
                </a:ext>
              </a:extLst>
            </p:cNvPr>
            <p:cNvSpPr/>
            <p:nvPr/>
          </p:nvSpPr>
          <p:spPr bwMode="auto">
            <a:xfrm>
              <a:off x="8486775" y="3153687"/>
              <a:ext cx="1227138" cy="1582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7" name="iṧ1iďé">
              <a:extLst>
                <a:ext uri="{FF2B5EF4-FFF2-40B4-BE49-F238E27FC236}">
                  <a16:creationId xmlns:a16="http://schemas.microsoft.com/office/drawing/2014/main" xmlns="" id="{7FD77E52-6774-495A-922F-4F7B36A68657}"/>
                </a:ext>
              </a:extLst>
            </p:cNvPr>
            <p:cNvSpPr/>
            <p:nvPr/>
          </p:nvSpPr>
          <p:spPr bwMode="auto">
            <a:xfrm>
              <a:off x="8845550" y="2904449"/>
              <a:ext cx="509588" cy="249238"/>
            </a:xfrm>
            <a:custGeom>
              <a:avLst/>
              <a:gdLst>
                <a:gd name="T0" fmla="*/ 0 w 321"/>
                <a:gd name="T1" fmla="*/ 0 h 157"/>
                <a:gd name="T2" fmla="*/ 321 w 321"/>
                <a:gd name="T3" fmla="*/ 0 h 157"/>
                <a:gd name="T4" fmla="*/ 321 w 321"/>
                <a:gd name="T5" fmla="*/ 157 h 157"/>
                <a:gd name="T6" fmla="*/ 303 w 321"/>
                <a:gd name="T7" fmla="*/ 157 h 157"/>
                <a:gd name="T8" fmla="*/ 303 w 321"/>
                <a:gd name="T9" fmla="*/ 20 h 157"/>
                <a:gd name="T10" fmla="*/ 17 w 321"/>
                <a:gd name="T11" fmla="*/ 20 h 157"/>
                <a:gd name="T12" fmla="*/ 17 w 321"/>
                <a:gd name="T13" fmla="*/ 157 h 157"/>
                <a:gd name="T14" fmla="*/ 0 w 321"/>
                <a:gd name="T15" fmla="*/ 157 h 157"/>
                <a:gd name="T16" fmla="*/ 0 w 321"/>
                <a:gd name="T1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1" h="157">
                  <a:moveTo>
                    <a:pt x="0" y="0"/>
                  </a:moveTo>
                  <a:lnTo>
                    <a:pt x="321" y="0"/>
                  </a:lnTo>
                  <a:lnTo>
                    <a:pt x="321" y="157"/>
                  </a:lnTo>
                  <a:lnTo>
                    <a:pt x="303" y="157"/>
                  </a:lnTo>
                  <a:lnTo>
                    <a:pt x="303" y="20"/>
                  </a:lnTo>
                  <a:lnTo>
                    <a:pt x="17" y="20"/>
                  </a:lnTo>
                  <a:lnTo>
                    <a:pt x="17" y="157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7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8" name="îṡlîḑê">
              <a:extLst>
                <a:ext uri="{FF2B5EF4-FFF2-40B4-BE49-F238E27FC236}">
                  <a16:creationId xmlns:a16="http://schemas.microsoft.com/office/drawing/2014/main" xmlns="" id="{2BF1F600-EFB1-4925-9164-49C2802B4258}"/>
                </a:ext>
              </a:extLst>
            </p:cNvPr>
            <p:cNvSpPr/>
            <p:nvPr/>
          </p:nvSpPr>
          <p:spPr bwMode="auto">
            <a:xfrm>
              <a:off x="8845550" y="2904449"/>
              <a:ext cx="509588" cy="249238"/>
            </a:xfrm>
            <a:custGeom>
              <a:avLst/>
              <a:gdLst>
                <a:gd name="T0" fmla="*/ 0 w 321"/>
                <a:gd name="T1" fmla="*/ 0 h 157"/>
                <a:gd name="T2" fmla="*/ 321 w 321"/>
                <a:gd name="T3" fmla="*/ 0 h 157"/>
                <a:gd name="T4" fmla="*/ 321 w 321"/>
                <a:gd name="T5" fmla="*/ 157 h 157"/>
                <a:gd name="T6" fmla="*/ 303 w 321"/>
                <a:gd name="T7" fmla="*/ 157 h 157"/>
                <a:gd name="T8" fmla="*/ 303 w 321"/>
                <a:gd name="T9" fmla="*/ 20 h 157"/>
                <a:gd name="T10" fmla="*/ 17 w 321"/>
                <a:gd name="T11" fmla="*/ 20 h 157"/>
                <a:gd name="T12" fmla="*/ 17 w 321"/>
                <a:gd name="T13" fmla="*/ 157 h 157"/>
                <a:gd name="T14" fmla="*/ 0 w 321"/>
                <a:gd name="T15" fmla="*/ 157 h 157"/>
                <a:gd name="T16" fmla="*/ 0 w 321"/>
                <a:gd name="T1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1" h="157">
                  <a:moveTo>
                    <a:pt x="0" y="0"/>
                  </a:moveTo>
                  <a:lnTo>
                    <a:pt x="321" y="0"/>
                  </a:lnTo>
                  <a:lnTo>
                    <a:pt x="321" y="157"/>
                  </a:lnTo>
                  <a:lnTo>
                    <a:pt x="303" y="157"/>
                  </a:lnTo>
                  <a:lnTo>
                    <a:pt x="303" y="20"/>
                  </a:lnTo>
                  <a:lnTo>
                    <a:pt x="17" y="20"/>
                  </a:lnTo>
                  <a:lnTo>
                    <a:pt x="17" y="157"/>
                  </a:lnTo>
                  <a:lnTo>
                    <a:pt x="0" y="15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9" name="iŝļîde">
              <a:extLst>
                <a:ext uri="{FF2B5EF4-FFF2-40B4-BE49-F238E27FC236}">
                  <a16:creationId xmlns:a16="http://schemas.microsoft.com/office/drawing/2014/main" xmlns="" id="{86C9D914-D452-485A-A076-D8812621ECE3}"/>
                </a:ext>
              </a:extLst>
            </p:cNvPr>
            <p:cNvSpPr/>
            <p:nvPr/>
          </p:nvSpPr>
          <p:spPr bwMode="auto">
            <a:xfrm>
              <a:off x="8783638" y="3053674"/>
              <a:ext cx="633413" cy="160338"/>
            </a:xfrm>
            <a:custGeom>
              <a:avLst/>
              <a:gdLst>
                <a:gd name="T0" fmla="*/ 17 w 491"/>
                <a:gd name="T1" fmla="*/ 0 h 124"/>
                <a:gd name="T2" fmla="*/ 474 w 491"/>
                <a:gd name="T3" fmla="*/ 0 h 124"/>
                <a:gd name="T4" fmla="*/ 491 w 491"/>
                <a:gd name="T5" fmla="*/ 19 h 124"/>
                <a:gd name="T6" fmla="*/ 491 w 491"/>
                <a:gd name="T7" fmla="*/ 106 h 124"/>
                <a:gd name="T8" fmla="*/ 474 w 491"/>
                <a:gd name="T9" fmla="*/ 124 h 124"/>
                <a:gd name="T10" fmla="*/ 17 w 491"/>
                <a:gd name="T11" fmla="*/ 124 h 124"/>
                <a:gd name="T12" fmla="*/ 0 w 491"/>
                <a:gd name="T13" fmla="*/ 106 h 124"/>
                <a:gd name="T14" fmla="*/ 0 w 491"/>
                <a:gd name="T15" fmla="*/ 19 h 124"/>
                <a:gd name="T16" fmla="*/ 17 w 491"/>
                <a:gd name="T1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1" h="124">
                  <a:moveTo>
                    <a:pt x="17" y="0"/>
                  </a:moveTo>
                  <a:cubicBezTo>
                    <a:pt x="474" y="0"/>
                    <a:pt x="474" y="0"/>
                    <a:pt x="474" y="0"/>
                  </a:cubicBezTo>
                  <a:cubicBezTo>
                    <a:pt x="483" y="0"/>
                    <a:pt x="491" y="8"/>
                    <a:pt x="491" y="19"/>
                  </a:cubicBezTo>
                  <a:cubicBezTo>
                    <a:pt x="491" y="106"/>
                    <a:pt x="491" y="106"/>
                    <a:pt x="491" y="106"/>
                  </a:cubicBezTo>
                  <a:cubicBezTo>
                    <a:pt x="491" y="116"/>
                    <a:pt x="483" y="124"/>
                    <a:pt x="474" y="124"/>
                  </a:cubicBezTo>
                  <a:cubicBezTo>
                    <a:pt x="17" y="124"/>
                    <a:pt x="17" y="124"/>
                    <a:pt x="17" y="124"/>
                  </a:cubicBezTo>
                  <a:cubicBezTo>
                    <a:pt x="7" y="124"/>
                    <a:pt x="0" y="116"/>
                    <a:pt x="0" y="106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7" y="0"/>
                    <a:pt x="17" y="0"/>
                  </a:cubicBezTo>
                </a:path>
              </a:pathLst>
            </a:custGeom>
            <a:solidFill>
              <a:srgbClr val="D848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0" name="îşľïďe">
              <a:extLst>
                <a:ext uri="{FF2B5EF4-FFF2-40B4-BE49-F238E27FC236}">
                  <a16:creationId xmlns:a16="http://schemas.microsoft.com/office/drawing/2014/main" xmlns="" id="{20E9B123-2E3B-4FB5-A813-9F6D5FE84908}"/>
                </a:ext>
              </a:extLst>
            </p:cNvPr>
            <p:cNvSpPr/>
            <p:nvPr/>
          </p:nvSpPr>
          <p:spPr bwMode="auto">
            <a:xfrm>
              <a:off x="9085263" y="3053674"/>
              <a:ext cx="331788" cy="160338"/>
            </a:xfrm>
            <a:prstGeom prst="rect">
              <a:avLst/>
            </a:prstGeom>
            <a:solidFill>
              <a:srgbClr val="B4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1" name="iṥ1iḋê">
              <a:extLst>
                <a:ext uri="{FF2B5EF4-FFF2-40B4-BE49-F238E27FC236}">
                  <a16:creationId xmlns:a16="http://schemas.microsoft.com/office/drawing/2014/main" xmlns="" id="{A43B8A4D-A98C-4447-ADF3-E7815E916E5F}"/>
                </a:ext>
              </a:extLst>
            </p:cNvPr>
            <p:cNvSpPr/>
            <p:nvPr/>
          </p:nvSpPr>
          <p:spPr bwMode="auto">
            <a:xfrm>
              <a:off x="9085263" y="3077487"/>
              <a:ext cx="693738" cy="1736725"/>
            </a:xfrm>
            <a:custGeom>
              <a:avLst/>
              <a:gdLst>
                <a:gd name="T0" fmla="*/ 474 w 537"/>
                <a:gd name="T1" fmla="*/ 0 h 1345"/>
                <a:gd name="T2" fmla="*/ 257 w 537"/>
                <a:gd name="T3" fmla="*/ 0 h 1345"/>
                <a:gd name="T4" fmla="*/ 257 w 537"/>
                <a:gd name="T5" fmla="*/ 59 h 1345"/>
                <a:gd name="T6" fmla="*/ 486 w 537"/>
                <a:gd name="T7" fmla="*/ 59 h 1345"/>
                <a:gd name="T8" fmla="*/ 486 w 537"/>
                <a:gd name="T9" fmla="*/ 1285 h 1345"/>
                <a:gd name="T10" fmla="*/ 0 w 537"/>
                <a:gd name="T11" fmla="*/ 1285 h 1345"/>
                <a:gd name="T12" fmla="*/ 0 w 537"/>
                <a:gd name="T13" fmla="*/ 1345 h 1345"/>
                <a:gd name="T14" fmla="*/ 474 w 537"/>
                <a:gd name="T15" fmla="*/ 1345 h 1345"/>
                <a:gd name="T16" fmla="*/ 537 w 537"/>
                <a:gd name="T17" fmla="*/ 1276 h 1345"/>
                <a:gd name="T18" fmla="*/ 537 w 537"/>
                <a:gd name="T19" fmla="*/ 68 h 1345"/>
                <a:gd name="T20" fmla="*/ 474 w 537"/>
                <a:gd name="T21" fmla="*/ 0 h 1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7" h="1345">
                  <a:moveTo>
                    <a:pt x="474" y="0"/>
                  </a:moveTo>
                  <a:cubicBezTo>
                    <a:pt x="257" y="0"/>
                    <a:pt x="257" y="0"/>
                    <a:pt x="257" y="0"/>
                  </a:cubicBezTo>
                  <a:cubicBezTo>
                    <a:pt x="257" y="59"/>
                    <a:pt x="257" y="59"/>
                    <a:pt x="257" y="59"/>
                  </a:cubicBezTo>
                  <a:cubicBezTo>
                    <a:pt x="486" y="59"/>
                    <a:pt x="486" y="59"/>
                    <a:pt x="486" y="59"/>
                  </a:cubicBezTo>
                  <a:cubicBezTo>
                    <a:pt x="486" y="1285"/>
                    <a:pt x="486" y="1285"/>
                    <a:pt x="486" y="1285"/>
                  </a:cubicBezTo>
                  <a:cubicBezTo>
                    <a:pt x="0" y="1285"/>
                    <a:pt x="0" y="1285"/>
                    <a:pt x="0" y="1285"/>
                  </a:cubicBezTo>
                  <a:cubicBezTo>
                    <a:pt x="0" y="1345"/>
                    <a:pt x="0" y="1345"/>
                    <a:pt x="0" y="1345"/>
                  </a:cubicBezTo>
                  <a:cubicBezTo>
                    <a:pt x="474" y="1345"/>
                    <a:pt x="474" y="1345"/>
                    <a:pt x="474" y="1345"/>
                  </a:cubicBezTo>
                  <a:cubicBezTo>
                    <a:pt x="509" y="1345"/>
                    <a:pt x="537" y="1314"/>
                    <a:pt x="537" y="1276"/>
                  </a:cubicBezTo>
                  <a:cubicBezTo>
                    <a:pt x="537" y="68"/>
                    <a:pt x="537" y="68"/>
                    <a:pt x="537" y="68"/>
                  </a:cubicBezTo>
                  <a:cubicBezTo>
                    <a:pt x="537" y="30"/>
                    <a:pt x="509" y="0"/>
                    <a:pt x="474" y="0"/>
                  </a:cubicBezTo>
                </a:path>
              </a:pathLst>
            </a:custGeom>
            <a:solidFill>
              <a:srgbClr val="DE8F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2" name="íṩḷïḋe">
              <a:extLst>
                <a:ext uri="{FF2B5EF4-FFF2-40B4-BE49-F238E27FC236}">
                  <a16:creationId xmlns:a16="http://schemas.microsoft.com/office/drawing/2014/main" xmlns="" id="{2B354937-83F0-447A-AD7C-0B5E1A29D202}"/>
                </a:ext>
              </a:extLst>
            </p:cNvPr>
            <p:cNvSpPr/>
            <p:nvPr/>
          </p:nvSpPr>
          <p:spPr bwMode="auto">
            <a:xfrm>
              <a:off x="9085263" y="3153687"/>
              <a:ext cx="628650" cy="1582738"/>
            </a:xfrm>
            <a:custGeom>
              <a:avLst/>
              <a:gdLst>
                <a:gd name="T0" fmla="*/ 486 w 486"/>
                <a:gd name="T1" fmla="*/ 0 h 1226"/>
                <a:gd name="T2" fmla="*/ 257 w 486"/>
                <a:gd name="T3" fmla="*/ 0 h 1226"/>
                <a:gd name="T4" fmla="*/ 257 w 486"/>
                <a:gd name="T5" fmla="*/ 28 h 1226"/>
                <a:gd name="T6" fmla="*/ 257 w 486"/>
                <a:gd name="T7" fmla="*/ 28 h 1226"/>
                <a:gd name="T8" fmla="*/ 240 w 486"/>
                <a:gd name="T9" fmla="*/ 46 h 1226"/>
                <a:gd name="T10" fmla="*/ 0 w 486"/>
                <a:gd name="T11" fmla="*/ 46 h 1226"/>
                <a:gd name="T12" fmla="*/ 0 w 486"/>
                <a:gd name="T13" fmla="*/ 1226 h 1226"/>
                <a:gd name="T14" fmla="*/ 486 w 486"/>
                <a:gd name="T15" fmla="*/ 1226 h 1226"/>
                <a:gd name="T16" fmla="*/ 486 w 486"/>
                <a:gd name="T17" fmla="*/ 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6" h="1226">
                  <a:moveTo>
                    <a:pt x="486" y="0"/>
                  </a:moveTo>
                  <a:cubicBezTo>
                    <a:pt x="257" y="0"/>
                    <a:pt x="257" y="0"/>
                    <a:pt x="257" y="0"/>
                  </a:cubicBezTo>
                  <a:cubicBezTo>
                    <a:pt x="257" y="28"/>
                    <a:pt x="257" y="28"/>
                    <a:pt x="257" y="28"/>
                  </a:cubicBezTo>
                  <a:cubicBezTo>
                    <a:pt x="257" y="28"/>
                    <a:pt x="257" y="28"/>
                    <a:pt x="257" y="28"/>
                  </a:cubicBezTo>
                  <a:cubicBezTo>
                    <a:pt x="257" y="38"/>
                    <a:pt x="249" y="46"/>
                    <a:pt x="240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1226"/>
                    <a:pt x="0" y="1226"/>
                    <a:pt x="0" y="1226"/>
                  </a:cubicBezTo>
                  <a:cubicBezTo>
                    <a:pt x="486" y="1226"/>
                    <a:pt x="486" y="1226"/>
                    <a:pt x="486" y="1226"/>
                  </a:cubicBezTo>
                  <a:cubicBezTo>
                    <a:pt x="486" y="0"/>
                    <a:pt x="486" y="0"/>
                    <a:pt x="486" y="0"/>
                  </a:cubicBezTo>
                </a:path>
              </a:pathLst>
            </a:custGeom>
            <a:solidFill>
              <a:srgbClr val="D2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3" name="îşļíďè">
              <a:extLst>
                <a:ext uri="{FF2B5EF4-FFF2-40B4-BE49-F238E27FC236}">
                  <a16:creationId xmlns:a16="http://schemas.microsoft.com/office/drawing/2014/main" xmlns="" id="{A803592C-215C-44D3-A14F-2DDF7432B813}"/>
                </a:ext>
              </a:extLst>
            </p:cNvPr>
            <p:cNvSpPr/>
            <p:nvPr/>
          </p:nvSpPr>
          <p:spPr bwMode="auto">
            <a:xfrm>
              <a:off x="9085263" y="3077487"/>
              <a:ext cx="331788" cy="136525"/>
            </a:xfrm>
            <a:custGeom>
              <a:avLst/>
              <a:gdLst>
                <a:gd name="T0" fmla="*/ 257 w 257"/>
                <a:gd name="T1" fmla="*/ 0 h 105"/>
                <a:gd name="T2" fmla="*/ 0 w 257"/>
                <a:gd name="T3" fmla="*/ 0 h 105"/>
                <a:gd name="T4" fmla="*/ 0 w 257"/>
                <a:gd name="T5" fmla="*/ 105 h 105"/>
                <a:gd name="T6" fmla="*/ 240 w 257"/>
                <a:gd name="T7" fmla="*/ 105 h 105"/>
                <a:gd name="T8" fmla="*/ 257 w 257"/>
                <a:gd name="T9" fmla="*/ 87 h 105"/>
                <a:gd name="T10" fmla="*/ 257 w 257"/>
                <a:gd name="T11" fmla="*/ 59 h 105"/>
                <a:gd name="T12" fmla="*/ 257 w 257"/>
                <a:gd name="T13" fmla="*/ 0 h 105"/>
                <a:gd name="T14" fmla="*/ 257 w 257"/>
                <a:gd name="T1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7" h="105">
                  <a:moveTo>
                    <a:pt x="25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240" y="105"/>
                    <a:pt x="240" y="105"/>
                    <a:pt x="240" y="105"/>
                  </a:cubicBezTo>
                  <a:cubicBezTo>
                    <a:pt x="249" y="105"/>
                    <a:pt x="257" y="97"/>
                    <a:pt x="257" y="87"/>
                  </a:cubicBezTo>
                  <a:cubicBezTo>
                    <a:pt x="257" y="59"/>
                    <a:pt x="257" y="59"/>
                    <a:pt x="257" y="59"/>
                  </a:cubicBezTo>
                  <a:cubicBezTo>
                    <a:pt x="257" y="0"/>
                    <a:pt x="257" y="0"/>
                    <a:pt x="257" y="0"/>
                  </a:cubicBezTo>
                  <a:cubicBezTo>
                    <a:pt x="257" y="0"/>
                    <a:pt x="257" y="0"/>
                    <a:pt x="257" y="0"/>
                  </a:cubicBezTo>
                </a:path>
              </a:pathLst>
            </a:custGeom>
            <a:solidFill>
              <a:srgbClr val="A5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4" name="íSļíďe">
              <a:extLst>
                <a:ext uri="{FF2B5EF4-FFF2-40B4-BE49-F238E27FC236}">
                  <a16:creationId xmlns:a16="http://schemas.microsoft.com/office/drawing/2014/main" xmlns="" id="{85FBB9CE-DBAD-42F8-8A99-AE2E131D0490}"/>
                </a:ext>
              </a:extLst>
            </p:cNvPr>
            <p:cNvSpPr/>
            <p:nvPr/>
          </p:nvSpPr>
          <p:spPr bwMode="auto">
            <a:xfrm>
              <a:off x="8639175" y="3448962"/>
              <a:ext cx="893763" cy="30163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5" name="îs1îḋé">
              <a:extLst>
                <a:ext uri="{FF2B5EF4-FFF2-40B4-BE49-F238E27FC236}">
                  <a16:creationId xmlns:a16="http://schemas.microsoft.com/office/drawing/2014/main" xmlns="" id="{38859395-AB51-4987-8EFA-A4F859558E59}"/>
                </a:ext>
              </a:extLst>
            </p:cNvPr>
            <p:cNvSpPr/>
            <p:nvPr/>
          </p:nvSpPr>
          <p:spPr bwMode="auto">
            <a:xfrm>
              <a:off x="8639175" y="3518812"/>
              <a:ext cx="893763" cy="28575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6" name="íṡḻïďè">
              <a:extLst>
                <a:ext uri="{FF2B5EF4-FFF2-40B4-BE49-F238E27FC236}">
                  <a16:creationId xmlns:a16="http://schemas.microsoft.com/office/drawing/2014/main" xmlns="" id="{58938217-92A3-468C-8D8E-471EE9813A88}"/>
                </a:ext>
              </a:extLst>
            </p:cNvPr>
            <p:cNvSpPr/>
            <p:nvPr/>
          </p:nvSpPr>
          <p:spPr bwMode="auto">
            <a:xfrm>
              <a:off x="8639175" y="3583899"/>
              <a:ext cx="893763" cy="28575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7" name="îṩlíḍe">
              <a:extLst>
                <a:ext uri="{FF2B5EF4-FFF2-40B4-BE49-F238E27FC236}">
                  <a16:creationId xmlns:a16="http://schemas.microsoft.com/office/drawing/2014/main" xmlns="" id="{BF6843D5-5DBC-43B6-9688-137B719DF646}"/>
                </a:ext>
              </a:extLst>
            </p:cNvPr>
            <p:cNvSpPr/>
            <p:nvPr/>
          </p:nvSpPr>
          <p:spPr bwMode="auto">
            <a:xfrm>
              <a:off x="8639175" y="3652162"/>
              <a:ext cx="893763" cy="30163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8" name="ísľíde">
              <a:extLst>
                <a:ext uri="{FF2B5EF4-FFF2-40B4-BE49-F238E27FC236}">
                  <a16:creationId xmlns:a16="http://schemas.microsoft.com/office/drawing/2014/main" xmlns="" id="{6354BE6B-3C62-429F-85FA-8D13FA654EAF}"/>
                </a:ext>
              </a:extLst>
            </p:cNvPr>
            <p:cNvSpPr/>
            <p:nvPr/>
          </p:nvSpPr>
          <p:spPr bwMode="auto">
            <a:xfrm>
              <a:off x="8639175" y="3720424"/>
              <a:ext cx="893763" cy="28575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9" name="îṡḻïḍê">
              <a:extLst>
                <a:ext uri="{FF2B5EF4-FFF2-40B4-BE49-F238E27FC236}">
                  <a16:creationId xmlns:a16="http://schemas.microsoft.com/office/drawing/2014/main" xmlns="" id="{F3D33548-AB36-4877-9AA9-5B20D2BF7B6C}"/>
                </a:ext>
              </a:extLst>
            </p:cNvPr>
            <p:cNvSpPr/>
            <p:nvPr/>
          </p:nvSpPr>
          <p:spPr bwMode="auto">
            <a:xfrm>
              <a:off x="8639175" y="3783924"/>
              <a:ext cx="893763" cy="30163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0" name="îṧļïḑe">
              <a:extLst>
                <a:ext uri="{FF2B5EF4-FFF2-40B4-BE49-F238E27FC236}">
                  <a16:creationId xmlns:a16="http://schemas.microsoft.com/office/drawing/2014/main" xmlns="" id="{D414BA53-BA58-4AC5-B5A1-E33EB0578180}"/>
                </a:ext>
              </a:extLst>
            </p:cNvPr>
            <p:cNvSpPr/>
            <p:nvPr/>
          </p:nvSpPr>
          <p:spPr bwMode="auto">
            <a:xfrm>
              <a:off x="8639175" y="3853774"/>
              <a:ext cx="893763" cy="28575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1" name="ïṧliḍê">
              <a:extLst>
                <a:ext uri="{FF2B5EF4-FFF2-40B4-BE49-F238E27FC236}">
                  <a16:creationId xmlns:a16="http://schemas.microsoft.com/office/drawing/2014/main" xmlns="" id="{683B0547-6522-43E4-A5CA-C51AD8148811}"/>
                </a:ext>
              </a:extLst>
            </p:cNvPr>
            <p:cNvSpPr/>
            <p:nvPr/>
          </p:nvSpPr>
          <p:spPr bwMode="auto">
            <a:xfrm>
              <a:off x="8620125" y="4611012"/>
              <a:ext cx="893763" cy="23813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" name="íṣḻiḓè">
              <a:extLst>
                <a:ext uri="{FF2B5EF4-FFF2-40B4-BE49-F238E27FC236}">
                  <a16:creationId xmlns:a16="http://schemas.microsoft.com/office/drawing/2014/main" xmlns="" id="{1BAFA56E-C53D-4055-B74F-9E869CC0D502}"/>
                </a:ext>
              </a:extLst>
            </p:cNvPr>
            <p:cNvSpPr/>
            <p:nvPr/>
          </p:nvSpPr>
          <p:spPr bwMode="auto">
            <a:xfrm>
              <a:off x="8675688" y="4366537"/>
              <a:ext cx="47625" cy="238125"/>
            </a:xfrm>
            <a:custGeom>
              <a:avLst/>
              <a:gdLst>
                <a:gd name="T0" fmla="*/ 18 w 37"/>
                <a:gd name="T1" fmla="*/ 0 h 184"/>
                <a:gd name="T2" fmla="*/ 18 w 37"/>
                <a:gd name="T3" fmla="*/ 0 h 184"/>
                <a:gd name="T4" fmla="*/ 37 w 37"/>
                <a:gd name="T5" fmla="*/ 16 h 184"/>
                <a:gd name="T6" fmla="*/ 37 w 37"/>
                <a:gd name="T7" fmla="*/ 184 h 184"/>
                <a:gd name="T8" fmla="*/ 0 w 37"/>
                <a:gd name="T9" fmla="*/ 184 h 184"/>
                <a:gd name="T10" fmla="*/ 0 w 37"/>
                <a:gd name="T11" fmla="*/ 16 h 184"/>
                <a:gd name="T12" fmla="*/ 18 w 37"/>
                <a:gd name="T13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84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28" y="0"/>
                    <a:pt x="37" y="7"/>
                    <a:pt x="37" y="16"/>
                  </a:cubicBezTo>
                  <a:cubicBezTo>
                    <a:pt x="37" y="184"/>
                    <a:pt x="37" y="184"/>
                    <a:pt x="37" y="184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8" y="0"/>
                    <a:pt x="18" y="0"/>
                  </a:cubicBezTo>
                  <a:close/>
                </a:path>
              </a:pathLst>
            </a:custGeom>
            <a:solidFill>
              <a:srgbClr val="FF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3" name="í$ļídê">
              <a:extLst>
                <a:ext uri="{FF2B5EF4-FFF2-40B4-BE49-F238E27FC236}">
                  <a16:creationId xmlns:a16="http://schemas.microsoft.com/office/drawing/2014/main" xmlns="" id="{482DCDCD-6FC9-48A1-AB60-5C07FD21BE0D}"/>
                </a:ext>
              </a:extLst>
            </p:cNvPr>
            <p:cNvSpPr/>
            <p:nvPr/>
          </p:nvSpPr>
          <p:spPr bwMode="auto">
            <a:xfrm>
              <a:off x="8767763" y="4341137"/>
              <a:ext cx="46038" cy="263525"/>
            </a:xfrm>
            <a:custGeom>
              <a:avLst/>
              <a:gdLst>
                <a:gd name="T0" fmla="*/ 18 w 36"/>
                <a:gd name="T1" fmla="*/ 0 h 204"/>
                <a:gd name="T2" fmla="*/ 18 w 36"/>
                <a:gd name="T3" fmla="*/ 0 h 204"/>
                <a:gd name="T4" fmla="*/ 36 w 36"/>
                <a:gd name="T5" fmla="*/ 18 h 204"/>
                <a:gd name="T6" fmla="*/ 36 w 36"/>
                <a:gd name="T7" fmla="*/ 204 h 204"/>
                <a:gd name="T8" fmla="*/ 0 w 36"/>
                <a:gd name="T9" fmla="*/ 204 h 204"/>
                <a:gd name="T10" fmla="*/ 0 w 36"/>
                <a:gd name="T11" fmla="*/ 18 h 204"/>
                <a:gd name="T12" fmla="*/ 18 w 3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04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04"/>
                    <a:pt x="36" y="204"/>
                    <a:pt x="36" y="204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lose/>
                </a:path>
              </a:pathLst>
            </a:custGeom>
            <a:solidFill>
              <a:srgbClr val="0056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4" name="î$1ïďê">
              <a:extLst>
                <a:ext uri="{FF2B5EF4-FFF2-40B4-BE49-F238E27FC236}">
                  <a16:creationId xmlns:a16="http://schemas.microsoft.com/office/drawing/2014/main" xmlns="" id="{61E1CDFE-D1EF-4880-AB63-A5367390D928}"/>
                </a:ext>
              </a:extLst>
            </p:cNvPr>
            <p:cNvSpPr/>
            <p:nvPr/>
          </p:nvSpPr>
          <p:spPr bwMode="auto">
            <a:xfrm>
              <a:off x="8858250" y="4368124"/>
              <a:ext cx="46038" cy="238125"/>
            </a:xfrm>
            <a:custGeom>
              <a:avLst/>
              <a:gdLst>
                <a:gd name="T0" fmla="*/ 18 w 36"/>
                <a:gd name="T1" fmla="*/ 0 h 184"/>
                <a:gd name="T2" fmla="*/ 18 w 36"/>
                <a:gd name="T3" fmla="*/ 0 h 184"/>
                <a:gd name="T4" fmla="*/ 36 w 36"/>
                <a:gd name="T5" fmla="*/ 16 h 184"/>
                <a:gd name="T6" fmla="*/ 36 w 36"/>
                <a:gd name="T7" fmla="*/ 184 h 184"/>
                <a:gd name="T8" fmla="*/ 0 w 36"/>
                <a:gd name="T9" fmla="*/ 184 h 184"/>
                <a:gd name="T10" fmla="*/ 0 w 36"/>
                <a:gd name="T11" fmla="*/ 16 h 184"/>
                <a:gd name="T12" fmla="*/ 18 w 36"/>
                <a:gd name="T13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84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28" y="0"/>
                    <a:pt x="36" y="7"/>
                    <a:pt x="36" y="16"/>
                  </a:cubicBezTo>
                  <a:cubicBezTo>
                    <a:pt x="36" y="184"/>
                    <a:pt x="36" y="184"/>
                    <a:pt x="36" y="184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8" y="0"/>
                    <a:pt x="18" y="0"/>
                  </a:cubicBezTo>
                  <a:close/>
                </a:path>
              </a:pathLst>
            </a:custGeom>
            <a:solidFill>
              <a:srgbClr val="FF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5" name="îṩ1ïḋe">
              <a:extLst>
                <a:ext uri="{FF2B5EF4-FFF2-40B4-BE49-F238E27FC236}">
                  <a16:creationId xmlns:a16="http://schemas.microsoft.com/office/drawing/2014/main" xmlns="" id="{A10D6AC7-6948-4380-93E5-D176167A5469}"/>
                </a:ext>
              </a:extLst>
            </p:cNvPr>
            <p:cNvSpPr/>
            <p:nvPr/>
          </p:nvSpPr>
          <p:spPr bwMode="auto">
            <a:xfrm>
              <a:off x="8956675" y="4244299"/>
              <a:ext cx="47625" cy="361950"/>
            </a:xfrm>
            <a:custGeom>
              <a:avLst/>
              <a:gdLst>
                <a:gd name="T0" fmla="*/ 18 w 37"/>
                <a:gd name="T1" fmla="*/ 0 h 280"/>
                <a:gd name="T2" fmla="*/ 18 w 37"/>
                <a:gd name="T3" fmla="*/ 0 h 280"/>
                <a:gd name="T4" fmla="*/ 37 w 37"/>
                <a:gd name="T5" fmla="*/ 25 h 280"/>
                <a:gd name="T6" fmla="*/ 37 w 37"/>
                <a:gd name="T7" fmla="*/ 280 h 280"/>
                <a:gd name="T8" fmla="*/ 0 w 37"/>
                <a:gd name="T9" fmla="*/ 280 h 280"/>
                <a:gd name="T10" fmla="*/ 0 w 37"/>
                <a:gd name="T11" fmla="*/ 25 h 280"/>
                <a:gd name="T12" fmla="*/ 18 w 37"/>
                <a:gd name="T13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280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28" y="0"/>
                    <a:pt x="37" y="11"/>
                    <a:pt x="37" y="25"/>
                  </a:cubicBezTo>
                  <a:cubicBezTo>
                    <a:pt x="37" y="280"/>
                    <a:pt x="37" y="280"/>
                    <a:pt x="37" y="280"/>
                  </a:cubicBezTo>
                  <a:cubicBezTo>
                    <a:pt x="0" y="280"/>
                    <a:pt x="0" y="280"/>
                    <a:pt x="0" y="28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1"/>
                    <a:pt x="8" y="0"/>
                    <a:pt x="18" y="0"/>
                  </a:cubicBezTo>
                  <a:close/>
                </a:path>
              </a:pathLst>
            </a:custGeom>
            <a:solidFill>
              <a:srgbClr val="0056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" name="îṣḻiḋé">
              <a:extLst>
                <a:ext uri="{FF2B5EF4-FFF2-40B4-BE49-F238E27FC236}">
                  <a16:creationId xmlns:a16="http://schemas.microsoft.com/office/drawing/2014/main" xmlns="" id="{1FCB9C3D-A652-47B5-94CC-5FFCA1E47120}"/>
                </a:ext>
              </a:extLst>
            </p:cNvPr>
            <p:cNvSpPr/>
            <p:nvPr/>
          </p:nvSpPr>
          <p:spPr bwMode="auto">
            <a:xfrm>
              <a:off x="9051925" y="4379237"/>
              <a:ext cx="46038" cy="227013"/>
            </a:xfrm>
            <a:custGeom>
              <a:avLst/>
              <a:gdLst>
                <a:gd name="T0" fmla="*/ 18 w 36"/>
                <a:gd name="T1" fmla="*/ 0 h 176"/>
                <a:gd name="T2" fmla="*/ 18 w 36"/>
                <a:gd name="T3" fmla="*/ 0 h 176"/>
                <a:gd name="T4" fmla="*/ 36 w 36"/>
                <a:gd name="T5" fmla="*/ 15 h 176"/>
                <a:gd name="T6" fmla="*/ 36 w 36"/>
                <a:gd name="T7" fmla="*/ 176 h 176"/>
                <a:gd name="T8" fmla="*/ 0 w 36"/>
                <a:gd name="T9" fmla="*/ 176 h 176"/>
                <a:gd name="T10" fmla="*/ 0 w 36"/>
                <a:gd name="T11" fmla="*/ 15 h 176"/>
                <a:gd name="T12" fmla="*/ 18 w 36"/>
                <a:gd name="T13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76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28" y="0"/>
                    <a:pt x="36" y="7"/>
                    <a:pt x="36" y="15"/>
                  </a:cubicBezTo>
                  <a:cubicBezTo>
                    <a:pt x="36" y="176"/>
                    <a:pt x="36" y="176"/>
                    <a:pt x="36" y="176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8" y="0"/>
                    <a:pt x="18" y="0"/>
                  </a:cubicBezTo>
                  <a:close/>
                </a:path>
              </a:pathLst>
            </a:custGeom>
            <a:solidFill>
              <a:srgbClr val="FF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" name="ï$ļîdè">
              <a:extLst>
                <a:ext uri="{FF2B5EF4-FFF2-40B4-BE49-F238E27FC236}">
                  <a16:creationId xmlns:a16="http://schemas.microsoft.com/office/drawing/2014/main" xmlns="" id="{38F0011E-C1C0-43E7-8022-93DB3284F865}"/>
                </a:ext>
              </a:extLst>
            </p:cNvPr>
            <p:cNvSpPr/>
            <p:nvPr/>
          </p:nvSpPr>
          <p:spPr bwMode="auto">
            <a:xfrm>
              <a:off x="9148763" y="4469724"/>
              <a:ext cx="46038" cy="136525"/>
            </a:xfrm>
            <a:custGeom>
              <a:avLst/>
              <a:gdLst>
                <a:gd name="T0" fmla="*/ 18 w 36"/>
                <a:gd name="T1" fmla="*/ 0 h 105"/>
                <a:gd name="T2" fmla="*/ 18 w 36"/>
                <a:gd name="T3" fmla="*/ 0 h 105"/>
                <a:gd name="T4" fmla="*/ 36 w 36"/>
                <a:gd name="T5" fmla="*/ 9 h 105"/>
                <a:gd name="T6" fmla="*/ 36 w 36"/>
                <a:gd name="T7" fmla="*/ 105 h 105"/>
                <a:gd name="T8" fmla="*/ 0 w 36"/>
                <a:gd name="T9" fmla="*/ 105 h 105"/>
                <a:gd name="T10" fmla="*/ 0 w 36"/>
                <a:gd name="T11" fmla="*/ 9 h 105"/>
                <a:gd name="T12" fmla="*/ 18 w 36"/>
                <a:gd name="T1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05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28" y="0"/>
                    <a:pt x="36" y="4"/>
                    <a:pt x="36" y="9"/>
                  </a:cubicBezTo>
                  <a:cubicBezTo>
                    <a:pt x="36" y="105"/>
                    <a:pt x="36" y="105"/>
                    <a:pt x="36" y="105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8" y="0"/>
                    <a:pt x="18" y="0"/>
                  </a:cubicBezTo>
                  <a:close/>
                </a:path>
              </a:pathLst>
            </a:custGeom>
            <a:solidFill>
              <a:srgbClr val="0056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" name="iṡļîḓe">
              <a:extLst>
                <a:ext uri="{FF2B5EF4-FFF2-40B4-BE49-F238E27FC236}">
                  <a16:creationId xmlns:a16="http://schemas.microsoft.com/office/drawing/2014/main" xmlns="" id="{1A5B3339-FBA5-48DC-8D31-A16BD2B85AB2}"/>
                </a:ext>
              </a:extLst>
            </p:cNvPr>
            <p:cNvSpPr/>
            <p:nvPr/>
          </p:nvSpPr>
          <p:spPr bwMode="auto">
            <a:xfrm>
              <a:off x="9248775" y="4245887"/>
              <a:ext cx="47625" cy="360363"/>
            </a:xfrm>
            <a:custGeom>
              <a:avLst/>
              <a:gdLst>
                <a:gd name="T0" fmla="*/ 18 w 37"/>
                <a:gd name="T1" fmla="*/ 0 h 279"/>
                <a:gd name="T2" fmla="*/ 18 w 37"/>
                <a:gd name="T3" fmla="*/ 0 h 279"/>
                <a:gd name="T4" fmla="*/ 37 w 37"/>
                <a:gd name="T5" fmla="*/ 25 h 279"/>
                <a:gd name="T6" fmla="*/ 37 w 37"/>
                <a:gd name="T7" fmla="*/ 279 h 279"/>
                <a:gd name="T8" fmla="*/ 0 w 37"/>
                <a:gd name="T9" fmla="*/ 279 h 279"/>
                <a:gd name="T10" fmla="*/ 0 w 37"/>
                <a:gd name="T11" fmla="*/ 25 h 279"/>
                <a:gd name="T12" fmla="*/ 18 w 37"/>
                <a:gd name="T1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279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28" y="0"/>
                    <a:pt x="37" y="11"/>
                    <a:pt x="37" y="25"/>
                  </a:cubicBezTo>
                  <a:cubicBezTo>
                    <a:pt x="37" y="279"/>
                    <a:pt x="37" y="279"/>
                    <a:pt x="37" y="27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1"/>
                    <a:pt x="8" y="0"/>
                    <a:pt x="18" y="0"/>
                  </a:cubicBezTo>
                  <a:close/>
                </a:path>
              </a:pathLst>
            </a:custGeom>
            <a:solidFill>
              <a:srgbClr val="0056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" name="i$ḷïḍè">
              <a:extLst>
                <a:ext uri="{FF2B5EF4-FFF2-40B4-BE49-F238E27FC236}">
                  <a16:creationId xmlns:a16="http://schemas.microsoft.com/office/drawing/2014/main" xmlns="" id="{61AC9C0C-5AD6-41F4-A0B8-2BC566429505}"/>
                </a:ext>
              </a:extLst>
            </p:cNvPr>
            <p:cNvSpPr/>
            <p:nvPr/>
          </p:nvSpPr>
          <p:spPr bwMode="auto">
            <a:xfrm>
              <a:off x="9334500" y="4269699"/>
              <a:ext cx="47625" cy="336550"/>
            </a:xfrm>
            <a:custGeom>
              <a:avLst/>
              <a:gdLst>
                <a:gd name="T0" fmla="*/ 18 w 37"/>
                <a:gd name="T1" fmla="*/ 0 h 261"/>
                <a:gd name="T2" fmla="*/ 18 w 37"/>
                <a:gd name="T3" fmla="*/ 0 h 261"/>
                <a:gd name="T4" fmla="*/ 37 w 37"/>
                <a:gd name="T5" fmla="*/ 23 h 261"/>
                <a:gd name="T6" fmla="*/ 37 w 37"/>
                <a:gd name="T7" fmla="*/ 261 h 261"/>
                <a:gd name="T8" fmla="*/ 0 w 37"/>
                <a:gd name="T9" fmla="*/ 261 h 261"/>
                <a:gd name="T10" fmla="*/ 0 w 37"/>
                <a:gd name="T11" fmla="*/ 23 h 261"/>
                <a:gd name="T12" fmla="*/ 18 w 37"/>
                <a:gd name="T13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261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28" y="0"/>
                    <a:pt x="37" y="11"/>
                    <a:pt x="37" y="23"/>
                  </a:cubicBezTo>
                  <a:cubicBezTo>
                    <a:pt x="37" y="261"/>
                    <a:pt x="37" y="261"/>
                    <a:pt x="37" y="261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1"/>
                    <a:pt x="8" y="0"/>
                    <a:pt x="18" y="0"/>
                  </a:cubicBezTo>
                  <a:close/>
                </a:path>
              </a:pathLst>
            </a:custGeom>
            <a:solidFill>
              <a:srgbClr val="33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" name="isḻíḍe">
              <a:extLst>
                <a:ext uri="{FF2B5EF4-FFF2-40B4-BE49-F238E27FC236}">
                  <a16:creationId xmlns:a16="http://schemas.microsoft.com/office/drawing/2014/main" xmlns="" id="{4ED47DAA-702A-42FC-A1A4-88AD6B37D602}"/>
                </a:ext>
              </a:extLst>
            </p:cNvPr>
            <p:cNvSpPr/>
            <p:nvPr/>
          </p:nvSpPr>
          <p:spPr bwMode="auto">
            <a:xfrm>
              <a:off x="9413875" y="4187149"/>
              <a:ext cx="47625" cy="419100"/>
            </a:xfrm>
            <a:custGeom>
              <a:avLst/>
              <a:gdLst>
                <a:gd name="T0" fmla="*/ 18 w 37"/>
                <a:gd name="T1" fmla="*/ 0 h 325"/>
                <a:gd name="T2" fmla="*/ 18 w 37"/>
                <a:gd name="T3" fmla="*/ 0 h 325"/>
                <a:gd name="T4" fmla="*/ 37 w 37"/>
                <a:gd name="T5" fmla="*/ 28 h 325"/>
                <a:gd name="T6" fmla="*/ 37 w 37"/>
                <a:gd name="T7" fmla="*/ 325 h 325"/>
                <a:gd name="T8" fmla="*/ 0 w 37"/>
                <a:gd name="T9" fmla="*/ 325 h 325"/>
                <a:gd name="T10" fmla="*/ 0 w 37"/>
                <a:gd name="T11" fmla="*/ 28 h 325"/>
                <a:gd name="T12" fmla="*/ 18 w 37"/>
                <a:gd name="T13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325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29" y="0"/>
                    <a:pt x="37" y="13"/>
                    <a:pt x="37" y="28"/>
                  </a:cubicBezTo>
                  <a:cubicBezTo>
                    <a:pt x="37" y="325"/>
                    <a:pt x="37" y="325"/>
                    <a:pt x="37" y="325"/>
                  </a:cubicBezTo>
                  <a:cubicBezTo>
                    <a:pt x="0" y="325"/>
                    <a:pt x="0" y="325"/>
                    <a:pt x="0" y="325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9" y="0"/>
                    <a:pt x="18" y="0"/>
                  </a:cubicBezTo>
                  <a:close/>
                </a:path>
              </a:pathLst>
            </a:custGeom>
            <a:solidFill>
              <a:srgbClr val="FF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1" name="ïṩľïḍe">
              <a:extLst>
                <a:ext uri="{FF2B5EF4-FFF2-40B4-BE49-F238E27FC236}">
                  <a16:creationId xmlns:a16="http://schemas.microsoft.com/office/drawing/2014/main" xmlns="" id="{E0346707-5D47-4FFC-80A2-55D43FF6EC2C}"/>
                </a:ext>
              </a:extLst>
            </p:cNvPr>
            <p:cNvSpPr/>
            <p:nvPr/>
          </p:nvSpPr>
          <p:spPr bwMode="auto">
            <a:xfrm>
              <a:off x="9569450" y="4263349"/>
              <a:ext cx="84138" cy="74613"/>
            </a:xfrm>
            <a:prstGeom prst="rect">
              <a:avLst/>
            </a:prstGeom>
            <a:solidFill>
              <a:srgbClr val="FF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2" name="î$ḻiḑê">
              <a:extLst>
                <a:ext uri="{FF2B5EF4-FFF2-40B4-BE49-F238E27FC236}">
                  <a16:creationId xmlns:a16="http://schemas.microsoft.com/office/drawing/2014/main" xmlns="" id="{1B0AE757-15A0-4FB8-B965-A22C49836889}"/>
                </a:ext>
              </a:extLst>
            </p:cNvPr>
            <p:cNvSpPr/>
            <p:nvPr/>
          </p:nvSpPr>
          <p:spPr bwMode="auto">
            <a:xfrm>
              <a:off x="9569450" y="4387174"/>
              <a:ext cx="84138" cy="74613"/>
            </a:xfrm>
            <a:prstGeom prst="rect">
              <a:avLst/>
            </a:prstGeom>
            <a:solidFill>
              <a:srgbClr val="33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3" name="islîḑé">
              <a:extLst>
                <a:ext uri="{FF2B5EF4-FFF2-40B4-BE49-F238E27FC236}">
                  <a16:creationId xmlns:a16="http://schemas.microsoft.com/office/drawing/2014/main" xmlns="" id="{9FDF7695-AC30-44C7-A2B5-0BDDED259FF1}"/>
                </a:ext>
              </a:extLst>
            </p:cNvPr>
            <p:cNvSpPr/>
            <p:nvPr/>
          </p:nvSpPr>
          <p:spPr bwMode="auto">
            <a:xfrm>
              <a:off x="9569450" y="4512587"/>
              <a:ext cx="84138" cy="74613"/>
            </a:xfrm>
            <a:prstGeom prst="rect">
              <a:avLst/>
            </a:prstGeom>
            <a:solidFill>
              <a:srgbClr val="0056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4" name="ísḷïḓê">
              <a:extLst>
                <a:ext uri="{FF2B5EF4-FFF2-40B4-BE49-F238E27FC236}">
                  <a16:creationId xmlns:a16="http://schemas.microsoft.com/office/drawing/2014/main" xmlns="" id="{CA6F4B43-6AD5-40D2-BBEF-0CA5B23D235B}"/>
                </a:ext>
              </a:extLst>
            </p:cNvPr>
            <p:cNvSpPr/>
            <p:nvPr/>
          </p:nvSpPr>
          <p:spPr bwMode="auto">
            <a:xfrm>
              <a:off x="3332163" y="3666449"/>
              <a:ext cx="1000125" cy="966788"/>
            </a:xfrm>
            <a:custGeom>
              <a:avLst/>
              <a:gdLst>
                <a:gd name="T0" fmla="*/ 608 w 774"/>
                <a:gd name="T1" fmla="*/ 642 h 749"/>
                <a:gd name="T2" fmla="*/ 656 w 774"/>
                <a:gd name="T3" fmla="*/ 166 h 749"/>
                <a:gd name="T4" fmla="*/ 181 w 774"/>
                <a:gd name="T5" fmla="*/ 118 h 749"/>
                <a:gd name="T6" fmla="*/ 107 w 774"/>
                <a:gd name="T7" fmla="*/ 557 h 749"/>
                <a:gd name="T8" fmla="*/ 100 w 774"/>
                <a:gd name="T9" fmla="*/ 562 h 749"/>
                <a:gd name="T10" fmla="*/ 23 w 774"/>
                <a:gd name="T11" fmla="*/ 625 h 749"/>
                <a:gd name="T12" fmla="*/ 16 w 774"/>
                <a:gd name="T13" fmla="*/ 691 h 749"/>
                <a:gd name="T14" fmla="*/ 83 w 774"/>
                <a:gd name="T15" fmla="*/ 698 h 749"/>
                <a:gd name="T16" fmla="*/ 160 w 774"/>
                <a:gd name="T17" fmla="*/ 635 h 749"/>
                <a:gd name="T18" fmla="*/ 166 w 774"/>
                <a:gd name="T19" fmla="*/ 629 h 749"/>
                <a:gd name="T20" fmla="*/ 608 w 774"/>
                <a:gd name="T21" fmla="*/ 642 h 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74" h="749">
                  <a:moveTo>
                    <a:pt x="608" y="642"/>
                  </a:moveTo>
                  <a:cubicBezTo>
                    <a:pt x="753" y="524"/>
                    <a:pt x="774" y="311"/>
                    <a:pt x="656" y="166"/>
                  </a:cubicBezTo>
                  <a:cubicBezTo>
                    <a:pt x="538" y="22"/>
                    <a:pt x="325" y="0"/>
                    <a:pt x="181" y="118"/>
                  </a:cubicBezTo>
                  <a:cubicBezTo>
                    <a:pt x="48" y="227"/>
                    <a:pt x="19" y="415"/>
                    <a:pt x="107" y="557"/>
                  </a:cubicBezTo>
                  <a:cubicBezTo>
                    <a:pt x="105" y="558"/>
                    <a:pt x="102" y="560"/>
                    <a:pt x="100" y="562"/>
                  </a:cubicBezTo>
                  <a:cubicBezTo>
                    <a:pt x="23" y="625"/>
                    <a:pt x="23" y="625"/>
                    <a:pt x="23" y="625"/>
                  </a:cubicBezTo>
                  <a:cubicBezTo>
                    <a:pt x="3" y="641"/>
                    <a:pt x="0" y="671"/>
                    <a:pt x="16" y="691"/>
                  </a:cubicBezTo>
                  <a:cubicBezTo>
                    <a:pt x="33" y="711"/>
                    <a:pt x="63" y="714"/>
                    <a:pt x="83" y="698"/>
                  </a:cubicBezTo>
                  <a:cubicBezTo>
                    <a:pt x="160" y="635"/>
                    <a:pt x="160" y="635"/>
                    <a:pt x="160" y="635"/>
                  </a:cubicBezTo>
                  <a:cubicBezTo>
                    <a:pt x="162" y="633"/>
                    <a:pt x="164" y="631"/>
                    <a:pt x="166" y="629"/>
                  </a:cubicBezTo>
                  <a:cubicBezTo>
                    <a:pt x="288" y="741"/>
                    <a:pt x="476" y="749"/>
                    <a:pt x="608" y="642"/>
                  </a:cubicBezTo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5" name="íşlíde">
              <a:extLst>
                <a:ext uri="{FF2B5EF4-FFF2-40B4-BE49-F238E27FC236}">
                  <a16:creationId xmlns:a16="http://schemas.microsoft.com/office/drawing/2014/main" xmlns="" id="{A0BDEBEA-2143-4ECC-9869-BF8F7B26F348}"/>
                </a:ext>
              </a:extLst>
            </p:cNvPr>
            <p:cNvSpPr/>
            <p:nvPr/>
          </p:nvSpPr>
          <p:spPr bwMode="auto">
            <a:xfrm>
              <a:off x="3436938" y="3752174"/>
              <a:ext cx="809625" cy="809625"/>
            </a:xfrm>
            <a:custGeom>
              <a:avLst/>
              <a:gdLst>
                <a:gd name="T0" fmla="*/ 490 w 627"/>
                <a:gd name="T1" fmla="*/ 530 h 628"/>
                <a:gd name="T2" fmla="*/ 97 w 627"/>
                <a:gd name="T3" fmla="*/ 491 h 628"/>
                <a:gd name="T4" fmla="*/ 137 w 627"/>
                <a:gd name="T5" fmla="*/ 98 h 628"/>
                <a:gd name="T6" fmla="*/ 530 w 627"/>
                <a:gd name="T7" fmla="*/ 137 h 628"/>
                <a:gd name="T8" fmla="*/ 490 w 627"/>
                <a:gd name="T9" fmla="*/ 530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7" h="628">
                  <a:moveTo>
                    <a:pt x="490" y="530"/>
                  </a:moveTo>
                  <a:cubicBezTo>
                    <a:pt x="371" y="628"/>
                    <a:pt x="195" y="610"/>
                    <a:pt x="97" y="491"/>
                  </a:cubicBezTo>
                  <a:cubicBezTo>
                    <a:pt x="0" y="371"/>
                    <a:pt x="18" y="195"/>
                    <a:pt x="137" y="98"/>
                  </a:cubicBezTo>
                  <a:cubicBezTo>
                    <a:pt x="256" y="0"/>
                    <a:pt x="432" y="18"/>
                    <a:pt x="530" y="137"/>
                  </a:cubicBezTo>
                  <a:cubicBezTo>
                    <a:pt x="627" y="257"/>
                    <a:pt x="609" y="433"/>
                    <a:pt x="490" y="530"/>
                  </a:cubicBezTo>
                </a:path>
              </a:pathLst>
            </a:custGeom>
            <a:solidFill>
              <a:srgbClr val="88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6" name="îṩḷîḑé">
              <a:extLst>
                <a:ext uri="{FF2B5EF4-FFF2-40B4-BE49-F238E27FC236}">
                  <a16:creationId xmlns:a16="http://schemas.microsoft.com/office/drawing/2014/main" xmlns="" id="{4DAAB012-BEC5-4A2D-B7BB-55A514AEAD95}"/>
                </a:ext>
              </a:extLst>
            </p:cNvPr>
            <p:cNvSpPr/>
            <p:nvPr/>
          </p:nvSpPr>
          <p:spPr bwMode="auto">
            <a:xfrm>
              <a:off x="3613150" y="3929974"/>
              <a:ext cx="455613" cy="454025"/>
            </a:xfrm>
            <a:custGeom>
              <a:avLst/>
              <a:gdLst>
                <a:gd name="T0" fmla="*/ 276 w 353"/>
                <a:gd name="T1" fmla="*/ 297 h 352"/>
                <a:gd name="T2" fmla="*/ 55 w 353"/>
                <a:gd name="T3" fmla="*/ 275 h 352"/>
                <a:gd name="T4" fmla="*/ 77 w 353"/>
                <a:gd name="T5" fmla="*/ 55 h 352"/>
                <a:gd name="T6" fmla="*/ 298 w 353"/>
                <a:gd name="T7" fmla="*/ 77 h 352"/>
                <a:gd name="T8" fmla="*/ 276 w 353"/>
                <a:gd name="T9" fmla="*/ 29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352">
                  <a:moveTo>
                    <a:pt x="276" y="297"/>
                  </a:moveTo>
                  <a:cubicBezTo>
                    <a:pt x="209" y="352"/>
                    <a:pt x="110" y="342"/>
                    <a:pt x="55" y="275"/>
                  </a:cubicBezTo>
                  <a:cubicBezTo>
                    <a:pt x="0" y="208"/>
                    <a:pt x="10" y="109"/>
                    <a:pt x="77" y="55"/>
                  </a:cubicBezTo>
                  <a:cubicBezTo>
                    <a:pt x="144" y="0"/>
                    <a:pt x="243" y="10"/>
                    <a:pt x="298" y="77"/>
                  </a:cubicBezTo>
                  <a:cubicBezTo>
                    <a:pt x="353" y="144"/>
                    <a:pt x="343" y="243"/>
                    <a:pt x="276" y="297"/>
                  </a:cubicBezTo>
                  <a:close/>
                </a:path>
              </a:pathLst>
            </a:custGeom>
            <a:solidFill>
              <a:srgbClr val="785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7" name="iṡḻíďé">
              <a:extLst>
                <a:ext uri="{FF2B5EF4-FFF2-40B4-BE49-F238E27FC236}">
                  <a16:creationId xmlns:a16="http://schemas.microsoft.com/office/drawing/2014/main" xmlns="" id="{9F1DF535-D80C-48E7-BD2B-9D0F5078B707}"/>
                </a:ext>
              </a:extLst>
            </p:cNvPr>
            <p:cNvSpPr/>
            <p:nvPr/>
          </p:nvSpPr>
          <p:spPr bwMode="auto">
            <a:xfrm>
              <a:off x="3613150" y="3796624"/>
              <a:ext cx="511175" cy="136525"/>
            </a:xfrm>
            <a:custGeom>
              <a:avLst/>
              <a:gdLst>
                <a:gd name="T0" fmla="*/ 391 w 395"/>
                <a:gd name="T1" fmla="*/ 101 h 106"/>
                <a:gd name="T2" fmla="*/ 393 w 395"/>
                <a:gd name="T3" fmla="*/ 102 h 106"/>
                <a:gd name="T4" fmla="*/ 395 w 395"/>
                <a:gd name="T5" fmla="*/ 106 h 106"/>
                <a:gd name="T6" fmla="*/ 393 w 395"/>
                <a:gd name="T7" fmla="*/ 102 h 106"/>
                <a:gd name="T8" fmla="*/ 391 w 395"/>
                <a:gd name="T9" fmla="*/ 101 h 106"/>
                <a:gd name="T10" fmla="*/ 1 w 395"/>
                <a:gd name="T11" fmla="*/ 62 h 106"/>
                <a:gd name="T12" fmla="*/ 0 w 395"/>
                <a:gd name="T13" fmla="*/ 63 h 106"/>
                <a:gd name="T14" fmla="*/ 0 w 395"/>
                <a:gd name="T15" fmla="*/ 63 h 106"/>
                <a:gd name="T16" fmla="*/ 0 w 395"/>
                <a:gd name="T17" fmla="*/ 63 h 106"/>
                <a:gd name="T18" fmla="*/ 1 w 395"/>
                <a:gd name="T19" fmla="*/ 62 h 106"/>
                <a:gd name="T20" fmla="*/ 176 w 395"/>
                <a:gd name="T21" fmla="*/ 0 h 106"/>
                <a:gd name="T22" fmla="*/ 3 w 395"/>
                <a:gd name="T23" fmla="*/ 60 h 106"/>
                <a:gd name="T24" fmla="*/ 176 w 395"/>
                <a:gd name="T25" fmla="*/ 0 h 106"/>
                <a:gd name="T26" fmla="*/ 176 w 395"/>
                <a:gd name="T27" fmla="*/ 0 h 106"/>
                <a:gd name="T28" fmla="*/ 176 w 395"/>
                <a:gd name="T29" fmla="*/ 0 h 106"/>
                <a:gd name="T30" fmla="*/ 176 w 395"/>
                <a:gd name="T31" fmla="*/ 0 h 106"/>
                <a:gd name="T32" fmla="*/ 176 w 395"/>
                <a:gd name="T3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5" h="106">
                  <a:moveTo>
                    <a:pt x="391" y="101"/>
                  </a:moveTo>
                  <a:cubicBezTo>
                    <a:pt x="392" y="101"/>
                    <a:pt x="392" y="102"/>
                    <a:pt x="393" y="102"/>
                  </a:cubicBezTo>
                  <a:cubicBezTo>
                    <a:pt x="393" y="104"/>
                    <a:pt x="394" y="105"/>
                    <a:pt x="395" y="106"/>
                  </a:cubicBezTo>
                  <a:cubicBezTo>
                    <a:pt x="394" y="105"/>
                    <a:pt x="393" y="104"/>
                    <a:pt x="393" y="102"/>
                  </a:cubicBezTo>
                  <a:cubicBezTo>
                    <a:pt x="392" y="102"/>
                    <a:pt x="392" y="101"/>
                    <a:pt x="391" y="101"/>
                  </a:cubicBezTo>
                  <a:moveTo>
                    <a:pt x="1" y="62"/>
                  </a:moveTo>
                  <a:cubicBezTo>
                    <a:pt x="0" y="62"/>
                    <a:pt x="0" y="63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3"/>
                    <a:pt x="0" y="62"/>
                    <a:pt x="1" y="62"/>
                  </a:cubicBezTo>
                  <a:moveTo>
                    <a:pt x="176" y="0"/>
                  </a:moveTo>
                  <a:cubicBezTo>
                    <a:pt x="115" y="0"/>
                    <a:pt x="54" y="20"/>
                    <a:pt x="3" y="60"/>
                  </a:cubicBezTo>
                  <a:cubicBezTo>
                    <a:pt x="54" y="20"/>
                    <a:pt x="115" y="0"/>
                    <a:pt x="176" y="0"/>
                  </a:cubicBezTo>
                  <a:moveTo>
                    <a:pt x="176" y="0"/>
                  </a:moveTo>
                  <a:cubicBezTo>
                    <a:pt x="176" y="0"/>
                    <a:pt x="176" y="0"/>
                    <a:pt x="176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76" y="0"/>
                    <a:pt x="176" y="0"/>
                    <a:pt x="176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8" name="i$ļïḑe">
              <a:extLst>
                <a:ext uri="{FF2B5EF4-FFF2-40B4-BE49-F238E27FC236}">
                  <a16:creationId xmlns:a16="http://schemas.microsoft.com/office/drawing/2014/main" xmlns="" id="{D2BB1C05-D5FB-4047-B0FC-52C7BD81CBB7}"/>
                </a:ext>
              </a:extLst>
            </p:cNvPr>
            <p:cNvSpPr/>
            <p:nvPr/>
          </p:nvSpPr>
          <p:spPr bwMode="auto">
            <a:xfrm>
              <a:off x="3549650" y="3796624"/>
              <a:ext cx="609600" cy="192088"/>
            </a:xfrm>
            <a:custGeom>
              <a:avLst/>
              <a:gdLst>
                <a:gd name="T0" fmla="*/ 225 w 472"/>
                <a:gd name="T1" fmla="*/ 0 h 149"/>
                <a:gd name="T2" fmla="*/ 225 w 472"/>
                <a:gd name="T3" fmla="*/ 0 h 149"/>
                <a:gd name="T4" fmla="*/ 52 w 472"/>
                <a:gd name="T5" fmla="*/ 60 h 149"/>
                <a:gd name="T6" fmla="*/ 50 w 472"/>
                <a:gd name="T7" fmla="*/ 62 h 149"/>
                <a:gd name="T8" fmla="*/ 49 w 472"/>
                <a:gd name="T9" fmla="*/ 63 h 149"/>
                <a:gd name="T10" fmla="*/ 49 w 472"/>
                <a:gd name="T11" fmla="*/ 63 h 149"/>
                <a:gd name="T12" fmla="*/ 0 w 472"/>
                <a:gd name="T13" fmla="*/ 115 h 149"/>
                <a:gd name="T14" fmla="*/ 178 w 472"/>
                <a:gd name="T15" fmla="*/ 99 h 149"/>
                <a:gd name="T16" fmla="*/ 472 w 472"/>
                <a:gd name="T17" fmla="*/ 149 h 149"/>
                <a:gd name="T18" fmla="*/ 444 w 472"/>
                <a:gd name="T19" fmla="*/ 106 h 149"/>
                <a:gd name="T20" fmla="*/ 442 w 472"/>
                <a:gd name="T21" fmla="*/ 102 h 149"/>
                <a:gd name="T22" fmla="*/ 440 w 472"/>
                <a:gd name="T23" fmla="*/ 101 h 149"/>
                <a:gd name="T24" fmla="*/ 225 w 472"/>
                <a:gd name="T25" fmla="*/ 0 h 149"/>
                <a:gd name="T26" fmla="*/ 225 w 472"/>
                <a:gd name="T2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2" h="149">
                  <a:moveTo>
                    <a:pt x="225" y="0"/>
                  </a:moveTo>
                  <a:cubicBezTo>
                    <a:pt x="225" y="0"/>
                    <a:pt x="225" y="0"/>
                    <a:pt x="225" y="0"/>
                  </a:cubicBezTo>
                  <a:cubicBezTo>
                    <a:pt x="164" y="0"/>
                    <a:pt x="103" y="20"/>
                    <a:pt x="52" y="60"/>
                  </a:cubicBezTo>
                  <a:cubicBezTo>
                    <a:pt x="51" y="61"/>
                    <a:pt x="51" y="62"/>
                    <a:pt x="50" y="62"/>
                  </a:cubicBezTo>
                  <a:cubicBezTo>
                    <a:pt x="49" y="62"/>
                    <a:pt x="49" y="63"/>
                    <a:pt x="49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30" y="79"/>
                    <a:pt x="14" y="96"/>
                    <a:pt x="0" y="115"/>
                  </a:cubicBezTo>
                  <a:cubicBezTo>
                    <a:pt x="46" y="107"/>
                    <a:pt x="107" y="99"/>
                    <a:pt x="178" y="99"/>
                  </a:cubicBezTo>
                  <a:cubicBezTo>
                    <a:pt x="266" y="99"/>
                    <a:pt x="367" y="111"/>
                    <a:pt x="472" y="149"/>
                  </a:cubicBezTo>
                  <a:cubicBezTo>
                    <a:pt x="464" y="134"/>
                    <a:pt x="455" y="120"/>
                    <a:pt x="444" y="106"/>
                  </a:cubicBezTo>
                  <a:cubicBezTo>
                    <a:pt x="443" y="105"/>
                    <a:pt x="442" y="104"/>
                    <a:pt x="442" y="102"/>
                  </a:cubicBezTo>
                  <a:cubicBezTo>
                    <a:pt x="441" y="102"/>
                    <a:pt x="441" y="101"/>
                    <a:pt x="440" y="101"/>
                  </a:cubicBezTo>
                  <a:cubicBezTo>
                    <a:pt x="385" y="34"/>
                    <a:pt x="306" y="0"/>
                    <a:pt x="225" y="0"/>
                  </a:cubicBezTo>
                  <a:cubicBezTo>
                    <a:pt x="225" y="0"/>
                    <a:pt x="225" y="0"/>
                    <a:pt x="225" y="0"/>
                  </a:cubicBezTo>
                </a:path>
              </a:pathLst>
            </a:custGeom>
            <a:solidFill>
              <a:srgbClr val="6D4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39" name="组合 138">
            <a:extLst>
              <a:ext uri="{FF2B5EF4-FFF2-40B4-BE49-F238E27FC236}">
                <a16:creationId xmlns:a16="http://schemas.microsoft.com/office/drawing/2014/main" xmlns="" id="{DCD8FD2D-72F3-48BF-9F1F-AA2929076673}"/>
              </a:ext>
            </a:extLst>
          </p:cNvPr>
          <p:cNvGrpSpPr/>
          <p:nvPr/>
        </p:nvGrpSpPr>
        <p:grpSpPr>
          <a:xfrm>
            <a:off x="1111190" y="1783123"/>
            <a:ext cx="10071159" cy="1256191"/>
            <a:chOff x="6364818" y="2689819"/>
            <a:chExt cx="10071159" cy="1256191"/>
          </a:xfrm>
        </p:grpSpPr>
        <p:sp>
          <p:nvSpPr>
            <p:cNvPr id="140" name="文本框 139">
              <a:extLst>
                <a:ext uri="{FF2B5EF4-FFF2-40B4-BE49-F238E27FC236}">
                  <a16:creationId xmlns:a16="http://schemas.microsoft.com/office/drawing/2014/main" xmlns="" id="{CA4CA178-CFCF-4C75-8AE0-50D6B9C120BE}"/>
                </a:ext>
              </a:extLst>
            </p:cNvPr>
            <p:cNvSpPr txBox="1"/>
            <p:nvPr/>
          </p:nvSpPr>
          <p:spPr>
            <a:xfrm>
              <a:off x="6364820" y="2689819"/>
              <a:ext cx="1862835" cy="45890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141" name="文本框 140">
              <a:extLst>
                <a:ext uri="{FF2B5EF4-FFF2-40B4-BE49-F238E27FC236}">
                  <a16:creationId xmlns:a16="http://schemas.microsoft.com/office/drawing/2014/main" xmlns="" id="{6EFD25F4-51D4-4A67-BC7A-68391559D539}"/>
                </a:ext>
              </a:extLst>
            </p:cNvPr>
            <p:cNvSpPr txBox="1"/>
            <p:nvPr/>
          </p:nvSpPr>
          <p:spPr>
            <a:xfrm>
              <a:off x="6364818" y="3124118"/>
              <a:ext cx="10071159" cy="82189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</a:t>
              </a:r>
              <a:r>
                <a:rPr lang="en-US" altLang="zh-CN" sz="11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fieldThe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 user print the and make it into a film to be user presentation and make be used in a wider </a:t>
              </a:r>
              <a:r>
                <a:rPr lang="en-US" altLang="zh-CN" sz="11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fieldand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 make be used in a wider </a:t>
              </a:r>
              <a:r>
                <a:rPr lang="en-US" altLang="zh-CN" sz="11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fieldThe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 user print the and make it into a film to be user presentation and make be used in a wider field</a:t>
              </a:r>
            </a:p>
          </p:txBody>
        </p:sp>
      </p:grpSp>
      <p:sp>
        <p:nvSpPr>
          <p:cNvPr id="143" name="文本框 142">
            <a:extLst>
              <a:ext uri="{FF2B5EF4-FFF2-40B4-BE49-F238E27FC236}">
                <a16:creationId xmlns:a16="http://schemas.microsoft.com/office/drawing/2014/main" xmlns="" id="{5E00F023-CD99-4A1F-A21C-C388898E0DFF}"/>
              </a:ext>
            </a:extLst>
          </p:cNvPr>
          <p:cNvSpPr txBox="1"/>
          <p:nvPr/>
        </p:nvSpPr>
        <p:spPr>
          <a:xfrm>
            <a:off x="8127182" y="3572653"/>
            <a:ext cx="1862835" cy="369332"/>
          </a:xfrm>
          <a:prstGeom prst="rect">
            <a:avLst/>
          </a:prstGeom>
          <a:solidFill>
            <a:srgbClr val="304FFF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+mn-ea"/>
              </a:rPr>
              <a:t>标题文字添加</a:t>
            </a:r>
          </a:p>
        </p:txBody>
      </p:sp>
      <p:sp>
        <p:nvSpPr>
          <p:cNvPr id="144" name="文本框 143">
            <a:extLst>
              <a:ext uri="{FF2B5EF4-FFF2-40B4-BE49-F238E27FC236}">
                <a16:creationId xmlns:a16="http://schemas.microsoft.com/office/drawing/2014/main" xmlns="" id="{8EA95E53-A1A5-401D-9CB6-5CE73A091EE7}"/>
              </a:ext>
            </a:extLst>
          </p:cNvPr>
          <p:cNvSpPr txBox="1"/>
          <p:nvPr/>
        </p:nvSpPr>
        <p:spPr>
          <a:xfrm>
            <a:off x="8127182" y="3953072"/>
            <a:ext cx="3041075" cy="6186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it into a film to be user presentation and make be used in a wider field</a:t>
            </a:r>
          </a:p>
        </p:txBody>
      </p:sp>
      <p:sp>
        <p:nvSpPr>
          <p:cNvPr id="146" name="文本框 145">
            <a:extLst>
              <a:ext uri="{FF2B5EF4-FFF2-40B4-BE49-F238E27FC236}">
                <a16:creationId xmlns:a16="http://schemas.microsoft.com/office/drawing/2014/main" xmlns="" id="{B0CF1E8C-93AF-4698-A8B2-AED3FC79E0A5}"/>
              </a:ext>
            </a:extLst>
          </p:cNvPr>
          <p:cNvSpPr txBox="1"/>
          <p:nvPr/>
        </p:nvSpPr>
        <p:spPr>
          <a:xfrm>
            <a:off x="8127182" y="4998664"/>
            <a:ext cx="1862835" cy="369332"/>
          </a:xfrm>
          <a:prstGeom prst="rect">
            <a:avLst/>
          </a:prstGeom>
          <a:solidFill>
            <a:srgbClr val="304FFF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+mn-ea"/>
              </a:rPr>
              <a:t>标题文字添加</a:t>
            </a:r>
          </a:p>
        </p:txBody>
      </p:sp>
      <p:sp>
        <p:nvSpPr>
          <p:cNvPr id="147" name="文本框 146">
            <a:extLst>
              <a:ext uri="{FF2B5EF4-FFF2-40B4-BE49-F238E27FC236}">
                <a16:creationId xmlns:a16="http://schemas.microsoft.com/office/drawing/2014/main" xmlns="" id="{4559C971-ADC6-4D8F-8B1A-AD9EDB868E85}"/>
              </a:ext>
            </a:extLst>
          </p:cNvPr>
          <p:cNvSpPr txBox="1"/>
          <p:nvPr/>
        </p:nvSpPr>
        <p:spPr>
          <a:xfrm>
            <a:off x="8127182" y="5379083"/>
            <a:ext cx="3041075" cy="6186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it into a film to be user presentation and make be used in a wider field</a:t>
            </a:r>
          </a:p>
        </p:txBody>
      </p:sp>
      <p:sp>
        <p:nvSpPr>
          <p:cNvPr id="149" name="文本框 148">
            <a:extLst>
              <a:ext uri="{FF2B5EF4-FFF2-40B4-BE49-F238E27FC236}">
                <a16:creationId xmlns:a16="http://schemas.microsoft.com/office/drawing/2014/main" xmlns="" id="{4158872D-9125-4F98-A161-C5CB3BCC72CC}"/>
              </a:ext>
            </a:extLst>
          </p:cNvPr>
          <p:cNvSpPr txBox="1"/>
          <p:nvPr/>
        </p:nvSpPr>
        <p:spPr>
          <a:xfrm>
            <a:off x="2213551" y="3572653"/>
            <a:ext cx="1862835" cy="369332"/>
          </a:xfrm>
          <a:prstGeom prst="rect">
            <a:avLst/>
          </a:prstGeom>
          <a:solidFill>
            <a:srgbClr val="304FFF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+mn-ea"/>
              </a:rPr>
              <a:t>标题文字添加</a:t>
            </a:r>
          </a:p>
        </p:txBody>
      </p:sp>
      <p:sp>
        <p:nvSpPr>
          <p:cNvPr id="150" name="文本框 149">
            <a:extLst>
              <a:ext uri="{FF2B5EF4-FFF2-40B4-BE49-F238E27FC236}">
                <a16:creationId xmlns:a16="http://schemas.microsoft.com/office/drawing/2014/main" xmlns="" id="{5C0B3A01-FFBC-48B0-8A98-B2A7BE64CE1C}"/>
              </a:ext>
            </a:extLst>
          </p:cNvPr>
          <p:cNvSpPr txBox="1"/>
          <p:nvPr/>
        </p:nvSpPr>
        <p:spPr>
          <a:xfrm>
            <a:off x="1035311" y="3953072"/>
            <a:ext cx="3041075" cy="6186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14000"/>
              </a:lnSpc>
            </a:pP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it into a film to be user presentation and make be used in a wider field</a:t>
            </a:r>
          </a:p>
        </p:txBody>
      </p:sp>
      <p:sp>
        <p:nvSpPr>
          <p:cNvPr id="152" name="文本框 151">
            <a:extLst>
              <a:ext uri="{FF2B5EF4-FFF2-40B4-BE49-F238E27FC236}">
                <a16:creationId xmlns:a16="http://schemas.microsoft.com/office/drawing/2014/main" xmlns="" id="{E271B7E2-C2F6-40F2-81A3-E07D30E9B9A2}"/>
              </a:ext>
            </a:extLst>
          </p:cNvPr>
          <p:cNvSpPr txBox="1"/>
          <p:nvPr/>
        </p:nvSpPr>
        <p:spPr>
          <a:xfrm>
            <a:off x="2213551" y="4998664"/>
            <a:ext cx="1862835" cy="369332"/>
          </a:xfrm>
          <a:prstGeom prst="rect">
            <a:avLst/>
          </a:prstGeom>
          <a:solidFill>
            <a:srgbClr val="304FFF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+mn-ea"/>
              </a:rPr>
              <a:t>标题文字添加</a:t>
            </a:r>
          </a:p>
        </p:txBody>
      </p:sp>
      <p:sp>
        <p:nvSpPr>
          <p:cNvPr id="153" name="文本框 152">
            <a:extLst>
              <a:ext uri="{FF2B5EF4-FFF2-40B4-BE49-F238E27FC236}">
                <a16:creationId xmlns:a16="http://schemas.microsoft.com/office/drawing/2014/main" xmlns="" id="{A340716D-0E8E-4159-AF56-B415198409DF}"/>
              </a:ext>
            </a:extLst>
          </p:cNvPr>
          <p:cNvSpPr txBox="1"/>
          <p:nvPr/>
        </p:nvSpPr>
        <p:spPr>
          <a:xfrm>
            <a:off x="1035311" y="5379083"/>
            <a:ext cx="3041075" cy="6186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14000"/>
              </a:lnSpc>
            </a:pP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it into a film to be user presentation and make be used in a wider field</a:t>
            </a:r>
          </a:p>
        </p:txBody>
      </p:sp>
    </p:spTree>
    <p:extLst>
      <p:ext uri="{BB962C8B-B14F-4D97-AF65-F5344CB8AC3E}">
        <p14:creationId xmlns:p14="http://schemas.microsoft.com/office/powerpoint/2010/main" val="210040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  <p:bldP spid="144" grpId="0"/>
      <p:bldP spid="146" grpId="0" animBg="1"/>
      <p:bldP spid="147" grpId="0"/>
      <p:bldP spid="149" grpId="0" animBg="1"/>
      <p:bldP spid="150" grpId="0"/>
      <p:bldP spid="152" grpId="0" animBg="1"/>
      <p:bldP spid="1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xmlns="" id="{41A1D642-7A71-499C-94CE-71C5682A790B}"/>
              </a:ext>
            </a:extLst>
          </p:cNvPr>
          <p:cNvGrpSpPr/>
          <p:nvPr/>
        </p:nvGrpSpPr>
        <p:grpSpPr>
          <a:xfrm>
            <a:off x="1111190" y="1773887"/>
            <a:ext cx="10071159" cy="1256191"/>
            <a:chOff x="6364818" y="2689819"/>
            <a:chExt cx="10071159" cy="1256191"/>
          </a:xfrm>
        </p:grpSpPr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xmlns="" id="{F10DEDAA-220F-4A90-B4F5-95246D127377}"/>
                </a:ext>
              </a:extLst>
            </p:cNvPr>
            <p:cNvSpPr txBox="1"/>
            <p:nvPr/>
          </p:nvSpPr>
          <p:spPr>
            <a:xfrm>
              <a:off x="6364820" y="2689819"/>
              <a:ext cx="1862835" cy="45890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xmlns="" id="{999EC387-32D3-467E-B4EC-AF55EE8E11A7}"/>
                </a:ext>
              </a:extLst>
            </p:cNvPr>
            <p:cNvSpPr txBox="1"/>
            <p:nvPr/>
          </p:nvSpPr>
          <p:spPr>
            <a:xfrm>
              <a:off x="6364818" y="3124118"/>
              <a:ext cx="10071159" cy="82189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</a:t>
              </a:r>
              <a:r>
                <a:rPr lang="en-US" altLang="zh-CN" sz="11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fieldThe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 user print the and make it into a film to be user presentation and make be used in a wider </a:t>
              </a:r>
              <a:r>
                <a:rPr lang="en-US" altLang="zh-CN" sz="11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fieldand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 make be used in a wider </a:t>
              </a:r>
              <a:r>
                <a:rPr lang="en-US" altLang="zh-CN" sz="11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fieldThe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 user print the and make it into a film to be user presentation and make be used in a wider field</a:t>
              </a:r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xmlns="" id="{1A3CEA96-AB70-478E-8B04-97D06E8AEA05}"/>
              </a:ext>
            </a:extLst>
          </p:cNvPr>
          <p:cNvGrpSpPr/>
          <p:nvPr/>
        </p:nvGrpSpPr>
        <p:grpSpPr>
          <a:xfrm>
            <a:off x="1710995" y="3705228"/>
            <a:ext cx="2455205" cy="2172156"/>
            <a:chOff x="1710995" y="3705228"/>
            <a:chExt cx="2455205" cy="2172156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xmlns="" id="{3F430382-4139-405E-AA36-385D01719943}"/>
                </a:ext>
              </a:extLst>
            </p:cNvPr>
            <p:cNvGrpSpPr/>
            <p:nvPr/>
          </p:nvGrpSpPr>
          <p:grpSpPr>
            <a:xfrm rot="5400000">
              <a:off x="1852520" y="3563703"/>
              <a:ext cx="2172156" cy="2455205"/>
              <a:chOff x="2501715" y="2903159"/>
              <a:chExt cx="3803208" cy="4298797"/>
            </a:xfrm>
          </p:grpSpPr>
          <p:sp>
            <p:nvSpPr>
              <p:cNvPr id="3" name="Shape 6944">
                <a:extLst>
                  <a:ext uri="{FF2B5EF4-FFF2-40B4-BE49-F238E27FC236}">
                    <a16:creationId xmlns:a16="http://schemas.microsoft.com/office/drawing/2014/main" xmlns="" id="{385A0716-AA8E-4D75-A10E-47A359030A7C}"/>
                  </a:ext>
                </a:extLst>
              </p:cNvPr>
              <p:cNvSpPr/>
              <p:nvPr/>
            </p:nvSpPr>
            <p:spPr>
              <a:xfrm>
                <a:off x="2591777" y="4080209"/>
                <a:ext cx="1777372" cy="1944697"/>
              </a:xfrm>
              <a:prstGeom prst="rect">
                <a:avLst/>
              </a:prstGeom>
              <a:solidFill>
                <a:srgbClr val="304F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 defTabSz="82153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4" name="Shape 6945">
                <a:extLst>
                  <a:ext uri="{FF2B5EF4-FFF2-40B4-BE49-F238E27FC236}">
                    <a16:creationId xmlns:a16="http://schemas.microsoft.com/office/drawing/2014/main" xmlns="" id="{49F9AD09-FF46-4FEA-910A-7443DF90FFB8}"/>
                  </a:ext>
                </a:extLst>
              </p:cNvPr>
              <p:cNvSpPr/>
              <p:nvPr/>
            </p:nvSpPr>
            <p:spPr>
              <a:xfrm>
                <a:off x="2501715" y="2903159"/>
                <a:ext cx="3803208" cy="42987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85" extrusionOk="0">
                    <a:moveTo>
                      <a:pt x="9959" y="21394"/>
                    </a:moveTo>
                    <a:lnTo>
                      <a:pt x="894" y="16867"/>
                    </a:lnTo>
                    <a:cubicBezTo>
                      <a:pt x="639" y="16746"/>
                      <a:pt x="423" y="16570"/>
                      <a:pt x="267" y="16355"/>
                    </a:cubicBezTo>
                    <a:cubicBezTo>
                      <a:pt x="112" y="16144"/>
                      <a:pt x="21" y="15901"/>
                      <a:pt x="0" y="15650"/>
                    </a:cubicBezTo>
                    <a:lnTo>
                      <a:pt x="0" y="15204"/>
                    </a:lnTo>
                    <a:lnTo>
                      <a:pt x="4900" y="15204"/>
                    </a:lnTo>
                    <a:cubicBezTo>
                      <a:pt x="7542" y="14971"/>
                      <a:pt x="9522" y="12961"/>
                      <a:pt x="9421" y="10615"/>
                    </a:cubicBezTo>
                    <a:cubicBezTo>
                      <a:pt x="9326" y="8405"/>
                      <a:pt x="7391" y="6600"/>
                      <a:pt x="4900" y="6397"/>
                    </a:cubicBezTo>
                    <a:lnTo>
                      <a:pt x="27" y="6397"/>
                    </a:lnTo>
                    <a:lnTo>
                      <a:pt x="27" y="5923"/>
                    </a:lnTo>
                    <a:cubicBezTo>
                      <a:pt x="85" y="5665"/>
                      <a:pt x="211" y="5422"/>
                      <a:pt x="397" y="5217"/>
                    </a:cubicBezTo>
                    <a:cubicBezTo>
                      <a:pt x="575" y="5018"/>
                      <a:pt x="804" y="4859"/>
                      <a:pt x="1063" y="4752"/>
                    </a:cubicBezTo>
                    <a:lnTo>
                      <a:pt x="10162" y="171"/>
                    </a:lnTo>
                    <a:cubicBezTo>
                      <a:pt x="10359" y="70"/>
                      <a:pt x="10581" y="12"/>
                      <a:pt x="10809" y="2"/>
                    </a:cubicBezTo>
                    <a:cubicBezTo>
                      <a:pt x="11087" y="-11"/>
                      <a:pt x="11364" y="48"/>
                      <a:pt x="11606" y="171"/>
                    </a:cubicBezTo>
                    <a:lnTo>
                      <a:pt x="20633" y="4823"/>
                    </a:lnTo>
                    <a:cubicBezTo>
                      <a:pt x="20937" y="4962"/>
                      <a:pt x="21189" y="5176"/>
                      <a:pt x="21361" y="5438"/>
                    </a:cubicBezTo>
                    <a:cubicBezTo>
                      <a:pt x="21505" y="5658"/>
                      <a:pt x="21587" y="5906"/>
                      <a:pt x="21600" y="6161"/>
                    </a:cubicBezTo>
                    <a:lnTo>
                      <a:pt x="21600" y="15566"/>
                    </a:lnTo>
                    <a:cubicBezTo>
                      <a:pt x="21586" y="15801"/>
                      <a:pt x="21504" y="16029"/>
                      <a:pt x="21364" y="16228"/>
                    </a:cubicBezTo>
                    <a:cubicBezTo>
                      <a:pt x="21201" y="16460"/>
                      <a:pt x="20966" y="16645"/>
                      <a:pt x="20686" y="16760"/>
                    </a:cubicBezTo>
                    <a:lnTo>
                      <a:pt x="11713" y="21383"/>
                    </a:lnTo>
                    <a:cubicBezTo>
                      <a:pt x="11433" y="21519"/>
                      <a:pt x="11119" y="21589"/>
                      <a:pt x="10800" y="21585"/>
                    </a:cubicBezTo>
                    <a:cubicBezTo>
                      <a:pt x="10506" y="21582"/>
                      <a:pt x="10218" y="21516"/>
                      <a:pt x="9959" y="2139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chemeClr val="bg1">
                    <a:lumMod val="8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 defTabSz="821531">
                  <a:defRPr sz="32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xmlns="" id="{F8A336AD-8301-422F-9DF4-0BB5B268FAF3}"/>
                </a:ext>
              </a:extLst>
            </p:cNvPr>
            <p:cNvSpPr txBox="1"/>
            <p:nvPr/>
          </p:nvSpPr>
          <p:spPr>
            <a:xfrm>
              <a:off x="2121578" y="4815186"/>
              <a:ext cx="1634041" cy="60317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</a:t>
              </a: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xmlns="" id="{0811281F-00A2-4EA8-BB22-60123160499E}"/>
                </a:ext>
              </a:extLst>
            </p:cNvPr>
            <p:cNvSpPr txBox="1"/>
            <p:nvPr/>
          </p:nvSpPr>
          <p:spPr>
            <a:xfrm>
              <a:off x="2121578" y="5386035"/>
              <a:ext cx="1634041" cy="41235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2000" dirty="0">
                  <a:solidFill>
                    <a:srgbClr val="304FFF"/>
                  </a:solidFill>
                  <a:latin typeface="Century Gothic" panose="020B0502020202020204" pitchFamily="34" charset="0"/>
                  <a:ea typeface="+mj-ea"/>
                </a:rPr>
                <a:t>01</a:t>
              </a:r>
            </a:p>
          </p:txBody>
        </p:sp>
        <p:sp>
          <p:nvSpPr>
            <p:cNvPr id="50" name="椭圆 46">
              <a:extLst>
                <a:ext uri="{FF2B5EF4-FFF2-40B4-BE49-F238E27FC236}">
                  <a16:creationId xmlns:a16="http://schemas.microsoft.com/office/drawing/2014/main" xmlns="" id="{93BDE4A4-DE7D-4473-879F-1A9F9046C0A4}"/>
                </a:ext>
              </a:extLst>
            </p:cNvPr>
            <p:cNvSpPr/>
            <p:nvPr/>
          </p:nvSpPr>
          <p:spPr>
            <a:xfrm>
              <a:off x="2770653" y="4012236"/>
              <a:ext cx="335889" cy="368302"/>
            </a:xfrm>
            <a:custGeom>
              <a:avLst/>
              <a:gdLst>
                <a:gd name="connsiteX0" fmla="*/ 130776 w 510187"/>
                <a:gd name="connsiteY0" fmla="*/ 398252 h 559418"/>
                <a:gd name="connsiteX1" fmla="*/ 180826 w 510187"/>
                <a:gd name="connsiteY1" fmla="*/ 398252 h 559418"/>
                <a:gd name="connsiteX2" fmla="*/ 195356 w 510187"/>
                <a:gd name="connsiteY2" fmla="*/ 420815 h 559418"/>
                <a:gd name="connsiteX3" fmla="*/ 140463 w 510187"/>
                <a:gd name="connsiteY3" fmla="*/ 420815 h 559418"/>
                <a:gd name="connsiteX4" fmla="*/ 48435 w 510187"/>
                <a:gd name="connsiteY4" fmla="*/ 535243 h 559418"/>
                <a:gd name="connsiteX5" fmla="*/ 461752 w 510187"/>
                <a:gd name="connsiteY5" fmla="*/ 535243 h 559418"/>
                <a:gd name="connsiteX6" fmla="*/ 369724 w 510187"/>
                <a:gd name="connsiteY6" fmla="*/ 420815 h 559418"/>
                <a:gd name="connsiteX7" fmla="*/ 316445 w 510187"/>
                <a:gd name="connsiteY7" fmla="*/ 420815 h 559418"/>
                <a:gd name="connsiteX8" fmla="*/ 329361 w 510187"/>
                <a:gd name="connsiteY8" fmla="*/ 398252 h 559418"/>
                <a:gd name="connsiteX9" fmla="*/ 381026 w 510187"/>
                <a:gd name="connsiteY9" fmla="*/ 398252 h 559418"/>
                <a:gd name="connsiteX10" fmla="*/ 510187 w 510187"/>
                <a:gd name="connsiteY10" fmla="*/ 559418 h 559418"/>
                <a:gd name="connsiteX11" fmla="*/ 0 w 510187"/>
                <a:gd name="connsiteY11" fmla="*/ 559418 h 559418"/>
                <a:gd name="connsiteX12" fmla="*/ 254964 w 510187"/>
                <a:gd name="connsiteY12" fmla="*/ 79000 h 559418"/>
                <a:gd name="connsiteX13" fmla="*/ 175836 w 510187"/>
                <a:gd name="connsiteY13" fmla="*/ 159612 h 559418"/>
                <a:gd name="connsiteX14" fmla="*/ 254964 w 510187"/>
                <a:gd name="connsiteY14" fmla="*/ 238611 h 559418"/>
                <a:gd name="connsiteX15" fmla="*/ 335706 w 510187"/>
                <a:gd name="connsiteY15" fmla="*/ 159612 h 559418"/>
                <a:gd name="connsiteX16" fmla="*/ 254964 w 510187"/>
                <a:gd name="connsiteY16" fmla="*/ 79000 h 559418"/>
                <a:gd name="connsiteX17" fmla="*/ 254964 w 510187"/>
                <a:gd name="connsiteY17" fmla="*/ 0 h 559418"/>
                <a:gd name="connsiteX18" fmla="*/ 414834 w 510187"/>
                <a:gd name="connsiteY18" fmla="*/ 159612 h 559418"/>
                <a:gd name="connsiteX19" fmla="*/ 254964 w 510187"/>
                <a:gd name="connsiteY19" fmla="*/ 478835 h 559418"/>
                <a:gd name="connsiteX20" fmla="*/ 95093 w 510187"/>
                <a:gd name="connsiteY20" fmla="*/ 159612 h 559418"/>
                <a:gd name="connsiteX21" fmla="*/ 254964 w 510187"/>
                <a:gd name="connsiteY21" fmla="*/ 0 h 559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10187" h="559418">
                  <a:moveTo>
                    <a:pt x="130776" y="398252"/>
                  </a:moveTo>
                  <a:lnTo>
                    <a:pt x="180826" y="398252"/>
                  </a:lnTo>
                  <a:cubicBezTo>
                    <a:pt x="185669" y="404699"/>
                    <a:pt x="190513" y="412757"/>
                    <a:pt x="195356" y="420815"/>
                  </a:cubicBezTo>
                  <a:lnTo>
                    <a:pt x="140463" y="420815"/>
                  </a:lnTo>
                  <a:lnTo>
                    <a:pt x="48435" y="535243"/>
                  </a:lnTo>
                  <a:lnTo>
                    <a:pt x="461752" y="535243"/>
                  </a:lnTo>
                  <a:lnTo>
                    <a:pt x="369724" y="420815"/>
                  </a:lnTo>
                  <a:lnTo>
                    <a:pt x="316445" y="420815"/>
                  </a:lnTo>
                  <a:cubicBezTo>
                    <a:pt x="319674" y="412757"/>
                    <a:pt x="324518" y="404699"/>
                    <a:pt x="329361" y="398252"/>
                  </a:cubicBezTo>
                  <a:lnTo>
                    <a:pt x="381026" y="398252"/>
                  </a:lnTo>
                  <a:lnTo>
                    <a:pt x="510187" y="559418"/>
                  </a:lnTo>
                  <a:lnTo>
                    <a:pt x="0" y="559418"/>
                  </a:lnTo>
                  <a:close/>
                  <a:moveTo>
                    <a:pt x="254964" y="79000"/>
                  </a:moveTo>
                  <a:cubicBezTo>
                    <a:pt x="211363" y="79000"/>
                    <a:pt x="175836" y="116081"/>
                    <a:pt x="175836" y="159612"/>
                  </a:cubicBezTo>
                  <a:cubicBezTo>
                    <a:pt x="175836" y="203142"/>
                    <a:pt x="211363" y="238611"/>
                    <a:pt x="254964" y="238611"/>
                  </a:cubicBezTo>
                  <a:cubicBezTo>
                    <a:pt x="300179" y="238611"/>
                    <a:pt x="335706" y="203142"/>
                    <a:pt x="335706" y="159612"/>
                  </a:cubicBezTo>
                  <a:cubicBezTo>
                    <a:pt x="335706" y="116081"/>
                    <a:pt x="300179" y="79000"/>
                    <a:pt x="254964" y="79000"/>
                  </a:cubicBezTo>
                  <a:close/>
                  <a:moveTo>
                    <a:pt x="254964" y="0"/>
                  </a:moveTo>
                  <a:cubicBezTo>
                    <a:pt x="343781" y="0"/>
                    <a:pt x="414834" y="70939"/>
                    <a:pt x="414834" y="159612"/>
                  </a:cubicBezTo>
                  <a:cubicBezTo>
                    <a:pt x="414834" y="246673"/>
                    <a:pt x="254964" y="478835"/>
                    <a:pt x="254964" y="478835"/>
                  </a:cubicBezTo>
                  <a:cubicBezTo>
                    <a:pt x="254964" y="478835"/>
                    <a:pt x="95093" y="246673"/>
                    <a:pt x="95093" y="159612"/>
                  </a:cubicBezTo>
                  <a:cubicBezTo>
                    <a:pt x="95093" y="70939"/>
                    <a:pt x="167761" y="0"/>
                    <a:pt x="25496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xmlns="" id="{2A98745F-5E9C-40B5-B472-E9B9519415AA}"/>
              </a:ext>
            </a:extLst>
          </p:cNvPr>
          <p:cNvGrpSpPr/>
          <p:nvPr/>
        </p:nvGrpSpPr>
        <p:grpSpPr>
          <a:xfrm>
            <a:off x="4868535" y="3705229"/>
            <a:ext cx="2455205" cy="2172156"/>
            <a:chOff x="4868535" y="3705229"/>
            <a:chExt cx="2455205" cy="2172156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xmlns="" id="{1EB823F7-48F0-45C7-8D03-3FF922377670}"/>
                </a:ext>
              </a:extLst>
            </p:cNvPr>
            <p:cNvGrpSpPr/>
            <p:nvPr/>
          </p:nvGrpSpPr>
          <p:grpSpPr>
            <a:xfrm rot="5400000">
              <a:off x="5010060" y="3563704"/>
              <a:ext cx="2172156" cy="2455205"/>
              <a:chOff x="2501715" y="2903159"/>
              <a:chExt cx="3803208" cy="4298797"/>
            </a:xfrm>
          </p:grpSpPr>
          <p:sp>
            <p:nvSpPr>
              <p:cNvPr id="33" name="Shape 6944">
                <a:extLst>
                  <a:ext uri="{FF2B5EF4-FFF2-40B4-BE49-F238E27FC236}">
                    <a16:creationId xmlns:a16="http://schemas.microsoft.com/office/drawing/2014/main" xmlns="" id="{DA29C631-2034-4A0A-8810-BBB1E0245ED1}"/>
                  </a:ext>
                </a:extLst>
              </p:cNvPr>
              <p:cNvSpPr/>
              <p:nvPr/>
            </p:nvSpPr>
            <p:spPr>
              <a:xfrm>
                <a:off x="2591777" y="4080209"/>
                <a:ext cx="1777372" cy="1944697"/>
              </a:xfrm>
              <a:prstGeom prst="rect">
                <a:avLst/>
              </a:prstGeom>
              <a:solidFill>
                <a:srgbClr val="304F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 defTabSz="82153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4" name="Shape 6945">
                <a:extLst>
                  <a:ext uri="{FF2B5EF4-FFF2-40B4-BE49-F238E27FC236}">
                    <a16:creationId xmlns:a16="http://schemas.microsoft.com/office/drawing/2014/main" xmlns="" id="{019465E9-E805-43AB-A59F-E72C64E0B34A}"/>
                  </a:ext>
                </a:extLst>
              </p:cNvPr>
              <p:cNvSpPr/>
              <p:nvPr/>
            </p:nvSpPr>
            <p:spPr>
              <a:xfrm>
                <a:off x="2501715" y="2903159"/>
                <a:ext cx="3803208" cy="42987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85" extrusionOk="0">
                    <a:moveTo>
                      <a:pt x="9959" y="21394"/>
                    </a:moveTo>
                    <a:lnTo>
                      <a:pt x="894" y="16867"/>
                    </a:lnTo>
                    <a:cubicBezTo>
                      <a:pt x="639" y="16746"/>
                      <a:pt x="423" y="16570"/>
                      <a:pt x="267" y="16355"/>
                    </a:cubicBezTo>
                    <a:cubicBezTo>
                      <a:pt x="112" y="16144"/>
                      <a:pt x="21" y="15901"/>
                      <a:pt x="0" y="15650"/>
                    </a:cubicBezTo>
                    <a:lnTo>
                      <a:pt x="0" y="15204"/>
                    </a:lnTo>
                    <a:lnTo>
                      <a:pt x="4900" y="15204"/>
                    </a:lnTo>
                    <a:cubicBezTo>
                      <a:pt x="7542" y="14971"/>
                      <a:pt x="9522" y="12961"/>
                      <a:pt x="9421" y="10615"/>
                    </a:cubicBezTo>
                    <a:cubicBezTo>
                      <a:pt x="9326" y="8405"/>
                      <a:pt x="7391" y="6600"/>
                      <a:pt x="4900" y="6397"/>
                    </a:cubicBezTo>
                    <a:lnTo>
                      <a:pt x="27" y="6397"/>
                    </a:lnTo>
                    <a:lnTo>
                      <a:pt x="27" y="5923"/>
                    </a:lnTo>
                    <a:cubicBezTo>
                      <a:pt x="85" y="5665"/>
                      <a:pt x="211" y="5422"/>
                      <a:pt x="397" y="5217"/>
                    </a:cubicBezTo>
                    <a:cubicBezTo>
                      <a:pt x="575" y="5018"/>
                      <a:pt x="804" y="4859"/>
                      <a:pt x="1063" y="4752"/>
                    </a:cubicBezTo>
                    <a:lnTo>
                      <a:pt x="10162" y="171"/>
                    </a:lnTo>
                    <a:cubicBezTo>
                      <a:pt x="10359" y="70"/>
                      <a:pt x="10581" y="12"/>
                      <a:pt x="10809" y="2"/>
                    </a:cubicBezTo>
                    <a:cubicBezTo>
                      <a:pt x="11087" y="-11"/>
                      <a:pt x="11364" y="48"/>
                      <a:pt x="11606" y="171"/>
                    </a:cubicBezTo>
                    <a:lnTo>
                      <a:pt x="20633" y="4823"/>
                    </a:lnTo>
                    <a:cubicBezTo>
                      <a:pt x="20937" y="4962"/>
                      <a:pt x="21189" y="5176"/>
                      <a:pt x="21361" y="5438"/>
                    </a:cubicBezTo>
                    <a:cubicBezTo>
                      <a:pt x="21505" y="5658"/>
                      <a:pt x="21587" y="5906"/>
                      <a:pt x="21600" y="6161"/>
                    </a:cubicBezTo>
                    <a:lnTo>
                      <a:pt x="21600" y="15566"/>
                    </a:lnTo>
                    <a:cubicBezTo>
                      <a:pt x="21586" y="15801"/>
                      <a:pt x="21504" y="16029"/>
                      <a:pt x="21364" y="16228"/>
                    </a:cubicBezTo>
                    <a:cubicBezTo>
                      <a:pt x="21201" y="16460"/>
                      <a:pt x="20966" y="16645"/>
                      <a:pt x="20686" y="16760"/>
                    </a:cubicBezTo>
                    <a:lnTo>
                      <a:pt x="11713" y="21383"/>
                    </a:lnTo>
                    <a:cubicBezTo>
                      <a:pt x="11433" y="21519"/>
                      <a:pt x="11119" y="21589"/>
                      <a:pt x="10800" y="21585"/>
                    </a:cubicBezTo>
                    <a:cubicBezTo>
                      <a:pt x="10506" y="21582"/>
                      <a:pt x="10218" y="21516"/>
                      <a:pt x="9959" y="2139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chemeClr val="bg1">
                    <a:lumMod val="8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 defTabSz="821531">
                  <a:defRPr sz="32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xmlns="" id="{7BD7C996-4114-4E83-BCBF-50C97D0B6739}"/>
                </a:ext>
              </a:extLst>
            </p:cNvPr>
            <p:cNvSpPr txBox="1"/>
            <p:nvPr/>
          </p:nvSpPr>
          <p:spPr>
            <a:xfrm>
              <a:off x="5278979" y="4815186"/>
              <a:ext cx="1634041" cy="60317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</a:t>
              </a: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xmlns="" id="{1714FF34-D06D-425A-9E26-44F1472059BF}"/>
                </a:ext>
              </a:extLst>
            </p:cNvPr>
            <p:cNvSpPr txBox="1"/>
            <p:nvPr/>
          </p:nvSpPr>
          <p:spPr>
            <a:xfrm>
              <a:off x="5278979" y="5386035"/>
              <a:ext cx="1634041" cy="41235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2000" dirty="0">
                  <a:solidFill>
                    <a:srgbClr val="304FFF"/>
                  </a:solidFill>
                  <a:latin typeface="Century Gothic" panose="020B0502020202020204" pitchFamily="34" charset="0"/>
                  <a:ea typeface="+mj-ea"/>
                </a:rPr>
                <a:t>02</a:t>
              </a:r>
            </a:p>
          </p:txBody>
        </p:sp>
        <p:sp>
          <p:nvSpPr>
            <p:cNvPr id="52" name="椭圆 47">
              <a:extLst>
                <a:ext uri="{FF2B5EF4-FFF2-40B4-BE49-F238E27FC236}">
                  <a16:creationId xmlns:a16="http://schemas.microsoft.com/office/drawing/2014/main" xmlns="" id="{4A916797-6354-4CC8-B873-725D29F63519}"/>
                </a:ext>
              </a:extLst>
            </p:cNvPr>
            <p:cNvSpPr/>
            <p:nvPr/>
          </p:nvSpPr>
          <p:spPr>
            <a:xfrm>
              <a:off x="5911848" y="4012493"/>
              <a:ext cx="368302" cy="367789"/>
            </a:xfrm>
            <a:custGeom>
              <a:avLst/>
              <a:gdLst>
                <a:gd name="connsiteX0" fmla="*/ 145802 w 608415"/>
                <a:gd name="connsiteY0" fmla="*/ 316204 h 607568"/>
                <a:gd name="connsiteX1" fmla="*/ 335878 w 608415"/>
                <a:gd name="connsiteY1" fmla="*/ 316204 h 607568"/>
                <a:gd name="connsiteX2" fmla="*/ 355085 w 608415"/>
                <a:gd name="connsiteY2" fmla="*/ 335363 h 607568"/>
                <a:gd name="connsiteX3" fmla="*/ 335878 w 608415"/>
                <a:gd name="connsiteY3" fmla="*/ 354521 h 607568"/>
                <a:gd name="connsiteX4" fmla="*/ 145802 w 608415"/>
                <a:gd name="connsiteY4" fmla="*/ 354521 h 607568"/>
                <a:gd name="connsiteX5" fmla="*/ 126594 w 608415"/>
                <a:gd name="connsiteY5" fmla="*/ 335363 h 607568"/>
                <a:gd name="connsiteX6" fmla="*/ 145802 w 608415"/>
                <a:gd name="connsiteY6" fmla="*/ 316204 h 607568"/>
                <a:gd name="connsiteX7" fmla="*/ 145799 w 608415"/>
                <a:gd name="connsiteY7" fmla="*/ 252977 h 607568"/>
                <a:gd name="connsiteX8" fmla="*/ 430791 w 608415"/>
                <a:gd name="connsiteY8" fmla="*/ 252977 h 607568"/>
                <a:gd name="connsiteX9" fmla="*/ 449995 w 608415"/>
                <a:gd name="connsiteY9" fmla="*/ 272171 h 607568"/>
                <a:gd name="connsiteX10" fmla="*/ 430791 w 608415"/>
                <a:gd name="connsiteY10" fmla="*/ 291365 h 607568"/>
                <a:gd name="connsiteX11" fmla="*/ 145799 w 608415"/>
                <a:gd name="connsiteY11" fmla="*/ 291365 h 607568"/>
                <a:gd name="connsiteX12" fmla="*/ 126594 w 608415"/>
                <a:gd name="connsiteY12" fmla="*/ 272171 h 607568"/>
                <a:gd name="connsiteX13" fmla="*/ 145799 w 608415"/>
                <a:gd name="connsiteY13" fmla="*/ 252977 h 607568"/>
                <a:gd name="connsiteX14" fmla="*/ 145805 w 608415"/>
                <a:gd name="connsiteY14" fmla="*/ 189750 h 607568"/>
                <a:gd name="connsiteX15" fmla="*/ 209279 w 608415"/>
                <a:gd name="connsiteY15" fmla="*/ 189750 h 607568"/>
                <a:gd name="connsiteX16" fmla="*/ 228490 w 608415"/>
                <a:gd name="connsiteY16" fmla="*/ 208944 h 607568"/>
                <a:gd name="connsiteX17" fmla="*/ 209279 w 608415"/>
                <a:gd name="connsiteY17" fmla="*/ 228138 h 607568"/>
                <a:gd name="connsiteX18" fmla="*/ 145805 w 608415"/>
                <a:gd name="connsiteY18" fmla="*/ 228138 h 607568"/>
                <a:gd name="connsiteX19" fmla="*/ 126594 w 608415"/>
                <a:gd name="connsiteY19" fmla="*/ 208944 h 607568"/>
                <a:gd name="connsiteX20" fmla="*/ 145805 w 608415"/>
                <a:gd name="connsiteY20" fmla="*/ 189750 h 607568"/>
                <a:gd name="connsiteX21" fmla="*/ 70060 w 608415"/>
                <a:gd name="connsiteY21" fmla="*/ 133174 h 607568"/>
                <a:gd name="connsiteX22" fmla="*/ 70060 w 608415"/>
                <a:gd name="connsiteY22" fmla="*/ 442788 h 607568"/>
                <a:gd name="connsiteX23" fmla="*/ 538355 w 608415"/>
                <a:gd name="connsiteY23" fmla="*/ 442788 h 607568"/>
                <a:gd name="connsiteX24" fmla="*/ 538355 w 608415"/>
                <a:gd name="connsiteY24" fmla="*/ 133174 h 607568"/>
                <a:gd name="connsiteX25" fmla="*/ 38410 w 608415"/>
                <a:gd name="connsiteY25" fmla="*/ 69962 h 607568"/>
                <a:gd name="connsiteX26" fmla="*/ 38410 w 608415"/>
                <a:gd name="connsiteY26" fmla="*/ 94817 h 607568"/>
                <a:gd name="connsiteX27" fmla="*/ 570005 w 608415"/>
                <a:gd name="connsiteY27" fmla="*/ 94817 h 607568"/>
                <a:gd name="connsiteX28" fmla="*/ 570005 w 608415"/>
                <a:gd name="connsiteY28" fmla="*/ 69962 h 607568"/>
                <a:gd name="connsiteX29" fmla="*/ 304208 w 608415"/>
                <a:gd name="connsiteY29" fmla="*/ 0 h 607568"/>
                <a:gd name="connsiteX30" fmla="*/ 323413 w 608415"/>
                <a:gd name="connsiteY30" fmla="*/ 19178 h 607568"/>
                <a:gd name="connsiteX31" fmla="*/ 323413 w 608415"/>
                <a:gd name="connsiteY31" fmla="*/ 31606 h 607568"/>
                <a:gd name="connsiteX32" fmla="*/ 589210 w 608415"/>
                <a:gd name="connsiteY32" fmla="*/ 31606 h 607568"/>
                <a:gd name="connsiteX33" fmla="*/ 608415 w 608415"/>
                <a:gd name="connsiteY33" fmla="*/ 50784 h 607568"/>
                <a:gd name="connsiteX34" fmla="*/ 608415 w 608415"/>
                <a:gd name="connsiteY34" fmla="*/ 113995 h 607568"/>
                <a:gd name="connsiteX35" fmla="*/ 589210 w 608415"/>
                <a:gd name="connsiteY35" fmla="*/ 133174 h 607568"/>
                <a:gd name="connsiteX36" fmla="*/ 576765 w 608415"/>
                <a:gd name="connsiteY36" fmla="*/ 133174 h 607568"/>
                <a:gd name="connsiteX37" fmla="*/ 576765 w 608415"/>
                <a:gd name="connsiteY37" fmla="*/ 461967 h 607568"/>
                <a:gd name="connsiteX38" fmla="*/ 557560 w 608415"/>
                <a:gd name="connsiteY38" fmla="*/ 481145 h 607568"/>
                <a:gd name="connsiteX39" fmla="*/ 342618 w 608415"/>
                <a:gd name="connsiteY39" fmla="*/ 481145 h 607568"/>
                <a:gd name="connsiteX40" fmla="*/ 414521 w 608415"/>
                <a:gd name="connsiteY40" fmla="*/ 576883 h 607568"/>
                <a:gd name="connsiteX41" fmla="*/ 410680 w 608415"/>
                <a:gd name="connsiteY41" fmla="*/ 603733 h 607568"/>
                <a:gd name="connsiteX42" fmla="*/ 399157 w 608415"/>
                <a:gd name="connsiteY42" fmla="*/ 607568 h 607568"/>
                <a:gd name="connsiteX43" fmla="*/ 383793 w 608415"/>
                <a:gd name="connsiteY43" fmla="*/ 599897 h 607568"/>
                <a:gd name="connsiteX44" fmla="*/ 323413 w 608415"/>
                <a:gd name="connsiteY44" fmla="*/ 519348 h 607568"/>
                <a:gd name="connsiteX45" fmla="*/ 323413 w 608415"/>
                <a:gd name="connsiteY45" fmla="*/ 588390 h 607568"/>
                <a:gd name="connsiteX46" fmla="*/ 304208 w 608415"/>
                <a:gd name="connsiteY46" fmla="*/ 607568 h 607568"/>
                <a:gd name="connsiteX47" fmla="*/ 285003 w 608415"/>
                <a:gd name="connsiteY47" fmla="*/ 588390 h 607568"/>
                <a:gd name="connsiteX48" fmla="*/ 285003 w 608415"/>
                <a:gd name="connsiteY48" fmla="*/ 519348 h 607568"/>
                <a:gd name="connsiteX49" fmla="*/ 224622 w 608415"/>
                <a:gd name="connsiteY49" fmla="*/ 599897 h 607568"/>
                <a:gd name="connsiteX50" fmla="*/ 209258 w 608415"/>
                <a:gd name="connsiteY50" fmla="*/ 607568 h 607568"/>
                <a:gd name="connsiteX51" fmla="*/ 197735 w 608415"/>
                <a:gd name="connsiteY51" fmla="*/ 603733 h 607568"/>
                <a:gd name="connsiteX52" fmla="*/ 193894 w 608415"/>
                <a:gd name="connsiteY52" fmla="*/ 576883 h 607568"/>
                <a:gd name="connsiteX53" fmla="*/ 265798 w 608415"/>
                <a:gd name="connsiteY53" fmla="*/ 481145 h 607568"/>
                <a:gd name="connsiteX54" fmla="*/ 50855 w 608415"/>
                <a:gd name="connsiteY54" fmla="*/ 481145 h 607568"/>
                <a:gd name="connsiteX55" fmla="*/ 31650 w 608415"/>
                <a:gd name="connsiteY55" fmla="*/ 461967 h 607568"/>
                <a:gd name="connsiteX56" fmla="*/ 31650 w 608415"/>
                <a:gd name="connsiteY56" fmla="*/ 133174 h 607568"/>
                <a:gd name="connsiteX57" fmla="*/ 19205 w 608415"/>
                <a:gd name="connsiteY57" fmla="*/ 133174 h 607568"/>
                <a:gd name="connsiteX58" fmla="*/ 0 w 608415"/>
                <a:gd name="connsiteY58" fmla="*/ 113995 h 607568"/>
                <a:gd name="connsiteX59" fmla="*/ 0 w 608415"/>
                <a:gd name="connsiteY59" fmla="*/ 50784 h 607568"/>
                <a:gd name="connsiteX60" fmla="*/ 19205 w 608415"/>
                <a:gd name="connsiteY60" fmla="*/ 31606 h 607568"/>
                <a:gd name="connsiteX61" fmla="*/ 285003 w 608415"/>
                <a:gd name="connsiteY61" fmla="*/ 31606 h 607568"/>
                <a:gd name="connsiteX62" fmla="*/ 285003 w 608415"/>
                <a:gd name="connsiteY62" fmla="*/ 19178 h 607568"/>
                <a:gd name="connsiteX63" fmla="*/ 304208 w 608415"/>
                <a:gd name="connsiteY63" fmla="*/ 0 h 60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08415" h="607568">
                  <a:moveTo>
                    <a:pt x="145802" y="316204"/>
                  </a:moveTo>
                  <a:lnTo>
                    <a:pt x="335878" y="316204"/>
                  </a:lnTo>
                  <a:cubicBezTo>
                    <a:pt x="346480" y="316204"/>
                    <a:pt x="355085" y="324787"/>
                    <a:pt x="355085" y="335363"/>
                  </a:cubicBezTo>
                  <a:cubicBezTo>
                    <a:pt x="355085" y="345938"/>
                    <a:pt x="346480" y="354521"/>
                    <a:pt x="335878" y="354521"/>
                  </a:cubicBezTo>
                  <a:lnTo>
                    <a:pt x="145802" y="354521"/>
                  </a:lnTo>
                  <a:cubicBezTo>
                    <a:pt x="135199" y="354521"/>
                    <a:pt x="126594" y="345938"/>
                    <a:pt x="126594" y="335363"/>
                  </a:cubicBezTo>
                  <a:cubicBezTo>
                    <a:pt x="126594" y="324787"/>
                    <a:pt x="135199" y="316204"/>
                    <a:pt x="145802" y="316204"/>
                  </a:cubicBezTo>
                  <a:close/>
                  <a:moveTo>
                    <a:pt x="145799" y="252977"/>
                  </a:moveTo>
                  <a:lnTo>
                    <a:pt x="430791" y="252977"/>
                  </a:lnTo>
                  <a:cubicBezTo>
                    <a:pt x="441392" y="252977"/>
                    <a:pt x="449995" y="261576"/>
                    <a:pt x="449995" y="272171"/>
                  </a:cubicBezTo>
                  <a:cubicBezTo>
                    <a:pt x="449995" y="282766"/>
                    <a:pt x="441392" y="291365"/>
                    <a:pt x="430791" y="291365"/>
                  </a:cubicBezTo>
                  <a:lnTo>
                    <a:pt x="145799" y="291365"/>
                  </a:lnTo>
                  <a:cubicBezTo>
                    <a:pt x="135198" y="291365"/>
                    <a:pt x="126594" y="282766"/>
                    <a:pt x="126594" y="272171"/>
                  </a:cubicBezTo>
                  <a:cubicBezTo>
                    <a:pt x="126594" y="261576"/>
                    <a:pt x="135198" y="252977"/>
                    <a:pt x="145799" y="252977"/>
                  </a:cubicBezTo>
                  <a:close/>
                  <a:moveTo>
                    <a:pt x="145805" y="189750"/>
                  </a:moveTo>
                  <a:lnTo>
                    <a:pt x="209279" y="189750"/>
                  </a:lnTo>
                  <a:cubicBezTo>
                    <a:pt x="219884" y="189750"/>
                    <a:pt x="228490" y="198349"/>
                    <a:pt x="228490" y="208944"/>
                  </a:cubicBezTo>
                  <a:cubicBezTo>
                    <a:pt x="228490" y="219539"/>
                    <a:pt x="219884" y="228138"/>
                    <a:pt x="209279" y="228138"/>
                  </a:cubicBezTo>
                  <a:lnTo>
                    <a:pt x="145805" y="228138"/>
                  </a:lnTo>
                  <a:cubicBezTo>
                    <a:pt x="135201" y="228138"/>
                    <a:pt x="126594" y="219539"/>
                    <a:pt x="126594" y="208944"/>
                  </a:cubicBezTo>
                  <a:cubicBezTo>
                    <a:pt x="126594" y="198349"/>
                    <a:pt x="135201" y="189750"/>
                    <a:pt x="145805" y="189750"/>
                  </a:cubicBezTo>
                  <a:close/>
                  <a:moveTo>
                    <a:pt x="70060" y="133174"/>
                  </a:moveTo>
                  <a:lnTo>
                    <a:pt x="70060" y="442788"/>
                  </a:lnTo>
                  <a:lnTo>
                    <a:pt x="538355" y="442788"/>
                  </a:lnTo>
                  <a:lnTo>
                    <a:pt x="538355" y="133174"/>
                  </a:lnTo>
                  <a:close/>
                  <a:moveTo>
                    <a:pt x="38410" y="69962"/>
                  </a:moveTo>
                  <a:lnTo>
                    <a:pt x="38410" y="94817"/>
                  </a:lnTo>
                  <a:lnTo>
                    <a:pt x="570005" y="94817"/>
                  </a:lnTo>
                  <a:lnTo>
                    <a:pt x="570005" y="69962"/>
                  </a:lnTo>
                  <a:close/>
                  <a:moveTo>
                    <a:pt x="304208" y="0"/>
                  </a:moveTo>
                  <a:cubicBezTo>
                    <a:pt x="314809" y="0"/>
                    <a:pt x="323413" y="8592"/>
                    <a:pt x="323413" y="19178"/>
                  </a:cubicBezTo>
                  <a:lnTo>
                    <a:pt x="323413" y="31606"/>
                  </a:lnTo>
                  <a:lnTo>
                    <a:pt x="589210" y="31606"/>
                  </a:lnTo>
                  <a:cubicBezTo>
                    <a:pt x="599811" y="31606"/>
                    <a:pt x="608415" y="40197"/>
                    <a:pt x="608415" y="50784"/>
                  </a:cubicBezTo>
                  <a:lnTo>
                    <a:pt x="608415" y="113995"/>
                  </a:lnTo>
                  <a:cubicBezTo>
                    <a:pt x="608415" y="124582"/>
                    <a:pt x="599811" y="133174"/>
                    <a:pt x="589210" y="133174"/>
                  </a:cubicBezTo>
                  <a:lnTo>
                    <a:pt x="576765" y="133174"/>
                  </a:lnTo>
                  <a:lnTo>
                    <a:pt x="576765" y="461967"/>
                  </a:lnTo>
                  <a:cubicBezTo>
                    <a:pt x="576765" y="472553"/>
                    <a:pt x="568161" y="481145"/>
                    <a:pt x="557560" y="481145"/>
                  </a:cubicBezTo>
                  <a:lnTo>
                    <a:pt x="342618" y="481145"/>
                  </a:lnTo>
                  <a:lnTo>
                    <a:pt x="414521" y="576883"/>
                  </a:lnTo>
                  <a:cubicBezTo>
                    <a:pt x="420974" y="585321"/>
                    <a:pt x="419284" y="597442"/>
                    <a:pt x="410680" y="603733"/>
                  </a:cubicBezTo>
                  <a:cubicBezTo>
                    <a:pt x="407300" y="606341"/>
                    <a:pt x="403306" y="607568"/>
                    <a:pt x="399157" y="607568"/>
                  </a:cubicBezTo>
                  <a:cubicBezTo>
                    <a:pt x="393319" y="607568"/>
                    <a:pt x="387634" y="604960"/>
                    <a:pt x="383793" y="599897"/>
                  </a:cubicBezTo>
                  <a:lnTo>
                    <a:pt x="323413" y="519348"/>
                  </a:lnTo>
                  <a:lnTo>
                    <a:pt x="323413" y="588390"/>
                  </a:lnTo>
                  <a:cubicBezTo>
                    <a:pt x="323413" y="598976"/>
                    <a:pt x="314809" y="607568"/>
                    <a:pt x="304208" y="607568"/>
                  </a:cubicBezTo>
                  <a:cubicBezTo>
                    <a:pt x="293607" y="607568"/>
                    <a:pt x="285003" y="598976"/>
                    <a:pt x="285003" y="588390"/>
                  </a:cubicBezTo>
                  <a:lnTo>
                    <a:pt x="285003" y="519348"/>
                  </a:lnTo>
                  <a:lnTo>
                    <a:pt x="224622" y="599897"/>
                  </a:lnTo>
                  <a:cubicBezTo>
                    <a:pt x="220781" y="604960"/>
                    <a:pt x="215096" y="607568"/>
                    <a:pt x="209258" y="607568"/>
                  </a:cubicBezTo>
                  <a:cubicBezTo>
                    <a:pt x="205110" y="607568"/>
                    <a:pt x="201115" y="606341"/>
                    <a:pt x="197735" y="603733"/>
                  </a:cubicBezTo>
                  <a:cubicBezTo>
                    <a:pt x="189131" y="597442"/>
                    <a:pt x="187441" y="585321"/>
                    <a:pt x="193894" y="576883"/>
                  </a:cubicBezTo>
                  <a:lnTo>
                    <a:pt x="265798" y="481145"/>
                  </a:lnTo>
                  <a:lnTo>
                    <a:pt x="50855" y="481145"/>
                  </a:lnTo>
                  <a:cubicBezTo>
                    <a:pt x="40253" y="481145"/>
                    <a:pt x="31650" y="472553"/>
                    <a:pt x="31650" y="461967"/>
                  </a:cubicBezTo>
                  <a:lnTo>
                    <a:pt x="31650" y="133174"/>
                  </a:lnTo>
                  <a:lnTo>
                    <a:pt x="19205" y="133174"/>
                  </a:lnTo>
                  <a:cubicBezTo>
                    <a:pt x="8604" y="133174"/>
                    <a:pt x="0" y="124582"/>
                    <a:pt x="0" y="113995"/>
                  </a:cubicBezTo>
                  <a:lnTo>
                    <a:pt x="0" y="50784"/>
                  </a:lnTo>
                  <a:cubicBezTo>
                    <a:pt x="0" y="40197"/>
                    <a:pt x="8604" y="31606"/>
                    <a:pt x="19205" y="31606"/>
                  </a:cubicBezTo>
                  <a:lnTo>
                    <a:pt x="285003" y="31606"/>
                  </a:lnTo>
                  <a:lnTo>
                    <a:pt x="285003" y="19178"/>
                  </a:lnTo>
                  <a:cubicBezTo>
                    <a:pt x="285003" y="8592"/>
                    <a:pt x="293607" y="0"/>
                    <a:pt x="3042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2CC2445A-11AA-4CB5-AB78-50EE03713933}"/>
              </a:ext>
            </a:extLst>
          </p:cNvPr>
          <p:cNvGrpSpPr/>
          <p:nvPr/>
        </p:nvGrpSpPr>
        <p:grpSpPr>
          <a:xfrm>
            <a:off x="8026074" y="3705230"/>
            <a:ext cx="2455205" cy="2172156"/>
            <a:chOff x="8026074" y="3705230"/>
            <a:chExt cx="2455205" cy="2172156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xmlns="" id="{0C7B84A0-21F9-4057-8835-CE79A7E50D43}"/>
                </a:ext>
              </a:extLst>
            </p:cNvPr>
            <p:cNvGrpSpPr/>
            <p:nvPr/>
          </p:nvGrpSpPr>
          <p:grpSpPr>
            <a:xfrm rot="5400000">
              <a:off x="8167599" y="3563705"/>
              <a:ext cx="2172156" cy="2455205"/>
              <a:chOff x="2501715" y="2903159"/>
              <a:chExt cx="3803208" cy="4298797"/>
            </a:xfrm>
          </p:grpSpPr>
          <p:sp>
            <p:nvSpPr>
              <p:cNvPr id="36" name="Shape 6944">
                <a:extLst>
                  <a:ext uri="{FF2B5EF4-FFF2-40B4-BE49-F238E27FC236}">
                    <a16:creationId xmlns:a16="http://schemas.microsoft.com/office/drawing/2014/main" xmlns="" id="{82801609-C99B-40B8-8D0F-B8151A1B3DA3}"/>
                  </a:ext>
                </a:extLst>
              </p:cNvPr>
              <p:cNvSpPr/>
              <p:nvPr/>
            </p:nvSpPr>
            <p:spPr>
              <a:xfrm>
                <a:off x="2591777" y="4080209"/>
                <a:ext cx="1777372" cy="1944697"/>
              </a:xfrm>
              <a:prstGeom prst="rect">
                <a:avLst/>
              </a:prstGeom>
              <a:solidFill>
                <a:srgbClr val="304F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 defTabSz="82153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7" name="Shape 6945">
                <a:extLst>
                  <a:ext uri="{FF2B5EF4-FFF2-40B4-BE49-F238E27FC236}">
                    <a16:creationId xmlns:a16="http://schemas.microsoft.com/office/drawing/2014/main" xmlns="" id="{8A208EDD-957C-479C-AE21-AB286E4226DC}"/>
                  </a:ext>
                </a:extLst>
              </p:cNvPr>
              <p:cNvSpPr/>
              <p:nvPr/>
            </p:nvSpPr>
            <p:spPr>
              <a:xfrm>
                <a:off x="2501715" y="2903159"/>
                <a:ext cx="3803208" cy="42987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85" extrusionOk="0">
                    <a:moveTo>
                      <a:pt x="9959" y="21394"/>
                    </a:moveTo>
                    <a:lnTo>
                      <a:pt x="894" y="16867"/>
                    </a:lnTo>
                    <a:cubicBezTo>
                      <a:pt x="639" y="16746"/>
                      <a:pt x="423" y="16570"/>
                      <a:pt x="267" y="16355"/>
                    </a:cubicBezTo>
                    <a:cubicBezTo>
                      <a:pt x="112" y="16144"/>
                      <a:pt x="21" y="15901"/>
                      <a:pt x="0" y="15650"/>
                    </a:cubicBezTo>
                    <a:lnTo>
                      <a:pt x="0" y="15204"/>
                    </a:lnTo>
                    <a:lnTo>
                      <a:pt x="4900" y="15204"/>
                    </a:lnTo>
                    <a:cubicBezTo>
                      <a:pt x="7542" y="14971"/>
                      <a:pt x="9522" y="12961"/>
                      <a:pt x="9421" y="10615"/>
                    </a:cubicBezTo>
                    <a:cubicBezTo>
                      <a:pt x="9326" y="8405"/>
                      <a:pt x="7391" y="6600"/>
                      <a:pt x="4900" y="6397"/>
                    </a:cubicBezTo>
                    <a:lnTo>
                      <a:pt x="27" y="6397"/>
                    </a:lnTo>
                    <a:lnTo>
                      <a:pt x="27" y="5923"/>
                    </a:lnTo>
                    <a:cubicBezTo>
                      <a:pt x="85" y="5665"/>
                      <a:pt x="211" y="5422"/>
                      <a:pt x="397" y="5217"/>
                    </a:cubicBezTo>
                    <a:cubicBezTo>
                      <a:pt x="575" y="5018"/>
                      <a:pt x="804" y="4859"/>
                      <a:pt x="1063" y="4752"/>
                    </a:cubicBezTo>
                    <a:lnTo>
                      <a:pt x="10162" y="171"/>
                    </a:lnTo>
                    <a:cubicBezTo>
                      <a:pt x="10359" y="70"/>
                      <a:pt x="10581" y="12"/>
                      <a:pt x="10809" y="2"/>
                    </a:cubicBezTo>
                    <a:cubicBezTo>
                      <a:pt x="11087" y="-11"/>
                      <a:pt x="11364" y="48"/>
                      <a:pt x="11606" y="171"/>
                    </a:cubicBezTo>
                    <a:lnTo>
                      <a:pt x="20633" y="4823"/>
                    </a:lnTo>
                    <a:cubicBezTo>
                      <a:pt x="20937" y="4962"/>
                      <a:pt x="21189" y="5176"/>
                      <a:pt x="21361" y="5438"/>
                    </a:cubicBezTo>
                    <a:cubicBezTo>
                      <a:pt x="21505" y="5658"/>
                      <a:pt x="21587" y="5906"/>
                      <a:pt x="21600" y="6161"/>
                    </a:cubicBezTo>
                    <a:lnTo>
                      <a:pt x="21600" y="15566"/>
                    </a:lnTo>
                    <a:cubicBezTo>
                      <a:pt x="21586" y="15801"/>
                      <a:pt x="21504" y="16029"/>
                      <a:pt x="21364" y="16228"/>
                    </a:cubicBezTo>
                    <a:cubicBezTo>
                      <a:pt x="21201" y="16460"/>
                      <a:pt x="20966" y="16645"/>
                      <a:pt x="20686" y="16760"/>
                    </a:cubicBezTo>
                    <a:lnTo>
                      <a:pt x="11713" y="21383"/>
                    </a:lnTo>
                    <a:cubicBezTo>
                      <a:pt x="11433" y="21519"/>
                      <a:pt x="11119" y="21589"/>
                      <a:pt x="10800" y="21585"/>
                    </a:cubicBezTo>
                    <a:cubicBezTo>
                      <a:pt x="10506" y="21582"/>
                      <a:pt x="10218" y="21516"/>
                      <a:pt x="9959" y="2139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chemeClr val="bg1">
                    <a:lumMod val="8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 defTabSz="821531">
                  <a:defRPr sz="32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xmlns="" id="{867BCE5E-6A9E-48CC-ACEA-8BA11AD75AB4}"/>
                </a:ext>
              </a:extLst>
            </p:cNvPr>
            <p:cNvSpPr txBox="1"/>
            <p:nvPr/>
          </p:nvSpPr>
          <p:spPr>
            <a:xfrm>
              <a:off x="8436656" y="4815186"/>
              <a:ext cx="1634041" cy="60317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</a:t>
              </a: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xmlns="" id="{3CB36786-83F2-4D9E-9146-023DFA0231E8}"/>
                </a:ext>
              </a:extLst>
            </p:cNvPr>
            <p:cNvSpPr txBox="1"/>
            <p:nvPr/>
          </p:nvSpPr>
          <p:spPr>
            <a:xfrm>
              <a:off x="8436656" y="5386035"/>
              <a:ext cx="1634041" cy="41235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2000" dirty="0">
                  <a:solidFill>
                    <a:srgbClr val="304FFF"/>
                  </a:solidFill>
                  <a:latin typeface="Century Gothic" panose="020B0502020202020204" pitchFamily="34" charset="0"/>
                  <a:ea typeface="+mj-ea"/>
                </a:rPr>
                <a:t>03</a:t>
              </a:r>
            </a:p>
          </p:txBody>
        </p:sp>
        <p:sp>
          <p:nvSpPr>
            <p:cNvPr id="51" name="椭圆 48">
              <a:extLst>
                <a:ext uri="{FF2B5EF4-FFF2-40B4-BE49-F238E27FC236}">
                  <a16:creationId xmlns:a16="http://schemas.microsoft.com/office/drawing/2014/main" xmlns="" id="{B6EED770-61DA-4139-B92A-D6A657EA67BB}"/>
                </a:ext>
              </a:extLst>
            </p:cNvPr>
            <p:cNvSpPr/>
            <p:nvPr/>
          </p:nvSpPr>
          <p:spPr>
            <a:xfrm>
              <a:off x="9069525" y="4026326"/>
              <a:ext cx="368302" cy="340122"/>
            </a:xfrm>
            <a:custGeom>
              <a:avLst/>
              <a:gdLst>
                <a:gd name="connsiteX0" fmla="*/ 186302 w 608697"/>
                <a:gd name="connsiteY0" fmla="*/ 63862 h 562124"/>
                <a:gd name="connsiteX1" fmla="*/ 204357 w 608697"/>
                <a:gd name="connsiteY1" fmla="*/ 81889 h 562124"/>
                <a:gd name="connsiteX2" fmla="*/ 186302 w 608697"/>
                <a:gd name="connsiteY2" fmla="*/ 99991 h 562124"/>
                <a:gd name="connsiteX3" fmla="*/ 99759 w 608697"/>
                <a:gd name="connsiteY3" fmla="*/ 186326 h 562124"/>
                <a:gd name="connsiteX4" fmla="*/ 81705 w 608697"/>
                <a:gd name="connsiteY4" fmla="*/ 204428 h 562124"/>
                <a:gd name="connsiteX5" fmla="*/ 63650 w 608697"/>
                <a:gd name="connsiteY5" fmla="*/ 186326 h 562124"/>
                <a:gd name="connsiteX6" fmla="*/ 186302 w 608697"/>
                <a:gd name="connsiteY6" fmla="*/ 63862 h 562124"/>
                <a:gd name="connsiteX7" fmla="*/ 175448 w 608697"/>
                <a:gd name="connsiteY7" fmla="*/ 36129 h 562124"/>
                <a:gd name="connsiteX8" fmla="*/ 36179 w 608697"/>
                <a:gd name="connsiteY8" fmla="*/ 175282 h 562124"/>
                <a:gd name="connsiteX9" fmla="*/ 276226 w 608697"/>
                <a:gd name="connsiteY9" fmla="*/ 490611 h 562124"/>
                <a:gd name="connsiteX10" fmla="*/ 276972 w 608697"/>
                <a:gd name="connsiteY10" fmla="*/ 491356 h 562124"/>
                <a:gd name="connsiteX11" fmla="*/ 304349 w 608697"/>
                <a:gd name="connsiteY11" fmla="*/ 518546 h 562124"/>
                <a:gd name="connsiteX12" fmla="*/ 331725 w 608697"/>
                <a:gd name="connsiteY12" fmla="*/ 491356 h 562124"/>
                <a:gd name="connsiteX13" fmla="*/ 332471 w 608697"/>
                <a:gd name="connsiteY13" fmla="*/ 490611 h 562124"/>
                <a:gd name="connsiteX14" fmla="*/ 572518 w 608697"/>
                <a:gd name="connsiteY14" fmla="*/ 175282 h 562124"/>
                <a:gd name="connsiteX15" fmla="*/ 433249 w 608697"/>
                <a:gd name="connsiteY15" fmla="*/ 36129 h 562124"/>
                <a:gd name="connsiteX16" fmla="*/ 318149 w 608697"/>
                <a:gd name="connsiteY16" fmla="*/ 89764 h 562124"/>
                <a:gd name="connsiteX17" fmla="*/ 304349 w 608697"/>
                <a:gd name="connsiteY17" fmla="*/ 96170 h 562124"/>
                <a:gd name="connsiteX18" fmla="*/ 290548 w 608697"/>
                <a:gd name="connsiteY18" fmla="*/ 89764 h 562124"/>
                <a:gd name="connsiteX19" fmla="*/ 175448 w 608697"/>
                <a:gd name="connsiteY19" fmla="*/ 36129 h 562124"/>
                <a:gd name="connsiteX20" fmla="*/ 175448 w 608697"/>
                <a:gd name="connsiteY20" fmla="*/ 0 h 562124"/>
                <a:gd name="connsiteX21" fmla="*/ 304349 w 608697"/>
                <a:gd name="connsiteY21" fmla="*/ 51847 h 562124"/>
                <a:gd name="connsiteX22" fmla="*/ 433249 w 608697"/>
                <a:gd name="connsiteY22" fmla="*/ 0 h 562124"/>
                <a:gd name="connsiteX23" fmla="*/ 608697 w 608697"/>
                <a:gd name="connsiteY23" fmla="*/ 175282 h 562124"/>
                <a:gd name="connsiteX24" fmla="*/ 537309 w 608697"/>
                <a:gd name="connsiteY24" fmla="*/ 342593 h 562124"/>
                <a:gd name="connsiteX25" fmla="*/ 356864 w 608697"/>
                <a:gd name="connsiteY25" fmla="*/ 517354 h 562124"/>
                <a:gd name="connsiteX26" fmla="*/ 317104 w 608697"/>
                <a:gd name="connsiteY26" fmla="*/ 556835 h 562124"/>
                <a:gd name="connsiteX27" fmla="*/ 304349 w 608697"/>
                <a:gd name="connsiteY27" fmla="*/ 562124 h 562124"/>
                <a:gd name="connsiteX28" fmla="*/ 291593 w 608697"/>
                <a:gd name="connsiteY28" fmla="*/ 556835 h 562124"/>
                <a:gd name="connsiteX29" fmla="*/ 251834 w 608697"/>
                <a:gd name="connsiteY29" fmla="*/ 517354 h 562124"/>
                <a:gd name="connsiteX30" fmla="*/ 71388 w 608697"/>
                <a:gd name="connsiteY30" fmla="*/ 342593 h 562124"/>
                <a:gd name="connsiteX31" fmla="*/ 0 w 608697"/>
                <a:gd name="connsiteY31" fmla="*/ 175282 h 562124"/>
                <a:gd name="connsiteX32" fmla="*/ 175448 w 608697"/>
                <a:gd name="connsiteY32" fmla="*/ 0 h 56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08697" h="562124">
                  <a:moveTo>
                    <a:pt x="186302" y="63862"/>
                  </a:moveTo>
                  <a:cubicBezTo>
                    <a:pt x="196225" y="63862"/>
                    <a:pt x="204357" y="71907"/>
                    <a:pt x="204357" y="81889"/>
                  </a:cubicBezTo>
                  <a:cubicBezTo>
                    <a:pt x="204357" y="91871"/>
                    <a:pt x="196300" y="99991"/>
                    <a:pt x="186302" y="99991"/>
                  </a:cubicBezTo>
                  <a:cubicBezTo>
                    <a:pt x="137808" y="99991"/>
                    <a:pt x="99759" y="137907"/>
                    <a:pt x="99759" y="186326"/>
                  </a:cubicBezTo>
                  <a:cubicBezTo>
                    <a:pt x="99759" y="196308"/>
                    <a:pt x="91702" y="204428"/>
                    <a:pt x="81705" y="204428"/>
                  </a:cubicBezTo>
                  <a:cubicBezTo>
                    <a:pt x="71708" y="204428"/>
                    <a:pt x="63650" y="196308"/>
                    <a:pt x="63650" y="186326"/>
                  </a:cubicBezTo>
                  <a:cubicBezTo>
                    <a:pt x="63650" y="117645"/>
                    <a:pt x="117516" y="63862"/>
                    <a:pt x="186302" y="63862"/>
                  </a:cubicBezTo>
                  <a:close/>
                  <a:moveTo>
                    <a:pt x="175448" y="36129"/>
                  </a:moveTo>
                  <a:cubicBezTo>
                    <a:pt x="97347" y="36129"/>
                    <a:pt x="36179" y="97213"/>
                    <a:pt x="36179" y="175282"/>
                  </a:cubicBezTo>
                  <a:cubicBezTo>
                    <a:pt x="36179" y="273687"/>
                    <a:pt x="122933" y="355182"/>
                    <a:pt x="276226" y="490611"/>
                  </a:cubicBezTo>
                  <a:cubicBezTo>
                    <a:pt x="276450" y="490834"/>
                    <a:pt x="276748" y="491132"/>
                    <a:pt x="276972" y="491356"/>
                  </a:cubicBezTo>
                  <a:lnTo>
                    <a:pt x="304349" y="518546"/>
                  </a:lnTo>
                  <a:lnTo>
                    <a:pt x="331725" y="491356"/>
                  </a:lnTo>
                  <a:cubicBezTo>
                    <a:pt x="331949" y="491132"/>
                    <a:pt x="332247" y="490834"/>
                    <a:pt x="332471" y="490611"/>
                  </a:cubicBezTo>
                  <a:cubicBezTo>
                    <a:pt x="485764" y="355182"/>
                    <a:pt x="572518" y="273762"/>
                    <a:pt x="572518" y="175282"/>
                  </a:cubicBezTo>
                  <a:cubicBezTo>
                    <a:pt x="572518" y="97213"/>
                    <a:pt x="511350" y="36129"/>
                    <a:pt x="433249" y="36129"/>
                  </a:cubicBezTo>
                  <a:cubicBezTo>
                    <a:pt x="390282" y="36129"/>
                    <a:pt x="346196" y="56689"/>
                    <a:pt x="318149" y="89764"/>
                  </a:cubicBezTo>
                  <a:cubicBezTo>
                    <a:pt x="314717" y="93861"/>
                    <a:pt x="309645" y="96170"/>
                    <a:pt x="304349" y="96170"/>
                  </a:cubicBezTo>
                  <a:cubicBezTo>
                    <a:pt x="299052" y="96170"/>
                    <a:pt x="293980" y="93861"/>
                    <a:pt x="290548" y="89764"/>
                  </a:cubicBezTo>
                  <a:cubicBezTo>
                    <a:pt x="262501" y="56689"/>
                    <a:pt x="218415" y="36129"/>
                    <a:pt x="175448" y="36129"/>
                  </a:cubicBezTo>
                  <a:close/>
                  <a:moveTo>
                    <a:pt x="175448" y="0"/>
                  </a:moveTo>
                  <a:cubicBezTo>
                    <a:pt x="222891" y="0"/>
                    <a:pt x="269736" y="19145"/>
                    <a:pt x="304349" y="51847"/>
                  </a:cubicBezTo>
                  <a:cubicBezTo>
                    <a:pt x="338961" y="19145"/>
                    <a:pt x="385807" y="0"/>
                    <a:pt x="433249" y="0"/>
                  </a:cubicBezTo>
                  <a:cubicBezTo>
                    <a:pt x="531640" y="0"/>
                    <a:pt x="608697" y="77026"/>
                    <a:pt x="608697" y="175282"/>
                  </a:cubicBezTo>
                  <a:cubicBezTo>
                    <a:pt x="608697" y="230258"/>
                    <a:pt x="586020" y="283446"/>
                    <a:pt x="537309" y="342593"/>
                  </a:cubicBezTo>
                  <a:cubicBezTo>
                    <a:pt x="494865" y="394291"/>
                    <a:pt x="435711" y="447628"/>
                    <a:pt x="356864" y="517354"/>
                  </a:cubicBezTo>
                  <a:lnTo>
                    <a:pt x="317104" y="556835"/>
                  </a:lnTo>
                  <a:cubicBezTo>
                    <a:pt x="313598" y="560336"/>
                    <a:pt x="308973" y="562124"/>
                    <a:pt x="304349" y="562124"/>
                  </a:cubicBezTo>
                  <a:cubicBezTo>
                    <a:pt x="299724" y="562124"/>
                    <a:pt x="295099" y="560336"/>
                    <a:pt x="291593" y="556835"/>
                  </a:cubicBezTo>
                  <a:lnTo>
                    <a:pt x="251834" y="517354"/>
                  </a:lnTo>
                  <a:cubicBezTo>
                    <a:pt x="172986" y="447628"/>
                    <a:pt x="113832" y="394291"/>
                    <a:pt x="71388" y="342593"/>
                  </a:cubicBezTo>
                  <a:cubicBezTo>
                    <a:pt x="22677" y="283446"/>
                    <a:pt x="0" y="230258"/>
                    <a:pt x="0" y="175282"/>
                  </a:cubicBezTo>
                  <a:cubicBezTo>
                    <a:pt x="0" y="77026"/>
                    <a:pt x="77057" y="0"/>
                    <a:pt x="17544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53" name="文本框 52">
            <a:extLst>
              <a:ext uri="{FF2B5EF4-FFF2-40B4-BE49-F238E27FC236}">
                <a16:creationId xmlns:a16="http://schemas.microsoft.com/office/drawing/2014/main" xmlns="" id="{4B6E727B-ACB8-456E-9621-6AADB4208AAD}"/>
              </a:ext>
            </a:extLst>
          </p:cNvPr>
          <p:cNvSpPr txBox="1"/>
          <p:nvPr/>
        </p:nvSpPr>
        <p:spPr>
          <a:xfrm>
            <a:off x="4618672" y="504225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碳纤维正粗黑简体" panose="02010601030101010101" pitchFamily="2" charset="-122"/>
                <a:ea typeface="碳纤维正粗黑简体" panose="02010601030101010101" pitchFamily="2" charset="-122"/>
              </a:rPr>
              <a:t>创意工作汇报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xmlns="" id="{7E547C4F-E4F4-44FC-92D0-9E5E8B8B5849}"/>
              </a:ext>
            </a:extLst>
          </p:cNvPr>
          <p:cNvSpPr txBox="1"/>
          <p:nvPr/>
        </p:nvSpPr>
        <p:spPr>
          <a:xfrm>
            <a:off x="3251200" y="1091144"/>
            <a:ext cx="5689600" cy="4277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rPr>
              <a:t>The user can demonstrate on a projector or computer, or print the presentation and make it into a film to be used in a wider field</a:t>
            </a:r>
          </a:p>
        </p:txBody>
      </p:sp>
    </p:spTree>
    <p:extLst>
      <p:ext uri="{BB962C8B-B14F-4D97-AF65-F5344CB8AC3E}">
        <p14:creationId xmlns:p14="http://schemas.microsoft.com/office/powerpoint/2010/main" val="174952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18aed297-f08d-4e53-98fd-07d2fb8b98e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xmlns="" id="{127E6397-2A74-4DEB-AA6A-1A3D0428D123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415267" y="2495126"/>
            <a:ext cx="7448549" cy="2881548"/>
            <a:chOff x="1497058" y="2156752"/>
            <a:chExt cx="9197883" cy="3558296"/>
          </a:xfrm>
        </p:grpSpPr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xmlns="" id="{D795DD70-EE1B-4633-A205-18A6C2D9AA76}"/>
                </a:ext>
              </a:extLst>
            </p:cNvPr>
            <p:cNvCxnSpPr>
              <a:cxnSpLocks/>
              <a:stCxn id="45" idx="7"/>
              <a:endCxn id="41" idx="2"/>
            </p:cNvCxnSpPr>
            <p:nvPr/>
          </p:nvCxnSpPr>
          <p:spPr>
            <a:xfrm flipV="1">
              <a:off x="2383060" y="4403952"/>
              <a:ext cx="1051275" cy="425094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xmlns="" id="{90F8EA70-C7BD-42C3-8925-90B3573D784A}"/>
                </a:ext>
              </a:extLst>
            </p:cNvPr>
            <p:cNvCxnSpPr>
              <a:cxnSpLocks/>
              <a:stCxn id="41" idx="6"/>
              <a:endCxn id="37" idx="2"/>
            </p:cNvCxnSpPr>
            <p:nvPr/>
          </p:nvCxnSpPr>
          <p:spPr>
            <a:xfrm>
              <a:off x="4472351" y="4403952"/>
              <a:ext cx="1080119" cy="415558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xmlns="" id="{F0CF6BDA-A75B-4199-864B-3E7838AED95B}"/>
                </a:ext>
              </a:extLst>
            </p:cNvPr>
            <p:cNvCxnSpPr>
              <a:cxnSpLocks/>
              <a:stCxn id="38" idx="6"/>
              <a:endCxn id="13" idx="3"/>
            </p:cNvCxnSpPr>
            <p:nvPr/>
          </p:nvCxnSpPr>
          <p:spPr>
            <a:xfrm flipV="1">
              <a:off x="6512527" y="4263355"/>
              <a:ext cx="1412786" cy="556156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xmlns="" id="{4F3343A6-7941-404B-B6BA-6E0ADD3D9ADF}"/>
                </a:ext>
              </a:extLst>
            </p:cNvPr>
            <p:cNvCxnSpPr>
              <a:cxnSpLocks/>
              <a:stCxn id="12" idx="7"/>
              <a:endCxn id="33" idx="2"/>
            </p:cNvCxnSpPr>
            <p:nvPr/>
          </p:nvCxnSpPr>
          <p:spPr>
            <a:xfrm flipV="1">
              <a:off x="8670720" y="2675760"/>
              <a:ext cx="986206" cy="881169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iṣḻïdè">
              <a:extLst>
                <a:ext uri="{FF2B5EF4-FFF2-40B4-BE49-F238E27FC236}">
                  <a16:creationId xmlns:a16="http://schemas.microsoft.com/office/drawing/2014/main" xmlns="" id="{D03D7AB8-6C32-4173-9344-97ABEC167EF3}"/>
                </a:ext>
              </a:extLst>
            </p:cNvPr>
            <p:cNvGrpSpPr/>
            <p:nvPr/>
          </p:nvGrpSpPr>
          <p:grpSpPr>
            <a:xfrm>
              <a:off x="1497058" y="4677032"/>
              <a:ext cx="1038016" cy="1038016"/>
              <a:chOff x="1497058" y="4677032"/>
              <a:chExt cx="1038016" cy="1038016"/>
            </a:xfrm>
          </p:grpSpPr>
          <p:grpSp>
            <p:nvGrpSpPr>
              <p:cNvPr id="43" name="iślíḑe">
                <a:extLst>
                  <a:ext uri="{FF2B5EF4-FFF2-40B4-BE49-F238E27FC236}">
                    <a16:creationId xmlns:a16="http://schemas.microsoft.com/office/drawing/2014/main" xmlns="" id="{377E22CC-1027-4818-8653-677F20410062}"/>
                  </a:ext>
                </a:extLst>
              </p:cNvPr>
              <p:cNvGrpSpPr/>
              <p:nvPr/>
            </p:nvGrpSpPr>
            <p:grpSpPr>
              <a:xfrm>
                <a:off x="1497058" y="4677032"/>
                <a:ext cx="1038016" cy="1038016"/>
                <a:chOff x="1313568" y="2714920"/>
                <a:chExt cx="1440160" cy="1440160"/>
              </a:xfrm>
            </p:grpSpPr>
            <p:sp>
              <p:nvSpPr>
                <p:cNvPr id="45" name="ísļïḑe">
                  <a:extLst>
                    <a:ext uri="{FF2B5EF4-FFF2-40B4-BE49-F238E27FC236}">
                      <a16:creationId xmlns:a16="http://schemas.microsoft.com/office/drawing/2014/main" xmlns="" id="{77F75EC9-C8F3-4BAB-902E-251491C721A7}"/>
                    </a:ext>
                  </a:extLst>
                </p:cNvPr>
                <p:cNvSpPr/>
                <p:nvPr/>
              </p:nvSpPr>
              <p:spPr>
                <a:xfrm>
                  <a:off x="1313568" y="2714920"/>
                  <a:ext cx="1440160" cy="1440160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/>
                  <a:endParaRPr lang="zh-CN" altLang="en-US" sz="1100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46" name="iṧḷîďe">
                  <a:extLst>
                    <a:ext uri="{FF2B5EF4-FFF2-40B4-BE49-F238E27FC236}">
                      <a16:creationId xmlns:a16="http://schemas.microsoft.com/office/drawing/2014/main" xmlns="" id="{484A2DDD-8E56-43B2-8246-84B21C6CA874}"/>
                    </a:ext>
                  </a:extLst>
                </p:cNvPr>
                <p:cNvSpPr/>
                <p:nvPr/>
              </p:nvSpPr>
              <p:spPr>
                <a:xfrm>
                  <a:off x="1367649" y="2769002"/>
                  <a:ext cx="1332000" cy="1332001"/>
                </a:xfrm>
                <a:prstGeom prst="ellipse">
                  <a:avLst/>
                </a:prstGeom>
                <a:solidFill>
                  <a:srgbClr val="304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/>
                  <a:endParaRPr lang="zh-CN" altLang="en-US" sz="1100"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44" name="îşḷidé">
                <a:extLst>
                  <a:ext uri="{FF2B5EF4-FFF2-40B4-BE49-F238E27FC236}">
                    <a16:creationId xmlns:a16="http://schemas.microsoft.com/office/drawing/2014/main" xmlns="" id="{B96F9BF7-3D28-49F4-8CDA-78633CE54F7E}"/>
                  </a:ext>
                </a:extLst>
              </p:cNvPr>
              <p:cNvSpPr txBox="1"/>
              <p:nvPr/>
            </p:nvSpPr>
            <p:spPr>
              <a:xfrm>
                <a:off x="1563813" y="4946491"/>
                <a:ext cx="904507" cy="499099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en-US" altLang="zh-CN" sz="16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2016</a:t>
                </a:r>
                <a:endParaRPr lang="zh-CN" altLang="en-US" sz="16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0" name="ïṩ1ídè">
              <a:extLst>
                <a:ext uri="{FF2B5EF4-FFF2-40B4-BE49-F238E27FC236}">
                  <a16:creationId xmlns:a16="http://schemas.microsoft.com/office/drawing/2014/main" xmlns="" id="{7CC53913-CF89-405F-AC63-DFF77776A153}"/>
                </a:ext>
              </a:extLst>
            </p:cNvPr>
            <p:cNvGrpSpPr/>
            <p:nvPr/>
          </p:nvGrpSpPr>
          <p:grpSpPr>
            <a:xfrm>
              <a:off x="3434334" y="3884944"/>
              <a:ext cx="1038017" cy="1038016"/>
              <a:chOff x="3434334" y="3884944"/>
              <a:chExt cx="1038017" cy="1038016"/>
            </a:xfrm>
          </p:grpSpPr>
          <p:grpSp>
            <p:nvGrpSpPr>
              <p:cNvPr id="39" name="îŝḷiḋê">
                <a:extLst>
                  <a:ext uri="{FF2B5EF4-FFF2-40B4-BE49-F238E27FC236}">
                    <a16:creationId xmlns:a16="http://schemas.microsoft.com/office/drawing/2014/main" xmlns="" id="{48A7C79F-A60D-42ED-A5A3-8D86C02FEBDC}"/>
                  </a:ext>
                </a:extLst>
              </p:cNvPr>
              <p:cNvGrpSpPr/>
              <p:nvPr/>
            </p:nvGrpSpPr>
            <p:grpSpPr>
              <a:xfrm>
                <a:off x="3434334" y="3884944"/>
                <a:ext cx="1038017" cy="1038016"/>
                <a:chOff x="3497079" y="3606061"/>
                <a:chExt cx="1038017" cy="1038016"/>
              </a:xfrm>
            </p:grpSpPr>
            <p:sp>
              <p:nvSpPr>
                <p:cNvPr id="41" name="işḻiḓe">
                  <a:extLst>
                    <a:ext uri="{FF2B5EF4-FFF2-40B4-BE49-F238E27FC236}">
                      <a16:creationId xmlns:a16="http://schemas.microsoft.com/office/drawing/2014/main" xmlns="" id="{EC9FA573-570A-44F1-986D-DCE984D09CC0}"/>
                    </a:ext>
                  </a:extLst>
                </p:cNvPr>
                <p:cNvSpPr/>
                <p:nvPr/>
              </p:nvSpPr>
              <p:spPr>
                <a:xfrm>
                  <a:off x="3497080" y="3606061"/>
                  <a:ext cx="1038016" cy="1038016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/>
                  <a:endParaRPr lang="zh-CN" altLang="en-US" sz="1100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42" name="íṥļiḍé">
                  <a:extLst>
                    <a:ext uri="{FF2B5EF4-FFF2-40B4-BE49-F238E27FC236}">
                      <a16:creationId xmlns:a16="http://schemas.microsoft.com/office/drawing/2014/main" xmlns="" id="{31FC50EC-06FB-4C8D-AA41-79E6D817EDEF}"/>
                    </a:ext>
                  </a:extLst>
                </p:cNvPr>
                <p:cNvSpPr/>
                <p:nvPr/>
              </p:nvSpPr>
              <p:spPr>
                <a:xfrm>
                  <a:off x="3497079" y="3645040"/>
                  <a:ext cx="960058" cy="960058"/>
                </a:xfrm>
                <a:prstGeom prst="ellipse">
                  <a:avLst/>
                </a:prstGeom>
                <a:solidFill>
                  <a:srgbClr val="304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/>
                  <a:endParaRPr lang="zh-CN" altLang="en-US" sz="1100"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40" name="îṩlíḋe">
                <a:extLst>
                  <a:ext uri="{FF2B5EF4-FFF2-40B4-BE49-F238E27FC236}">
                    <a16:creationId xmlns:a16="http://schemas.microsoft.com/office/drawing/2014/main" xmlns="" id="{544599DF-211F-4A5E-98A4-0B0EFFF84FAD}"/>
                  </a:ext>
                </a:extLst>
              </p:cNvPr>
              <p:cNvSpPr txBox="1"/>
              <p:nvPr/>
            </p:nvSpPr>
            <p:spPr>
              <a:xfrm>
                <a:off x="3501090" y="4154403"/>
                <a:ext cx="904507" cy="499099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en-US" altLang="zh-CN" sz="16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2017</a:t>
                </a:r>
                <a:endParaRPr lang="zh-CN" altLang="en-US" sz="16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1" name="ïśḷïḋè">
              <a:extLst>
                <a:ext uri="{FF2B5EF4-FFF2-40B4-BE49-F238E27FC236}">
                  <a16:creationId xmlns:a16="http://schemas.microsoft.com/office/drawing/2014/main" xmlns="" id="{93F8F4E7-95DA-42F0-A292-9E5F841723AE}"/>
                </a:ext>
              </a:extLst>
            </p:cNvPr>
            <p:cNvGrpSpPr/>
            <p:nvPr/>
          </p:nvGrpSpPr>
          <p:grpSpPr>
            <a:xfrm>
              <a:off x="5552468" y="4300502"/>
              <a:ext cx="1038017" cy="1038016"/>
              <a:chOff x="5552468" y="4300502"/>
              <a:chExt cx="1038017" cy="1038016"/>
            </a:xfrm>
          </p:grpSpPr>
          <p:grpSp>
            <p:nvGrpSpPr>
              <p:cNvPr id="35" name="íṧḻiḓê">
                <a:extLst>
                  <a:ext uri="{FF2B5EF4-FFF2-40B4-BE49-F238E27FC236}">
                    <a16:creationId xmlns:a16="http://schemas.microsoft.com/office/drawing/2014/main" xmlns="" id="{C978FE9A-9927-4567-BBE0-8DA1FEE65E47}"/>
                  </a:ext>
                </a:extLst>
              </p:cNvPr>
              <p:cNvGrpSpPr/>
              <p:nvPr/>
            </p:nvGrpSpPr>
            <p:grpSpPr>
              <a:xfrm>
                <a:off x="5552468" y="4300502"/>
                <a:ext cx="1038017" cy="1038016"/>
                <a:chOff x="1313566" y="2714920"/>
                <a:chExt cx="1440162" cy="1440160"/>
              </a:xfrm>
            </p:grpSpPr>
            <p:sp>
              <p:nvSpPr>
                <p:cNvPr id="37" name="is1ïdè">
                  <a:extLst>
                    <a:ext uri="{FF2B5EF4-FFF2-40B4-BE49-F238E27FC236}">
                      <a16:creationId xmlns:a16="http://schemas.microsoft.com/office/drawing/2014/main" xmlns="" id="{D0857815-1336-45FA-8899-10AED3457676}"/>
                    </a:ext>
                  </a:extLst>
                </p:cNvPr>
                <p:cNvSpPr/>
                <p:nvPr/>
              </p:nvSpPr>
              <p:spPr>
                <a:xfrm>
                  <a:off x="1313568" y="2714920"/>
                  <a:ext cx="1440160" cy="1440160"/>
                </a:xfrm>
                <a:prstGeom prst="ellips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/>
                  <a:endParaRPr lang="zh-CN" altLang="en-US" sz="1100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38" name="iSḷíďê">
                  <a:extLst>
                    <a:ext uri="{FF2B5EF4-FFF2-40B4-BE49-F238E27FC236}">
                      <a16:creationId xmlns:a16="http://schemas.microsoft.com/office/drawing/2014/main" xmlns="" id="{C68461AA-CC10-41D9-9B59-B376C4654213}"/>
                    </a:ext>
                  </a:extLst>
                </p:cNvPr>
                <p:cNvSpPr/>
                <p:nvPr/>
              </p:nvSpPr>
              <p:spPr>
                <a:xfrm>
                  <a:off x="1313566" y="2769001"/>
                  <a:ext cx="1332000" cy="1332000"/>
                </a:xfrm>
                <a:prstGeom prst="ellipse">
                  <a:avLst/>
                </a:prstGeom>
                <a:solidFill>
                  <a:srgbClr val="304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/>
                  <a:endParaRPr lang="zh-CN" altLang="en-US" sz="1100"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36" name="iṣḷídè">
                <a:extLst>
                  <a:ext uri="{FF2B5EF4-FFF2-40B4-BE49-F238E27FC236}">
                    <a16:creationId xmlns:a16="http://schemas.microsoft.com/office/drawing/2014/main" xmlns="" id="{91E40289-CA11-4BF4-9C1B-914F85DB163C}"/>
                  </a:ext>
                </a:extLst>
              </p:cNvPr>
              <p:cNvSpPr txBox="1"/>
              <p:nvPr/>
            </p:nvSpPr>
            <p:spPr>
              <a:xfrm>
                <a:off x="5619225" y="4569961"/>
                <a:ext cx="904507" cy="499099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en-US" altLang="zh-CN" sz="16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2018</a:t>
                </a:r>
                <a:endParaRPr lang="zh-CN" altLang="en-US" sz="16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2" name="iṡľíḍê">
              <a:extLst>
                <a:ext uri="{FF2B5EF4-FFF2-40B4-BE49-F238E27FC236}">
                  <a16:creationId xmlns:a16="http://schemas.microsoft.com/office/drawing/2014/main" xmlns="" id="{C58E1A87-7472-4CEC-A240-9C4799AB1CDF}"/>
                </a:ext>
              </a:extLst>
            </p:cNvPr>
            <p:cNvSpPr/>
            <p:nvPr/>
          </p:nvSpPr>
          <p:spPr>
            <a:xfrm>
              <a:off x="7784718" y="3404915"/>
              <a:ext cx="1038016" cy="103801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1100">
                <a:latin typeface="Century Gothic" panose="020B0502020202020204" pitchFamily="34" charset="0"/>
              </a:endParaRPr>
            </a:p>
          </p:txBody>
        </p:sp>
        <p:sp>
          <p:nvSpPr>
            <p:cNvPr id="13" name="íşlidé">
              <a:extLst>
                <a:ext uri="{FF2B5EF4-FFF2-40B4-BE49-F238E27FC236}">
                  <a16:creationId xmlns:a16="http://schemas.microsoft.com/office/drawing/2014/main" xmlns="" id="{4C0CFF3B-918A-4C8D-AC80-37CEB78A03D4}"/>
                </a:ext>
              </a:extLst>
            </p:cNvPr>
            <p:cNvSpPr/>
            <p:nvPr/>
          </p:nvSpPr>
          <p:spPr>
            <a:xfrm>
              <a:off x="7784716" y="3443894"/>
              <a:ext cx="960058" cy="960058"/>
            </a:xfrm>
            <a:prstGeom prst="ellipse">
              <a:avLst/>
            </a:prstGeom>
            <a:solidFill>
              <a:srgbClr val="304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1100">
                <a:latin typeface="Century Gothic" panose="020B0502020202020204" pitchFamily="34" charset="0"/>
              </a:endParaRPr>
            </a:p>
          </p:txBody>
        </p:sp>
        <p:sp>
          <p:nvSpPr>
            <p:cNvPr id="14" name="ïSḷîdê">
              <a:extLst>
                <a:ext uri="{FF2B5EF4-FFF2-40B4-BE49-F238E27FC236}">
                  <a16:creationId xmlns:a16="http://schemas.microsoft.com/office/drawing/2014/main" xmlns="" id="{BE06D34D-DCCA-49B6-A27D-4E13DF275541}"/>
                </a:ext>
              </a:extLst>
            </p:cNvPr>
            <p:cNvSpPr txBox="1"/>
            <p:nvPr/>
          </p:nvSpPr>
          <p:spPr>
            <a:xfrm>
              <a:off x="7851473" y="3674374"/>
              <a:ext cx="904507" cy="499099"/>
            </a:xfrm>
            <a:prstGeom prst="rect">
              <a:avLst/>
            </a:prstGeom>
            <a:noFill/>
          </p:spPr>
          <p:txBody>
            <a:bodyPr wrap="none" rtlCol="0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2019</a:t>
              </a:r>
              <a:endParaRPr lang="zh-CN" altLang="en-US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15" name="iṧliḑè">
              <a:extLst>
                <a:ext uri="{FF2B5EF4-FFF2-40B4-BE49-F238E27FC236}">
                  <a16:creationId xmlns:a16="http://schemas.microsoft.com/office/drawing/2014/main" xmlns="" id="{DF32DA8D-97E6-4CAE-817C-41A020A75B77}"/>
                </a:ext>
              </a:extLst>
            </p:cNvPr>
            <p:cNvGrpSpPr/>
            <p:nvPr/>
          </p:nvGrpSpPr>
          <p:grpSpPr>
            <a:xfrm>
              <a:off x="9656924" y="2156752"/>
              <a:ext cx="1038017" cy="1038016"/>
              <a:chOff x="9656924" y="2156752"/>
              <a:chExt cx="1038017" cy="1038016"/>
            </a:xfrm>
          </p:grpSpPr>
          <p:grpSp>
            <p:nvGrpSpPr>
              <p:cNvPr id="31" name="îşľïďê">
                <a:extLst>
                  <a:ext uri="{FF2B5EF4-FFF2-40B4-BE49-F238E27FC236}">
                    <a16:creationId xmlns:a16="http://schemas.microsoft.com/office/drawing/2014/main" xmlns="" id="{5A632431-83D8-40FA-A2A6-BDFC5AF753CD}"/>
                  </a:ext>
                </a:extLst>
              </p:cNvPr>
              <p:cNvGrpSpPr/>
              <p:nvPr/>
            </p:nvGrpSpPr>
            <p:grpSpPr>
              <a:xfrm>
                <a:off x="9656924" y="2156752"/>
                <a:ext cx="1038017" cy="1038016"/>
                <a:chOff x="1313566" y="2714920"/>
                <a:chExt cx="1440162" cy="1440160"/>
              </a:xfrm>
            </p:grpSpPr>
            <p:sp>
              <p:nvSpPr>
                <p:cNvPr id="33" name="îśḻîdé">
                  <a:extLst>
                    <a:ext uri="{FF2B5EF4-FFF2-40B4-BE49-F238E27FC236}">
                      <a16:creationId xmlns:a16="http://schemas.microsoft.com/office/drawing/2014/main" xmlns="" id="{C6D5015A-8C37-4B49-9CF3-DB038CFA07EA}"/>
                    </a:ext>
                  </a:extLst>
                </p:cNvPr>
                <p:cNvSpPr/>
                <p:nvPr/>
              </p:nvSpPr>
              <p:spPr>
                <a:xfrm>
                  <a:off x="1313568" y="2714920"/>
                  <a:ext cx="1440160" cy="1440160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/>
                  <a:endParaRPr lang="zh-CN" altLang="en-US" sz="1100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34" name="îsļïdê">
                  <a:extLst>
                    <a:ext uri="{FF2B5EF4-FFF2-40B4-BE49-F238E27FC236}">
                      <a16:creationId xmlns:a16="http://schemas.microsoft.com/office/drawing/2014/main" xmlns="" id="{0BAA1C50-9664-4926-AA11-36F8A59CD974}"/>
                    </a:ext>
                  </a:extLst>
                </p:cNvPr>
                <p:cNvSpPr/>
                <p:nvPr/>
              </p:nvSpPr>
              <p:spPr>
                <a:xfrm>
                  <a:off x="1313566" y="2769001"/>
                  <a:ext cx="1332000" cy="1332000"/>
                </a:xfrm>
                <a:prstGeom prst="ellipse">
                  <a:avLst/>
                </a:prstGeom>
                <a:solidFill>
                  <a:srgbClr val="304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/>
                  <a:endParaRPr lang="zh-CN" altLang="en-US" sz="1100"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32" name="ïSľïḍê">
                <a:extLst>
                  <a:ext uri="{FF2B5EF4-FFF2-40B4-BE49-F238E27FC236}">
                    <a16:creationId xmlns:a16="http://schemas.microsoft.com/office/drawing/2014/main" xmlns="" id="{E57FD425-0C07-4F28-872B-906E62E62237}"/>
                  </a:ext>
                </a:extLst>
              </p:cNvPr>
              <p:cNvSpPr txBox="1"/>
              <p:nvPr/>
            </p:nvSpPr>
            <p:spPr>
              <a:xfrm>
                <a:off x="9723681" y="2426211"/>
                <a:ext cx="904507" cy="499099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en-US" altLang="zh-CN" sz="16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2020</a:t>
                </a:r>
                <a:endParaRPr lang="zh-CN" altLang="en-US" sz="16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xmlns="" id="{5A4D903C-83D2-4E89-9A45-64178DFCCDBE}"/>
              </a:ext>
            </a:extLst>
          </p:cNvPr>
          <p:cNvGrpSpPr/>
          <p:nvPr/>
        </p:nvGrpSpPr>
        <p:grpSpPr>
          <a:xfrm>
            <a:off x="5673837" y="2015403"/>
            <a:ext cx="3125116" cy="737685"/>
            <a:chOff x="2147765" y="2343753"/>
            <a:chExt cx="3125116" cy="737685"/>
          </a:xfrm>
        </p:grpSpPr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xmlns="" id="{D74EF00F-981B-4C57-A6FD-DE5742FEC635}"/>
                </a:ext>
              </a:extLst>
            </p:cNvPr>
            <p:cNvSpPr txBox="1"/>
            <p:nvPr/>
          </p:nvSpPr>
          <p:spPr>
            <a:xfrm>
              <a:off x="3410046" y="2343753"/>
              <a:ext cx="1862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xmlns="" id="{8D472561-92A1-4288-B6EB-2E5355C8438F}"/>
                </a:ext>
              </a:extLst>
            </p:cNvPr>
            <p:cNvSpPr txBox="1"/>
            <p:nvPr/>
          </p:nvSpPr>
          <p:spPr>
            <a:xfrm>
              <a:off x="2147765" y="2687228"/>
              <a:ext cx="3125116" cy="3942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</a:t>
              </a:r>
              <a:r>
                <a:rPr lang="en-US" altLang="zh-CN" sz="9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nd</a:t>
              </a: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 make be used in a wider field</a:t>
              </a:r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xmlns="" id="{AA5BD4F1-AAEF-44E8-BD69-2288FACB0274}"/>
              </a:ext>
            </a:extLst>
          </p:cNvPr>
          <p:cNvGrpSpPr/>
          <p:nvPr/>
        </p:nvGrpSpPr>
        <p:grpSpPr>
          <a:xfrm>
            <a:off x="7773674" y="4426267"/>
            <a:ext cx="3125116" cy="737685"/>
            <a:chOff x="2147765" y="2343753"/>
            <a:chExt cx="3125116" cy="737685"/>
          </a:xfrm>
        </p:grpSpPr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xmlns="" id="{70F2D2B5-1900-420E-9DBC-5D32B3A53624}"/>
                </a:ext>
              </a:extLst>
            </p:cNvPr>
            <p:cNvSpPr txBox="1"/>
            <p:nvPr/>
          </p:nvSpPr>
          <p:spPr>
            <a:xfrm>
              <a:off x="2147765" y="2343753"/>
              <a:ext cx="1862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xmlns="" id="{BA0BD54E-1208-4A63-8503-79A19E3316BE}"/>
                </a:ext>
              </a:extLst>
            </p:cNvPr>
            <p:cNvSpPr txBox="1"/>
            <p:nvPr/>
          </p:nvSpPr>
          <p:spPr>
            <a:xfrm>
              <a:off x="2147765" y="2687228"/>
              <a:ext cx="3125116" cy="3942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</a:t>
              </a:r>
              <a:r>
                <a:rPr lang="en-US" altLang="zh-CN" sz="9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nd</a:t>
              </a: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 make be used in a wider field</a:t>
              </a:r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1F04CD5B-0652-4C73-B46A-1789E2BA692D}"/>
              </a:ext>
            </a:extLst>
          </p:cNvPr>
          <p:cNvGrpSpPr/>
          <p:nvPr/>
        </p:nvGrpSpPr>
        <p:grpSpPr>
          <a:xfrm>
            <a:off x="5099463" y="5148630"/>
            <a:ext cx="3125116" cy="737685"/>
            <a:chOff x="2147765" y="2343753"/>
            <a:chExt cx="3125116" cy="737685"/>
          </a:xfrm>
        </p:grpSpPr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xmlns="" id="{437520E6-F14C-4EE7-B2D8-F713A0171BB2}"/>
                </a:ext>
              </a:extLst>
            </p:cNvPr>
            <p:cNvSpPr txBox="1"/>
            <p:nvPr/>
          </p:nvSpPr>
          <p:spPr>
            <a:xfrm>
              <a:off x="2147765" y="2343753"/>
              <a:ext cx="1862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xmlns="" id="{F2A9AD4F-B8EF-4238-8101-10213442545A}"/>
                </a:ext>
              </a:extLst>
            </p:cNvPr>
            <p:cNvSpPr txBox="1"/>
            <p:nvPr/>
          </p:nvSpPr>
          <p:spPr>
            <a:xfrm>
              <a:off x="2147765" y="2687228"/>
              <a:ext cx="3125116" cy="3942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</a:t>
              </a:r>
              <a:r>
                <a:rPr lang="en-US" altLang="zh-CN" sz="9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nd</a:t>
              </a: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 make be used in a wider field</a:t>
              </a: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xmlns="" id="{D7DB5E06-4B48-4941-BDB7-A2AE39B67179}"/>
              </a:ext>
            </a:extLst>
          </p:cNvPr>
          <p:cNvGrpSpPr/>
          <p:nvPr/>
        </p:nvGrpSpPr>
        <p:grpSpPr>
          <a:xfrm>
            <a:off x="1287243" y="3537468"/>
            <a:ext cx="1891029" cy="1053413"/>
            <a:chOff x="2147765" y="2343753"/>
            <a:chExt cx="1891029" cy="1053413"/>
          </a:xfrm>
        </p:grpSpPr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xmlns="" id="{E4F3A9B0-9CEC-4661-962D-2474E264A6CA}"/>
                </a:ext>
              </a:extLst>
            </p:cNvPr>
            <p:cNvSpPr txBox="1"/>
            <p:nvPr/>
          </p:nvSpPr>
          <p:spPr>
            <a:xfrm>
              <a:off x="2147765" y="2343753"/>
              <a:ext cx="1862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xmlns="" id="{3BEC716E-C234-4C5E-820C-6807DB7AD7D9}"/>
                </a:ext>
              </a:extLst>
            </p:cNvPr>
            <p:cNvSpPr txBox="1"/>
            <p:nvPr/>
          </p:nvSpPr>
          <p:spPr>
            <a:xfrm>
              <a:off x="2147765" y="2687228"/>
              <a:ext cx="1891029" cy="70993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</a:t>
              </a:r>
              <a:r>
                <a:rPr lang="en-US" altLang="zh-CN" sz="9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nd</a:t>
              </a: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 make be used in a wider field</a:t>
              </a: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xmlns="" id="{A917601D-9475-42B9-AE6F-5097F626EF97}"/>
              </a:ext>
            </a:extLst>
          </p:cNvPr>
          <p:cNvGrpSpPr/>
          <p:nvPr/>
        </p:nvGrpSpPr>
        <p:grpSpPr>
          <a:xfrm>
            <a:off x="3525990" y="2852584"/>
            <a:ext cx="2461460" cy="895549"/>
            <a:chOff x="2147765" y="2343753"/>
            <a:chExt cx="2461460" cy="895549"/>
          </a:xfrm>
        </p:grpSpPr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xmlns="" id="{04EA41C1-28A9-4DA6-A4B3-93654E44ABAD}"/>
                </a:ext>
              </a:extLst>
            </p:cNvPr>
            <p:cNvSpPr txBox="1"/>
            <p:nvPr/>
          </p:nvSpPr>
          <p:spPr>
            <a:xfrm>
              <a:off x="2147765" y="2343753"/>
              <a:ext cx="1862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xmlns="" id="{A6067BD6-16AC-4434-938A-DA91F4C8F145}"/>
                </a:ext>
              </a:extLst>
            </p:cNvPr>
            <p:cNvSpPr txBox="1"/>
            <p:nvPr/>
          </p:nvSpPr>
          <p:spPr>
            <a:xfrm>
              <a:off x="2147765" y="2687228"/>
              <a:ext cx="2461460" cy="5520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</a:t>
              </a:r>
              <a:r>
                <a:rPr lang="en-US" altLang="zh-CN" sz="9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nd</a:t>
              </a: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 make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172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C23B0D30-8961-432F-816A-142AE379A847}"/>
              </a:ext>
            </a:extLst>
          </p:cNvPr>
          <p:cNvSpPr txBox="1"/>
          <p:nvPr/>
        </p:nvSpPr>
        <p:spPr>
          <a:xfrm>
            <a:off x="4618672" y="504225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碳纤维正粗黑简体" panose="02010601030101010101" pitchFamily="2" charset="-122"/>
                <a:ea typeface="碳纤维正粗黑简体" panose="02010601030101010101" pitchFamily="2" charset="-122"/>
              </a:rPr>
              <a:t>创意工作汇报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BC76333F-48B7-4A40-9863-C8DD84186736}"/>
              </a:ext>
            </a:extLst>
          </p:cNvPr>
          <p:cNvSpPr txBox="1"/>
          <p:nvPr/>
        </p:nvSpPr>
        <p:spPr>
          <a:xfrm>
            <a:off x="3251200" y="1091144"/>
            <a:ext cx="5689600" cy="4277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rPr>
              <a:t>The user can demonstrate on a projector or computer, or print the presentation and make it into a film to be used in a wider field</a:t>
            </a:r>
          </a:p>
        </p:txBody>
      </p:sp>
      <p:grpSp>
        <p:nvGrpSpPr>
          <p:cNvPr id="13" name="íṩ1iḓé">
            <a:extLst>
              <a:ext uri="{FF2B5EF4-FFF2-40B4-BE49-F238E27FC236}">
                <a16:creationId xmlns:a16="http://schemas.microsoft.com/office/drawing/2014/main" xmlns="" id="{05E9C5BF-89C4-426D-8431-23388C8DA9C4}"/>
              </a:ext>
            </a:extLst>
          </p:cNvPr>
          <p:cNvGrpSpPr/>
          <p:nvPr/>
        </p:nvGrpSpPr>
        <p:grpSpPr>
          <a:xfrm>
            <a:off x="1248899" y="2378810"/>
            <a:ext cx="4350302" cy="3653689"/>
            <a:chOff x="786000" y="1783049"/>
            <a:chExt cx="4844146" cy="4068453"/>
          </a:xfrm>
        </p:grpSpPr>
        <p:grpSp>
          <p:nvGrpSpPr>
            <p:cNvPr id="14" name="iṩḻîdè">
              <a:extLst>
                <a:ext uri="{FF2B5EF4-FFF2-40B4-BE49-F238E27FC236}">
                  <a16:creationId xmlns:a16="http://schemas.microsoft.com/office/drawing/2014/main" xmlns="" id="{E42EE1A2-795A-428C-9482-73B23C5A982B}"/>
                </a:ext>
              </a:extLst>
            </p:cNvPr>
            <p:cNvGrpSpPr/>
            <p:nvPr/>
          </p:nvGrpSpPr>
          <p:grpSpPr>
            <a:xfrm>
              <a:off x="786000" y="1783049"/>
              <a:ext cx="4844146" cy="4068453"/>
              <a:chOff x="1127448" y="1664803"/>
              <a:chExt cx="4844146" cy="4068453"/>
            </a:xfrm>
          </p:grpSpPr>
          <p:sp>
            <p:nvSpPr>
              <p:cNvPr id="64" name="ïṥḷidé">
                <a:extLst>
                  <a:ext uri="{FF2B5EF4-FFF2-40B4-BE49-F238E27FC236}">
                    <a16:creationId xmlns:a16="http://schemas.microsoft.com/office/drawing/2014/main" xmlns="" id="{01F68A26-7E29-40DC-85AB-CA61EDCA3D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2089" y="5707399"/>
                <a:ext cx="1779597" cy="25857"/>
              </a:xfrm>
              <a:custGeom>
                <a:avLst/>
                <a:gdLst>
                  <a:gd name="T0" fmla="*/ 6776 w 6981"/>
                  <a:gd name="T1" fmla="*/ 0 h 103"/>
                  <a:gd name="T2" fmla="*/ 6776 w 6981"/>
                  <a:gd name="T3" fmla="*/ 0 h 103"/>
                  <a:gd name="T4" fmla="*/ 203 w 6981"/>
                  <a:gd name="T5" fmla="*/ 0 h 103"/>
                  <a:gd name="T6" fmla="*/ 0 w 6981"/>
                  <a:gd name="T7" fmla="*/ 46 h 103"/>
                  <a:gd name="T8" fmla="*/ 0 w 6981"/>
                  <a:gd name="T9" fmla="*/ 55 h 103"/>
                  <a:gd name="T10" fmla="*/ 203 w 6981"/>
                  <a:gd name="T11" fmla="*/ 102 h 103"/>
                  <a:gd name="T12" fmla="*/ 6776 w 6981"/>
                  <a:gd name="T13" fmla="*/ 102 h 103"/>
                  <a:gd name="T14" fmla="*/ 6980 w 6981"/>
                  <a:gd name="T15" fmla="*/ 55 h 103"/>
                  <a:gd name="T16" fmla="*/ 6980 w 6981"/>
                  <a:gd name="T17" fmla="*/ 46 h 103"/>
                  <a:gd name="T18" fmla="*/ 6776 w 6981"/>
                  <a:gd name="T19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81" h="103">
                    <a:moveTo>
                      <a:pt x="6776" y="0"/>
                    </a:moveTo>
                    <a:lnTo>
                      <a:pt x="6776" y="0"/>
                    </a:lnTo>
                    <a:cubicBezTo>
                      <a:pt x="203" y="0"/>
                      <a:pt x="203" y="0"/>
                      <a:pt x="203" y="0"/>
                    </a:cubicBezTo>
                    <a:cubicBezTo>
                      <a:pt x="92" y="0"/>
                      <a:pt x="0" y="18"/>
                      <a:pt x="0" y="4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83"/>
                      <a:pt x="92" y="102"/>
                      <a:pt x="203" y="102"/>
                    </a:cubicBezTo>
                    <a:cubicBezTo>
                      <a:pt x="6776" y="102"/>
                      <a:pt x="6776" y="102"/>
                      <a:pt x="6776" y="102"/>
                    </a:cubicBezTo>
                    <a:cubicBezTo>
                      <a:pt x="6887" y="102"/>
                      <a:pt x="6980" y="83"/>
                      <a:pt x="6980" y="55"/>
                    </a:cubicBezTo>
                    <a:cubicBezTo>
                      <a:pt x="6980" y="46"/>
                      <a:pt x="6980" y="46"/>
                      <a:pt x="6980" y="46"/>
                    </a:cubicBezTo>
                    <a:cubicBezTo>
                      <a:pt x="6980" y="18"/>
                      <a:pt x="6887" y="0"/>
                      <a:pt x="6776" y="0"/>
                    </a:cubicBezTo>
                  </a:path>
                </a:pathLst>
              </a:custGeom>
              <a:solidFill>
                <a:srgbClr val="BCBDC0"/>
              </a:solidFill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iš1íḑe">
                <a:extLst>
                  <a:ext uri="{FF2B5EF4-FFF2-40B4-BE49-F238E27FC236}">
                    <a16:creationId xmlns:a16="http://schemas.microsoft.com/office/drawing/2014/main" xmlns="" id="{8EA46B00-1580-4C4A-B79B-55048660F7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7448" y="1664803"/>
                <a:ext cx="4844146" cy="2931894"/>
              </a:xfrm>
              <a:custGeom>
                <a:avLst/>
                <a:gdLst>
                  <a:gd name="T0" fmla="*/ 18999 w 19000"/>
                  <a:gd name="T1" fmla="*/ 11499 h 11500"/>
                  <a:gd name="T2" fmla="*/ 18999 w 19000"/>
                  <a:gd name="T3" fmla="*/ 11499 h 11500"/>
                  <a:gd name="T4" fmla="*/ 18999 w 19000"/>
                  <a:gd name="T5" fmla="*/ 630 h 11500"/>
                  <a:gd name="T6" fmla="*/ 18369 w 19000"/>
                  <a:gd name="T7" fmla="*/ 0 h 11500"/>
                  <a:gd name="T8" fmla="*/ 630 w 19000"/>
                  <a:gd name="T9" fmla="*/ 0 h 11500"/>
                  <a:gd name="T10" fmla="*/ 0 w 19000"/>
                  <a:gd name="T11" fmla="*/ 630 h 11500"/>
                  <a:gd name="T12" fmla="*/ 0 w 19000"/>
                  <a:gd name="T13" fmla="*/ 11499 h 11500"/>
                  <a:gd name="T14" fmla="*/ 18999 w 19000"/>
                  <a:gd name="T15" fmla="*/ 11499 h 11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00" h="11500">
                    <a:moveTo>
                      <a:pt x="18999" y="11499"/>
                    </a:moveTo>
                    <a:lnTo>
                      <a:pt x="18999" y="11499"/>
                    </a:lnTo>
                    <a:cubicBezTo>
                      <a:pt x="18999" y="630"/>
                      <a:pt x="18999" y="630"/>
                      <a:pt x="18999" y="630"/>
                    </a:cubicBezTo>
                    <a:cubicBezTo>
                      <a:pt x="18999" y="287"/>
                      <a:pt x="18712" y="0"/>
                      <a:pt x="18369" y="0"/>
                    </a:cubicBezTo>
                    <a:cubicBezTo>
                      <a:pt x="630" y="0"/>
                      <a:pt x="630" y="0"/>
                      <a:pt x="630" y="0"/>
                    </a:cubicBezTo>
                    <a:cubicBezTo>
                      <a:pt x="278" y="0"/>
                      <a:pt x="0" y="287"/>
                      <a:pt x="0" y="630"/>
                    </a:cubicBezTo>
                    <a:cubicBezTo>
                      <a:pt x="0" y="11499"/>
                      <a:pt x="0" y="11499"/>
                      <a:pt x="0" y="11499"/>
                    </a:cubicBezTo>
                    <a:lnTo>
                      <a:pt x="18999" y="11499"/>
                    </a:lnTo>
                  </a:path>
                </a:pathLst>
              </a:custGeom>
              <a:solidFill>
                <a:srgbClr val="304FFF"/>
              </a:solidFill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i$ḷïḑê">
                <a:extLst>
                  <a:ext uri="{FF2B5EF4-FFF2-40B4-BE49-F238E27FC236}">
                    <a16:creationId xmlns:a16="http://schemas.microsoft.com/office/drawing/2014/main" xmlns="" id="{DDA6D341-FB61-4F73-8D85-AF277A3F13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2089" y="5131812"/>
                <a:ext cx="1779597" cy="590202"/>
              </a:xfrm>
              <a:custGeom>
                <a:avLst/>
                <a:gdLst>
                  <a:gd name="T0" fmla="*/ 6924 w 6981"/>
                  <a:gd name="T1" fmla="*/ 2138 h 2315"/>
                  <a:gd name="T2" fmla="*/ 6924 w 6981"/>
                  <a:gd name="T3" fmla="*/ 2138 h 2315"/>
                  <a:gd name="T4" fmla="*/ 6249 w 6981"/>
                  <a:gd name="T5" fmla="*/ 2000 h 2315"/>
                  <a:gd name="T6" fmla="*/ 6036 w 6981"/>
                  <a:gd name="T7" fmla="*/ 1712 h 2315"/>
                  <a:gd name="T8" fmla="*/ 5897 w 6981"/>
                  <a:gd name="T9" fmla="*/ 0 h 2315"/>
                  <a:gd name="T10" fmla="*/ 1074 w 6981"/>
                  <a:gd name="T11" fmla="*/ 0 h 2315"/>
                  <a:gd name="T12" fmla="*/ 944 w 6981"/>
                  <a:gd name="T13" fmla="*/ 1712 h 2315"/>
                  <a:gd name="T14" fmla="*/ 731 w 6981"/>
                  <a:gd name="T15" fmla="*/ 2000 h 2315"/>
                  <a:gd name="T16" fmla="*/ 37 w 6981"/>
                  <a:gd name="T17" fmla="*/ 2148 h 2315"/>
                  <a:gd name="T18" fmla="*/ 0 w 6981"/>
                  <a:gd name="T19" fmla="*/ 2185 h 2315"/>
                  <a:gd name="T20" fmla="*/ 0 w 6981"/>
                  <a:gd name="T21" fmla="*/ 2314 h 2315"/>
                  <a:gd name="T22" fmla="*/ 18 w 6981"/>
                  <a:gd name="T23" fmla="*/ 2314 h 2315"/>
                  <a:gd name="T24" fmla="*/ 6961 w 6981"/>
                  <a:gd name="T25" fmla="*/ 2314 h 2315"/>
                  <a:gd name="T26" fmla="*/ 6980 w 6981"/>
                  <a:gd name="T27" fmla="*/ 2314 h 2315"/>
                  <a:gd name="T28" fmla="*/ 6980 w 6981"/>
                  <a:gd name="T29" fmla="*/ 2185 h 2315"/>
                  <a:gd name="T30" fmla="*/ 6924 w 6981"/>
                  <a:gd name="T31" fmla="*/ 2138 h 2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981" h="2315">
                    <a:moveTo>
                      <a:pt x="6924" y="2138"/>
                    </a:moveTo>
                    <a:lnTo>
                      <a:pt x="6924" y="2138"/>
                    </a:lnTo>
                    <a:cubicBezTo>
                      <a:pt x="6795" y="2111"/>
                      <a:pt x="6443" y="2037"/>
                      <a:pt x="6249" y="2000"/>
                    </a:cubicBezTo>
                    <a:cubicBezTo>
                      <a:pt x="6008" y="1944"/>
                      <a:pt x="6036" y="1712"/>
                      <a:pt x="6036" y="1712"/>
                    </a:cubicBezTo>
                    <a:cubicBezTo>
                      <a:pt x="5897" y="0"/>
                      <a:pt x="5897" y="0"/>
                      <a:pt x="5897" y="0"/>
                    </a:cubicBezTo>
                    <a:cubicBezTo>
                      <a:pt x="1074" y="0"/>
                      <a:pt x="1074" y="0"/>
                      <a:pt x="1074" y="0"/>
                    </a:cubicBezTo>
                    <a:cubicBezTo>
                      <a:pt x="944" y="1712"/>
                      <a:pt x="944" y="1712"/>
                      <a:pt x="944" y="1712"/>
                    </a:cubicBezTo>
                    <a:cubicBezTo>
                      <a:pt x="944" y="1712"/>
                      <a:pt x="972" y="1944"/>
                      <a:pt x="731" y="2000"/>
                    </a:cubicBezTo>
                    <a:cubicBezTo>
                      <a:pt x="527" y="2046"/>
                      <a:pt x="148" y="2120"/>
                      <a:pt x="37" y="2148"/>
                    </a:cubicBezTo>
                    <a:cubicBezTo>
                      <a:pt x="0" y="2157"/>
                      <a:pt x="0" y="2185"/>
                      <a:pt x="0" y="2185"/>
                    </a:cubicBezTo>
                    <a:cubicBezTo>
                      <a:pt x="0" y="2314"/>
                      <a:pt x="0" y="2314"/>
                      <a:pt x="0" y="2314"/>
                    </a:cubicBezTo>
                    <a:cubicBezTo>
                      <a:pt x="18" y="2314"/>
                      <a:pt x="18" y="2314"/>
                      <a:pt x="18" y="2314"/>
                    </a:cubicBezTo>
                    <a:cubicBezTo>
                      <a:pt x="6961" y="2314"/>
                      <a:pt x="6961" y="2314"/>
                      <a:pt x="6961" y="2314"/>
                    </a:cubicBezTo>
                    <a:cubicBezTo>
                      <a:pt x="6980" y="2314"/>
                      <a:pt x="6980" y="2314"/>
                      <a:pt x="6980" y="2314"/>
                    </a:cubicBezTo>
                    <a:cubicBezTo>
                      <a:pt x="6980" y="2185"/>
                      <a:pt x="6980" y="2185"/>
                      <a:pt x="6980" y="2185"/>
                    </a:cubicBezTo>
                    <a:cubicBezTo>
                      <a:pt x="6980" y="2185"/>
                      <a:pt x="6980" y="2157"/>
                      <a:pt x="6924" y="2138"/>
                    </a:cubicBezTo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ïŝľîdè">
                <a:extLst>
                  <a:ext uri="{FF2B5EF4-FFF2-40B4-BE49-F238E27FC236}">
                    <a16:creationId xmlns:a16="http://schemas.microsoft.com/office/drawing/2014/main" xmlns="" id="{2B74F0EB-1ADA-4126-B5A1-6736F1C173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7448" y="4596697"/>
                <a:ext cx="4844146" cy="536240"/>
              </a:xfrm>
              <a:custGeom>
                <a:avLst/>
                <a:gdLst>
                  <a:gd name="T0" fmla="*/ 0 w 19000"/>
                  <a:gd name="T1" fmla="*/ 0 h 2103"/>
                  <a:gd name="T2" fmla="*/ 0 w 19000"/>
                  <a:gd name="T3" fmla="*/ 0 h 2103"/>
                  <a:gd name="T4" fmla="*/ 0 w 19000"/>
                  <a:gd name="T5" fmla="*/ 1472 h 2103"/>
                  <a:gd name="T6" fmla="*/ 630 w 19000"/>
                  <a:gd name="T7" fmla="*/ 2102 h 2103"/>
                  <a:gd name="T8" fmla="*/ 18369 w 19000"/>
                  <a:gd name="T9" fmla="*/ 2102 h 2103"/>
                  <a:gd name="T10" fmla="*/ 18999 w 19000"/>
                  <a:gd name="T11" fmla="*/ 1472 h 2103"/>
                  <a:gd name="T12" fmla="*/ 18999 w 19000"/>
                  <a:gd name="T13" fmla="*/ 0 h 2103"/>
                  <a:gd name="T14" fmla="*/ 0 w 19000"/>
                  <a:gd name="T15" fmla="*/ 0 h 2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00" h="2103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1472"/>
                      <a:pt x="0" y="1472"/>
                      <a:pt x="0" y="1472"/>
                    </a:cubicBezTo>
                    <a:cubicBezTo>
                      <a:pt x="0" y="1824"/>
                      <a:pt x="278" y="2102"/>
                      <a:pt x="630" y="2102"/>
                    </a:cubicBezTo>
                    <a:cubicBezTo>
                      <a:pt x="18369" y="2102"/>
                      <a:pt x="18369" y="2102"/>
                      <a:pt x="18369" y="2102"/>
                    </a:cubicBezTo>
                    <a:cubicBezTo>
                      <a:pt x="18712" y="2102"/>
                      <a:pt x="18999" y="1824"/>
                      <a:pt x="18999" y="1472"/>
                    </a:cubicBezTo>
                    <a:cubicBezTo>
                      <a:pt x="18999" y="0"/>
                      <a:pt x="18999" y="0"/>
                      <a:pt x="18999" y="0"/>
                    </a:cubicBezTo>
                    <a:lnTo>
                      <a:pt x="0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ïśļidê">
                <a:extLst>
                  <a:ext uri="{FF2B5EF4-FFF2-40B4-BE49-F238E27FC236}">
                    <a16:creationId xmlns:a16="http://schemas.microsoft.com/office/drawing/2014/main" xmlns="" id="{45A93F05-AC3B-4B93-B297-AA631DD56E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2089" y="5679295"/>
                <a:ext cx="1779597" cy="42719"/>
              </a:xfrm>
              <a:custGeom>
                <a:avLst/>
                <a:gdLst>
                  <a:gd name="T0" fmla="*/ 6943 w 6981"/>
                  <a:gd name="T1" fmla="*/ 0 h 167"/>
                  <a:gd name="T2" fmla="*/ 6943 w 6981"/>
                  <a:gd name="T3" fmla="*/ 0 h 167"/>
                  <a:gd name="T4" fmla="*/ 27 w 6981"/>
                  <a:gd name="T5" fmla="*/ 0 h 167"/>
                  <a:gd name="T6" fmla="*/ 0 w 6981"/>
                  <a:gd name="T7" fmla="*/ 37 h 167"/>
                  <a:gd name="T8" fmla="*/ 0 w 6981"/>
                  <a:gd name="T9" fmla="*/ 166 h 167"/>
                  <a:gd name="T10" fmla="*/ 18 w 6981"/>
                  <a:gd name="T11" fmla="*/ 166 h 167"/>
                  <a:gd name="T12" fmla="*/ 6961 w 6981"/>
                  <a:gd name="T13" fmla="*/ 166 h 167"/>
                  <a:gd name="T14" fmla="*/ 6980 w 6981"/>
                  <a:gd name="T15" fmla="*/ 166 h 167"/>
                  <a:gd name="T16" fmla="*/ 6980 w 6981"/>
                  <a:gd name="T17" fmla="*/ 37 h 167"/>
                  <a:gd name="T18" fmla="*/ 6943 w 6981"/>
                  <a:gd name="T19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81" h="167">
                    <a:moveTo>
                      <a:pt x="6943" y="0"/>
                    </a:moveTo>
                    <a:lnTo>
                      <a:pt x="6943" y="0"/>
                    </a:lnTo>
                    <a:cubicBezTo>
                      <a:pt x="27" y="0"/>
                      <a:pt x="27" y="0"/>
                      <a:pt x="27" y="0"/>
                    </a:cubicBezTo>
                    <a:cubicBezTo>
                      <a:pt x="0" y="9"/>
                      <a:pt x="0" y="37"/>
                      <a:pt x="0" y="37"/>
                    </a:cubicBezTo>
                    <a:cubicBezTo>
                      <a:pt x="0" y="166"/>
                      <a:pt x="0" y="166"/>
                      <a:pt x="0" y="166"/>
                    </a:cubicBezTo>
                    <a:cubicBezTo>
                      <a:pt x="18" y="166"/>
                      <a:pt x="18" y="166"/>
                      <a:pt x="18" y="166"/>
                    </a:cubicBezTo>
                    <a:cubicBezTo>
                      <a:pt x="6961" y="166"/>
                      <a:pt x="6961" y="166"/>
                      <a:pt x="6961" y="166"/>
                    </a:cubicBezTo>
                    <a:cubicBezTo>
                      <a:pt x="6980" y="166"/>
                      <a:pt x="6980" y="166"/>
                      <a:pt x="6980" y="166"/>
                    </a:cubicBezTo>
                    <a:cubicBezTo>
                      <a:pt x="6980" y="37"/>
                      <a:pt x="6980" y="37"/>
                      <a:pt x="6980" y="37"/>
                    </a:cubicBezTo>
                    <a:cubicBezTo>
                      <a:pt x="6980" y="37"/>
                      <a:pt x="6980" y="18"/>
                      <a:pt x="6943" y="0"/>
                    </a:cubicBezTo>
                  </a:path>
                </a:pathLst>
              </a:custGeom>
              <a:solidFill>
                <a:srgbClr val="D1D2D1"/>
              </a:solidFill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ïslîdê">
                <a:extLst>
                  <a:ext uri="{FF2B5EF4-FFF2-40B4-BE49-F238E27FC236}">
                    <a16:creationId xmlns:a16="http://schemas.microsoft.com/office/drawing/2014/main" xmlns="" id="{B6C2703C-6095-488E-98B4-2274DF5973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4534" y="1877276"/>
                <a:ext cx="4387724" cy="2485589"/>
              </a:xfrm>
              <a:custGeom>
                <a:avLst/>
                <a:gdLst>
                  <a:gd name="T0" fmla="*/ 17212 w 17213"/>
                  <a:gd name="T1" fmla="*/ 9749 h 9750"/>
                  <a:gd name="T2" fmla="*/ 0 w 17213"/>
                  <a:gd name="T3" fmla="*/ 9749 h 9750"/>
                  <a:gd name="T4" fmla="*/ 0 w 17213"/>
                  <a:gd name="T5" fmla="*/ 0 h 9750"/>
                  <a:gd name="T6" fmla="*/ 17212 w 17213"/>
                  <a:gd name="T7" fmla="*/ 0 h 9750"/>
                  <a:gd name="T8" fmla="*/ 17212 w 17213"/>
                  <a:gd name="T9" fmla="*/ 9749 h 9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13" h="9750">
                    <a:moveTo>
                      <a:pt x="17212" y="9749"/>
                    </a:moveTo>
                    <a:lnTo>
                      <a:pt x="0" y="9749"/>
                    </a:lnTo>
                    <a:lnTo>
                      <a:pt x="0" y="0"/>
                    </a:lnTo>
                    <a:lnTo>
                      <a:pt x="17212" y="0"/>
                    </a:lnTo>
                    <a:lnTo>
                      <a:pt x="17212" y="9749"/>
                    </a:lnTo>
                  </a:path>
                </a:pathLst>
              </a:custGeom>
              <a:solidFill>
                <a:schemeClr val="bg1"/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5" name="îṡľiḓe">
              <a:extLst>
                <a:ext uri="{FF2B5EF4-FFF2-40B4-BE49-F238E27FC236}">
                  <a16:creationId xmlns:a16="http://schemas.microsoft.com/office/drawing/2014/main" xmlns="" id="{3C3AB8F4-E200-4F80-AF0D-CE5637690AB2}"/>
                </a:ext>
              </a:extLst>
            </p:cNvPr>
            <p:cNvGrpSpPr/>
            <p:nvPr/>
          </p:nvGrpSpPr>
          <p:grpSpPr>
            <a:xfrm>
              <a:off x="1117680" y="2155439"/>
              <a:ext cx="1212961" cy="720422"/>
              <a:chOff x="7176119" y="4410546"/>
              <a:chExt cx="2176766" cy="1292862"/>
            </a:xfrm>
          </p:grpSpPr>
          <p:grpSp>
            <p:nvGrpSpPr>
              <p:cNvPr id="57" name="iš1ïḑê">
                <a:extLst>
                  <a:ext uri="{FF2B5EF4-FFF2-40B4-BE49-F238E27FC236}">
                    <a16:creationId xmlns:a16="http://schemas.microsoft.com/office/drawing/2014/main" xmlns="" id="{BADD4539-E778-4FFA-AB1C-F3ED0AE06000}"/>
                  </a:ext>
                </a:extLst>
              </p:cNvPr>
              <p:cNvGrpSpPr/>
              <p:nvPr/>
            </p:nvGrpSpPr>
            <p:grpSpPr>
              <a:xfrm>
                <a:off x="7176120" y="4410547"/>
                <a:ext cx="2176765" cy="1292861"/>
                <a:chOff x="922942" y="1294557"/>
                <a:chExt cx="2306399" cy="1369855"/>
              </a:xfrm>
            </p:grpSpPr>
            <p:sp>
              <p:nvSpPr>
                <p:cNvPr id="61" name="ïṣḻïḓé">
                  <a:extLst>
                    <a:ext uri="{FF2B5EF4-FFF2-40B4-BE49-F238E27FC236}">
                      <a16:creationId xmlns:a16="http://schemas.microsoft.com/office/drawing/2014/main" xmlns="" id="{EC205CD2-4EC4-44B2-ADBA-7A925F501C43}"/>
                    </a:ext>
                  </a:extLst>
                </p:cNvPr>
                <p:cNvSpPr txBox="1"/>
                <p:nvPr/>
              </p:nvSpPr>
              <p:spPr>
                <a:xfrm>
                  <a:off x="922942" y="2194511"/>
                  <a:ext cx="2306399" cy="469901"/>
                </a:xfrm>
                <a:prstGeom prst="rect">
                  <a:avLst/>
                </a:prstGeom>
                <a:noFill/>
              </p:spPr>
              <p:txBody>
                <a:bodyPr wrap="none" numCol="1" rtlCol="0">
                  <a:prstTxWarp prst="textPlain">
                    <a:avLst/>
                  </a:prstTxWarp>
                  <a:spAutoFit/>
                </a:bodyPr>
                <a:lstStyle>
                  <a:defPPr>
                    <a:defRPr lang="zh-CN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</a:rPr>
                    <a:t>REPORT</a:t>
                  </a:r>
                  <a:endParaRPr kumimoji="0" lang="zh-CN" altLang="en-US" sz="16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2" name="i$lîdé">
                  <a:extLst>
                    <a:ext uri="{FF2B5EF4-FFF2-40B4-BE49-F238E27FC236}">
                      <a16:creationId xmlns:a16="http://schemas.microsoft.com/office/drawing/2014/main" xmlns="" id="{A2BB4DBF-3041-4BD0-8EBD-467B002970CE}"/>
                    </a:ext>
                  </a:extLst>
                </p:cNvPr>
                <p:cNvSpPr txBox="1"/>
                <p:nvPr/>
              </p:nvSpPr>
              <p:spPr>
                <a:xfrm>
                  <a:off x="926965" y="1817115"/>
                  <a:ext cx="1645678" cy="281587"/>
                </a:xfrm>
                <a:prstGeom prst="rect">
                  <a:avLst/>
                </a:prstGeom>
                <a:noFill/>
              </p:spPr>
              <p:txBody>
                <a:bodyPr wrap="none" numCol="1" rtlCol="0">
                  <a:prstTxWarp prst="textPlain">
                    <a:avLst/>
                  </a:prstTxWarp>
                  <a:spAutoFit/>
                </a:bodyPr>
                <a:lstStyle>
                  <a:defPPr>
                    <a:defRPr lang="zh-CN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9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</a:rPr>
                    <a:t>ANNUAL</a:t>
                  </a:r>
                  <a:endParaRPr kumimoji="0" lang="zh-CN" altLang="en-US" sz="9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3" name="î$ḻîḍê">
                  <a:extLst>
                    <a:ext uri="{FF2B5EF4-FFF2-40B4-BE49-F238E27FC236}">
                      <a16:creationId xmlns:a16="http://schemas.microsoft.com/office/drawing/2014/main" xmlns="" id="{1B33B148-426A-4FB7-89D8-53AAB454FCD4}"/>
                    </a:ext>
                  </a:extLst>
                </p:cNvPr>
                <p:cNvSpPr txBox="1"/>
                <p:nvPr/>
              </p:nvSpPr>
              <p:spPr>
                <a:xfrm>
                  <a:off x="1792429" y="1294557"/>
                  <a:ext cx="1027941" cy="421969"/>
                </a:xfrm>
                <a:prstGeom prst="rect">
                  <a:avLst/>
                </a:prstGeom>
                <a:noFill/>
              </p:spPr>
              <p:txBody>
                <a:bodyPr wrap="none" numCol="1" rtlCol="0">
                  <a:prstTxWarp prst="textPlain">
                    <a:avLst/>
                  </a:prstTxWarp>
                  <a:spAutoFit/>
                </a:bodyPr>
                <a:lstStyle>
                  <a:defPPr>
                    <a:defRPr lang="zh-CN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9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</a:rPr>
                    <a:t>2019</a:t>
                  </a:r>
                  <a:endParaRPr kumimoji="0" lang="zh-CN" altLang="en-US" sz="9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58" name="îṡľíḍé">
                <a:extLst>
                  <a:ext uri="{FF2B5EF4-FFF2-40B4-BE49-F238E27FC236}">
                    <a16:creationId xmlns:a16="http://schemas.microsoft.com/office/drawing/2014/main" xmlns="" id="{FC4A4D99-F0FD-452E-8C18-DFE725C7620C}"/>
                  </a:ext>
                </a:extLst>
              </p:cNvPr>
              <p:cNvSpPr/>
              <p:nvPr/>
            </p:nvSpPr>
            <p:spPr>
              <a:xfrm>
                <a:off x="7176120" y="4410546"/>
                <a:ext cx="720080" cy="371475"/>
              </a:xfrm>
              <a:prstGeom prst="rect">
                <a:avLst/>
              </a:prstGeom>
              <a:solidFill>
                <a:srgbClr val="64FEDA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ïSḷíḑè">
                <a:extLst>
                  <a:ext uri="{FF2B5EF4-FFF2-40B4-BE49-F238E27FC236}">
                    <a16:creationId xmlns:a16="http://schemas.microsoft.com/office/drawing/2014/main" xmlns="" id="{D8F18B0D-1B17-470D-B20A-65A34B131C2F}"/>
                  </a:ext>
                </a:extLst>
              </p:cNvPr>
              <p:cNvSpPr/>
              <p:nvPr/>
            </p:nvSpPr>
            <p:spPr>
              <a:xfrm>
                <a:off x="7176119" y="4410546"/>
                <a:ext cx="216025" cy="371475"/>
              </a:xfrm>
              <a:prstGeom prst="rect">
                <a:avLst/>
              </a:prstGeom>
              <a:solidFill>
                <a:srgbClr val="0096D6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ïṣ1ïďe">
                <a:extLst>
                  <a:ext uri="{FF2B5EF4-FFF2-40B4-BE49-F238E27FC236}">
                    <a16:creationId xmlns:a16="http://schemas.microsoft.com/office/drawing/2014/main" xmlns="" id="{DDFBFB76-6FA7-4435-A06F-89B6BCF179EE}"/>
                  </a:ext>
                </a:extLst>
              </p:cNvPr>
              <p:cNvSpPr/>
              <p:nvPr/>
            </p:nvSpPr>
            <p:spPr>
              <a:xfrm>
                <a:off x="8833635" y="4647551"/>
                <a:ext cx="519250" cy="518466"/>
              </a:xfrm>
              <a:custGeom>
                <a:avLst/>
                <a:gdLst>
                  <a:gd name="connsiteX0" fmla="*/ 259984 w 607639"/>
                  <a:gd name="connsiteY0" fmla="*/ 430308 h 606722"/>
                  <a:gd name="connsiteX1" fmla="*/ 287837 w 607639"/>
                  <a:gd name="connsiteY1" fmla="*/ 458126 h 606722"/>
                  <a:gd name="connsiteX2" fmla="*/ 139047 w 607639"/>
                  <a:gd name="connsiteY2" fmla="*/ 606722 h 606722"/>
                  <a:gd name="connsiteX3" fmla="*/ 111282 w 607639"/>
                  <a:gd name="connsiteY3" fmla="*/ 578905 h 606722"/>
                  <a:gd name="connsiteX4" fmla="*/ 204460 w 607639"/>
                  <a:gd name="connsiteY4" fmla="*/ 374844 h 606722"/>
                  <a:gd name="connsiteX5" fmla="*/ 232231 w 607639"/>
                  <a:gd name="connsiteY5" fmla="*/ 402573 h 606722"/>
                  <a:gd name="connsiteX6" fmla="*/ 27771 w 607639"/>
                  <a:gd name="connsiteY6" fmla="*/ 606722 h 606722"/>
                  <a:gd name="connsiteX7" fmla="*/ 0 w 607639"/>
                  <a:gd name="connsiteY7" fmla="*/ 578904 h 606722"/>
                  <a:gd name="connsiteX8" fmla="*/ 148791 w 607639"/>
                  <a:gd name="connsiteY8" fmla="*/ 319309 h 606722"/>
                  <a:gd name="connsiteX9" fmla="*/ 176555 w 607639"/>
                  <a:gd name="connsiteY9" fmla="*/ 347040 h 606722"/>
                  <a:gd name="connsiteX10" fmla="*/ 27853 w 607639"/>
                  <a:gd name="connsiteY10" fmla="*/ 495652 h 606722"/>
                  <a:gd name="connsiteX11" fmla="*/ 0 w 607639"/>
                  <a:gd name="connsiteY11" fmla="*/ 467921 h 606722"/>
                  <a:gd name="connsiteX12" fmla="*/ 482456 w 607639"/>
                  <a:gd name="connsiteY12" fmla="*/ 291506 h 606722"/>
                  <a:gd name="connsiteX13" fmla="*/ 441354 w 607639"/>
                  <a:gd name="connsiteY13" fmla="*/ 444829 h 606722"/>
                  <a:gd name="connsiteX14" fmla="*/ 385749 w 607639"/>
                  <a:gd name="connsiteY14" fmla="*/ 500380 h 606722"/>
                  <a:gd name="connsiteX15" fmla="*/ 329611 w 607639"/>
                  <a:gd name="connsiteY15" fmla="*/ 444295 h 606722"/>
                  <a:gd name="connsiteX16" fmla="*/ 218312 w 607639"/>
                  <a:gd name="connsiteY16" fmla="*/ 277605 h 606722"/>
                  <a:gd name="connsiteX17" fmla="*/ 329470 w 607639"/>
                  <a:gd name="connsiteY17" fmla="*/ 388739 h 606722"/>
                  <a:gd name="connsiteX18" fmla="*/ 301703 w 607639"/>
                  <a:gd name="connsiteY18" fmla="*/ 416478 h 606722"/>
                  <a:gd name="connsiteX19" fmla="*/ 190456 w 607639"/>
                  <a:gd name="connsiteY19" fmla="*/ 305433 h 606722"/>
                  <a:gd name="connsiteX20" fmla="*/ 315639 w 607639"/>
                  <a:gd name="connsiteY20" fmla="*/ 124971 h 606722"/>
                  <a:gd name="connsiteX21" fmla="*/ 162720 w 607639"/>
                  <a:gd name="connsiteY21" fmla="*/ 277604 h 606722"/>
                  <a:gd name="connsiteX22" fmla="*/ 106554 w 607639"/>
                  <a:gd name="connsiteY22" fmla="*/ 221544 h 606722"/>
                  <a:gd name="connsiteX23" fmla="*/ 162097 w 607639"/>
                  <a:gd name="connsiteY23" fmla="*/ 166016 h 606722"/>
                  <a:gd name="connsiteX24" fmla="*/ 459243 w 607639"/>
                  <a:gd name="connsiteY24" fmla="*/ 120359 h 606722"/>
                  <a:gd name="connsiteX25" fmla="*/ 431471 w 607639"/>
                  <a:gd name="connsiteY25" fmla="*/ 148088 h 606722"/>
                  <a:gd name="connsiteX26" fmla="*/ 459243 w 607639"/>
                  <a:gd name="connsiteY26" fmla="*/ 175905 h 606722"/>
                  <a:gd name="connsiteX27" fmla="*/ 487103 w 607639"/>
                  <a:gd name="connsiteY27" fmla="*/ 148088 h 606722"/>
                  <a:gd name="connsiteX28" fmla="*/ 445357 w 607639"/>
                  <a:gd name="connsiteY28" fmla="*/ 50948 h 606722"/>
                  <a:gd name="connsiteX29" fmla="*/ 556620 w 607639"/>
                  <a:gd name="connsiteY29" fmla="*/ 161952 h 606722"/>
                  <a:gd name="connsiteX30" fmla="*/ 357326 w 607639"/>
                  <a:gd name="connsiteY30" fmla="*/ 360942 h 606722"/>
                  <a:gd name="connsiteX31" fmla="*/ 246062 w 607639"/>
                  <a:gd name="connsiteY31" fmla="*/ 249938 h 606722"/>
                  <a:gd name="connsiteX32" fmla="*/ 607639 w 607639"/>
                  <a:gd name="connsiteY32" fmla="*/ 0 h 606722"/>
                  <a:gd name="connsiteX33" fmla="*/ 576136 w 607639"/>
                  <a:gd name="connsiteY33" fmla="*/ 125818 h 606722"/>
                  <a:gd name="connsiteX34" fmla="*/ 481539 w 607639"/>
                  <a:gd name="connsiteY34" fmla="*/ 31454 h 60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607639" h="606722">
                    <a:moveTo>
                      <a:pt x="259984" y="430308"/>
                    </a:moveTo>
                    <a:lnTo>
                      <a:pt x="287837" y="458126"/>
                    </a:lnTo>
                    <a:lnTo>
                      <a:pt x="139047" y="606722"/>
                    </a:lnTo>
                    <a:lnTo>
                      <a:pt x="111282" y="578905"/>
                    </a:lnTo>
                    <a:close/>
                    <a:moveTo>
                      <a:pt x="204460" y="374844"/>
                    </a:moveTo>
                    <a:lnTo>
                      <a:pt x="232231" y="402573"/>
                    </a:lnTo>
                    <a:lnTo>
                      <a:pt x="27771" y="606722"/>
                    </a:lnTo>
                    <a:lnTo>
                      <a:pt x="0" y="578904"/>
                    </a:lnTo>
                    <a:close/>
                    <a:moveTo>
                      <a:pt x="148791" y="319309"/>
                    </a:moveTo>
                    <a:lnTo>
                      <a:pt x="176555" y="347040"/>
                    </a:lnTo>
                    <a:lnTo>
                      <a:pt x="27853" y="495652"/>
                    </a:lnTo>
                    <a:lnTo>
                      <a:pt x="0" y="467921"/>
                    </a:lnTo>
                    <a:close/>
                    <a:moveTo>
                      <a:pt x="482456" y="291506"/>
                    </a:moveTo>
                    <a:lnTo>
                      <a:pt x="441354" y="444829"/>
                    </a:lnTo>
                    <a:lnTo>
                      <a:pt x="385749" y="500380"/>
                    </a:lnTo>
                    <a:lnTo>
                      <a:pt x="329611" y="444295"/>
                    </a:lnTo>
                    <a:close/>
                    <a:moveTo>
                      <a:pt x="218312" y="277605"/>
                    </a:moveTo>
                    <a:lnTo>
                      <a:pt x="329470" y="388739"/>
                    </a:lnTo>
                    <a:lnTo>
                      <a:pt x="301703" y="416478"/>
                    </a:lnTo>
                    <a:lnTo>
                      <a:pt x="190456" y="305433"/>
                    </a:lnTo>
                    <a:close/>
                    <a:moveTo>
                      <a:pt x="315639" y="124971"/>
                    </a:moveTo>
                    <a:lnTo>
                      <a:pt x="162720" y="277604"/>
                    </a:lnTo>
                    <a:lnTo>
                      <a:pt x="106554" y="221544"/>
                    </a:lnTo>
                    <a:lnTo>
                      <a:pt x="162097" y="166016"/>
                    </a:lnTo>
                    <a:close/>
                    <a:moveTo>
                      <a:pt x="459243" y="120359"/>
                    </a:moveTo>
                    <a:lnTo>
                      <a:pt x="431471" y="148088"/>
                    </a:lnTo>
                    <a:lnTo>
                      <a:pt x="459243" y="175905"/>
                    </a:lnTo>
                    <a:lnTo>
                      <a:pt x="487103" y="148088"/>
                    </a:lnTo>
                    <a:close/>
                    <a:moveTo>
                      <a:pt x="445357" y="50948"/>
                    </a:moveTo>
                    <a:lnTo>
                      <a:pt x="556620" y="161952"/>
                    </a:lnTo>
                    <a:lnTo>
                      <a:pt x="357326" y="360942"/>
                    </a:lnTo>
                    <a:lnTo>
                      <a:pt x="246062" y="249938"/>
                    </a:lnTo>
                    <a:close/>
                    <a:moveTo>
                      <a:pt x="607639" y="0"/>
                    </a:moveTo>
                    <a:lnTo>
                      <a:pt x="576136" y="125818"/>
                    </a:lnTo>
                    <a:lnTo>
                      <a:pt x="481539" y="31454"/>
                    </a:lnTo>
                    <a:close/>
                  </a:path>
                </a:pathLst>
              </a:custGeom>
              <a:solidFill>
                <a:srgbClr val="304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6" name="ïş1íḓé">
              <a:extLst>
                <a:ext uri="{FF2B5EF4-FFF2-40B4-BE49-F238E27FC236}">
                  <a16:creationId xmlns:a16="http://schemas.microsoft.com/office/drawing/2014/main" xmlns="" id="{02230E8F-A804-4B39-BEDC-5162B5790368}"/>
                </a:ext>
              </a:extLst>
            </p:cNvPr>
            <p:cNvGrpSpPr/>
            <p:nvPr/>
          </p:nvGrpSpPr>
          <p:grpSpPr>
            <a:xfrm>
              <a:off x="2185984" y="2146675"/>
              <a:ext cx="2920034" cy="2262316"/>
              <a:chOff x="5291138" y="5592763"/>
              <a:chExt cx="1635125" cy="1266825"/>
            </a:xfrm>
          </p:grpSpPr>
          <p:sp>
            <p:nvSpPr>
              <p:cNvPr id="17" name="ïš1ïḑê">
                <a:extLst>
                  <a:ext uri="{FF2B5EF4-FFF2-40B4-BE49-F238E27FC236}">
                    <a16:creationId xmlns:a16="http://schemas.microsoft.com/office/drawing/2014/main" xmlns="" id="{F8EFAB9A-3DD2-4BD3-93DA-F870BA8247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7688" y="6491288"/>
                <a:ext cx="239713" cy="3524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" name="islïḑê">
                <a:extLst>
                  <a:ext uri="{FF2B5EF4-FFF2-40B4-BE49-F238E27FC236}">
                    <a16:creationId xmlns:a16="http://schemas.microsoft.com/office/drawing/2014/main" xmlns="" id="{B2870E26-E274-4926-9116-AD9A6AA806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1813" y="6475413"/>
                <a:ext cx="271463" cy="384175"/>
              </a:xfrm>
              <a:custGeom>
                <a:avLst/>
                <a:gdLst>
                  <a:gd name="T0" fmla="*/ 171 w 171"/>
                  <a:gd name="T1" fmla="*/ 242 h 242"/>
                  <a:gd name="T2" fmla="*/ 0 w 171"/>
                  <a:gd name="T3" fmla="*/ 242 h 242"/>
                  <a:gd name="T4" fmla="*/ 0 w 171"/>
                  <a:gd name="T5" fmla="*/ 0 h 242"/>
                  <a:gd name="T6" fmla="*/ 171 w 171"/>
                  <a:gd name="T7" fmla="*/ 0 h 242"/>
                  <a:gd name="T8" fmla="*/ 171 w 171"/>
                  <a:gd name="T9" fmla="*/ 242 h 242"/>
                  <a:gd name="T10" fmla="*/ 20 w 171"/>
                  <a:gd name="T11" fmla="*/ 221 h 242"/>
                  <a:gd name="T12" fmla="*/ 151 w 171"/>
                  <a:gd name="T13" fmla="*/ 221 h 242"/>
                  <a:gd name="T14" fmla="*/ 151 w 171"/>
                  <a:gd name="T15" fmla="*/ 21 h 242"/>
                  <a:gd name="T16" fmla="*/ 20 w 171"/>
                  <a:gd name="T17" fmla="*/ 21 h 242"/>
                  <a:gd name="T18" fmla="*/ 20 w 171"/>
                  <a:gd name="T19" fmla="*/ 221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1" h="242">
                    <a:moveTo>
                      <a:pt x="171" y="242"/>
                    </a:moveTo>
                    <a:lnTo>
                      <a:pt x="0" y="242"/>
                    </a:lnTo>
                    <a:lnTo>
                      <a:pt x="0" y="0"/>
                    </a:lnTo>
                    <a:lnTo>
                      <a:pt x="171" y="0"/>
                    </a:lnTo>
                    <a:lnTo>
                      <a:pt x="171" y="242"/>
                    </a:lnTo>
                    <a:close/>
                    <a:moveTo>
                      <a:pt x="20" y="221"/>
                    </a:moveTo>
                    <a:lnTo>
                      <a:pt x="151" y="221"/>
                    </a:lnTo>
                    <a:lnTo>
                      <a:pt x="151" y="21"/>
                    </a:lnTo>
                    <a:lnTo>
                      <a:pt x="20" y="21"/>
                    </a:lnTo>
                    <a:lnTo>
                      <a:pt x="20" y="221"/>
                    </a:lnTo>
                    <a:close/>
                  </a:path>
                </a:pathLst>
              </a:cu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ï$ḷídê">
                <a:extLst>
                  <a:ext uri="{FF2B5EF4-FFF2-40B4-BE49-F238E27FC236}">
                    <a16:creationId xmlns:a16="http://schemas.microsoft.com/office/drawing/2014/main" xmlns="" id="{9A4B9A72-0587-4B0D-9F6D-027093D6E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7013" y="6667500"/>
                <a:ext cx="239713" cy="176213"/>
              </a:xfrm>
              <a:prstGeom prst="rect">
                <a:avLst/>
              </a:prstGeom>
              <a:solidFill>
                <a:srgbClr val="64F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íṩlidé">
                <a:extLst>
                  <a:ext uri="{FF2B5EF4-FFF2-40B4-BE49-F238E27FC236}">
                    <a16:creationId xmlns:a16="http://schemas.microsoft.com/office/drawing/2014/main" xmlns="" id="{E9DEA7EB-00EC-4DA8-9657-9C3C384B47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1138" y="6651625"/>
                <a:ext cx="273050" cy="207963"/>
              </a:xfrm>
              <a:custGeom>
                <a:avLst/>
                <a:gdLst>
                  <a:gd name="T0" fmla="*/ 172 w 172"/>
                  <a:gd name="T1" fmla="*/ 131 h 131"/>
                  <a:gd name="T2" fmla="*/ 0 w 172"/>
                  <a:gd name="T3" fmla="*/ 131 h 131"/>
                  <a:gd name="T4" fmla="*/ 0 w 172"/>
                  <a:gd name="T5" fmla="*/ 0 h 131"/>
                  <a:gd name="T6" fmla="*/ 172 w 172"/>
                  <a:gd name="T7" fmla="*/ 0 h 131"/>
                  <a:gd name="T8" fmla="*/ 172 w 172"/>
                  <a:gd name="T9" fmla="*/ 131 h 131"/>
                  <a:gd name="T10" fmla="*/ 21 w 172"/>
                  <a:gd name="T11" fmla="*/ 110 h 131"/>
                  <a:gd name="T12" fmla="*/ 151 w 172"/>
                  <a:gd name="T13" fmla="*/ 110 h 131"/>
                  <a:gd name="T14" fmla="*/ 151 w 172"/>
                  <a:gd name="T15" fmla="*/ 21 h 131"/>
                  <a:gd name="T16" fmla="*/ 21 w 172"/>
                  <a:gd name="T17" fmla="*/ 21 h 131"/>
                  <a:gd name="T18" fmla="*/ 21 w 172"/>
                  <a:gd name="T19" fmla="*/ 11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2" h="131">
                    <a:moveTo>
                      <a:pt x="172" y="131"/>
                    </a:moveTo>
                    <a:lnTo>
                      <a:pt x="0" y="131"/>
                    </a:lnTo>
                    <a:lnTo>
                      <a:pt x="0" y="0"/>
                    </a:lnTo>
                    <a:lnTo>
                      <a:pt x="172" y="0"/>
                    </a:lnTo>
                    <a:lnTo>
                      <a:pt x="172" y="131"/>
                    </a:lnTo>
                    <a:close/>
                    <a:moveTo>
                      <a:pt x="21" y="110"/>
                    </a:moveTo>
                    <a:lnTo>
                      <a:pt x="151" y="110"/>
                    </a:lnTo>
                    <a:lnTo>
                      <a:pt x="151" y="21"/>
                    </a:lnTo>
                    <a:lnTo>
                      <a:pt x="21" y="21"/>
                    </a:lnTo>
                    <a:lnTo>
                      <a:pt x="21" y="110"/>
                    </a:lnTo>
                    <a:close/>
                  </a:path>
                </a:pathLst>
              </a:cu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ïŝḷïďè">
                <a:extLst>
                  <a:ext uri="{FF2B5EF4-FFF2-40B4-BE49-F238E27FC236}">
                    <a16:creationId xmlns:a16="http://schemas.microsoft.com/office/drawing/2014/main" xmlns="" id="{EBF5C2FD-0BEC-4806-A7FB-A8355A303C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6775" y="6232525"/>
                <a:ext cx="238125" cy="609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îŝlïḑé">
                <a:extLst>
                  <a:ext uri="{FF2B5EF4-FFF2-40B4-BE49-F238E27FC236}">
                    <a16:creationId xmlns:a16="http://schemas.microsoft.com/office/drawing/2014/main" xmlns="" id="{1AFC44C8-A347-4E69-9FE3-F2DA7E432A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0900" y="6215063"/>
                <a:ext cx="269875" cy="642938"/>
              </a:xfrm>
              <a:custGeom>
                <a:avLst/>
                <a:gdLst>
                  <a:gd name="T0" fmla="*/ 170 w 170"/>
                  <a:gd name="T1" fmla="*/ 405 h 405"/>
                  <a:gd name="T2" fmla="*/ 0 w 170"/>
                  <a:gd name="T3" fmla="*/ 405 h 405"/>
                  <a:gd name="T4" fmla="*/ 0 w 170"/>
                  <a:gd name="T5" fmla="*/ 0 h 405"/>
                  <a:gd name="T6" fmla="*/ 170 w 170"/>
                  <a:gd name="T7" fmla="*/ 0 h 405"/>
                  <a:gd name="T8" fmla="*/ 170 w 170"/>
                  <a:gd name="T9" fmla="*/ 405 h 405"/>
                  <a:gd name="T10" fmla="*/ 20 w 170"/>
                  <a:gd name="T11" fmla="*/ 384 h 405"/>
                  <a:gd name="T12" fmla="*/ 150 w 170"/>
                  <a:gd name="T13" fmla="*/ 384 h 405"/>
                  <a:gd name="T14" fmla="*/ 150 w 170"/>
                  <a:gd name="T15" fmla="*/ 21 h 405"/>
                  <a:gd name="T16" fmla="*/ 20 w 170"/>
                  <a:gd name="T17" fmla="*/ 21 h 405"/>
                  <a:gd name="T18" fmla="*/ 20 w 170"/>
                  <a:gd name="T19" fmla="*/ 384 h 4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0" h="405">
                    <a:moveTo>
                      <a:pt x="170" y="405"/>
                    </a:moveTo>
                    <a:lnTo>
                      <a:pt x="0" y="405"/>
                    </a:lnTo>
                    <a:lnTo>
                      <a:pt x="0" y="0"/>
                    </a:lnTo>
                    <a:lnTo>
                      <a:pt x="170" y="0"/>
                    </a:lnTo>
                    <a:lnTo>
                      <a:pt x="170" y="405"/>
                    </a:lnTo>
                    <a:close/>
                    <a:moveTo>
                      <a:pt x="20" y="384"/>
                    </a:moveTo>
                    <a:lnTo>
                      <a:pt x="150" y="384"/>
                    </a:lnTo>
                    <a:lnTo>
                      <a:pt x="150" y="21"/>
                    </a:lnTo>
                    <a:lnTo>
                      <a:pt x="20" y="21"/>
                    </a:lnTo>
                    <a:lnTo>
                      <a:pt x="20" y="384"/>
                    </a:lnTo>
                    <a:close/>
                  </a:path>
                </a:pathLst>
              </a:cu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ïŝḷîḋè">
                <a:extLst>
                  <a:ext uri="{FF2B5EF4-FFF2-40B4-BE49-F238E27FC236}">
                    <a16:creationId xmlns:a16="http://schemas.microsoft.com/office/drawing/2014/main" xmlns="" id="{0BD608EA-73E9-49C3-B56F-EE855DC2F7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4275" y="6054725"/>
                <a:ext cx="241300" cy="7889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íšļïḍè">
                <a:extLst>
                  <a:ext uri="{FF2B5EF4-FFF2-40B4-BE49-F238E27FC236}">
                    <a16:creationId xmlns:a16="http://schemas.microsoft.com/office/drawing/2014/main" xmlns="" id="{3E90003E-E2AA-47AB-820E-E0FD5D306B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8400" y="6037263"/>
                <a:ext cx="273050" cy="822325"/>
              </a:xfrm>
              <a:custGeom>
                <a:avLst/>
                <a:gdLst>
                  <a:gd name="T0" fmla="*/ 172 w 172"/>
                  <a:gd name="T1" fmla="*/ 518 h 518"/>
                  <a:gd name="T2" fmla="*/ 0 w 172"/>
                  <a:gd name="T3" fmla="*/ 518 h 518"/>
                  <a:gd name="T4" fmla="*/ 0 w 172"/>
                  <a:gd name="T5" fmla="*/ 0 h 518"/>
                  <a:gd name="T6" fmla="*/ 172 w 172"/>
                  <a:gd name="T7" fmla="*/ 0 h 518"/>
                  <a:gd name="T8" fmla="*/ 172 w 172"/>
                  <a:gd name="T9" fmla="*/ 518 h 518"/>
                  <a:gd name="T10" fmla="*/ 20 w 172"/>
                  <a:gd name="T11" fmla="*/ 497 h 518"/>
                  <a:gd name="T12" fmla="*/ 151 w 172"/>
                  <a:gd name="T13" fmla="*/ 497 h 518"/>
                  <a:gd name="T14" fmla="*/ 151 w 172"/>
                  <a:gd name="T15" fmla="*/ 21 h 518"/>
                  <a:gd name="T16" fmla="*/ 20 w 172"/>
                  <a:gd name="T17" fmla="*/ 21 h 518"/>
                  <a:gd name="T18" fmla="*/ 20 w 172"/>
                  <a:gd name="T19" fmla="*/ 497 h 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2" h="518">
                    <a:moveTo>
                      <a:pt x="172" y="518"/>
                    </a:moveTo>
                    <a:lnTo>
                      <a:pt x="0" y="518"/>
                    </a:lnTo>
                    <a:lnTo>
                      <a:pt x="0" y="0"/>
                    </a:lnTo>
                    <a:lnTo>
                      <a:pt x="172" y="0"/>
                    </a:lnTo>
                    <a:lnTo>
                      <a:pt x="172" y="518"/>
                    </a:lnTo>
                    <a:close/>
                    <a:moveTo>
                      <a:pt x="20" y="497"/>
                    </a:moveTo>
                    <a:lnTo>
                      <a:pt x="151" y="497"/>
                    </a:lnTo>
                    <a:lnTo>
                      <a:pt x="151" y="21"/>
                    </a:lnTo>
                    <a:lnTo>
                      <a:pt x="20" y="21"/>
                    </a:lnTo>
                    <a:lnTo>
                      <a:pt x="20" y="497"/>
                    </a:lnTo>
                    <a:close/>
                  </a:path>
                </a:pathLst>
              </a:cu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" name="îṥļíḑè">
                <a:extLst>
                  <a:ext uri="{FF2B5EF4-FFF2-40B4-BE49-F238E27FC236}">
                    <a16:creationId xmlns:a16="http://schemas.microsoft.com/office/drawing/2014/main" xmlns="" id="{26823C0F-2AF4-45B2-B5F2-015C0843C7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1925" y="5616575"/>
                <a:ext cx="373063" cy="1227138"/>
              </a:xfrm>
              <a:custGeom>
                <a:avLst/>
                <a:gdLst>
                  <a:gd name="T0" fmla="*/ 235 w 235"/>
                  <a:gd name="T1" fmla="*/ 111 h 773"/>
                  <a:gd name="T2" fmla="*/ 120 w 235"/>
                  <a:gd name="T3" fmla="*/ 0 h 773"/>
                  <a:gd name="T4" fmla="*/ 0 w 235"/>
                  <a:gd name="T5" fmla="*/ 110 h 773"/>
                  <a:gd name="T6" fmla="*/ 44 w 235"/>
                  <a:gd name="T7" fmla="*/ 110 h 773"/>
                  <a:gd name="T8" fmla="*/ 44 w 235"/>
                  <a:gd name="T9" fmla="*/ 773 h 773"/>
                  <a:gd name="T10" fmla="*/ 196 w 235"/>
                  <a:gd name="T11" fmla="*/ 773 h 773"/>
                  <a:gd name="T12" fmla="*/ 196 w 235"/>
                  <a:gd name="T13" fmla="*/ 111 h 773"/>
                  <a:gd name="T14" fmla="*/ 235 w 235"/>
                  <a:gd name="T15" fmla="*/ 111 h 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5" h="773">
                    <a:moveTo>
                      <a:pt x="235" y="111"/>
                    </a:moveTo>
                    <a:lnTo>
                      <a:pt x="120" y="0"/>
                    </a:lnTo>
                    <a:lnTo>
                      <a:pt x="0" y="110"/>
                    </a:lnTo>
                    <a:lnTo>
                      <a:pt x="44" y="110"/>
                    </a:lnTo>
                    <a:lnTo>
                      <a:pt x="44" y="773"/>
                    </a:lnTo>
                    <a:lnTo>
                      <a:pt x="196" y="773"/>
                    </a:lnTo>
                    <a:lnTo>
                      <a:pt x="196" y="111"/>
                    </a:lnTo>
                    <a:lnTo>
                      <a:pt x="235" y="111"/>
                    </a:lnTo>
                    <a:close/>
                  </a:path>
                </a:pathLst>
              </a:custGeom>
              <a:solidFill>
                <a:srgbClr val="64F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ïŝḷíďê">
                <a:extLst>
                  <a:ext uri="{FF2B5EF4-FFF2-40B4-BE49-F238E27FC236}">
                    <a16:creationId xmlns:a16="http://schemas.microsoft.com/office/drawing/2014/main" xmlns="" id="{FB2E6944-444A-4262-8EB4-EC58EC7CB4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9063" y="5592763"/>
                <a:ext cx="457200" cy="1266825"/>
              </a:xfrm>
              <a:custGeom>
                <a:avLst/>
                <a:gdLst>
                  <a:gd name="T0" fmla="*/ 233 w 288"/>
                  <a:gd name="T1" fmla="*/ 798 h 798"/>
                  <a:gd name="T2" fmla="*/ 61 w 288"/>
                  <a:gd name="T3" fmla="*/ 798 h 798"/>
                  <a:gd name="T4" fmla="*/ 61 w 288"/>
                  <a:gd name="T5" fmla="*/ 136 h 798"/>
                  <a:gd name="T6" fmla="*/ 0 w 288"/>
                  <a:gd name="T7" fmla="*/ 136 h 798"/>
                  <a:gd name="T8" fmla="*/ 148 w 288"/>
                  <a:gd name="T9" fmla="*/ 0 h 798"/>
                  <a:gd name="T10" fmla="*/ 288 w 288"/>
                  <a:gd name="T11" fmla="*/ 137 h 798"/>
                  <a:gd name="T12" fmla="*/ 233 w 288"/>
                  <a:gd name="T13" fmla="*/ 136 h 798"/>
                  <a:gd name="T14" fmla="*/ 233 w 288"/>
                  <a:gd name="T15" fmla="*/ 798 h 798"/>
                  <a:gd name="T16" fmla="*/ 81 w 288"/>
                  <a:gd name="T17" fmla="*/ 777 h 798"/>
                  <a:gd name="T18" fmla="*/ 213 w 288"/>
                  <a:gd name="T19" fmla="*/ 777 h 798"/>
                  <a:gd name="T20" fmla="*/ 213 w 288"/>
                  <a:gd name="T21" fmla="*/ 116 h 798"/>
                  <a:gd name="T22" fmla="*/ 236 w 288"/>
                  <a:gd name="T23" fmla="*/ 116 h 798"/>
                  <a:gd name="T24" fmla="*/ 147 w 288"/>
                  <a:gd name="T25" fmla="*/ 30 h 798"/>
                  <a:gd name="T26" fmla="*/ 53 w 288"/>
                  <a:gd name="T27" fmla="*/ 115 h 798"/>
                  <a:gd name="T28" fmla="*/ 81 w 288"/>
                  <a:gd name="T29" fmla="*/ 115 h 798"/>
                  <a:gd name="T30" fmla="*/ 81 w 288"/>
                  <a:gd name="T31" fmla="*/ 777 h 7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8" h="798">
                    <a:moveTo>
                      <a:pt x="233" y="798"/>
                    </a:moveTo>
                    <a:lnTo>
                      <a:pt x="61" y="798"/>
                    </a:lnTo>
                    <a:lnTo>
                      <a:pt x="61" y="136"/>
                    </a:lnTo>
                    <a:lnTo>
                      <a:pt x="0" y="136"/>
                    </a:lnTo>
                    <a:lnTo>
                      <a:pt x="148" y="0"/>
                    </a:lnTo>
                    <a:lnTo>
                      <a:pt x="288" y="137"/>
                    </a:lnTo>
                    <a:lnTo>
                      <a:pt x="233" y="136"/>
                    </a:lnTo>
                    <a:lnTo>
                      <a:pt x="233" y="798"/>
                    </a:lnTo>
                    <a:close/>
                    <a:moveTo>
                      <a:pt x="81" y="777"/>
                    </a:moveTo>
                    <a:lnTo>
                      <a:pt x="213" y="777"/>
                    </a:lnTo>
                    <a:lnTo>
                      <a:pt x="213" y="116"/>
                    </a:lnTo>
                    <a:lnTo>
                      <a:pt x="236" y="116"/>
                    </a:lnTo>
                    <a:lnTo>
                      <a:pt x="147" y="30"/>
                    </a:lnTo>
                    <a:lnTo>
                      <a:pt x="53" y="115"/>
                    </a:lnTo>
                    <a:lnTo>
                      <a:pt x="81" y="115"/>
                    </a:lnTo>
                    <a:lnTo>
                      <a:pt x="81" y="777"/>
                    </a:lnTo>
                    <a:close/>
                  </a:path>
                </a:pathLst>
              </a:cu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i$lïḋê">
                <a:extLst>
                  <a:ext uri="{FF2B5EF4-FFF2-40B4-BE49-F238E27FC236}">
                    <a16:creationId xmlns:a16="http://schemas.microsoft.com/office/drawing/2014/main" xmlns="" id="{4EFE6B27-A76B-471C-863D-F361092BF1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7013" y="6737350"/>
                <a:ext cx="87313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" name="îşļiḑè">
                <a:extLst>
                  <a:ext uri="{FF2B5EF4-FFF2-40B4-BE49-F238E27FC236}">
                    <a16:creationId xmlns:a16="http://schemas.microsoft.com/office/drawing/2014/main" xmlns="" id="{2CEF6C64-ED94-444F-968C-6264B74F12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7688" y="6562725"/>
                <a:ext cx="88900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ïṧ1ïḓe">
                <a:extLst>
                  <a:ext uri="{FF2B5EF4-FFF2-40B4-BE49-F238E27FC236}">
                    <a16:creationId xmlns:a16="http://schemas.microsoft.com/office/drawing/2014/main" xmlns="" id="{86CBB33D-4E2A-40AF-8C28-5BC1782ECE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7688" y="6650038"/>
                <a:ext cx="88900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işlídè">
                <a:extLst>
                  <a:ext uri="{FF2B5EF4-FFF2-40B4-BE49-F238E27FC236}">
                    <a16:creationId xmlns:a16="http://schemas.microsoft.com/office/drawing/2014/main" xmlns="" id="{16DE5754-3625-4B7D-A430-DE80A0A10A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7688" y="6737350"/>
                <a:ext cx="88900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ïṡ1ïdê">
                <a:extLst>
                  <a:ext uri="{FF2B5EF4-FFF2-40B4-BE49-F238E27FC236}">
                    <a16:creationId xmlns:a16="http://schemas.microsoft.com/office/drawing/2014/main" xmlns="" id="{5FB99191-D04A-4939-BD3D-FC61024A4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6775" y="6562725"/>
                <a:ext cx="88900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ïṩḻïḍe">
                <a:extLst>
                  <a:ext uri="{FF2B5EF4-FFF2-40B4-BE49-F238E27FC236}">
                    <a16:creationId xmlns:a16="http://schemas.microsoft.com/office/drawing/2014/main" xmlns="" id="{0475CF26-A272-4DD1-A18E-DCF3EA4433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6775" y="6650038"/>
                <a:ext cx="88900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iṥļîḍé">
                <a:extLst>
                  <a:ext uri="{FF2B5EF4-FFF2-40B4-BE49-F238E27FC236}">
                    <a16:creationId xmlns:a16="http://schemas.microsoft.com/office/drawing/2014/main" xmlns="" id="{3D68DBD1-E3D0-4F14-9F20-B2E157C50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6775" y="6737350"/>
                <a:ext cx="88900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îṥḻíḋê">
                <a:extLst>
                  <a:ext uri="{FF2B5EF4-FFF2-40B4-BE49-F238E27FC236}">
                    <a16:creationId xmlns:a16="http://schemas.microsoft.com/office/drawing/2014/main" xmlns="" id="{B3A80B3B-D4E9-4A05-AB2E-B2DB71FF9E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6775" y="6300788"/>
                <a:ext cx="88900" cy="31750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" name="íšḻîdê">
                <a:extLst>
                  <a:ext uri="{FF2B5EF4-FFF2-40B4-BE49-F238E27FC236}">
                    <a16:creationId xmlns:a16="http://schemas.microsoft.com/office/drawing/2014/main" xmlns="" id="{6E7007B3-0684-4668-BA23-83E34A5414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6775" y="6388100"/>
                <a:ext cx="88900" cy="31750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" name="îṧ1ïďê">
                <a:extLst>
                  <a:ext uri="{FF2B5EF4-FFF2-40B4-BE49-F238E27FC236}">
                    <a16:creationId xmlns:a16="http://schemas.microsoft.com/office/drawing/2014/main" xmlns="" id="{D2F0C817-9C18-4977-9621-4C3A1F15CE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6775" y="6475413"/>
                <a:ext cx="88900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" name="îṧḷîḍe">
                <a:extLst>
                  <a:ext uri="{FF2B5EF4-FFF2-40B4-BE49-F238E27FC236}">
                    <a16:creationId xmlns:a16="http://schemas.microsoft.com/office/drawing/2014/main" xmlns="" id="{90FDF308-8396-446A-BFF2-7D0DCCCB7F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4275" y="6564313"/>
                <a:ext cx="88900" cy="31750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" name="íşľiďe">
                <a:extLst>
                  <a:ext uri="{FF2B5EF4-FFF2-40B4-BE49-F238E27FC236}">
                    <a16:creationId xmlns:a16="http://schemas.microsoft.com/office/drawing/2014/main" xmlns="" id="{57AC06D5-731B-4349-B5BF-4A6CDA9D46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4275" y="6651625"/>
                <a:ext cx="88900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îṥļîḑé">
                <a:extLst>
                  <a:ext uri="{FF2B5EF4-FFF2-40B4-BE49-F238E27FC236}">
                    <a16:creationId xmlns:a16="http://schemas.microsoft.com/office/drawing/2014/main" xmlns="" id="{E32D072E-F383-49FB-8815-591376444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4275" y="6738938"/>
                <a:ext cx="88900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" name="íṣ1íḍè">
                <a:extLst>
                  <a:ext uri="{FF2B5EF4-FFF2-40B4-BE49-F238E27FC236}">
                    <a16:creationId xmlns:a16="http://schemas.microsoft.com/office/drawing/2014/main" xmlns="" id="{4F36A956-13B8-46CF-AACF-F0C4656A2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4275" y="6300788"/>
                <a:ext cx="88900" cy="31750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" name="islïḋé">
                <a:extLst>
                  <a:ext uri="{FF2B5EF4-FFF2-40B4-BE49-F238E27FC236}">
                    <a16:creationId xmlns:a16="http://schemas.microsoft.com/office/drawing/2014/main" xmlns="" id="{C20009D2-B232-4565-B09C-C5A3601C93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4275" y="6388100"/>
                <a:ext cx="88900" cy="31750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" name="ïSļîďé">
                <a:extLst>
                  <a:ext uri="{FF2B5EF4-FFF2-40B4-BE49-F238E27FC236}">
                    <a16:creationId xmlns:a16="http://schemas.microsoft.com/office/drawing/2014/main" xmlns="" id="{3B0FD078-9600-404D-85B0-11A3F63B3A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4275" y="6475413"/>
                <a:ext cx="88900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" name="îS1îḓè">
                <a:extLst>
                  <a:ext uri="{FF2B5EF4-FFF2-40B4-BE49-F238E27FC236}">
                    <a16:creationId xmlns:a16="http://schemas.microsoft.com/office/drawing/2014/main" xmlns="" id="{A2E7F243-C9E5-4B35-99B6-F059EF7FC3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4275" y="6037263"/>
                <a:ext cx="88900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" name="íṡḻîďé">
                <a:extLst>
                  <a:ext uri="{FF2B5EF4-FFF2-40B4-BE49-F238E27FC236}">
                    <a16:creationId xmlns:a16="http://schemas.microsoft.com/office/drawing/2014/main" xmlns="" id="{5D6B6DBF-8C48-4FFD-9742-170FA725C2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4275" y="6124575"/>
                <a:ext cx="88900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" name="íş1îḑè">
                <a:extLst>
                  <a:ext uri="{FF2B5EF4-FFF2-40B4-BE49-F238E27FC236}">
                    <a16:creationId xmlns:a16="http://schemas.microsoft.com/office/drawing/2014/main" xmlns="" id="{102A77A8-578A-4D62-B692-395A1F1AB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4275" y="6211888"/>
                <a:ext cx="88900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" name="ïṩľîḑe">
                <a:extLst>
                  <a:ext uri="{FF2B5EF4-FFF2-40B4-BE49-F238E27FC236}">
                    <a16:creationId xmlns:a16="http://schemas.microsoft.com/office/drawing/2014/main" xmlns="" id="{C3BE39BB-2B31-43A9-91EE-56926E5E9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4950" y="6564313"/>
                <a:ext cx="87313" cy="31750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" name="ïṥḷïdê">
                <a:extLst>
                  <a:ext uri="{FF2B5EF4-FFF2-40B4-BE49-F238E27FC236}">
                    <a16:creationId xmlns:a16="http://schemas.microsoft.com/office/drawing/2014/main" xmlns="" id="{EC0F94A8-E072-4D4B-AA0C-82C8512867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4950" y="6651625"/>
                <a:ext cx="87313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" name="îşļïďé">
                <a:extLst>
                  <a:ext uri="{FF2B5EF4-FFF2-40B4-BE49-F238E27FC236}">
                    <a16:creationId xmlns:a16="http://schemas.microsoft.com/office/drawing/2014/main" xmlns="" id="{79601C67-9104-4F6A-883B-887A80185E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4950" y="6738938"/>
                <a:ext cx="87313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" name="íŝḷîďe">
                <a:extLst>
                  <a:ext uri="{FF2B5EF4-FFF2-40B4-BE49-F238E27FC236}">
                    <a16:creationId xmlns:a16="http://schemas.microsoft.com/office/drawing/2014/main" xmlns="" id="{871F1DA2-B185-4CF8-A45F-B3FB76CE52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4950" y="6300788"/>
                <a:ext cx="87313" cy="31750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" name="íṡ1îḑè">
                <a:extLst>
                  <a:ext uri="{FF2B5EF4-FFF2-40B4-BE49-F238E27FC236}">
                    <a16:creationId xmlns:a16="http://schemas.microsoft.com/office/drawing/2014/main" xmlns="" id="{61DD589D-EF90-4618-8E9A-0045717AF7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4950" y="6388100"/>
                <a:ext cx="87313" cy="31750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" name="íṡļiďè">
                <a:extLst>
                  <a:ext uri="{FF2B5EF4-FFF2-40B4-BE49-F238E27FC236}">
                    <a16:creationId xmlns:a16="http://schemas.microsoft.com/office/drawing/2014/main" xmlns="" id="{E1E94346-8E34-4736-BF24-980B8B97E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4950" y="6475413"/>
                <a:ext cx="87313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í$ľïďe">
                <a:extLst>
                  <a:ext uri="{FF2B5EF4-FFF2-40B4-BE49-F238E27FC236}">
                    <a16:creationId xmlns:a16="http://schemas.microsoft.com/office/drawing/2014/main" xmlns="" id="{91350958-C2B3-45B6-9232-23242E609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4950" y="6124575"/>
                <a:ext cx="87313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îṥľïďe">
                <a:extLst>
                  <a:ext uri="{FF2B5EF4-FFF2-40B4-BE49-F238E27FC236}">
                    <a16:creationId xmlns:a16="http://schemas.microsoft.com/office/drawing/2014/main" xmlns="" id="{126CC2DB-CCCF-4869-85BA-F284EBA5C0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4950" y="6211888"/>
                <a:ext cx="87313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iṡ1îḋê">
                <a:extLst>
                  <a:ext uri="{FF2B5EF4-FFF2-40B4-BE49-F238E27FC236}">
                    <a16:creationId xmlns:a16="http://schemas.microsoft.com/office/drawing/2014/main" xmlns="" id="{20C9A575-10D5-402F-B595-6897A554E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4950" y="6037263"/>
                <a:ext cx="87313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îSļíde">
                <a:extLst>
                  <a:ext uri="{FF2B5EF4-FFF2-40B4-BE49-F238E27FC236}">
                    <a16:creationId xmlns:a16="http://schemas.microsoft.com/office/drawing/2014/main" xmlns="" id="{8014BA5A-EF3C-495C-ACF3-EF51DE7369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4950" y="5862638"/>
                <a:ext cx="87313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isḻíḍé">
                <a:extLst>
                  <a:ext uri="{FF2B5EF4-FFF2-40B4-BE49-F238E27FC236}">
                    <a16:creationId xmlns:a16="http://schemas.microsoft.com/office/drawing/2014/main" xmlns="" id="{66682DD0-9F92-4103-9938-74E4362C6B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4950" y="5949950"/>
                <a:ext cx="87313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xmlns="" id="{AC62E7DC-B6C0-4B8A-8790-8F75E457AE92}"/>
              </a:ext>
            </a:extLst>
          </p:cNvPr>
          <p:cNvGrpSpPr/>
          <p:nvPr/>
        </p:nvGrpSpPr>
        <p:grpSpPr>
          <a:xfrm>
            <a:off x="6928233" y="2473304"/>
            <a:ext cx="4050533" cy="771221"/>
            <a:chOff x="2486795" y="2343753"/>
            <a:chExt cx="4422531" cy="771221"/>
          </a:xfrm>
        </p:grpSpPr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xmlns="" id="{728D9866-BE6B-496C-ACBE-0661F4F6B9B4}"/>
                </a:ext>
              </a:extLst>
            </p:cNvPr>
            <p:cNvSpPr txBox="1"/>
            <p:nvPr/>
          </p:nvSpPr>
          <p:spPr>
            <a:xfrm>
              <a:off x="2486795" y="2343753"/>
              <a:ext cx="1862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xmlns="" id="{99952087-A281-4769-91FF-F672AA1D1F2F}"/>
                </a:ext>
              </a:extLst>
            </p:cNvPr>
            <p:cNvSpPr txBox="1"/>
            <p:nvPr/>
          </p:nvSpPr>
          <p:spPr>
            <a:xfrm>
              <a:off x="2486795" y="2687228"/>
              <a:ext cx="4422531" cy="42774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field</a:t>
              </a:r>
            </a:p>
          </p:txBody>
        </p: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xmlns="" id="{9F7CA60C-F372-4041-8773-32140CEDB014}"/>
              </a:ext>
            </a:extLst>
          </p:cNvPr>
          <p:cNvGrpSpPr/>
          <p:nvPr/>
        </p:nvGrpSpPr>
        <p:grpSpPr>
          <a:xfrm>
            <a:off x="6928233" y="3561920"/>
            <a:ext cx="4050533" cy="771221"/>
            <a:chOff x="2486795" y="2343753"/>
            <a:chExt cx="4422531" cy="771221"/>
          </a:xfrm>
        </p:grpSpPr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xmlns="" id="{702AED84-B8EB-465B-B61B-49CF866FE28A}"/>
                </a:ext>
              </a:extLst>
            </p:cNvPr>
            <p:cNvSpPr txBox="1"/>
            <p:nvPr/>
          </p:nvSpPr>
          <p:spPr>
            <a:xfrm>
              <a:off x="2486795" y="2343753"/>
              <a:ext cx="1862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xmlns="" id="{530BCD9B-0E22-4C8E-82CD-EFF2ADB0CED0}"/>
                </a:ext>
              </a:extLst>
            </p:cNvPr>
            <p:cNvSpPr txBox="1"/>
            <p:nvPr/>
          </p:nvSpPr>
          <p:spPr>
            <a:xfrm>
              <a:off x="2486795" y="2687228"/>
              <a:ext cx="4422531" cy="42774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field</a:t>
              </a:r>
            </a:p>
          </p:txBody>
        </p: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xmlns="" id="{B4DE17DC-ADFD-4FA3-9B9E-CA1AF984BC39}"/>
              </a:ext>
            </a:extLst>
          </p:cNvPr>
          <p:cNvGrpSpPr/>
          <p:nvPr/>
        </p:nvGrpSpPr>
        <p:grpSpPr>
          <a:xfrm>
            <a:off x="6928233" y="4650535"/>
            <a:ext cx="4050533" cy="771221"/>
            <a:chOff x="2486795" y="2343753"/>
            <a:chExt cx="4422531" cy="771221"/>
          </a:xfrm>
        </p:grpSpPr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xmlns="" id="{4542750A-CFA9-405A-A893-8EFF2A30A68E}"/>
                </a:ext>
              </a:extLst>
            </p:cNvPr>
            <p:cNvSpPr txBox="1"/>
            <p:nvPr/>
          </p:nvSpPr>
          <p:spPr>
            <a:xfrm>
              <a:off x="2486795" y="2343753"/>
              <a:ext cx="1862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xmlns="" id="{4BC0FF5D-0FDA-441C-B783-C85271276E74}"/>
                </a:ext>
              </a:extLst>
            </p:cNvPr>
            <p:cNvSpPr txBox="1"/>
            <p:nvPr/>
          </p:nvSpPr>
          <p:spPr>
            <a:xfrm>
              <a:off x="2486795" y="2687228"/>
              <a:ext cx="4422531" cy="42774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field</a:t>
              </a:r>
            </a:p>
          </p:txBody>
        </p:sp>
      </p:grpSp>
      <p:sp>
        <p:nvSpPr>
          <p:cNvPr id="79" name="椭圆 6">
            <a:extLst>
              <a:ext uri="{FF2B5EF4-FFF2-40B4-BE49-F238E27FC236}">
                <a16:creationId xmlns:a16="http://schemas.microsoft.com/office/drawing/2014/main" xmlns="" id="{9783A440-DEE5-4AF1-B8E3-CA883883E5A4}"/>
              </a:ext>
            </a:extLst>
          </p:cNvPr>
          <p:cNvSpPr/>
          <p:nvPr/>
        </p:nvSpPr>
        <p:spPr>
          <a:xfrm>
            <a:off x="6348181" y="2456742"/>
            <a:ext cx="434581" cy="433926"/>
          </a:xfrm>
          <a:custGeom>
            <a:avLst/>
            <a:gdLst>
              <a:gd name="connsiteX0" fmla="*/ 506334 w 607638"/>
              <a:gd name="connsiteY0" fmla="*/ 455027 h 606722"/>
              <a:gd name="connsiteX1" fmla="*/ 506334 w 607638"/>
              <a:gd name="connsiteY1" fmla="*/ 505592 h 606722"/>
              <a:gd name="connsiteX2" fmla="*/ 531616 w 607638"/>
              <a:gd name="connsiteY2" fmla="*/ 505592 h 606722"/>
              <a:gd name="connsiteX3" fmla="*/ 556986 w 607638"/>
              <a:gd name="connsiteY3" fmla="*/ 480265 h 606722"/>
              <a:gd name="connsiteX4" fmla="*/ 531616 w 607638"/>
              <a:gd name="connsiteY4" fmla="*/ 455027 h 606722"/>
              <a:gd name="connsiteX5" fmla="*/ 430401 w 607638"/>
              <a:gd name="connsiteY5" fmla="*/ 353896 h 606722"/>
              <a:gd name="connsiteX6" fmla="*/ 405031 w 607638"/>
              <a:gd name="connsiteY6" fmla="*/ 379223 h 606722"/>
              <a:gd name="connsiteX7" fmla="*/ 430401 w 607638"/>
              <a:gd name="connsiteY7" fmla="*/ 404461 h 606722"/>
              <a:gd name="connsiteX8" fmla="*/ 455683 w 607638"/>
              <a:gd name="connsiteY8" fmla="*/ 404461 h 606722"/>
              <a:gd name="connsiteX9" fmla="*/ 455683 w 607638"/>
              <a:gd name="connsiteY9" fmla="*/ 353896 h 606722"/>
              <a:gd name="connsiteX10" fmla="*/ 480964 w 607638"/>
              <a:gd name="connsiteY10" fmla="*/ 252766 h 606722"/>
              <a:gd name="connsiteX11" fmla="*/ 506334 w 607638"/>
              <a:gd name="connsiteY11" fmla="*/ 278093 h 606722"/>
              <a:gd name="connsiteX12" fmla="*/ 506334 w 607638"/>
              <a:gd name="connsiteY12" fmla="*/ 303331 h 606722"/>
              <a:gd name="connsiteX13" fmla="*/ 556986 w 607638"/>
              <a:gd name="connsiteY13" fmla="*/ 303331 h 606722"/>
              <a:gd name="connsiteX14" fmla="*/ 582268 w 607638"/>
              <a:gd name="connsiteY14" fmla="*/ 328658 h 606722"/>
              <a:gd name="connsiteX15" fmla="*/ 556986 w 607638"/>
              <a:gd name="connsiteY15" fmla="*/ 353896 h 606722"/>
              <a:gd name="connsiteX16" fmla="*/ 506334 w 607638"/>
              <a:gd name="connsiteY16" fmla="*/ 353896 h 606722"/>
              <a:gd name="connsiteX17" fmla="*/ 506334 w 607638"/>
              <a:gd name="connsiteY17" fmla="*/ 404461 h 606722"/>
              <a:gd name="connsiteX18" fmla="*/ 531616 w 607638"/>
              <a:gd name="connsiteY18" fmla="*/ 404461 h 606722"/>
              <a:gd name="connsiteX19" fmla="*/ 607638 w 607638"/>
              <a:gd name="connsiteY19" fmla="*/ 480265 h 606722"/>
              <a:gd name="connsiteX20" fmla="*/ 531616 w 607638"/>
              <a:gd name="connsiteY20" fmla="*/ 556157 h 606722"/>
              <a:gd name="connsiteX21" fmla="*/ 506334 w 607638"/>
              <a:gd name="connsiteY21" fmla="*/ 556157 h 606722"/>
              <a:gd name="connsiteX22" fmla="*/ 506334 w 607638"/>
              <a:gd name="connsiteY22" fmla="*/ 581395 h 606722"/>
              <a:gd name="connsiteX23" fmla="*/ 480964 w 607638"/>
              <a:gd name="connsiteY23" fmla="*/ 606722 h 606722"/>
              <a:gd name="connsiteX24" fmla="*/ 455683 w 607638"/>
              <a:gd name="connsiteY24" fmla="*/ 581395 h 606722"/>
              <a:gd name="connsiteX25" fmla="*/ 455683 w 607638"/>
              <a:gd name="connsiteY25" fmla="*/ 556157 h 606722"/>
              <a:gd name="connsiteX26" fmla="*/ 405031 w 607638"/>
              <a:gd name="connsiteY26" fmla="*/ 556157 h 606722"/>
              <a:gd name="connsiteX27" fmla="*/ 379749 w 607638"/>
              <a:gd name="connsiteY27" fmla="*/ 530830 h 606722"/>
              <a:gd name="connsiteX28" fmla="*/ 405031 w 607638"/>
              <a:gd name="connsiteY28" fmla="*/ 505592 h 606722"/>
              <a:gd name="connsiteX29" fmla="*/ 455683 w 607638"/>
              <a:gd name="connsiteY29" fmla="*/ 505592 h 606722"/>
              <a:gd name="connsiteX30" fmla="*/ 455683 w 607638"/>
              <a:gd name="connsiteY30" fmla="*/ 455027 h 606722"/>
              <a:gd name="connsiteX31" fmla="*/ 430401 w 607638"/>
              <a:gd name="connsiteY31" fmla="*/ 455027 h 606722"/>
              <a:gd name="connsiteX32" fmla="*/ 354379 w 607638"/>
              <a:gd name="connsiteY32" fmla="*/ 379223 h 606722"/>
              <a:gd name="connsiteX33" fmla="*/ 430401 w 607638"/>
              <a:gd name="connsiteY33" fmla="*/ 303331 h 606722"/>
              <a:gd name="connsiteX34" fmla="*/ 455683 w 607638"/>
              <a:gd name="connsiteY34" fmla="*/ 303331 h 606722"/>
              <a:gd name="connsiteX35" fmla="*/ 455683 w 607638"/>
              <a:gd name="connsiteY35" fmla="*/ 278093 h 606722"/>
              <a:gd name="connsiteX36" fmla="*/ 480964 w 607638"/>
              <a:gd name="connsiteY36" fmla="*/ 252766 h 606722"/>
              <a:gd name="connsiteX37" fmla="*/ 303759 w 607638"/>
              <a:gd name="connsiteY37" fmla="*/ 151716 h 606722"/>
              <a:gd name="connsiteX38" fmla="*/ 329117 w 607638"/>
              <a:gd name="connsiteY38" fmla="*/ 176950 h 606722"/>
              <a:gd name="connsiteX39" fmla="*/ 329117 w 607638"/>
              <a:gd name="connsiteY39" fmla="*/ 303301 h 606722"/>
              <a:gd name="connsiteX40" fmla="*/ 303759 w 607638"/>
              <a:gd name="connsiteY40" fmla="*/ 328624 h 606722"/>
              <a:gd name="connsiteX41" fmla="*/ 227862 w 607638"/>
              <a:gd name="connsiteY41" fmla="*/ 328624 h 606722"/>
              <a:gd name="connsiteX42" fmla="*/ 202593 w 607638"/>
              <a:gd name="connsiteY42" fmla="*/ 303301 h 606722"/>
              <a:gd name="connsiteX43" fmla="*/ 227862 w 607638"/>
              <a:gd name="connsiteY43" fmla="*/ 278066 h 606722"/>
              <a:gd name="connsiteX44" fmla="*/ 278490 w 607638"/>
              <a:gd name="connsiteY44" fmla="*/ 278066 h 606722"/>
              <a:gd name="connsiteX45" fmla="*/ 278490 w 607638"/>
              <a:gd name="connsiteY45" fmla="*/ 176950 h 606722"/>
              <a:gd name="connsiteX46" fmla="*/ 303759 w 607638"/>
              <a:gd name="connsiteY46" fmla="*/ 151716 h 606722"/>
              <a:gd name="connsiteX47" fmla="*/ 303762 w 607638"/>
              <a:gd name="connsiteY47" fmla="*/ 0 h 606722"/>
              <a:gd name="connsiteX48" fmla="*/ 606634 w 607638"/>
              <a:gd name="connsiteY48" fmla="*/ 220667 h 606722"/>
              <a:gd name="connsiteX49" fmla="*/ 589190 w 607638"/>
              <a:gd name="connsiteY49" fmla="*/ 251860 h 606722"/>
              <a:gd name="connsiteX50" fmla="*/ 557950 w 607638"/>
              <a:gd name="connsiteY50" fmla="*/ 234353 h 606722"/>
              <a:gd name="connsiteX51" fmla="*/ 303762 w 607638"/>
              <a:gd name="connsiteY51" fmla="*/ 50568 h 606722"/>
              <a:gd name="connsiteX52" fmla="*/ 50642 w 607638"/>
              <a:gd name="connsiteY52" fmla="*/ 303317 h 606722"/>
              <a:gd name="connsiteX53" fmla="*/ 303762 w 607638"/>
              <a:gd name="connsiteY53" fmla="*/ 556154 h 606722"/>
              <a:gd name="connsiteX54" fmla="*/ 329127 w 607638"/>
              <a:gd name="connsiteY54" fmla="*/ 581394 h 606722"/>
              <a:gd name="connsiteX55" fmla="*/ 303762 w 607638"/>
              <a:gd name="connsiteY55" fmla="*/ 606722 h 606722"/>
              <a:gd name="connsiteX56" fmla="*/ 0 w 607638"/>
              <a:gd name="connsiteY56" fmla="*/ 303317 h 606722"/>
              <a:gd name="connsiteX57" fmla="*/ 303762 w 607638"/>
              <a:gd name="connsiteY57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07638" h="606722">
                <a:moveTo>
                  <a:pt x="506334" y="455027"/>
                </a:moveTo>
                <a:lnTo>
                  <a:pt x="506334" y="505592"/>
                </a:lnTo>
                <a:lnTo>
                  <a:pt x="531616" y="505592"/>
                </a:lnTo>
                <a:cubicBezTo>
                  <a:pt x="545592" y="505592"/>
                  <a:pt x="556986" y="494217"/>
                  <a:pt x="556986" y="480265"/>
                </a:cubicBezTo>
                <a:cubicBezTo>
                  <a:pt x="556986" y="466401"/>
                  <a:pt x="545592" y="455027"/>
                  <a:pt x="531616" y="455027"/>
                </a:cubicBezTo>
                <a:close/>
                <a:moveTo>
                  <a:pt x="430401" y="353896"/>
                </a:moveTo>
                <a:cubicBezTo>
                  <a:pt x="416425" y="353896"/>
                  <a:pt x="405031" y="365271"/>
                  <a:pt x="405031" y="379223"/>
                </a:cubicBezTo>
                <a:cubicBezTo>
                  <a:pt x="405031" y="393087"/>
                  <a:pt x="416425" y="404461"/>
                  <a:pt x="430401" y="404461"/>
                </a:cubicBezTo>
                <a:lnTo>
                  <a:pt x="455683" y="404461"/>
                </a:lnTo>
                <a:lnTo>
                  <a:pt x="455683" y="353896"/>
                </a:lnTo>
                <a:close/>
                <a:moveTo>
                  <a:pt x="480964" y="252766"/>
                </a:moveTo>
                <a:cubicBezTo>
                  <a:pt x="495029" y="252766"/>
                  <a:pt x="506334" y="264141"/>
                  <a:pt x="506334" y="278093"/>
                </a:cubicBezTo>
                <a:lnTo>
                  <a:pt x="506334" y="303331"/>
                </a:lnTo>
                <a:lnTo>
                  <a:pt x="556986" y="303331"/>
                </a:lnTo>
                <a:cubicBezTo>
                  <a:pt x="570962" y="303331"/>
                  <a:pt x="582268" y="314706"/>
                  <a:pt x="582268" y="328658"/>
                </a:cubicBezTo>
                <a:cubicBezTo>
                  <a:pt x="582268" y="342610"/>
                  <a:pt x="570962" y="353896"/>
                  <a:pt x="556986" y="353896"/>
                </a:cubicBezTo>
                <a:lnTo>
                  <a:pt x="506334" y="353896"/>
                </a:lnTo>
                <a:lnTo>
                  <a:pt x="506334" y="404461"/>
                </a:lnTo>
                <a:lnTo>
                  <a:pt x="531616" y="404461"/>
                </a:lnTo>
                <a:cubicBezTo>
                  <a:pt x="573544" y="404461"/>
                  <a:pt x="607638" y="438497"/>
                  <a:pt x="607638" y="480265"/>
                </a:cubicBezTo>
                <a:cubicBezTo>
                  <a:pt x="607638" y="522121"/>
                  <a:pt x="573544" y="556157"/>
                  <a:pt x="531616" y="556157"/>
                </a:cubicBezTo>
                <a:lnTo>
                  <a:pt x="506334" y="556157"/>
                </a:lnTo>
                <a:lnTo>
                  <a:pt x="506334" y="581395"/>
                </a:lnTo>
                <a:cubicBezTo>
                  <a:pt x="506334" y="595347"/>
                  <a:pt x="495029" y="606722"/>
                  <a:pt x="480964" y="606722"/>
                </a:cubicBezTo>
                <a:cubicBezTo>
                  <a:pt x="466988" y="606722"/>
                  <a:pt x="455683" y="595347"/>
                  <a:pt x="455683" y="581395"/>
                </a:cubicBezTo>
                <a:lnTo>
                  <a:pt x="455683" y="556157"/>
                </a:lnTo>
                <a:lnTo>
                  <a:pt x="405031" y="556157"/>
                </a:lnTo>
                <a:cubicBezTo>
                  <a:pt x="391055" y="556157"/>
                  <a:pt x="379749" y="544782"/>
                  <a:pt x="379749" y="530830"/>
                </a:cubicBezTo>
                <a:cubicBezTo>
                  <a:pt x="379749" y="516878"/>
                  <a:pt x="391055" y="505592"/>
                  <a:pt x="405031" y="505592"/>
                </a:cubicBezTo>
                <a:lnTo>
                  <a:pt x="455683" y="505592"/>
                </a:lnTo>
                <a:lnTo>
                  <a:pt x="455683" y="455027"/>
                </a:lnTo>
                <a:lnTo>
                  <a:pt x="430401" y="455027"/>
                </a:lnTo>
                <a:cubicBezTo>
                  <a:pt x="388473" y="455027"/>
                  <a:pt x="354379" y="420991"/>
                  <a:pt x="354379" y="379223"/>
                </a:cubicBezTo>
                <a:cubicBezTo>
                  <a:pt x="354379" y="337367"/>
                  <a:pt x="388473" y="303331"/>
                  <a:pt x="430401" y="303331"/>
                </a:cubicBezTo>
                <a:lnTo>
                  <a:pt x="455683" y="303331"/>
                </a:lnTo>
                <a:lnTo>
                  <a:pt x="455683" y="278093"/>
                </a:lnTo>
                <a:cubicBezTo>
                  <a:pt x="455683" y="264141"/>
                  <a:pt x="466988" y="252766"/>
                  <a:pt x="480964" y="252766"/>
                </a:cubicBezTo>
                <a:close/>
                <a:moveTo>
                  <a:pt x="303759" y="151716"/>
                </a:moveTo>
                <a:cubicBezTo>
                  <a:pt x="317817" y="151716"/>
                  <a:pt x="329117" y="163000"/>
                  <a:pt x="329117" y="176950"/>
                </a:cubicBezTo>
                <a:lnTo>
                  <a:pt x="329117" y="303301"/>
                </a:lnTo>
                <a:cubicBezTo>
                  <a:pt x="329117" y="317251"/>
                  <a:pt x="317817" y="328624"/>
                  <a:pt x="303759" y="328624"/>
                </a:cubicBezTo>
                <a:lnTo>
                  <a:pt x="227862" y="328624"/>
                </a:lnTo>
                <a:cubicBezTo>
                  <a:pt x="213893" y="328624"/>
                  <a:pt x="202593" y="317251"/>
                  <a:pt x="202593" y="303301"/>
                </a:cubicBezTo>
                <a:cubicBezTo>
                  <a:pt x="202593" y="289351"/>
                  <a:pt x="213893" y="278066"/>
                  <a:pt x="227862" y="278066"/>
                </a:cubicBezTo>
                <a:lnTo>
                  <a:pt x="278490" y="278066"/>
                </a:lnTo>
                <a:lnTo>
                  <a:pt x="278490" y="176950"/>
                </a:lnTo>
                <a:cubicBezTo>
                  <a:pt x="278490" y="163000"/>
                  <a:pt x="289790" y="151716"/>
                  <a:pt x="303759" y="151716"/>
                </a:cubicBezTo>
                <a:close/>
                <a:moveTo>
                  <a:pt x="303762" y="0"/>
                </a:moveTo>
                <a:cubicBezTo>
                  <a:pt x="443049" y="0"/>
                  <a:pt x="570410" y="92781"/>
                  <a:pt x="606634" y="220667"/>
                </a:cubicBezTo>
                <a:cubicBezTo>
                  <a:pt x="610461" y="234086"/>
                  <a:pt x="602629" y="248039"/>
                  <a:pt x="589190" y="251860"/>
                </a:cubicBezTo>
                <a:cubicBezTo>
                  <a:pt x="575839" y="255504"/>
                  <a:pt x="561688" y="247861"/>
                  <a:pt x="557950" y="234353"/>
                </a:cubicBezTo>
                <a:cubicBezTo>
                  <a:pt x="527779" y="127885"/>
                  <a:pt x="420888" y="50568"/>
                  <a:pt x="303762" y="50568"/>
                </a:cubicBezTo>
                <a:cubicBezTo>
                  <a:pt x="164208" y="50568"/>
                  <a:pt x="50642" y="163967"/>
                  <a:pt x="50642" y="303317"/>
                </a:cubicBezTo>
                <a:cubicBezTo>
                  <a:pt x="50642" y="442755"/>
                  <a:pt x="164208" y="556154"/>
                  <a:pt x="303762" y="556154"/>
                </a:cubicBezTo>
                <a:cubicBezTo>
                  <a:pt x="317824" y="556154"/>
                  <a:pt x="329127" y="567441"/>
                  <a:pt x="329127" y="581394"/>
                </a:cubicBezTo>
                <a:cubicBezTo>
                  <a:pt x="329127" y="595347"/>
                  <a:pt x="317824" y="606722"/>
                  <a:pt x="303762" y="606722"/>
                </a:cubicBezTo>
                <a:cubicBezTo>
                  <a:pt x="136261" y="606722"/>
                  <a:pt x="0" y="470661"/>
                  <a:pt x="0" y="303317"/>
                </a:cubicBezTo>
                <a:cubicBezTo>
                  <a:pt x="0" y="136061"/>
                  <a:pt x="136261" y="0"/>
                  <a:pt x="303762" y="0"/>
                </a:cubicBezTo>
                <a:close/>
              </a:path>
            </a:pathLst>
          </a:custGeom>
          <a:solidFill>
            <a:srgbClr val="304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80" name="椭圆 10">
            <a:extLst>
              <a:ext uri="{FF2B5EF4-FFF2-40B4-BE49-F238E27FC236}">
                <a16:creationId xmlns:a16="http://schemas.microsoft.com/office/drawing/2014/main" xmlns="" id="{9B95C387-5CE1-41A1-ADD8-D1FB2553612A}"/>
              </a:ext>
            </a:extLst>
          </p:cNvPr>
          <p:cNvSpPr/>
          <p:nvPr/>
        </p:nvSpPr>
        <p:spPr>
          <a:xfrm>
            <a:off x="6348181" y="4664355"/>
            <a:ext cx="434581" cy="397739"/>
          </a:xfrm>
          <a:custGeom>
            <a:avLst/>
            <a:gdLst>
              <a:gd name="connsiteX0" fmla="*/ 531631 w 607639"/>
              <a:gd name="connsiteY0" fmla="*/ 404551 h 556126"/>
              <a:gd name="connsiteX1" fmla="*/ 556997 w 607639"/>
              <a:gd name="connsiteY1" fmla="*/ 429784 h 556126"/>
              <a:gd name="connsiteX2" fmla="*/ 556997 w 607639"/>
              <a:gd name="connsiteY2" fmla="*/ 455017 h 556126"/>
              <a:gd name="connsiteX3" fmla="*/ 582273 w 607639"/>
              <a:gd name="connsiteY3" fmla="*/ 455017 h 556126"/>
              <a:gd name="connsiteX4" fmla="*/ 607639 w 607639"/>
              <a:gd name="connsiteY4" fmla="*/ 480339 h 556126"/>
              <a:gd name="connsiteX5" fmla="*/ 582273 w 607639"/>
              <a:gd name="connsiteY5" fmla="*/ 505572 h 556126"/>
              <a:gd name="connsiteX6" fmla="*/ 556997 w 607639"/>
              <a:gd name="connsiteY6" fmla="*/ 505572 h 556126"/>
              <a:gd name="connsiteX7" fmla="*/ 556997 w 607639"/>
              <a:gd name="connsiteY7" fmla="*/ 530893 h 556126"/>
              <a:gd name="connsiteX8" fmla="*/ 531631 w 607639"/>
              <a:gd name="connsiteY8" fmla="*/ 556126 h 556126"/>
              <a:gd name="connsiteX9" fmla="*/ 506354 w 607639"/>
              <a:gd name="connsiteY9" fmla="*/ 530893 h 556126"/>
              <a:gd name="connsiteX10" fmla="*/ 506354 w 607639"/>
              <a:gd name="connsiteY10" fmla="*/ 505572 h 556126"/>
              <a:gd name="connsiteX11" fmla="*/ 480989 w 607639"/>
              <a:gd name="connsiteY11" fmla="*/ 505572 h 556126"/>
              <a:gd name="connsiteX12" fmla="*/ 455712 w 607639"/>
              <a:gd name="connsiteY12" fmla="*/ 480339 h 556126"/>
              <a:gd name="connsiteX13" fmla="*/ 480989 w 607639"/>
              <a:gd name="connsiteY13" fmla="*/ 455017 h 556126"/>
              <a:gd name="connsiteX14" fmla="*/ 506354 w 607639"/>
              <a:gd name="connsiteY14" fmla="*/ 455017 h 556126"/>
              <a:gd name="connsiteX15" fmla="*/ 506354 w 607639"/>
              <a:gd name="connsiteY15" fmla="*/ 429784 h 556126"/>
              <a:gd name="connsiteX16" fmla="*/ 531631 w 607639"/>
              <a:gd name="connsiteY16" fmla="*/ 404551 h 556126"/>
              <a:gd name="connsiteX17" fmla="*/ 126541 w 607639"/>
              <a:gd name="connsiteY17" fmla="*/ 353956 h 556126"/>
              <a:gd name="connsiteX18" fmla="*/ 430431 w 607639"/>
              <a:gd name="connsiteY18" fmla="*/ 353956 h 556126"/>
              <a:gd name="connsiteX19" fmla="*/ 455711 w 607639"/>
              <a:gd name="connsiteY19" fmla="*/ 379209 h 556126"/>
              <a:gd name="connsiteX20" fmla="*/ 430431 w 607639"/>
              <a:gd name="connsiteY20" fmla="*/ 404551 h 556126"/>
              <a:gd name="connsiteX21" fmla="*/ 126541 w 607639"/>
              <a:gd name="connsiteY21" fmla="*/ 404551 h 556126"/>
              <a:gd name="connsiteX22" fmla="*/ 101261 w 607639"/>
              <a:gd name="connsiteY22" fmla="*/ 379209 h 556126"/>
              <a:gd name="connsiteX23" fmla="*/ 126541 w 607639"/>
              <a:gd name="connsiteY23" fmla="*/ 353956 h 556126"/>
              <a:gd name="connsiteX24" fmla="*/ 177203 w 607639"/>
              <a:gd name="connsiteY24" fmla="*/ 252836 h 556126"/>
              <a:gd name="connsiteX25" fmla="*/ 379769 w 607639"/>
              <a:gd name="connsiteY25" fmla="*/ 252836 h 556126"/>
              <a:gd name="connsiteX26" fmla="*/ 405045 w 607639"/>
              <a:gd name="connsiteY26" fmla="*/ 278054 h 556126"/>
              <a:gd name="connsiteX27" fmla="*/ 379769 w 607639"/>
              <a:gd name="connsiteY27" fmla="*/ 303361 h 556126"/>
              <a:gd name="connsiteX28" fmla="*/ 177203 w 607639"/>
              <a:gd name="connsiteY28" fmla="*/ 303361 h 556126"/>
              <a:gd name="connsiteX29" fmla="*/ 151927 w 607639"/>
              <a:gd name="connsiteY29" fmla="*/ 278054 h 556126"/>
              <a:gd name="connsiteX30" fmla="*/ 177203 w 607639"/>
              <a:gd name="connsiteY30" fmla="*/ 252836 h 556126"/>
              <a:gd name="connsiteX31" fmla="*/ 430424 w 607639"/>
              <a:gd name="connsiteY31" fmla="*/ 101120 h 556126"/>
              <a:gd name="connsiteX32" fmla="*/ 455712 w 607639"/>
              <a:gd name="connsiteY32" fmla="*/ 126373 h 556126"/>
              <a:gd name="connsiteX33" fmla="*/ 455712 w 607639"/>
              <a:gd name="connsiteY33" fmla="*/ 126462 h 556126"/>
              <a:gd name="connsiteX34" fmla="*/ 430424 w 607639"/>
              <a:gd name="connsiteY34" fmla="*/ 151715 h 556126"/>
              <a:gd name="connsiteX35" fmla="*/ 405046 w 607639"/>
              <a:gd name="connsiteY35" fmla="*/ 126462 h 556126"/>
              <a:gd name="connsiteX36" fmla="*/ 430424 w 607639"/>
              <a:gd name="connsiteY36" fmla="*/ 101120 h 556126"/>
              <a:gd name="connsiteX37" fmla="*/ 329126 w 607639"/>
              <a:gd name="connsiteY37" fmla="*/ 101120 h 556126"/>
              <a:gd name="connsiteX38" fmla="*/ 354379 w 607639"/>
              <a:gd name="connsiteY38" fmla="*/ 126373 h 556126"/>
              <a:gd name="connsiteX39" fmla="*/ 354379 w 607639"/>
              <a:gd name="connsiteY39" fmla="*/ 126462 h 556126"/>
              <a:gd name="connsiteX40" fmla="*/ 329126 w 607639"/>
              <a:gd name="connsiteY40" fmla="*/ 151715 h 556126"/>
              <a:gd name="connsiteX41" fmla="*/ 303784 w 607639"/>
              <a:gd name="connsiteY41" fmla="*/ 126462 h 556126"/>
              <a:gd name="connsiteX42" fmla="*/ 329126 w 607639"/>
              <a:gd name="connsiteY42" fmla="*/ 101120 h 556126"/>
              <a:gd name="connsiteX43" fmla="*/ 227856 w 607639"/>
              <a:gd name="connsiteY43" fmla="*/ 101120 h 556126"/>
              <a:gd name="connsiteX44" fmla="*/ 253118 w 607639"/>
              <a:gd name="connsiteY44" fmla="*/ 126373 h 556126"/>
              <a:gd name="connsiteX45" fmla="*/ 253118 w 607639"/>
              <a:gd name="connsiteY45" fmla="*/ 126462 h 556126"/>
              <a:gd name="connsiteX46" fmla="*/ 227856 w 607639"/>
              <a:gd name="connsiteY46" fmla="*/ 151715 h 556126"/>
              <a:gd name="connsiteX47" fmla="*/ 202593 w 607639"/>
              <a:gd name="connsiteY47" fmla="*/ 126462 h 556126"/>
              <a:gd name="connsiteX48" fmla="*/ 227856 w 607639"/>
              <a:gd name="connsiteY48" fmla="*/ 101120 h 556126"/>
              <a:gd name="connsiteX49" fmla="*/ 25276 w 607639"/>
              <a:gd name="connsiteY49" fmla="*/ 0 h 556126"/>
              <a:gd name="connsiteX50" fmla="*/ 531608 w 607639"/>
              <a:gd name="connsiteY50" fmla="*/ 0 h 556126"/>
              <a:gd name="connsiteX51" fmla="*/ 556973 w 607639"/>
              <a:gd name="connsiteY51" fmla="*/ 25329 h 556126"/>
              <a:gd name="connsiteX52" fmla="*/ 556973 w 607639"/>
              <a:gd name="connsiteY52" fmla="*/ 328654 h 556126"/>
              <a:gd name="connsiteX53" fmla="*/ 531608 w 607639"/>
              <a:gd name="connsiteY53" fmla="*/ 353983 h 556126"/>
              <a:gd name="connsiteX54" fmla="*/ 506331 w 607639"/>
              <a:gd name="connsiteY54" fmla="*/ 328654 h 556126"/>
              <a:gd name="connsiteX55" fmla="*/ 506331 w 607639"/>
              <a:gd name="connsiteY55" fmla="*/ 50569 h 556126"/>
              <a:gd name="connsiteX56" fmla="*/ 50642 w 607639"/>
              <a:gd name="connsiteY56" fmla="*/ 50569 h 556126"/>
              <a:gd name="connsiteX57" fmla="*/ 50642 w 607639"/>
              <a:gd name="connsiteY57" fmla="*/ 455032 h 556126"/>
              <a:gd name="connsiteX58" fmla="*/ 379770 w 607639"/>
              <a:gd name="connsiteY58" fmla="*/ 455032 h 556126"/>
              <a:gd name="connsiteX59" fmla="*/ 405047 w 607639"/>
              <a:gd name="connsiteY59" fmla="*/ 480361 h 556126"/>
              <a:gd name="connsiteX60" fmla="*/ 379770 w 607639"/>
              <a:gd name="connsiteY60" fmla="*/ 505601 h 556126"/>
              <a:gd name="connsiteX61" fmla="*/ 25276 w 607639"/>
              <a:gd name="connsiteY61" fmla="*/ 505601 h 556126"/>
              <a:gd name="connsiteX62" fmla="*/ 0 w 607639"/>
              <a:gd name="connsiteY62" fmla="*/ 480361 h 556126"/>
              <a:gd name="connsiteX63" fmla="*/ 0 w 607639"/>
              <a:gd name="connsiteY63" fmla="*/ 25329 h 556126"/>
              <a:gd name="connsiteX64" fmla="*/ 25276 w 607639"/>
              <a:gd name="connsiteY64" fmla="*/ 0 h 55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607639" h="556126">
                <a:moveTo>
                  <a:pt x="531631" y="404551"/>
                </a:moveTo>
                <a:cubicBezTo>
                  <a:pt x="545604" y="404551"/>
                  <a:pt x="556997" y="415835"/>
                  <a:pt x="556997" y="429784"/>
                </a:cubicBezTo>
                <a:lnTo>
                  <a:pt x="556997" y="455017"/>
                </a:lnTo>
                <a:lnTo>
                  <a:pt x="582273" y="455017"/>
                </a:lnTo>
                <a:cubicBezTo>
                  <a:pt x="596247" y="455017"/>
                  <a:pt x="607639" y="466390"/>
                  <a:pt x="607639" y="480339"/>
                </a:cubicBezTo>
                <a:cubicBezTo>
                  <a:pt x="607639" y="494288"/>
                  <a:pt x="596247" y="505572"/>
                  <a:pt x="582273" y="505572"/>
                </a:cubicBezTo>
                <a:lnTo>
                  <a:pt x="556997" y="505572"/>
                </a:lnTo>
                <a:lnTo>
                  <a:pt x="556997" y="530893"/>
                </a:lnTo>
                <a:cubicBezTo>
                  <a:pt x="556997" y="544843"/>
                  <a:pt x="545604" y="556126"/>
                  <a:pt x="531631" y="556126"/>
                </a:cubicBezTo>
                <a:cubicBezTo>
                  <a:pt x="517658" y="556126"/>
                  <a:pt x="506354" y="544843"/>
                  <a:pt x="506354" y="530893"/>
                </a:cubicBezTo>
                <a:lnTo>
                  <a:pt x="506354" y="505572"/>
                </a:lnTo>
                <a:lnTo>
                  <a:pt x="480989" y="505572"/>
                </a:lnTo>
                <a:cubicBezTo>
                  <a:pt x="467015" y="505572"/>
                  <a:pt x="455712" y="494288"/>
                  <a:pt x="455712" y="480339"/>
                </a:cubicBezTo>
                <a:cubicBezTo>
                  <a:pt x="455712" y="466390"/>
                  <a:pt x="467015" y="455017"/>
                  <a:pt x="480989" y="455017"/>
                </a:cubicBezTo>
                <a:lnTo>
                  <a:pt x="506354" y="455017"/>
                </a:lnTo>
                <a:lnTo>
                  <a:pt x="506354" y="429784"/>
                </a:lnTo>
                <a:cubicBezTo>
                  <a:pt x="506354" y="415835"/>
                  <a:pt x="517658" y="404551"/>
                  <a:pt x="531631" y="404551"/>
                </a:cubicBezTo>
                <a:close/>
                <a:moveTo>
                  <a:pt x="126541" y="353956"/>
                </a:moveTo>
                <a:lnTo>
                  <a:pt x="430431" y="353956"/>
                </a:lnTo>
                <a:cubicBezTo>
                  <a:pt x="444406" y="353956"/>
                  <a:pt x="455711" y="365248"/>
                  <a:pt x="455711" y="379209"/>
                </a:cubicBezTo>
                <a:cubicBezTo>
                  <a:pt x="455711" y="393169"/>
                  <a:pt x="444406" y="404551"/>
                  <a:pt x="430431" y="404551"/>
                </a:cubicBezTo>
                <a:lnTo>
                  <a:pt x="126541" y="404551"/>
                </a:lnTo>
                <a:cubicBezTo>
                  <a:pt x="112566" y="404551"/>
                  <a:pt x="101261" y="393169"/>
                  <a:pt x="101261" y="379209"/>
                </a:cubicBezTo>
                <a:cubicBezTo>
                  <a:pt x="101261" y="365248"/>
                  <a:pt x="112566" y="353956"/>
                  <a:pt x="126541" y="353956"/>
                </a:cubicBezTo>
                <a:close/>
                <a:moveTo>
                  <a:pt x="177203" y="252836"/>
                </a:moveTo>
                <a:lnTo>
                  <a:pt x="379769" y="252836"/>
                </a:lnTo>
                <a:cubicBezTo>
                  <a:pt x="393742" y="252836"/>
                  <a:pt x="405045" y="264113"/>
                  <a:pt x="405045" y="278054"/>
                </a:cubicBezTo>
                <a:cubicBezTo>
                  <a:pt x="405045" y="291995"/>
                  <a:pt x="393742" y="303361"/>
                  <a:pt x="379769" y="303361"/>
                </a:cubicBezTo>
                <a:lnTo>
                  <a:pt x="177203" y="303361"/>
                </a:lnTo>
                <a:cubicBezTo>
                  <a:pt x="163230" y="303361"/>
                  <a:pt x="151927" y="291995"/>
                  <a:pt x="151927" y="278054"/>
                </a:cubicBezTo>
                <a:cubicBezTo>
                  <a:pt x="151927" y="264113"/>
                  <a:pt x="163230" y="252836"/>
                  <a:pt x="177203" y="252836"/>
                </a:cubicBezTo>
                <a:close/>
                <a:moveTo>
                  <a:pt x="430424" y="101120"/>
                </a:moveTo>
                <a:cubicBezTo>
                  <a:pt x="444403" y="101120"/>
                  <a:pt x="455712" y="112412"/>
                  <a:pt x="455712" y="126373"/>
                </a:cubicBezTo>
                <a:lnTo>
                  <a:pt x="455712" y="126462"/>
                </a:lnTo>
                <a:cubicBezTo>
                  <a:pt x="455712" y="140422"/>
                  <a:pt x="444403" y="151715"/>
                  <a:pt x="430424" y="151715"/>
                </a:cubicBezTo>
                <a:cubicBezTo>
                  <a:pt x="416355" y="151715"/>
                  <a:pt x="405046" y="140422"/>
                  <a:pt x="405046" y="126462"/>
                </a:cubicBezTo>
                <a:cubicBezTo>
                  <a:pt x="405046" y="112501"/>
                  <a:pt x="416355" y="101120"/>
                  <a:pt x="430424" y="101120"/>
                </a:cubicBezTo>
                <a:close/>
                <a:moveTo>
                  <a:pt x="329126" y="101120"/>
                </a:moveTo>
                <a:cubicBezTo>
                  <a:pt x="343086" y="101120"/>
                  <a:pt x="354379" y="112412"/>
                  <a:pt x="354379" y="126373"/>
                </a:cubicBezTo>
                <a:lnTo>
                  <a:pt x="354379" y="126462"/>
                </a:lnTo>
                <a:cubicBezTo>
                  <a:pt x="354379" y="140422"/>
                  <a:pt x="343086" y="151715"/>
                  <a:pt x="329126" y="151715"/>
                </a:cubicBezTo>
                <a:cubicBezTo>
                  <a:pt x="315166" y="151715"/>
                  <a:pt x="303784" y="140422"/>
                  <a:pt x="303784" y="126462"/>
                </a:cubicBezTo>
                <a:cubicBezTo>
                  <a:pt x="303784" y="112501"/>
                  <a:pt x="315166" y="101120"/>
                  <a:pt x="329126" y="101120"/>
                </a:cubicBezTo>
                <a:close/>
                <a:moveTo>
                  <a:pt x="227856" y="101120"/>
                </a:moveTo>
                <a:cubicBezTo>
                  <a:pt x="241821" y="101120"/>
                  <a:pt x="253118" y="112412"/>
                  <a:pt x="253118" y="126373"/>
                </a:cubicBezTo>
                <a:lnTo>
                  <a:pt x="253118" y="126462"/>
                </a:lnTo>
                <a:cubicBezTo>
                  <a:pt x="253118" y="140422"/>
                  <a:pt x="241821" y="151715"/>
                  <a:pt x="227856" y="151715"/>
                </a:cubicBezTo>
                <a:cubicBezTo>
                  <a:pt x="213890" y="151715"/>
                  <a:pt x="202593" y="140422"/>
                  <a:pt x="202593" y="126462"/>
                </a:cubicBezTo>
                <a:cubicBezTo>
                  <a:pt x="202593" y="112501"/>
                  <a:pt x="213890" y="101120"/>
                  <a:pt x="227856" y="101120"/>
                </a:cubicBezTo>
                <a:close/>
                <a:moveTo>
                  <a:pt x="25276" y="0"/>
                </a:moveTo>
                <a:lnTo>
                  <a:pt x="531608" y="0"/>
                </a:lnTo>
                <a:cubicBezTo>
                  <a:pt x="545581" y="0"/>
                  <a:pt x="556973" y="11376"/>
                  <a:pt x="556973" y="25329"/>
                </a:cubicBezTo>
                <a:lnTo>
                  <a:pt x="556973" y="328654"/>
                </a:lnTo>
                <a:cubicBezTo>
                  <a:pt x="556973" y="342607"/>
                  <a:pt x="545581" y="353983"/>
                  <a:pt x="531608" y="353983"/>
                </a:cubicBezTo>
                <a:cubicBezTo>
                  <a:pt x="517634" y="353983"/>
                  <a:pt x="506331" y="342607"/>
                  <a:pt x="506331" y="328654"/>
                </a:cubicBezTo>
                <a:lnTo>
                  <a:pt x="506331" y="50569"/>
                </a:lnTo>
                <a:lnTo>
                  <a:pt x="50642" y="50569"/>
                </a:lnTo>
                <a:lnTo>
                  <a:pt x="50642" y="455032"/>
                </a:lnTo>
                <a:lnTo>
                  <a:pt x="379770" y="455032"/>
                </a:lnTo>
                <a:cubicBezTo>
                  <a:pt x="393744" y="455032"/>
                  <a:pt x="405047" y="466408"/>
                  <a:pt x="405047" y="480361"/>
                </a:cubicBezTo>
                <a:cubicBezTo>
                  <a:pt x="405047" y="494314"/>
                  <a:pt x="393744" y="505601"/>
                  <a:pt x="379770" y="505601"/>
                </a:cubicBezTo>
                <a:lnTo>
                  <a:pt x="25276" y="505601"/>
                </a:lnTo>
                <a:cubicBezTo>
                  <a:pt x="11303" y="505601"/>
                  <a:pt x="0" y="494314"/>
                  <a:pt x="0" y="480361"/>
                </a:cubicBezTo>
                <a:lnTo>
                  <a:pt x="0" y="25329"/>
                </a:lnTo>
                <a:cubicBezTo>
                  <a:pt x="0" y="11376"/>
                  <a:pt x="11303" y="0"/>
                  <a:pt x="25276" y="0"/>
                </a:cubicBezTo>
                <a:close/>
              </a:path>
            </a:pathLst>
          </a:custGeom>
          <a:solidFill>
            <a:srgbClr val="304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81" name="椭圆 11">
            <a:extLst>
              <a:ext uri="{FF2B5EF4-FFF2-40B4-BE49-F238E27FC236}">
                <a16:creationId xmlns:a16="http://schemas.microsoft.com/office/drawing/2014/main" xmlns="" id="{97E61362-0917-4E88-A1C9-9B6882214904}"/>
              </a:ext>
            </a:extLst>
          </p:cNvPr>
          <p:cNvSpPr/>
          <p:nvPr/>
        </p:nvSpPr>
        <p:spPr>
          <a:xfrm>
            <a:off x="6367303" y="3539963"/>
            <a:ext cx="396336" cy="434581"/>
          </a:xfrm>
          <a:custGeom>
            <a:avLst/>
            <a:gdLst>
              <a:gd name="connsiteX0" fmla="*/ 130776 w 510187"/>
              <a:gd name="connsiteY0" fmla="*/ 398252 h 559418"/>
              <a:gd name="connsiteX1" fmla="*/ 180826 w 510187"/>
              <a:gd name="connsiteY1" fmla="*/ 398252 h 559418"/>
              <a:gd name="connsiteX2" fmla="*/ 195356 w 510187"/>
              <a:gd name="connsiteY2" fmla="*/ 420815 h 559418"/>
              <a:gd name="connsiteX3" fmla="*/ 140463 w 510187"/>
              <a:gd name="connsiteY3" fmla="*/ 420815 h 559418"/>
              <a:gd name="connsiteX4" fmla="*/ 48435 w 510187"/>
              <a:gd name="connsiteY4" fmla="*/ 535243 h 559418"/>
              <a:gd name="connsiteX5" fmla="*/ 461752 w 510187"/>
              <a:gd name="connsiteY5" fmla="*/ 535243 h 559418"/>
              <a:gd name="connsiteX6" fmla="*/ 369724 w 510187"/>
              <a:gd name="connsiteY6" fmla="*/ 420815 h 559418"/>
              <a:gd name="connsiteX7" fmla="*/ 316445 w 510187"/>
              <a:gd name="connsiteY7" fmla="*/ 420815 h 559418"/>
              <a:gd name="connsiteX8" fmla="*/ 329361 w 510187"/>
              <a:gd name="connsiteY8" fmla="*/ 398252 h 559418"/>
              <a:gd name="connsiteX9" fmla="*/ 381026 w 510187"/>
              <a:gd name="connsiteY9" fmla="*/ 398252 h 559418"/>
              <a:gd name="connsiteX10" fmla="*/ 510187 w 510187"/>
              <a:gd name="connsiteY10" fmla="*/ 559418 h 559418"/>
              <a:gd name="connsiteX11" fmla="*/ 0 w 510187"/>
              <a:gd name="connsiteY11" fmla="*/ 559418 h 559418"/>
              <a:gd name="connsiteX12" fmla="*/ 254964 w 510187"/>
              <a:gd name="connsiteY12" fmla="*/ 79000 h 559418"/>
              <a:gd name="connsiteX13" fmla="*/ 175836 w 510187"/>
              <a:gd name="connsiteY13" fmla="*/ 159612 h 559418"/>
              <a:gd name="connsiteX14" fmla="*/ 254964 w 510187"/>
              <a:gd name="connsiteY14" fmla="*/ 238611 h 559418"/>
              <a:gd name="connsiteX15" fmla="*/ 335706 w 510187"/>
              <a:gd name="connsiteY15" fmla="*/ 159612 h 559418"/>
              <a:gd name="connsiteX16" fmla="*/ 254964 w 510187"/>
              <a:gd name="connsiteY16" fmla="*/ 79000 h 559418"/>
              <a:gd name="connsiteX17" fmla="*/ 254964 w 510187"/>
              <a:gd name="connsiteY17" fmla="*/ 0 h 559418"/>
              <a:gd name="connsiteX18" fmla="*/ 414834 w 510187"/>
              <a:gd name="connsiteY18" fmla="*/ 159612 h 559418"/>
              <a:gd name="connsiteX19" fmla="*/ 254964 w 510187"/>
              <a:gd name="connsiteY19" fmla="*/ 478835 h 559418"/>
              <a:gd name="connsiteX20" fmla="*/ 95093 w 510187"/>
              <a:gd name="connsiteY20" fmla="*/ 159612 h 559418"/>
              <a:gd name="connsiteX21" fmla="*/ 254964 w 510187"/>
              <a:gd name="connsiteY21" fmla="*/ 0 h 55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10187" h="559418">
                <a:moveTo>
                  <a:pt x="130776" y="398252"/>
                </a:moveTo>
                <a:lnTo>
                  <a:pt x="180826" y="398252"/>
                </a:lnTo>
                <a:cubicBezTo>
                  <a:pt x="185669" y="404699"/>
                  <a:pt x="190513" y="412757"/>
                  <a:pt x="195356" y="420815"/>
                </a:cubicBezTo>
                <a:lnTo>
                  <a:pt x="140463" y="420815"/>
                </a:lnTo>
                <a:lnTo>
                  <a:pt x="48435" y="535243"/>
                </a:lnTo>
                <a:lnTo>
                  <a:pt x="461752" y="535243"/>
                </a:lnTo>
                <a:lnTo>
                  <a:pt x="369724" y="420815"/>
                </a:lnTo>
                <a:lnTo>
                  <a:pt x="316445" y="420815"/>
                </a:lnTo>
                <a:cubicBezTo>
                  <a:pt x="319674" y="412757"/>
                  <a:pt x="324518" y="404699"/>
                  <a:pt x="329361" y="398252"/>
                </a:cubicBezTo>
                <a:lnTo>
                  <a:pt x="381026" y="398252"/>
                </a:lnTo>
                <a:lnTo>
                  <a:pt x="510187" y="559418"/>
                </a:lnTo>
                <a:lnTo>
                  <a:pt x="0" y="559418"/>
                </a:lnTo>
                <a:close/>
                <a:moveTo>
                  <a:pt x="254964" y="79000"/>
                </a:moveTo>
                <a:cubicBezTo>
                  <a:pt x="211363" y="79000"/>
                  <a:pt x="175836" y="116081"/>
                  <a:pt x="175836" y="159612"/>
                </a:cubicBezTo>
                <a:cubicBezTo>
                  <a:pt x="175836" y="203142"/>
                  <a:pt x="211363" y="238611"/>
                  <a:pt x="254964" y="238611"/>
                </a:cubicBezTo>
                <a:cubicBezTo>
                  <a:pt x="300179" y="238611"/>
                  <a:pt x="335706" y="203142"/>
                  <a:pt x="335706" y="159612"/>
                </a:cubicBezTo>
                <a:cubicBezTo>
                  <a:pt x="335706" y="116081"/>
                  <a:pt x="300179" y="79000"/>
                  <a:pt x="254964" y="79000"/>
                </a:cubicBezTo>
                <a:close/>
                <a:moveTo>
                  <a:pt x="254964" y="0"/>
                </a:moveTo>
                <a:cubicBezTo>
                  <a:pt x="343781" y="0"/>
                  <a:pt x="414834" y="70939"/>
                  <a:pt x="414834" y="159612"/>
                </a:cubicBezTo>
                <a:cubicBezTo>
                  <a:pt x="414834" y="246673"/>
                  <a:pt x="254964" y="478835"/>
                  <a:pt x="254964" y="478835"/>
                </a:cubicBezTo>
                <a:cubicBezTo>
                  <a:pt x="254964" y="478835"/>
                  <a:pt x="95093" y="246673"/>
                  <a:pt x="95093" y="159612"/>
                </a:cubicBezTo>
                <a:cubicBezTo>
                  <a:pt x="95093" y="70939"/>
                  <a:pt x="167761" y="0"/>
                  <a:pt x="254964" y="0"/>
                </a:cubicBezTo>
                <a:close/>
              </a:path>
            </a:pathLst>
          </a:custGeom>
          <a:solidFill>
            <a:srgbClr val="304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195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iSḷïḓé">
            <a:extLst>
              <a:ext uri="{FF2B5EF4-FFF2-40B4-BE49-F238E27FC236}">
                <a16:creationId xmlns:a16="http://schemas.microsoft.com/office/drawing/2014/main" xmlns="" id="{4740DDC9-983C-4766-BDD8-818CE690E151}"/>
              </a:ext>
            </a:extLst>
          </p:cNvPr>
          <p:cNvGrpSpPr/>
          <p:nvPr/>
        </p:nvGrpSpPr>
        <p:grpSpPr>
          <a:xfrm>
            <a:off x="4581103" y="2413248"/>
            <a:ext cx="3057948" cy="2752230"/>
            <a:chOff x="4244789" y="1589537"/>
            <a:chExt cx="3730578" cy="3357616"/>
          </a:xfrm>
          <a:solidFill>
            <a:srgbClr val="304FFF"/>
          </a:solidFill>
        </p:grpSpPr>
        <p:sp>
          <p:nvSpPr>
            <p:cNvPr id="12" name="îSľîḑè">
              <a:extLst>
                <a:ext uri="{FF2B5EF4-FFF2-40B4-BE49-F238E27FC236}">
                  <a16:creationId xmlns:a16="http://schemas.microsoft.com/office/drawing/2014/main" xmlns="" id="{951160EB-944E-4884-94A7-14803D85B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4789" y="2387925"/>
              <a:ext cx="1545266" cy="1977369"/>
            </a:xfrm>
            <a:custGeom>
              <a:avLst/>
              <a:gdLst>
                <a:gd name="T0" fmla="*/ 821 w 821"/>
                <a:gd name="T1" fmla="*/ 0 h 1051"/>
                <a:gd name="T2" fmla="*/ 387 w 821"/>
                <a:gd name="T3" fmla="*/ 66 h 1051"/>
                <a:gd name="T4" fmla="*/ 101 w 821"/>
                <a:gd name="T5" fmla="*/ 248 h 1051"/>
                <a:gd name="T6" fmla="*/ 25 w 821"/>
                <a:gd name="T7" fmla="*/ 371 h 1051"/>
                <a:gd name="T8" fmla="*/ 45 w 821"/>
                <a:gd name="T9" fmla="*/ 613 h 1051"/>
                <a:gd name="T10" fmla="*/ 298 w 821"/>
                <a:gd name="T11" fmla="*/ 1051 h 1051"/>
                <a:gd name="T12" fmla="*/ 306 w 821"/>
                <a:gd name="T13" fmla="*/ 783 h 1051"/>
                <a:gd name="T14" fmla="*/ 585 w 821"/>
                <a:gd name="T15" fmla="*/ 179 h 1051"/>
                <a:gd name="T16" fmla="*/ 821 w 821"/>
                <a:gd name="T17" fmla="*/ 0 h 1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1" h="1051">
                  <a:moveTo>
                    <a:pt x="821" y="0"/>
                  </a:moveTo>
                  <a:cubicBezTo>
                    <a:pt x="701" y="2"/>
                    <a:pt x="539" y="17"/>
                    <a:pt x="387" y="66"/>
                  </a:cubicBezTo>
                  <a:cubicBezTo>
                    <a:pt x="269" y="104"/>
                    <a:pt x="173" y="165"/>
                    <a:pt x="101" y="248"/>
                  </a:cubicBezTo>
                  <a:cubicBezTo>
                    <a:pt x="48" y="310"/>
                    <a:pt x="27" y="363"/>
                    <a:pt x="25" y="371"/>
                  </a:cubicBezTo>
                  <a:cubicBezTo>
                    <a:pt x="0" y="450"/>
                    <a:pt x="9" y="550"/>
                    <a:pt x="45" y="613"/>
                  </a:cubicBezTo>
                  <a:cubicBezTo>
                    <a:pt x="298" y="1051"/>
                    <a:pt x="298" y="1051"/>
                    <a:pt x="298" y="1051"/>
                  </a:cubicBezTo>
                  <a:cubicBezTo>
                    <a:pt x="285" y="978"/>
                    <a:pt x="283" y="889"/>
                    <a:pt x="306" y="783"/>
                  </a:cubicBezTo>
                  <a:cubicBezTo>
                    <a:pt x="371" y="478"/>
                    <a:pt x="564" y="209"/>
                    <a:pt x="585" y="179"/>
                  </a:cubicBezTo>
                  <a:cubicBezTo>
                    <a:pt x="644" y="96"/>
                    <a:pt x="727" y="34"/>
                    <a:pt x="821" y="0"/>
                  </a:cubicBezTo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" name="íslîḓè">
              <a:extLst>
                <a:ext uri="{FF2B5EF4-FFF2-40B4-BE49-F238E27FC236}">
                  <a16:creationId xmlns:a16="http://schemas.microsoft.com/office/drawing/2014/main" xmlns="" id="{8D041EC6-EA60-40FB-B1C3-3BF048F55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6148" y="1593352"/>
              <a:ext cx="2206296" cy="1095041"/>
            </a:xfrm>
            <a:custGeom>
              <a:avLst/>
              <a:gdLst>
                <a:gd name="T0" fmla="*/ 507 w 1172"/>
                <a:gd name="T1" fmla="*/ 0 h 582"/>
                <a:gd name="T2" fmla="*/ 453 w 1172"/>
                <a:gd name="T3" fmla="*/ 4 h 582"/>
                <a:gd name="T4" fmla="*/ 254 w 1172"/>
                <a:gd name="T5" fmla="*/ 143 h 582"/>
                <a:gd name="T6" fmla="*/ 0 w 1172"/>
                <a:gd name="T7" fmla="*/ 582 h 582"/>
                <a:gd name="T8" fmla="*/ 237 w 1172"/>
                <a:gd name="T9" fmla="*/ 454 h 582"/>
                <a:gd name="T10" fmla="*/ 721 w 1172"/>
                <a:gd name="T11" fmla="*/ 386 h 582"/>
                <a:gd name="T12" fmla="*/ 898 w 1172"/>
                <a:gd name="T13" fmla="*/ 394 h 582"/>
                <a:gd name="T14" fmla="*/ 1172 w 1172"/>
                <a:gd name="T15" fmla="*/ 508 h 582"/>
                <a:gd name="T16" fmla="*/ 898 w 1172"/>
                <a:gd name="T17" fmla="*/ 166 h 582"/>
                <a:gd name="T18" fmla="*/ 507 w 1172"/>
                <a:gd name="T1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72" h="582">
                  <a:moveTo>
                    <a:pt x="507" y="0"/>
                  </a:moveTo>
                  <a:cubicBezTo>
                    <a:pt x="477" y="0"/>
                    <a:pt x="457" y="4"/>
                    <a:pt x="453" y="4"/>
                  </a:cubicBezTo>
                  <a:cubicBezTo>
                    <a:pt x="372" y="23"/>
                    <a:pt x="290" y="80"/>
                    <a:pt x="254" y="143"/>
                  </a:cubicBezTo>
                  <a:cubicBezTo>
                    <a:pt x="0" y="582"/>
                    <a:pt x="0" y="582"/>
                    <a:pt x="0" y="582"/>
                  </a:cubicBezTo>
                  <a:cubicBezTo>
                    <a:pt x="57" y="534"/>
                    <a:pt x="134" y="487"/>
                    <a:pt x="237" y="454"/>
                  </a:cubicBezTo>
                  <a:cubicBezTo>
                    <a:pt x="411" y="397"/>
                    <a:pt x="596" y="386"/>
                    <a:pt x="721" y="386"/>
                  </a:cubicBezTo>
                  <a:cubicBezTo>
                    <a:pt x="812" y="386"/>
                    <a:pt x="879" y="392"/>
                    <a:pt x="898" y="394"/>
                  </a:cubicBezTo>
                  <a:cubicBezTo>
                    <a:pt x="1000" y="403"/>
                    <a:pt x="1095" y="444"/>
                    <a:pt x="1172" y="508"/>
                  </a:cubicBezTo>
                  <a:cubicBezTo>
                    <a:pt x="1108" y="403"/>
                    <a:pt x="1015" y="272"/>
                    <a:pt x="898" y="166"/>
                  </a:cubicBezTo>
                  <a:cubicBezTo>
                    <a:pt x="739" y="22"/>
                    <a:pt x="585" y="0"/>
                    <a:pt x="507" y="0"/>
                  </a:cubicBezTo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íṡḻíḋè">
              <a:extLst>
                <a:ext uri="{FF2B5EF4-FFF2-40B4-BE49-F238E27FC236}">
                  <a16:creationId xmlns:a16="http://schemas.microsoft.com/office/drawing/2014/main" xmlns="" id="{23993DE6-71DA-4DAB-AAF3-759CFDC02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9133" y="1589537"/>
              <a:ext cx="1572928" cy="1839058"/>
            </a:xfrm>
            <a:custGeom>
              <a:avLst/>
              <a:gdLst>
                <a:gd name="T0" fmla="*/ 508 w 836"/>
                <a:gd name="T1" fmla="*/ 0 h 977"/>
                <a:gd name="T2" fmla="*/ 0 w 836"/>
                <a:gd name="T3" fmla="*/ 0 h 977"/>
                <a:gd name="T4" fmla="*/ 230 w 836"/>
                <a:gd name="T5" fmla="*/ 141 h 977"/>
                <a:gd name="T6" fmla="*/ 609 w 836"/>
                <a:gd name="T7" fmla="*/ 675 h 977"/>
                <a:gd name="T8" fmla="*/ 658 w 836"/>
                <a:gd name="T9" fmla="*/ 892 h 977"/>
                <a:gd name="T10" fmla="*/ 651 w 836"/>
                <a:gd name="T11" fmla="*/ 977 h 977"/>
                <a:gd name="T12" fmla="*/ 810 w 836"/>
                <a:gd name="T13" fmla="*/ 570 h 977"/>
                <a:gd name="T14" fmla="*/ 796 w 836"/>
                <a:gd name="T15" fmla="*/ 231 h 977"/>
                <a:gd name="T16" fmla="*/ 728 w 836"/>
                <a:gd name="T17" fmla="*/ 104 h 977"/>
                <a:gd name="T18" fmla="*/ 508 w 836"/>
                <a:gd name="T19" fmla="*/ 0 h 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6" h="977">
                  <a:moveTo>
                    <a:pt x="50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0" y="25"/>
                    <a:pt x="150" y="68"/>
                    <a:pt x="230" y="141"/>
                  </a:cubicBezTo>
                  <a:cubicBezTo>
                    <a:pt x="443" y="333"/>
                    <a:pt x="574" y="598"/>
                    <a:pt x="609" y="675"/>
                  </a:cubicBezTo>
                  <a:cubicBezTo>
                    <a:pt x="642" y="743"/>
                    <a:pt x="658" y="816"/>
                    <a:pt x="658" y="892"/>
                  </a:cubicBezTo>
                  <a:cubicBezTo>
                    <a:pt x="658" y="921"/>
                    <a:pt x="656" y="949"/>
                    <a:pt x="651" y="977"/>
                  </a:cubicBezTo>
                  <a:cubicBezTo>
                    <a:pt x="711" y="869"/>
                    <a:pt x="777" y="724"/>
                    <a:pt x="810" y="570"/>
                  </a:cubicBezTo>
                  <a:cubicBezTo>
                    <a:pt x="836" y="448"/>
                    <a:pt x="831" y="334"/>
                    <a:pt x="796" y="231"/>
                  </a:cubicBezTo>
                  <a:cubicBezTo>
                    <a:pt x="769" y="154"/>
                    <a:pt x="733" y="110"/>
                    <a:pt x="728" y="104"/>
                  </a:cubicBezTo>
                  <a:cubicBezTo>
                    <a:pt x="671" y="43"/>
                    <a:pt x="581" y="0"/>
                    <a:pt x="508" y="0"/>
                  </a:cubicBezTo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îṣļíḓé">
              <a:extLst>
                <a:ext uri="{FF2B5EF4-FFF2-40B4-BE49-F238E27FC236}">
                  <a16:creationId xmlns:a16="http://schemas.microsoft.com/office/drawing/2014/main" xmlns="" id="{CE846D61-EA75-48A2-ABE1-BD9FD5818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2009" y="2169489"/>
              <a:ext cx="1543358" cy="1979277"/>
            </a:xfrm>
            <a:custGeom>
              <a:avLst/>
              <a:gdLst>
                <a:gd name="T0" fmla="*/ 522 w 820"/>
                <a:gd name="T1" fmla="*/ 0 h 1052"/>
                <a:gd name="T2" fmla="*/ 515 w 820"/>
                <a:gd name="T3" fmla="*/ 269 h 1052"/>
                <a:gd name="T4" fmla="*/ 235 w 820"/>
                <a:gd name="T5" fmla="*/ 873 h 1052"/>
                <a:gd name="T6" fmla="*/ 0 w 820"/>
                <a:gd name="T7" fmla="*/ 1052 h 1052"/>
                <a:gd name="T8" fmla="*/ 433 w 820"/>
                <a:gd name="T9" fmla="*/ 986 h 1052"/>
                <a:gd name="T10" fmla="*/ 796 w 820"/>
                <a:gd name="T11" fmla="*/ 681 h 1052"/>
                <a:gd name="T12" fmla="*/ 775 w 820"/>
                <a:gd name="T13" fmla="*/ 439 h 1052"/>
                <a:gd name="T14" fmla="*/ 522 w 820"/>
                <a:gd name="T15" fmla="*/ 0 h 1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0" h="1052">
                  <a:moveTo>
                    <a:pt x="522" y="0"/>
                  </a:moveTo>
                  <a:cubicBezTo>
                    <a:pt x="535" y="74"/>
                    <a:pt x="537" y="163"/>
                    <a:pt x="515" y="269"/>
                  </a:cubicBezTo>
                  <a:cubicBezTo>
                    <a:pt x="449" y="574"/>
                    <a:pt x="257" y="843"/>
                    <a:pt x="235" y="873"/>
                  </a:cubicBezTo>
                  <a:cubicBezTo>
                    <a:pt x="176" y="956"/>
                    <a:pt x="93" y="1018"/>
                    <a:pt x="0" y="1052"/>
                  </a:cubicBezTo>
                  <a:cubicBezTo>
                    <a:pt x="119" y="1050"/>
                    <a:pt x="281" y="1035"/>
                    <a:pt x="433" y="986"/>
                  </a:cubicBezTo>
                  <a:cubicBezTo>
                    <a:pt x="715" y="895"/>
                    <a:pt x="791" y="694"/>
                    <a:pt x="796" y="681"/>
                  </a:cubicBezTo>
                  <a:cubicBezTo>
                    <a:pt x="820" y="602"/>
                    <a:pt x="812" y="502"/>
                    <a:pt x="775" y="439"/>
                  </a:cubicBezTo>
                  <a:cubicBezTo>
                    <a:pt x="522" y="0"/>
                    <a:pt x="522" y="0"/>
                    <a:pt x="522" y="0"/>
                  </a:cubicBezTo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íṧľïdé">
              <a:extLst>
                <a:ext uri="{FF2B5EF4-FFF2-40B4-BE49-F238E27FC236}">
                  <a16:creationId xmlns:a16="http://schemas.microsoft.com/office/drawing/2014/main" xmlns="" id="{500A5B1D-187A-414A-9788-991421127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0370" y="3108095"/>
              <a:ext cx="1640654" cy="1839058"/>
            </a:xfrm>
            <a:custGeom>
              <a:avLst/>
              <a:gdLst>
                <a:gd name="T0" fmla="*/ 221 w 872"/>
                <a:gd name="T1" fmla="*/ 0 h 977"/>
                <a:gd name="T2" fmla="*/ 62 w 872"/>
                <a:gd name="T3" fmla="*/ 407 h 977"/>
                <a:gd name="T4" fmla="*/ 145 w 872"/>
                <a:gd name="T5" fmla="*/ 873 h 977"/>
                <a:gd name="T6" fmla="*/ 365 w 872"/>
                <a:gd name="T7" fmla="*/ 977 h 977"/>
                <a:gd name="T8" fmla="*/ 872 w 872"/>
                <a:gd name="T9" fmla="*/ 977 h 977"/>
                <a:gd name="T10" fmla="*/ 642 w 872"/>
                <a:gd name="T11" fmla="*/ 836 h 977"/>
                <a:gd name="T12" fmla="*/ 263 w 872"/>
                <a:gd name="T13" fmla="*/ 302 h 977"/>
                <a:gd name="T14" fmla="*/ 214 w 872"/>
                <a:gd name="T15" fmla="*/ 85 h 977"/>
                <a:gd name="T16" fmla="*/ 221 w 872"/>
                <a:gd name="T17" fmla="*/ 0 h 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2" h="977">
                  <a:moveTo>
                    <a:pt x="221" y="0"/>
                  </a:moveTo>
                  <a:cubicBezTo>
                    <a:pt x="162" y="108"/>
                    <a:pt x="95" y="253"/>
                    <a:pt x="62" y="407"/>
                  </a:cubicBezTo>
                  <a:cubicBezTo>
                    <a:pt x="0" y="697"/>
                    <a:pt x="136" y="863"/>
                    <a:pt x="145" y="873"/>
                  </a:cubicBezTo>
                  <a:cubicBezTo>
                    <a:pt x="201" y="934"/>
                    <a:pt x="292" y="977"/>
                    <a:pt x="365" y="977"/>
                  </a:cubicBezTo>
                  <a:cubicBezTo>
                    <a:pt x="872" y="977"/>
                    <a:pt x="872" y="977"/>
                    <a:pt x="872" y="977"/>
                  </a:cubicBezTo>
                  <a:cubicBezTo>
                    <a:pt x="802" y="952"/>
                    <a:pt x="723" y="909"/>
                    <a:pt x="642" y="836"/>
                  </a:cubicBezTo>
                  <a:cubicBezTo>
                    <a:pt x="429" y="644"/>
                    <a:pt x="298" y="379"/>
                    <a:pt x="263" y="302"/>
                  </a:cubicBezTo>
                  <a:cubicBezTo>
                    <a:pt x="230" y="234"/>
                    <a:pt x="214" y="161"/>
                    <a:pt x="214" y="85"/>
                  </a:cubicBezTo>
                  <a:cubicBezTo>
                    <a:pt x="214" y="56"/>
                    <a:pt x="216" y="28"/>
                    <a:pt x="221" y="0"/>
                  </a:cubicBezTo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iśļiďê">
              <a:extLst>
                <a:ext uri="{FF2B5EF4-FFF2-40B4-BE49-F238E27FC236}">
                  <a16:creationId xmlns:a16="http://schemas.microsoft.com/office/drawing/2014/main" xmlns="" id="{7054C7FE-65DF-440F-81E8-D378F91C7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711" y="3848297"/>
              <a:ext cx="2205344" cy="1095041"/>
            </a:xfrm>
            <a:custGeom>
              <a:avLst/>
              <a:gdLst>
                <a:gd name="T0" fmla="*/ 1172 w 1172"/>
                <a:gd name="T1" fmla="*/ 0 h 582"/>
                <a:gd name="T2" fmla="*/ 936 w 1172"/>
                <a:gd name="T3" fmla="*/ 128 h 582"/>
                <a:gd name="T4" fmla="*/ 451 w 1172"/>
                <a:gd name="T5" fmla="*/ 196 h 582"/>
                <a:gd name="T6" fmla="*/ 275 w 1172"/>
                <a:gd name="T7" fmla="*/ 188 h 582"/>
                <a:gd name="T8" fmla="*/ 0 w 1172"/>
                <a:gd name="T9" fmla="*/ 74 h 582"/>
                <a:gd name="T10" fmla="*/ 274 w 1172"/>
                <a:gd name="T11" fmla="*/ 416 h 582"/>
                <a:gd name="T12" fmla="*/ 665 w 1172"/>
                <a:gd name="T13" fmla="*/ 582 h 582"/>
                <a:gd name="T14" fmla="*/ 719 w 1172"/>
                <a:gd name="T15" fmla="*/ 578 h 582"/>
                <a:gd name="T16" fmla="*/ 919 w 1172"/>
                <a:gd name="T17" fmla="*/ 439 h 582"/>
                <a:gd name="T18" fmla="*/ 1172 w 1172"/>
                <a:gd name="T1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72" h="582">
                  <a:moveTo>
                    <a:pt x="1172" y="0"/>
                  </a:moveTo>
                  <a:cubicBezTo>
                    <a:pt x="1115" y="48"/>
                    <a:pt x="1038" y="95"/>
                    <a:pt x="936" y="128"/>
                  </a:cubicBezTo>
                  <a:cubicBezTo>
                    <a:pt x="761" y="185"/>
                    <a:pt x="576" y="196"/>
                    <a:pt x="451" y="196"/>
                  </a:cubicBezTo>
                  <a:cubicBezTo>
                    <a:pt x="360" y="196"/>
                    <a:pt x="293" y="190"/>
                    <a:pt x="275" y="188"/>
                  </a:cubicBezTo>
                  <a:cubicBezTo>
                    <a:pt x="173" y="179"/>
                    <a:pt x="77" y="138"/>
                    <a:pt x="0" y="74"/>
                  </a:cubicBezTo>
                  <a:cubicBezTo>
                    <a:pt x="64" y="179"/>
                    <a:pt x="157" y="310"/>
                    <a:pt x="274" y="416"/>
                  </a:cubicBezTo>
                  <a:cubicBezTo>
                    <a:pt x="434" y="560"/>
                    <a:pt x="588" y="582"/>
                    <a:pt x="665" y="582"/>
                  </a:cubicBezTo>
                  <a:cubicBezTo>
                    <a:pt x="695" y="582"/>
                    <a:pt x="715" y="578"/>
                    <a:pt x="719" y="578"/>
                  </a:cubicBezTo>
                  <a:cubicBezTo>
                    <a:pt x="800" y="559"/>
                    <a:pt x="882" y="502"/>
                    <a:pt x="919" y="439"/>
                  </a:cubicBezTo>
                  <a:cubicBezTo>
                    <a:pt x="1172" y="0"/>
                    <a:pt x="1172" y="0"/>
                    <a:pt x="1172" y="0"/>
                  </a:cubicBezTo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8" name="íšḻïďê">
              <a:extLst>
                <a:ext uri="{FF2B5EF4-FFF2-40B4-BE49-F238E27FC236}">
                  <a16:creationId xmlns:a16="http://schemas.microsoft.com/office/drawing/2014/main" xmlns="" id="{2D355802-54ED-4216-9B0D-7903A33903FE}"/>
                </a:ext>
              </a:extLst>
            </p:cNvPr>
            <p:cNvGrpSpPr/>
            <p:nvPr/>
          </p:nvGrpSpPr>
          <p:grpSpPr>
            <a:xfrm>
              <a:off x="6712445" y="1832396"/>
              <a:ext cx="408494" cy="409192"/>
              <a:chOff x="9145588" y="4435475"/>
              <a:chExt cx="464344" cy="465138"/>
            </a:xfrm>
            <a:grpFill/>
          </p:grpSpPr>
          <p:sp>
            <p:nvSpPr>
              <p:cNvPr id="44" name="ïšlíḑê">
                <a:extLst>
                  <a:ext uri="{FF2B5EF4-FFF2-40B4-BE49-F238E27FC236}">
                    <a16:creationId xmlns:a16="http://schemas.microsoft.com/office/drawing/2014/main" xmlns="" id="{8EFADCB7-CB01-4DBB-BD88-94A76BC24C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45588" y="4435475"/>
                <a:ext cx="464344" cy="465138"/>
              </a:xfrm>
              <a:custGeom>
                <a:avLst/>
                <a:gdLst>
                  <a:gd name="T0" fmla="+- 0 10800 1271"/>
                  <a:gd name="T1" fmla="*/ T0 w 19058"/>
                  <a:gd name="T2" fmla="+- 0 10799 1270"/>
                  <a:gd name="T3" fmla="*/ 10799 h 19059"/>
                  <a:gd name="T4" fmla="+- 0 10800 1271"/>
                  <a:gd name="T5" fmla="*/ T4 w 19058"/>
                  <a:gd name="T6" fmla="+- 0 10799 1270"/>
                  <a:gd name="T7" fmla="*/ 10799 h 19059"/>
                  <a:gd name="T8" fmla="+- 0 10800 1271"/>
                  <a:gd name="T9" fmla="*/ T8 w 19058"/>
                  <a:gd name="T10" fmla="+- 0 10799 1270"/>
                  <a:gd name="T11" fmla="*/ 10799 h 19059"/>
                  <a:gd name="T12" fmla="+- 0 10800 1271"/>
                  <a:gd name="T13" fmla="*/ T12 w 19058"/>
                  <a:gd name="T14" fmla="+- 0 10799 1270"/>
                  <a:gd name="T15" fmla="*/ 10799 h 1905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8" h="19059">
                    <a:moveTo>
                      <a:pt x="6430" y="17268"/>
                    </a:moveTo>
                    <a:cubicBezTo>
                      <a:pt x="2162" y="15559"/>
                      <a:pt x="82" y="10698"/>
                      <a:pt x="1790" y="6431"/>
                    </a:cubicBezTo>
                    <a:cubicBezTo>
                      <a:pt x="3499" y="2164"/>
                      <a:pt x="8360" y="81"/>
                      <a:pt x="12627" y="1791"/>
                    </a:cubicBezTo>
                    <a:cubicBezTo>
                      <a:pt x="16894" y="3499"/>
                      <a:pt x="18975" y="8361"/>
                      <a:pt x="17267" y="12628"/>
                    </a:cubicBezTo>
                    <a:cubicBezTo>
                      <a:pt x="15558" y="16895"/>
                      <a:pt x="10696" y="18976"/>
                      <a:pt x="6430" y="17268"/>
                    </a:cubicBezTo>
                    <a:moveTo>
                      <a:pt x="13070" y="685"/>
                    </a:moveTo>
                    <a:cubicBezTo>
                      <a:pt x="8186" y="-1270"/>
                      <a:pt x="2641" y="1103"/>
                      <a:pt x="685" y="5987"/>
                    </a:cubicBezTo>
                    <a:cubicBezTo>
                      <a:pt x="-1271" y="10872"/>
                      <a:pt x="1103" y="16418"/>
                      <a:pt x="5987" y="18373"/>
                    </a:cubicBezTo>
                    <a:cubicBezTo>
                      <a:pt x="10871" y="20330"/>
                      <a:pt x="16416" y="17955"/>
                      <a:pt x="18373" y="13071"/>
                    </a:cubicBezTo>
                    <a:cubicBezTo>
                      <a:pt x="20329" y="8186"/>
                      <a:pt x="17954" y="2641"/>
                      <a:pt x="13070" y="68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" name="iṣḷídê">
                <a:extLst>
                  <a:ext uri="{FF2B5EF4-FFF2-40B4-BE49-F238E27FC236}">
                    <a16:creationId xmlns:a16="http://schemas.microsoft.com/office/drawing/2014/main" xmlns="" id="{346FDC1D-FAC4-4CF2-A966-ED48BBA741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48788" y="4638675"/>
                <a:ext cx="57944" cy="57944"/>
              </a:xfrm>
              <a:custGeom>
                <a:avLst/>
                <a:gdLst>
                  <a:gd name="T0" fmla="+- 0 10801 1272"/>
                  <a:gd name="T1" fmla="*/ T0 w 19059"/>
                  <a:gd name="T2" fmla="+- 0 10800 1272"/>
                  <a:gd name="T3" fmla="*/ 10800 h 19056"/>
                  <a:gd name="T4" fmla="+- 0 10801 1272"/>
                  <a:gd name="T5" fmla="*/ T4 w 19059"/>
                  <a:gd name="T6" fmla="+- 0 10800 1272"/>
                  <a:gd name="T7" fmla="*/ 10800 h 19056"/>
                  <a:gd name="T8" fmla="+- 0 10801 1272"/>
                  <a:gd name="T9" fmla="*/ T8 w 19059"/>
                  <a:gd name="T10" fmla="+- 0 10800 1272"/>
                  <a:gd name="T11" fmla="*/ 10800 h 19056"/>
                  <a:gd name="T12" fmla="+- 0 10801 1272"/>
                  <a:gd name="T13" fmla="*/ T12 w 19059"/>
                  <a:gd name="T14" fmla="+- 0 10800 1272"/>
                  <a:gd name="T15" fmla="*/ 10800 h 190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6">
                    <a:moveTo>
                      <a:pt x="7753" y="13951"/>
                    </a:moveTo>
                    <a:cubicBezTo>
                      <a:pt x="5315" y="12969"/>
                      <a:pt x="4129" y="10197"/>
                      <a:pt x="5101" y="7755"/>
                    </a:cubicBezTo>
                    <a:cubicBezTo>
                      <a:pt x="6083" y="5323"/>
                      <a:pt x="8860" y="4132"/>
                      <a:pt x="11298" y="5104"/>
                    </a:cubicBezTo>
                    <a:cubicBezTo>
                      <a:pt x="13735" y="6081"/>
                      <a:pt x="14926" y="8858"/>
                      <a:pt x="13949" y="11300"/>
                    </a:cubicBezTo>
                    <a:cubicBezTo>
                      <a:pt x="12972" y="13737"/>
                      <a:pt x="10195" y="14923"/>
                      <a:pt x="7753" y="13951"/>
                    </a:cubicBezTo>
                    <a:moveTo>
                      <a:pt x="13070" y="686"/>
                    </a:moveTo>
                    <a:cubicBezTo>
                      <a:pt x="8190" y="-1272"/>
                      <a:pt x="2640" y="1104"/>
                      <a:pt x="686" y="5988"/>
                    </a:cubicBezTo>
                    <a:cubicBezTo>
                      <a:pt x="-1272" y="10872"/>
                      <a:pt x="1105" y="16416"/>
                      <a:pt x="5985" y="18369"/>
                    </a:cubicBezTo>
                    <a:cubicBezTo>
                      <a:pt x="10870" y="20328"/>
                      <a:pt x="16415" y="17951"/>
                      <a:pt x="18374" y="13072"/>
                    </a:cubicBezTo>
                    <a:cubicBezTo>
                      <a:pt x="20328" y="8188"/>
                      <a:pt x="17960" y="2644"/>
                      <a:pt x="13070" y="68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" name="îslïdè">
                <a:extLst>
                  <a:ext uri="{FF2B5EF4-FFF2-40B4-BE49-F238E27FC236}">
                    <a16:creationId xmlns:a16="http://schemas.microsoft.com/office/drawing/2014/main" xmlns="" id="{B19D15C8-9A84-421E-A5AB-E3483E971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0050" y="4580732"/>
                <a:ext cx="174625" cy="174625"/>
              </a:xfrm>
              <a:custGeom>
                <a:avLst/>
                <a:gdLst>
                  <a:gd name="T0" fmla="+- 0 10800 1271"/>
                  <a:gd name="T1" fmla="*/ T0 w 19059"/>
                  <a:gd name="T2" fmla="+- 0 10800 1271"/>
                  <a:gd name="T3" fmla="*/ 10800 h 19058"/>
                  <a:gd name="T4" fmla="+- 0 10800 1271"/>
                  <a:gd name="T5" fmla="*/ T4 w 19059"/>
                  <a:gd name="T6" fmla="+- 0 10800 1271"/>
                  <a:gd name="T7" fmla="*/ 10800 h 19058"/>
                  <a:gd name="T8" fmla="+- 0 10800 1271"/>
                  <a:gd name="T9" fmla="*/ T8 w 19059"/>
                  <a:gd name="T10" fmla="+- 0 10800 1271"/>
                  <a:gd name="T11" fmla="*/ 10800 h 19058"/>
                  <a:gd name="T12" fmla="+- 0 10800 1271"/>
                  <a:gd name="T13" fmla="*/ T12 w 19059"/>
                  <a:gd name="T14" fmla="+- 0 10800 1271"/>
                  <a:gd name="T15" fmla="*/ 10800 h 190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8">
                    <a:moveTo>
                      <a:pt x="7169" y="15424"/>
                    </a:moveTo>
                    <a:cubicBezTo>
                      <a:pt x="3916" y="14123"/>
                      <a:pt x="2331" y="10417"/>
                      <a:pt x="3632" y="7167"/>
                    </a:cubicBezTo>
                    <a:cubicBezTo>
                      <a:pt x="4934" y="3917"/>
                      <a:pt x="8638" y="2331"/>
                      <a:pt x="11889" y="3632"/>
                    </a:cubicBezTo>
                    <a:cubicBezTo>
                      <a:pt x="15141" y="4934"/>
                      <a:pt x="16728" y="8640"/>
                      <a:pt x="15425" y="11890"/>
                    </a:cubicBezTo>
                    <a:cubicBezTo>
                      <a:pt x="14124" y="15140"/>
                      <a:pt x="10419" y="16728"/>
                      <a:pt x="7169" y="15424"/>
                    </a:cubicBezTo>
                    <a:moveTo>
                      <a:pt x="13071" y="685"/>
                    </a:moveTo>
                    <a:cubicBezTo>
                      <a:pt x="8186" y="-1271"/>
                      <a:pt x="2639" y="1104"/>
                      <a:pt x="686" y="5987"/>
                    </a:cubicBezTo>
                    <a:cubicBezTo>
                      <a:pt x="-1271" y="10871"/>
                      <a:pt x="1104" y="16416"/>
                      <a:pt x="5987" y="18372"/>
                    </a:cubicBezTo>
                    <a:cubicBezTo>
                      <a:pt x="10874" y="20329"/>
                      <a:pt x="16418" y="17955"/>
                      <a:pt x="18375" y="13070"/>
                    </a:cubicBezTo>
                    <a:cubicBezTo>
                      <a:pt x="20328" y="8186"/>
                      <a:pt x="17956" y="2641"/>
                      <a:pt x="13071" y="68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" name="ï$lîḋê">
                <a:extLst>
                  <a:ext uri="{FF2B5EF4-FFF2-40B4-BE49-F238E27FC236}">
                    <a16:creationId xmlns:a16="http://schemas.microsoft.com/office/drawing/2014/main" xmlns="" id="{42261657-DE09-44FC-AE3F-B54B128460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6732" y="4696619"/>
                <a:ext cx="72231" cy="74613"/>
              </a:xfrm>
              <a:custGeom>
                <a:avLst/>
                <a:gdLst>
                  <a:gd name="T0" fmla="+- 0 10804 288"/>
                  <a:gd name="T1" fmla="*/ T0 w 21033"/>
                  <a:gd name="T2" fmla="+- 0 10798 277"/>
                  <a:gd name="T3" fmla="*/ 10798 h 21043"/>
                  <a:gd name="T4" fmla="+- 0 10804 288"/>
                  <a:gd name="T5" fmla="*/ T4 w 21033"/>
                  <a:gd name="T6" fmla="+- 0 10798 277"/>
                  <a:gd name="T7" fmla="*/ 10798 h 21043"/>
                  <a:gd name="T8" fmla="+- 0 10804 288"/>
                  <a:gd name="T9" fmla="*/ T8 w 21033"/>
                  <a:gd name="T10" fmla="+- 0 10798 277"/>
                  <a:gd name="T11" fmla="*/ 10798 h 21043"/>
                  <a:gd name="T12" fmla="+- 0 10804 288"/>
                  <a:gd name="T13" fmla="*/ T12 w 21033"/>
                  <a:gd name="T14" fmla="+- 0 10798 277"/>
                  <a:gd name="T15" fmla="*/ 10798 h 210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3" h="21043">
                    <a:moveTo>
                      <a:pt x="20881" y="2825"/>
                    </a:moveTo>
                    <a:cubicBezTo>
                      <a:pt x="21312" y="1771"/>
                      <a:pt x="20787" y="572"/>
                      <a:pt x="19713" y="149"/>
                    </a:cubicBezTo>
                    <a:cubicBezTo>
                      <a:pt x="18636" y="-277"/>
                      <a:pt x="17414" y="238"/>
                      <a:pt x="16984" y="1296"/>
                    </a:cubicBezTo>
                    <a:lnTo>
                      <a:pt x="16980" y="1292"/>
                    </a:lnTo>
                    <a:cubicBezTo>
                      <a:pt x="13964" y="8692"/>
                      <a:pt x="8182" y="14184"/>
                      <a:pt x="1269" y="17089"/>
                    </a:cubicBezTo>
                    <a:cubicBezTo>
                      <a:pt x="207" y="17536"/>
                      <a:pt x="-288" y="18747"/>
                      <a:pt x="170" y="19789"/>
                    </a:cubicBezTo>
                    <a:cubicBezTo>
                      <a:pt x="629" y="20840"/>
                      <a:pt x="1863" y="21323"/>
                      <a:pt x="2924" y="20876"/>
                    </a:cubicBezTo>
                    <a:cubicBezTo>
                      <a:pt x="2961" y="20860"/>
                      <a:pt x="2982" y="20828"/>
                      <a:pt x="3014" y="20815"/>
                    </a:cubicBezTo>
                    <a:cubicBezTo>
                      <a:pt x="10874" y="17480"/>
                      <a:pt x="17451" y="11227"/>
                      <a:pt x="20877" y="2825"/>
                    </a:cubicBezTo>
                    <a:cubicBezTo>
                      <a:pt x="20877" y="2825"/>
                      <a:pt x="20881" y="2825"/>
                      <a:pt x="20881" y="282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" name="iṥḻîḑé">
                <a:extLst>
                  <a:ext uri="{FF2B5EF4-FFF2-40B4-BE49-F238E27FC236}">
                    <a16:creationId xmlns:a16="http://schemas.microsoft.com/office/drawing/2014/main" xmlns="" id="{E1A502F1-BAA6-4A67-A1AF-0B60C74F3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5307" y="4725988"/>
                <a:ext cx="103981" cy="106363"/>
              </a:xfrm>
              <a:custGeom>
                <a:avLst/>
                <a:gdLst>
                  <a:gd name="T0" fmla="+- 0 10803 203"/>
                  <a:gd name="T1" fmla="*/ T0 w 21201"/>
                  <a:gd name="T2" fmla="+- 0 10798 194"/>
                  <a:gd name="T3" fmla="*/ 10798 h 21209"/>
                  <a:gd name="T4" fmla="+- 0 10803 203"/>
                  <a:gd name="T5" fmla="*/ T4 w 21201"/>
                  <a:gd name="T6" fmla="+- 0 10798 194"/>
                  <a:gd name="T7" fmla="*/ 10798 h 21209"/>
                  <a:gd name="T8" fmla="+- 0 10803 203"/>
                  <a:gd name="T9" fmla="*/ T8 w 21201"/>
                  <a:gd name="T10" fmla="+- 0 10798 194"/>
                  <a:gd name="T11" fmla="*/ 10798 h 21209"/>
                  <a:gd name="T12" fmla="+- 0 10803 203"/>
                  <a:gd name="T13" fmla="*/ T12 w 21201"/>
                  <a:gd name="T14" fmla="+- 0 10798 194"/>
                  <a:gd name="T15" fmla="*/ 10798 h 2120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201" h="21209">
                    <a:moveTo>
                      <a:pt x="20267" y="104"/>
                    </a:moveTo>
                    <a:cubicBezTo>
                      <a:pt x="19508" y="-194"/>
                      <a:pt x="18645" y="169"/>
                      <a:pt x="18339" y="912"/>
                    </a:cubicBezTo>
                    <a:cubicBezTo>
                      <a:pt x="14991" y="9110"/>
                      <a:pt x="8568" y="15198"/>
                      <a:pt x="894" y="18420"/>
                    </a:cubicBezTo>
                    <a:cubicBezTo>
                      <a:pt x="144" y="18735"/>
                      <a:pt x="-203" y="19589"/>
                      <a:pt x="121" y="20327"/>
                    </a:cubicBezTo>
                    <a:cubicBezTo>
                      <a:pt x="442" y="21068"/>
                      <a:pt x="1314" y="21406"/>
                      <a:pt x="2067" y="21090"/>
                    </a:cubicBezTo>
                    <a:cubicBezTo>
                      <a:pt x="2102" y="21073"/>
                      <a:pt x="2125" y="21042"/>
                      <a:pt x="2159" y="21025"/>
                    </a:cubicBezTo>
                    <a:cubicBezTo>
                      <a:pt x="10491" y="17500"/>
                      <a:pt x="17461" y="10881"/>
                      <a:pt x="21095" y="1994"/>
                    </a:cubicBezTo>
                    <a:cubicBezTo>
                      <a:pt x="21397" y="1250"/>
                      <a:pt x="21026" y="404"/>
                      <a:pt x="20267" y="10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" name="ïsľiḑè">
                <a:extLst>
                  <a:ext uri="{FF2B5EF4-FFF2-40B4-BE49-F238E27FC236}">
                    <a16:creationId xmlns:a16="http://schemas.microsoft.com/office/drawing/2014/main" xmlns="" id="{310713E5-85C1-4E8B-AE0A-EA1883654B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21019" y="4711700"/>
                <a:ext cx="88106" cy="89694"/>
              </a:xfrm>
              <a:custGeom>
                <a:avLst/>
                <a:gdLst>
                  <a:gd name="T0" fmla="+- 0 10802 238"/>
                  <a:gd name="T1" fmla="*/ T0 w 21128"/>
                  <a:gd name="T2" fmla="+- 0 10797 227"/>
                  <a:gd name="T3" fmla="*/ 10797 h 21141"/>
                  <a:gd name="T4" fmla="+- 0 10802 238"/>
                  <a:gd name="T5" fmla="*/ T4 w 21128"/>
                  <a:gd name="T6" fmla="+- 0 10797 227"/>
                  <a:gd name="T7" fmla="*/ 10797 h 21141"/>
                  <a:gd name="T8" fmla="+- 0 10802 238"/>
                  <a:gd name="T9" fmla="*/ T8 w 21128"/>
                  <a:gd name="T10" fmla="+- 0 10797 227"/>
                  <a:gd name="T11" fmla="*/ 10797 h 21141"/>
                  <a:gd name="T12" fmla="+- 0 10802 238"/>
                  <a:gd name="T13" fmla="*/ T12 w 21128"/>
                  <a:gd name="T14" fmla="+- 0 10797 227"/>
                  <a:gd name="T15" fmla="*/ 10797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8" h="21141">
                    <a:moveTo>
                      <a:pt x="20035" y="122"/>
                    </a:moveTo>
                    <a:cubicBezTo>
                      <a:pt x="19142" y="-227"/>
                      <a:pt x="18134" y="195"/>
                      <a:pt x="17778" y="1071"/>
                    </a:cubicBezTo>
                    <a:cubicBezTo>
                      <a:pt x="14571" y="8936"/>
                      <a:pt x="8412" y="14778"/>
                      <a:pt x="1051" y="17867"/>
                    </a:cubicBezTo>
                    <a:lnTo>
                      <a:pt x="1054" y="17867"/>
                    </a:lnTo>
                    <a:cubicBezTo>
                      <a:pt x="172" y="18240"/>
                      <a:pt x="-238" y="19242"/>
                      <a:pt x="142" y="20108"/>
                    </a:cubicBezTo>
                    <a:cubicBezTo>
                      <a:pt x="522" y="20973"/>
                      <a:pt x="1543" y="21372"/>
                      <a:pt x="2425" y="21003"/>
                    </a:cubicBezTo>
                    <a:cubicBezTo>
                      <a:pt x="2459" y="20986"/>
                      <a:pt x="2476" y="20956"/>
                      <a:pt x="2514" y="20936"/>
                    </a:cubicBezTo>
                    <a:cubicBezTo>
                      <a:pt x="10651" y="17491"/>
                      <a:pt x="17459" y="11027"/>
                      <a:pt x="21002" y="2339"/>
                    </a:cubicBezTo>
                    <a:cubicBezTo>
                      <a:pt x="21361" y="1463"/>
                      <a:pt x="20927" y="472"/>
                      <a:pt x="20035" y="12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" name="ïṡ1îḍe">
                <a:extLst>
                  <a:ext uri="{FF2B5EF4-FFF2-40B4-BE49-F238E27FC236}">
                    <a16:creationId xmlns:a16="http://schemas.microsoft.com/office/drawing/2014/main" xmlns="" id="{C0508E8E-F603-4C92-8E53-04125D5CC5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75763" y="4566444"/>
                <a:ext cx="73025" cy="73819"/>
              </a:xfrm>
              <a:custGeom>
                <a:avLst/>
                <a:gdLst>
                  <a:gd name="T0" fmla="+- 0 10797 278"/>
                  <a:gd name="T1" fmla="*/ T0 w 21039"/>
                  <a:gd name="T2" fmla="+- 0 10803 281"/>
                  <a:gd name="T3" fmla="*/ 10803 h 21044"/>
                  <a:gd name="T4" fmla="+- 0 10797 278"/>
                  <a:gd name="T5" fmla="*/ T4 w 21039"/>
                  <a:gd name="T6" fmla="+- 0 10803 281"/>
                  <a:gd name="T7" fmla="*/ 10803 h 21044"/>
                  <a:gd name="T8" fmla="+- 0 10797 278"/>
                  <a:gd name="T9" fmla="*/ T8 w 21039"/>
                  <a:gd name="T10" fmla="+- 0 10803 281"/>
                  <a:gd name="T11" fmla="*/ 10803 h 21044"/>
                  <a:gd name="T12" fmla="+- 0 10797 278"/>
                  <a:gd name="T13" fmla="*/ T12 w 21039"/>
                  <a:gd name="T14" fmla="+- 0 10803 281"/>
                  <a:gd name="T15" fmla="*/ 10803 h 2104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9" h="21044">
                    <a:moveTo>
                      <a:pt x="20871" y="1248"/>
                    </a:moveTo>
                    <a:cubicBezTo>
                      <a:pt x="20411" y="197"/>
                      <a:pt x="19177" y="-281"/>
                      <a:pt x="18112" y="169"/>
                    </a:cubicBezTo>
                    <a:cubicBezTo>
                      <a:pt x="18075" y="181"/>
                      <a:pt x="18050" y="214"/>
                      <a:pt x="18021" y="226"/>
                    </a:cubicBezTo>
                    <a:cubicBezTo>
                      <a:pt x="10159" y="3562"/>
                      <a:pt x="3583" y="9820"/>
                      <a:pt x="152" y="18220"/>
                    </a:cubicBezTo>
                    <a:lnTo>
                      <a:pt x="148" y="18220"/>
                    </a:lnTo>
                    <a:cubicBezTo>
                      <a:pt x="-278" y="19278"/>
                      <a:pt x="242" y="20473"/>
                      <a:pt x="1320" y="20896"/>
                    </a:cubicBezTo>
                    <a:cubicBezTo>
                      <a:pt x="2398" y="21318"/>
                      <a:pt x="3620" y="20803"/>
                      <a:pt x="4046" y="19749"/>
                    </a:cubicBezTo>
                    <a:lnTo>
                      <a:pt x="4051" y="19749"/>
                    </a:lnTo>
                    <a:cubicBezTo>
                      <a:pt x="7068" y="12356"/>
                      <a:pt x="12856" y="6858"/>
                      <a:pt x="19764" y="3956"/>
                    </a:cubicBezTo>
                    <a:cubicBezTo>
                      <a:pt x="20830" y="3506"/>
                      <a:pt x="21322" y="2298"/>
                      <a:pt x="20871" y="124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" name="ïşḷîḋe">
                <a:extLst>
                  <a:ext uri="{FF2B5EF4-FFF2-40B4-BE49-F238E27FC236}">
                    <a16:creationId xmlns:a16="http://schemas.microsoft.com/office/drawing/2014/main" xmlns="" id="{19A66316-2AC1-45E8-8489-FD2B650F1A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17819" y="4508500"/>
                <a:ext cx="103981" cy="105569"/>
              </a:xfrm>
              <a:custGeom>
                <a:avLst/>
                <a:gdLst>
                  <a:gd name="T0" fmla="+- 0 10797 198"/>
                  <a:gd name="T1" fmla="*/ T0 w 21199"/>
                  <a:gd name="T2" fmla="+- 0 10802 198"/>
                  <a:gd name="T3" fmla="*/ 10802 h 21208"/>
                  <a:gd name="T4" fmla="+- 0 10797 198"/>
                  <a:gd name="T5" fmla="*/ T4 w 21199"/>
                  <a:gd name="T6" fmla="+- 0 10802 198"/>
                  <a:gd name="T7" fmla="*/ 10802 h 21208"/>
                  <a:gd name="T8" fmla="+- 0 10797 198"/>
                  <a:gd name="T9" fmla="*/ T8 w 21199"/>
                  <a:gd name="T10" fmla="+- 0 10802 198"/>
                  <a:gd name="T11" fmla="*/ 10802 h 21208"/>
                  <a:gd name="T12" fmla="+- 0 10797 198"/>
                  <a:gd name="T13" fmla="*/ T12 w 21199"/>
                  <a:gd name="T14" fmla="+- 0 10802 198"/>
                  <a:gd name="T15" fmla="*/ 10802 h 21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99" h="21208">
                    <a:moveTo>
                      <a:pt x="21077" y="880"/>
                    </a:moveTo>
                    <a:cubicBezTo>
                      <a:pt x="20753" y="142"/>
                      <a:pt x="19881" y="-198"/>
                      <a:pt x="19129" y="117"/>
                    </a:cubicBezTo>
                    <a:cubicBezTo>
                      <a:pt x="19097" y="131"/>
                      <a:pt x="19071" y="162"/>
                      <a:pt x="19039" y="179"/>
                    </a:cubicBezTo>
                    <a:cubicBezTo>
                      <a:pt x="10706" y="3707"/>
                      <a:pt x="3739" y="10322"/>
                      <a:pt x="106" y="19208"/>
                    </a:cubicBezTo>
                    <a:cubicBezTo>
                      <a:pt x="-198" y="19957"/>
                      <a:pt x="172" y="20803"/>
                      <a:pt x="934" y="21101"/>
                    </a:cubicBezTo>
                    <a:cubicBezTo>
                      <a:pt x="1689" y="21401"/>
                      <a:pt x="2552" y="21041"/>
                      <a:pt x="2859" y="20292"/>
                    </a:cubicBezTo>
                    <a:cubicBezTo>
                      <a:pt x="6206" y="12096"/>
                      <a:pt x="12625" y="6008"/>
                      <a:pt x="20301" y="2787"/>
                    </a:cubicBezTo>
                    <a:cubicBezTo>
                      <a:pt x="21051" y="2469"/>
                      <a:pt x="21402" y="1618"/>
                      <a:pt x="21077" y="88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" name="íśliḋé">
                <a:extLst>
                  <a:ext uri="{FF2B5EF4-FFF2-40B4-BE49-F238E27FC236}">
                    <a16:creationId xmlns:a16="http://schemas.microsoft.com/office/drawing/2014/main" xmlns="" id="{99BA4AB2-5CE6-4472-82F4-438FDC3B1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7188" y="4537075"/>
                <a:ext cx="88107" cy="90488"/>
              </a:xfrm>
              <a:custGeom>
                <a:avLst/>
                <a:gdLst>
                  <a:gd name="T0" fmla="+- 0 10796 232"/>
                  <a:gd name="T1" fmla="*/ T0 w 21129"/>
                  <a:gd name="T2" fmla="+- 0 10804 234"/>
                  <a:gd name="T3" fmla="*/ 10804 h 21141"/>
                  <a:gd name="T4" fmla="+- 0 10796 232"/>
                  <a:gd name="T5" fmla="*/ T4 w 21129"/>
                  <a:gd name="T6" fmla="+- 0 10804 234"/>
                  <a:gd name="T7" fmla="*/ 10804 h 21141"/>
                  <a:gd name="T8" fmla="+- 0 10796 232"/>
                  <a:gd name="T9" fmla="*/ T8 w 21129"/>
                  <a:gd name="T10" fmla="+- 0 10804 234"/>
                  <a:gd name="T11" fmla="*/ 10804 h 21141"/>
                  <a:gd name="T12" fmla="+- 0 10796 232"/>
                  <a:gd name="T13" fmla="*/ T12 w 21129"/>
                  <a:gd name="T14" fmla="+- 0 10804 234"/>
                  <a:gd name="T15" fmla="*/ 10804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9" h="21141">
                    <a:moveTo>
                      <a:pt x="20075" y="3267"/>
                    </a:moveTo>
                    <a:cubicBezTo>
                      <a:pt x="20953" y="2898"/>
                      <a:pt x="21368" y="1899"/>
                      <a:pt x="20987" y="1030"/>
                    </a:cubicBezTo>
                    <a:cubicBezTo>
                      <a:pt x="20611" y="168"/>
                      <a:pt x="19589" y="-234"/>
                      <a:pt x="18707" y="138"/>
                    </a:cubicBezTo>
                    <a:cubicBezTo>
                      <a:pt x="18670" y="152"/>
                      <a:pt x="18649" y="185"/>
                      <a:pt x="18615" y="198"/>
                    </a:cubicBezTo>
                    <a:cubicBezTo>
                      <a:pt x="10481" y="3647"/>
                      <a:pt x="3673" y="10118"/>
                      <a:pt x="124" y="18802"/>
                    </a:cubicBezTo>
                    <a:cubicBezTo>
                      <a:pt x="-232" y="19678"/>
                      <a:pt x="205" y="20666"/>
                      <a:pt x="1094" y="21019"/>
                    </a:cubicBezTo>
                    <a:cubicBezTo>
                      <a:pt x="1983" y="21366"/>
                      <a:pt x="2991" y="20946"/>
                      <a:pt x="3354" y="20071"/>
                    </a:cubicBezTo>
                    <a:cubicBezTo>
                      <a:pt x="6561" y="12205"/>
                      <a:pt x="12717" y="6360"/>
                      <a:pt x="20075" y="3274"/>
                    </a:cubicBezTo>
                    <a:cubicBezTo>
                      <a:pt x="20075" y="3274"/>
                      <a:pt x="20075" y="3267"/>
                      <a:pt x="20075" y="326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9" name="íSḻïḑè">
              <a:extLst>
                <a:ext uri="{FF2B5EF4-FFF2-40B4-BE49-F238E27FC236}">
                  <a16:creationId xmlns:a16="http://schemas.microsoft.com/office/drawing/2014/main" xmlns="" id="{7FD4BACF-EAC8-482D-8DD5-7A0C7AFDE9AA}"/>
                </a:ext>
              </a:extLst>
            </p:cNvPr>
            <p:cNvGrpSpPr/>
            <p:nvPr/>
          </p:nvGrpSpPr>
          <p:grpSpPr>
            <a:xfrm>
              <a:off x="7406621" y="3119862"/>
              <a:ext cx="408497" cy="396622"/>
              <a:chOff x="8216107" y="4449763"/>
              <a:chExt cx="464344" cy="450850"/>
            </a:xfrm>
            <a:grpFill/>
          </p:grpSpPr>
          <p:sp>
            <p:nvSpPr>
              <p:cNvPr id="42" name="î$ļîḍê">
                <a:extLst>
                  <a:ext uri="{FF2B5EF4-FFF2-40B4-BE49-F238E27FC236}">
                    <a16:creationId xmlns:a16="http://schemas.microsoft.com/office/drawing/2014/main" xmlns="" id="{41873938-C16E-4B7A-94DF-4E47CC043B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8675" y="4696619"/>
                <a:ext cx="57944" cy="587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8" y="0"/>
                      <a:pt x="0" y="4841"/>
                      <a:pt x="0" y="10800"/>
                    </a:cubicBezTo>
                    <a:cubicBezTo>
                      <a:pt x="0" y="16758"/>
                      <a:pt x="4838" y="21599"/>
                      <a:pt x="10800" y="21599"/>
                    </a:cubicBezTo>
                    <a:cubicBezTo>
                      <a:pt x="16761" y="21599"/>
                      <a:pt x="21600" y="16758"/>
                      <a:pt x="21600" y="10800"/>
                    </a:cubicBezTo>
                    <a:cubicBezTo>
                      <a:pt x="21600" y="4841"/>
                      <a:pt x="16761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" name="ïṩ1íḍê">
                <a:extLst>
                  <a:ext uri="{FF2B5EF4-FFF2-40B4-BE49-F238E27FC236}">
                    <a16:creationId xmlns:a16="http://schemas.microsoft.com/office/drawing/2014/main" xmlns="" id="{FF1299B0-E649-4C87-96FB-5ABE65548C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16107" y="4449763"/>
                <a:ext cx="464344" cy="450850"/>
              </a:xfrm>
              <a:custGeom>
                <a:avLst/>
                <a:gdLst>
                  <a:gd name="T0" fmla="*/ 10473 w 20946"/>
                  <a:gd name="T1" fmla="*/ 10800 h 21600"/>
                  <a:gd name="T2" fmla="*/ 10473 w 20946"/>
                  <a:gd name="T3" fmla="*/ 10800 h 21600"/>
                  <a:gd name="T4" fmla="*/ 10473 w 20946"/>
                  <a:gd name="T5" fmla="*/ 10800 h 21600"/>
                  <a:gd name="T6" fmla="*/ 10473 w 20946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946" h="21600">
                    <a:moveTo>
                      <a:pt x="18509" y="15329"/>
                    </a:moveTo>
                    <a:lnTo>
                      <a:pt x="11782" y="15329"/>
                    </a:lnTo>
                    <a:cubicBezTo>
                      <a:pt x="10699" y="15329"/>
                      <a:pt x="9818" y="14391"/>
                      <a:pt x="9818" y="13238"/>
                    </a:cubicBezTo>
                    <a:cubicBezTo>
                      <a:pt x="9818" y="12086"/>
                      <a:pt x="10699" y="11148"/>
                      <a:pt x="11782" y="11148"/>
                    </a:cubicBezTo>
                    <a:lnTo>
                      <a:pt x="17673" y="11148"/>
                    </a:lnTo>
                    <a:cubicBezTo>
                      <a:pt x="18077" y="11142"/>
                      <a:pt x="18477" y="10934"/>
                      <a:pt x="18721" y="10588"/>
                    </a:cubicBezTo>
                    <a:cubicBezTo>
                      <a:pt x="18789" y="10491"/>
                      <a:pt x="18842" y="10381"/>
                      <a:pt x="18885" y="10267"/>
                    </a:cubicBezTo>
                    <a:cubicBezTo>
                      <a:pt x="18890" y="10251"/>
                      <a:pt x="18901" y="10239"/>
                      <a:pt x="18906" y="10224"/>
                    </a:cubicBezTo>
                    <a:cubicBezTo>
                      <a:pt x="19377" y="10880"/>
                      <a:pt x="19636" y="11686"/>
                      <a:pt x="19636" y="12541"/>
                    </a:cubicBezTo>
                    <a:cubicBezTo>
                      <a:pt x="19636" y="13613"/>
                      <a:pt x="19230" y="14607"/>
                      <a:pt x="18509" y="15329"/>
                    </a:cubicBezTo>
                    <a:moveTo>
                      <a:pt x="17673" y="17767"/>
                    </a:moveTo>
                    <a:cubicBezTo>
                      <a:pt x="17673" y="19114"/>
                      <a:pt x="16647" y="20206"/>
                      <a:pt x="15382" y="20206"/>
                    </a:cubicBezTo>
                    <a:lnTo>
                      <a:pt x="3600" y="20206"/>
                    </a:lnTo>
                    <a:cubicBezTo>
                      <a:pt x="2334" y="20206"/>
                      <a:pt x="1309" y="19114"/>
                      <a:pt x="1309" y="17767"/>
                    </a:cubicBezTo>
                    <a:lnTo>
                      <a:pt x="1309" y="6786"/>
                    </a:lnTo>
                    <a:cubicBezTo>
                      <a:pt x="1931" y="7334"/>
                      <a:pt x="2730" y="7664"/>
                      <a:pt x="3600" y="7664"/>
                    </a:cubicBezTo>
                    <a:lnTo>
                      <a:pt x="14400" y="7664"/>
                    </a:lnTo>
                    <a:lnTo>
                      <a:pt x="17018" y="7664"/>
                    </a:lnTo>
                    <a:cubicBezTo>
                      <a:pt x="17379" y="7664"/>
                      <a:pt x="17673" y="7976"/>
                      <a:pt x="17673" y="8361"/>
                    </a:cubicBezTo>
                    <a:lnTo>
                      <a:pt x="17673" y="9754"/>
                    </a:lnTo>
                    <a:lnTo>
                      <a:pt x="11782" y="9754"/>
                    </a:lnTo>
                    <a:cubicBezTo>
                      <a:pt x="9974" y="9754"/>
                      <a:pt x="8509" y="11314"/>
                      <a:pt x="8509" y="13238"/>
                    </a:cubicBezTo>
                    <a:cubicBezTo>
                      <a:pt x="8509" y="15163"/>
                      <a:pt x="9974" y="16722"/>
                      <a:pt x="11782" y="16722"/>
                    </a:cubicBezTo>
                    <a:lnTo>
                      <a:pt x="17673" y="16722"/>
                    </a:lnTo>
                    <a:cubicBezTo>
                      <a:pt x="17673" y="16722"/>
                      <a:pt x="17673" y="17767"/>
                      <a:pt x="17673" y="17767"/>
                    </a:cubicBezTo>
                    <a:close/>
                    <a:moveTo>
                      <a:pt x="16363" y="5574"/>
                    </a:moveTo>
                    <a:lnTo>
                      <a:pt x="16363" y="6270"/>
                    </a:lnTo>
                    <a:lnTo>
                      <a:pt x="14400" y="6270"/>
                    </a:lnTo>
                    <a:lnTo>
                      <a:pt x="3600" y="6270"/>
                    </a:lnTo>
                    <a:cubicBezTo>
                      <a:pt x="3246" y="6270"/>
                      <a:pt x="2916" y="6179"/>
                      <a:pt x="2617" y="6027"/>
                    </a:cubicBezTo>
                    <a:lnTo>
                      <a:pt x="2617" y="5574"/>
                    </a:lnTo>
                    <a:cubicBezTo>
                      <a:pt x="2617" y="5574"/>
                      <a:pt x="16363" y="5574"/>
                      <a:pt x="16363" y="5574"/>
                    </a:cubicBezTo>
                    <a:close/>
                    <a:moveTo>
                      <a:pt x="16363" y="4877"/>
                    </a:moveTo>
                    <a:lnTo>
                      <a:pt x="2617" y="4877"/>
                    </a:lnTo>
                    <a:lnTo>
                      <a:pt x="2617" y="4180"/>
                    </a:lnTo>
                    <a:lnTo>
                      <a:pt x="16363" y="4180"/>
                    </a:lnTo>
                    <a:cubicBezTo>
                      <a:pt x="16363" y="4180"/>
                      <a:pt x="16363" y="4877"/>
                      <a:pt x="16363" y="4877"/>
                    </a:cubicBezTo>
                    <a:close/>
                    <a:moveTo>
                      <a:pt x="16363" y="3483"/>
                    </a:moveTo>
                    <a:lnTo>
                      <a:pt x="2617" y="3483"/>
                    </a:lnTo>
                    <a:lnTo>
                      <a:pt x="2617" y="2787"/>
                    </a:lnTo>
                    <a:lnTo>
                      <a:pt x="16363" y="2787"/>
                    </a:lnTo>
                    <a:cubicBezTo>
                      <a:pt x="16363" y="2787"/>
                      <a:pt x="16363" y="3483"/>
                      <a:pt x="16363" y="3483"/>
                    </a:cubicBezTo>
                    <a:close/>
                    <a:moveTo>
                      <a:pt x="3600" y="1393"/>
                    </a:moveTo>
                    <a:lnTo>
                      <a:pt x="14400" y="1393"/>
                    </a:lnTo>
                    <a:lnTo>
                      <a:pt x="17018" y="1393"/>
                    </a:lnTo>
                    <a:cubicBezTo>
                      <a:pt x="17379" y="1393"/>
                      <a:pt x="17673" y="1705"/>
                      <a:pt x="17673" y="2090"/>
                    </a:cubicBezTo>
                    <a:lnTo>
                      <a:pt x="17673" y="3832"/>
                    </a:lnTo>
                    <a:lnTo>
                      <a:pt x="17673" y="4180"/>
                    </a:lnTo>
                    <a:lnTo>
                      <a:pt x="17673" y="6398"/>
                    </a:lnTo>
                    <a:cubicBezTo>
                      <a:pt x="17466" y="6321"/>
                      <a:pt x="17249" y="6270"/>
                      <a:pt x="17018" y="6270"/>
                    </a:cubicBezTo>
                    <a:lnTo>
                      <a:pt x="17018" y="5574"/>
                    </a:lnTo>
                    <a:lnTo>
                      <a:pt x="17018" y="4180"/>
                    </a:lnTo>
                    <a:lnTo>
                      <a:pt x="17018" y="2787"/>
                    </a:lnTo>
                    <a:cubicBezTo>
                      <a:pt x="17018" y="2401"/>
                      <a:pt x="16724" y="2090"/>
                      <a:pt x="16363" y="2090"/>
                    </a:cubicBezTo>
                    <a:lnTo>
                      <a:pt x="2617" y="2090"/>
                    </a:lnTo>
                    <a:cubicBezTo>
                      <a:pt x="2256" y="2090"/>
                      <a:pt x="1963" y="2401"/>
                      <a:pt x="1963" y="2787"/>
                    </a:cubicBezTo>
                    <a:lnTo>
                      <a:pt x="1963" y="4180"/>
                    </a:lnTo>
                    <a:lnTo>
                      <a:pt x="1963" y="5534"/>
                    </a:lnTo>
                    <a:cubicBezTo>
                      <a:pt x="1559" y="5094"/>
                      <a:pt x="1309" y="4495"/>
                      <a:pt x="1309" y="3832"/>
                    </a:cubicBezTo>
                    <a:cubicBezTo>
                      <a:pt x="1309" y="2485"/>
                      <a:pt x="2334" y="1393"/>
                      <a:pt x="3600" y="1393"/>
                    </a:cubicBezTo>
                    <a:moveTo>
                      <a:pt x="18983" y="8361"/>
                    </a:moveTo>
                    <a:lnTo>
                      <a:pt x="18982" y="8361"/>
                    </a:lnTo>
                    <a:lnTo>
                      <a:pt x="18982" y="4180"/>
                    </a:lnTo>
                    <a:lnTo>
                      <a:pt x="18982" y="3832"/>
                    </a:lnTo>
                    <a:lnTo>
                      <a:pt x="18982" y="2090"/>
                    </a:lnTo>
                    <a:cubicBezTo>
                      <a:pt x="18982" y="935"/>
                      <a:pt x="18102" y="0"/>
                      <a:pt x="17018" y="0"/>
                    </a:cubicBezTo>
                    <a:lnTo>
                      <a:pt x="14400" y="0"/>
                    </a:lnTo>
                    <a:lnTo>
                      <a:pt x="3600" y="0"/>
                    </a:lnTo>
                    <a:cubicBezTo>
                      <a:pt x="1614" y="0"/>
                      <a:pt x="0" y="1719"/>
                      <a:pt x="0" y="3832"/>
                    </a:cubicBezTo>
                    <a:lnTo>
                      <a:pt x="0" y="17767"/>
                    </a:lnTo>
                    <a:cubicBezTo>
                      <a:pt x="0" y="19880"/>
                      <a:pt x="1614" y="21600"/>
                      <a:pt x="3600" y="21600"/>
                    </a:cubicBezTo>
                    <a:lnTo>
                      <a:pt x="15382" y="21600"/>
                    </a:lnTo>
                    <a:cubicBezTo>
                      <a:pt x="17366" y="21600"/>
                      <a:pt x="18982" y="19880"/>
                      <a:pt x="18982" y="17767"/>
                    </a:cubicBezTo>
                    <a:lnTo>
                      <a:pt x="18982" y="16722"/>
                    </a:lnTo>
                    <a:lnTo>
                      <a:pt x="18983" y="16722"/>
                    </a:lnTo>
                    <a:cubicBezTo>
                      <a:pt x="21600" y="14631"/>
                      <a:pt x="21600" y="10452"/>
                      <a:pt x="18983" y="836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0" name="í$líďe">
              <a:extLst>
                <a:ext uri="{FF2B5EF4-FFF2-40B4-BE49-F238E27FC236}">
                  <a16:creationId xmlns:a16="http://schemas.microsoft.com/office/drawing/2014/main" xmlns="" id="{D4119AA1-D835-4BCF-88ED-9D065E709EA8}"/>
                </a:ext>
              </a:extLst>
            </p:cNvPr>
            <p:cNvGrpSpPr/>
            <p:nvPr/>
          </p:nvGrpSpPr>
          <p:grpSpPr>
            <a:xfrm>
              <a:off x="6558137" y="4439028"/>
              <a:ext cx="409193" cy="344253"/>
              <a:chOff x="5368132" y="2625725"/>
              <a:chExt cx="465138" cy="391319"/>
            </a:xfrm>
            <a:grpFill/>
          </p:grpSpPr>
          <p:sp>
            <p:nvSpPr>
              <p:cNvPr id="39" name="íṥļïḓé">
                <a:extLst>
                  <a:ext uri="{FF2B5EF4-FFF2-40B4-BE49-F238E27FC236}">
                    <a16:creationId xmlns:a16="http://schemas.microsoft.com/office/drawing/2014/main" xmlns="" id="{85237A58-F6B5-4E73-92B8-E1A861524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4813" y="2727325"/>
                <a:ext cx="231775" cy="2317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48" y="16070"/>
                    </a:moveTo>
                    <a:cubicBezTo>
                      <a:pt x="14037" y="19468"/>
                      <a:pt x="8925" y="19859"/>
                      <a:pt x="5529" y="16948"/>
                    </a:cubicBezTo>
                    <a:cubicBezTo>
                      <a:pt x="2130" y="14038"/>
                      <a:pt x="1740" y="8924"/>
                      <a:pt x="4651" y="5527"/>
                    </a:cubicBezTo>
                    <a:cubicBezTo>
                      <a:pt x="7559" y="2131"/>
                      <a:pt x="12674" y="1740"/>
                      <a:pt x="16070" y="4650"/>
                    </a:cubicBezTo>
                    <a:cubicBezTo>
                      <a:pt x="19466" y="7560"/>
                      <a:pt x="19859" y="12673"/>
                      <a:pt x="16948" y="16070"/>
                    </a:cubicBezTo>
                    <a:moveTo>
                      <a:pt x="10800" y="0"/>
                    </a:moveTo>
                    <a:cubicBezTo>
                      <a:pt x="4833" y="0"/>
                      <a:pt x="0" y="4834"/>
                      <a:pt x="0" y="10800"/>
                    </a:cubicBezTo>
                    <a:cubicBezTo>
                      <a:pt x="0" y="16765"/>
                      <a:pt x="4833" y="21599"/>
                      <a:pt x="10800" y="21599"/>
                    </a:cubicBezTo>
                    <a:cubicBezTo>
                      <a:pt x="16764" y="21599"/>
                      <a:pt x="21600" y="16765"/>
                      <a:pt x="21600" y="10800"/>
                    </a:cubicBezTo>
                    <a:cubicBezTo>
                      <a:pt x="21600" y="483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" name="iṡḷiďè">
                <a:extLst>
                  <a:ext uri="{FF2B5EF4-FFF2-40B4-BE49-F238E27FC236}">
                    <a16:creationId xmlns:a16="http://schemas.microsoft.com/office/drawing/2014/main" xmlns="" id="{9AF699D9-2208-48C8-8F82-C8671E617B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2757" y="2785269"/>
                <a:ext cx="65088" cy="650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200" y="0"/>
                    </a:moveTo>
                    <a:cubicBezTo>
                      <a:pt x="8596" y="0"/>
                      <a:pt x="0" y="8596"/>
                      <a:pt x="0" y="19195"/>
                    </a:cubicBezTo>
                    <a:lnTo>
                      <a:pt x="0" y="19199"/>
                    </a:lnTo>
                    <a:cubicBezTo>
                      <a:pt x="0" y="20524"/>
                      <a:pt x="1068" y="21599"/>
                      <a:pt x="2400" y="21599"/>
                    </a:cubicBezTo>
                    <a:cubicBezTo>
                      <a:pt x="3721" y="21599"/>
                      <a:pt x="4800" y="20524"/>
                      <a:pt x="4800" y="19199"/>
                    </a:cubicBezTo>
                    <a:lnTo>
                      <a:pt x="4800" y="19195"/>
                    </a:lnTo>
                    <a:cubicBezTo>
                      <a:pt x="4800" y="11247"/>
                      <a:pt x="11240" y="4799"/>
                      <a:pt x="19200" y="4799"/>
                    </a:cubicBezTo>
                    <a:cubicBezTo>
                      <a:pt x="20521" y="4799"/>
                      <a:pt x="21600" y="3724"/>
                      <a:pt x="21600" y="2399"/>
                    </a:cubicBezTo>
                    <a:cubicBezTo>
                      <a:pt x="21600" y="1075"/>
                      <a:pt x="20521" y="0"/>
                      <a:pt x="192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" name="iṩľïḋe">
                <a:extLst>
                  <a:ext uri="{FF2B5EF4-FFF2-40B4-BE49-F238E27FC236}">
                    <a16:creationId xmlns:a16="http://schemas.microsoft.com/office/drawing/2014/main" xmlns="" id="{CD2B24FB-0284-4E7C-B5E2-60352229C6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8132" y="2625725"/>
                <a:ext cx="465138" cy="39131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9199"/>
                    </a:moveTo>
                    <a:cubicBezTo>
                      <a:pt x="20249" y="19642"/>
                      <a:pt x="19948" y="19999"/>
                      <a:pt x="19575" y="19999"/>
                    </a:cubicBezTo>
                    <a:lnTo>
                      <a:pt x="2024" y="19999"/>
                    </a:lnTo>
                    <a:cubicBezTo>
                      <a:pt x="1651" y="19999"/>
                      <a:pt x="1349" y="19642"/>
                      <a:pt x="1349" y="19199"/>
                    </a:cubicBezTo>
                    <a:lnTo>
                      <a:pt x="1349" y="7200"/>
                    </a:lnTo>
                    <a:cubicBezTo>
                      <a:pt x="1349" y="6809"/>
                      <a:pt x="1588" y="6475"/>
                      <a:pt x="1914" y="6411"/>
                    </a:cubicBezTo>
                    <a:lnTo>
                      <a:pt x="5588" y="5684"/>
                    </a:lnTo>
                    <a:lnTo>
                      <a:pt x="6797" y="2103"/>
                    </a:lnTo>
                    <a:cubicBezTo>
                      <a:pt x="6900" y="1799"/>
                      <a:pt x="7148" y="1600"/>
                      <a:pt x="7424" y="1600"/>
                    </a:cubicBezTo>
                    <a:lnTo>
                      <a:pt x="14174" y="1600"/>
                    </a:lnTo>
                    <a:cubicBezTo>
                      <a:pt x="14450" y="1600"/>
                      <a:pt x="14698" y="1799"/>
                      <a:pt x="14801" y="2103"/>
                    </a:cubicBezTo>
                    <a:lnTo>
                      <a:pt x="16010" y="5684"/>
                    </a:lnTo>
                    <a:lnTo>
                      <a:pt x="19685" y="6411"/>
                    </a:lnTo>
                    <a:cubicBezTo>
                      <a:pt x="20011" y="6475"/>
                      <a:pt x="20249" y="6809"/>
                      <a:pt x="20249" y="7200"/>
                    </a:cubicBezTo>
                    <a:cubicBezTo>
                      <a:pt x="20249" y="7200"/>
                      <a:pt x="20249" y="19199"/>
                      <a:pt x="20249" y="19199"/>
                    </a:cubicBezTo>
                    <a:close/>
                    <a:moveTo>
                      <a:pt x="19907" y="4832"/>
                    </a:moveTo>
                    <a:lnTo>
                      <a:pt x="16981" y="4254"/>
                    </a:lnTo>
                    <a:lnTo>
                      <a:pt x="16054" y="1507"/>
                    </a:lnTo>
                    <a:cubicBezTo>
                      <a:pt x="15745" y="591"/>
                      <a:pt x="15006" y="0"/>
                      <a:pt x="14174" y="0"/>
                    </a:cubicBezTo>
                    <a:lnTo>
                      <a:pt x="7424" y="0"/>
                    </a:lnTo>
                    <a:cubicBezTo>
                      <a:pt x="6593" y="0"/>
                      <a:pt x="5854" y="591"/>
                      <a:pt x="5543" y="1509"/>
                    </a:cubicBezTo>
                    <a:lnTo>
                      <a:pt x="4618" y="4254"/>
                    </a:lnTo>
                    <a:lnTo>
                      <a:pt x="1692" y="4832"/>
                    </a:lnTo>
                    <a:cubicBezTo>
                      <a:pt x="711" y="5025"/>
                      <a:pt x="0" y="6020"/>
                      <a:pt x="0" y="7200"/>
                    </a:cubicBezTo>
                    <a:lnTo>
                      <a:pt x="0" y="19199"/>
                    </a:lnTo>
                    <a:cubicBezTo>
                      <a:pt x="0" y="20523"/>
                      <a:pt x="908" y="21600"/>
                      <a:pt x="2024" y="21600"/>
                    </a:cubicBezTo>
                    <a:lnTo>
                      <a:pt x="19575" y="21600"/>
                    </a:lnTo>
                    <a:cubicBezTo>
                      <a:pt x="20691" y="21600"/>
                      <a:pt x="21600" y="20523"/>
                      <a:pt x="21600" y="19199"/>
                    </a:cubicBezTo>
                    <a:lnTo>
                      <a:pt x="21600" y="7200"/>
                    </a:lnTo>
                    <a:cubicBezTo>
                      <a:pt x="21600" y="6020"/>
                      <a:pt x="20888" y="5025"/>
                      <a:pt x="19907" y="483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1" name="îş1îdè">
              <a:extLst>
                <a:ext uri="{FF2B5EF4-FFF2-40B4-BE49-F238E27FC236}">
                  <a16:creationId xmlns:a16="http://schemas.microsoft.com/office/drawing/2014/main" xmlns="" id="{43DC75E1-976B-4A98-8270-6F3BA4BC790C}"/>
                </a:ext>
              </a:extLst>
            </p:cNvPr>
            <p:cNvGrpSpPr/>
            <p:nvPr/>
          </p:nvGrpSpPr>
          <p:grpSpPr>
            <a:xfrm>
              <a:off x="5099217" y="4288937"/>
              <a:ext cx="408494" cy="408494"/>
              <a:chOff x="4439444" y="2582069"/>
              <a:chExt cx="464344" cy="464344"/>
            </a:xfrm>
            <a:grpFill/>
          </p:grpSpPr>
          <p:sp>
            <p:nvSpPr>
              <p:cNvPr id="36" name="íŝḻïḑè">
                <a:extLst>
                  <a:ext uri="{FF2B5EF4-FFF2-40B4-BE49-F238E27FC236}">
                    <a16:creationId xmlns:a16="http://schemas.microsoft.com/office/drawing/2014/main" xmlns="" id="{F1E19F6F-EFD6-4263-82A7-F4B6368462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9444" y="2582069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180" y="12132"/>
                    </a:moveTo>
                    <a:cubicBezTo>
                      <a:pt x="17710" y="12226"/>
                      <a:pt x="17327" y="12561"/>
                      <a:pt x="17170" y="13012"/>
                    </a:cubicBezTo>
                    <a:cubicBezTo>
                      <a:pt x="17083" y="13261"/>
                      <a:pt x="16981" y="13503"/>
                      <a:pt x="16868" y="13738"/>
                    </a:cubicBezTo>
                    <a:cubicBezTo>
                      <a:pt x="16658" y="14169"/>
                      <a:pt x="16694" y="14677"/>
                      <a:pt x="16959" y="15075"/>
                    </a:cubicBezTo>
                    <a:lnTo>
                      <a:pt x="18131" y="16833"/>
                    </a:lnTo>
                    <a:lnTo>
                      <a:pt x="16832" y="18132"/>
                    </a:lnTo>
                    <a:lnTo>
                      <a:pt x="15075" y="16960"/>
                    </a:lnTo>
                    <a:cubicBezTo>
                      <a:pt x="14850" y="16810"/>
                      <a:pt x="14589" y="16733"/>
                      <a:pt x="14326" y="16733"/>
                    </a:cubicBezTo>
                    <a:cubicBezTo>
                      <a:pt x="14126" y="16733"/>
                      <a:pt x="13924" y="16778"/>
                      <a:pt x="13738" y="16868"/>
                    </a:cubicBezTo>
                    <a:cubicBezTo>
                      <a:pt x="13504" y="16981"/>
                      <a:pt x="13262" y="17083"/>
                      <a:pt x="13012" y="17170"/>
                    </a:cubicBezTo>
                    <a:cubicBezTo>
                      <a:pt x="12561" y="17327"/>
                      <a:pt x="12226" y="17712"/>
                      <a:pt x="12133" y="18180"/>
                    </a:cubicBezTo>
                    <a:lnTo>
                      <a:pt x="11717" y="20249"/>
                    </a:lnTo>
                    <a:lnTo>
                      <a:pt x="9881" y="20249"/>
                    </a:lnTo>
                    <a:lnTo>
                      <a:pt x="9467" y="18180"/>
                    </a:lnTo>
                    <a:cubicBezTo>
                      <a:pt x="9373" y="17712"/>
                      <a:pt x="9039" y="17327"/>
                      <a:pt x="8588" y="17170"/>
                    </a:cubicBezTo>
                    <a:cubicBezTo>
                      <a:pt x="8339" y="17083"/>
                      <a:pt x="8096" y="16983"/>
                      <a:pt x="7861" y="16869"/>
                    </a:cubicBezTo>
                    <a:cubicBezTo>
                      <a:pt x="7675" y="16778"/>
                      <a:pt x="7474" y="16733"/>
                      <a:pt x="7273" y="16733"/>
                    </a:cubicBezTo>
                    <a:cubicBezTo>
                      <a:pt x="7011" y="16733"/>
                      <a:pt x="6750" y="16810"/>
                      <a:pt x="6525" y="16960"/>
                    </a:cubicBezTo>
                    <a:lnTo>
                      <a:pt x="4767" y="18132"/>
                    </a:lnTo>
                    <a:lnTo>
                      <a:pt x="3468" y="16833"/>
                    </a:lnTo>
                    <a:lnTo>
                      <a:pt x="4639" y="15075"/>
                    </a:lnTo>
                    <a:cubicBezTo>
                      <a:pt x="4904" y="14677"/>
                      <a:pt x="4939" y="14169"/>
                      <a:pt x="4732" y="13738"/>
                    </a:cubicBezTo>
                    <a:cubicBezTo>
                      <a:pt x="4618" y="13504"/>
                      <a:pt x="4516" y="13263"/>
                      <a:pt x="4429" y="13013"/>
                    </a:cubicBezTo>
                    <a:cubicBezTo>
                      <a:pt x="4273" y="12561"/>
                      <a:pt x="3888" y="12227"/>
                      <a:pt x="3419" y="12133"/>
                    </a:cubicBezTo>
                    <a:lnTo>
                      <a:pt x="1350" y="11718"/>
                    </a:lnTo>
                    <a:lnTo>
                      <a:pt x="1349" y="9882"/>
                    </a:lnTo>
                    <a:lnTo>
                      <a:pt x="3419" y="9468"/>
                    </a:lnTo>
                    <a:cubicBezTo>
                      <a:pt x="3888" y="9374"/>
                      <a:pt x="4273" y="9039"/>
                      <a:pt x="4429" y="8588"/>
                    </a:cubicBezTo>
                    <a:cubicBezTo>
                      <a:pt x="4516" y="8338"/>
                      <a:pt x="4617" y="8096"/>
                      <a:pt x="4731" y="7862"/>
                    </a:cubicBezTo>
                    <a:cubicBezTo>
                      <a:pt x="4940" y="7431"/>
                      <a:pt x="4905" y="6923"/>
                      <a:pt x="4639" y="6524"/>
                    </a:cubicBezTo>
                    <a:lnTo>
                      <a:pt x="3468" y="4767"/>
                    </a:lnTo>
                    <a:lnTo>
                      <a:pt x="4767" y="3468"/>
                    </a:lnTo>
                    <a:lnTo>
                      <a:pt x="6525" y="4639"/>
                    </a:lnTo>
                    <a:cubicBezTo>
                      <a:pt x="6750" y="4790"/>
                      <a:pt x="7011" y="4866"/>
                      <a:pt x="7273" y="4866"/>
                    </a:cubicBezTo>
                    <a:cubicBezTo>
                      <a:pt x="7474" y="4866"/>
                      <a:pt x="7674" y="4822"/>
                      <a:pt x="7861" y="4732"/>
                    </a:cubicBezTo>
                    <a:cubicBezTo>
                      <a:pt x="8095" y="4619"/>
                      <a:pt x="8337" y="4517"/>
                      <a:pt x="8586" y="4430"/>
                    </a:cubicBezTo>
                    <a:cubicBezTo>
                      <a:pt x="9039" y="4272"/>
                      <a:pt x="9373" y="3888"/>
                      <a:pt x="9467" y="3420"/>
                    </a:cubicBezTo>
                    <a:lnTo>
                      <a:pt x="9881" y="1350"/>
                    </a:lnTo>
                    <a:lnTo>
                      <a:pt x="11717" y="1350"/>
                    </a:lnTo>
                    <a:lnTo>
                      <a:pt x="12131" y="3420"/>
                    </a:lnTo>
                    <a:cubicBezTo>
                      <a:pt x="12225" y="3888"/>
                      <a:pt x="12560" y="4272"/>
                      <a:pt x="13012" y="4430"/>
                    </a:cubicBezTo>
                    <a:cubicBezTo>
                      <a:pt x="13261" y="4517"/>
                      <a:pt x="13502" y="4617"/>
                      <a:pt x="13737" y="4731"/>
                    </a:cubicBezTo>
                    <a:cubicBezTo>
                      <a:pt x="13924" y="4822"/>
                      <a:pt x="14125" y="4866"/>
                      <a:pt x="14326" y="4866"/>
                    </a:cubicBezTo>
                    <a:cubicBezTo>
                      <a:pt x="14589" y="4866"/>
                      <a:pt x="14850" y="4790"/>
                      <a:pt x="15075" y="4639"/>
                    </a:cubicBezTo>
                    <a:lnTo>
                      <a:pt x="16832" y="3468"/>
                    </a:lnTo>
                    <a:lnTo>
                      <a:pt x="18131" y="4767"/>
                    </a:lnTo>
                    <a:lnTo>
                      <a:pt x="16959" y="6524"/>
                    </a:lnTo>
                    <a:cubicBezTo>
                      <a:pt x="16694" y="6923"/>
                      <a:pt x="16660" y="7431"/>
                      <a:pt x="16867" y="7861"/>
                    </a:cubicBezTo>
                    <a:cubicBezTo>
                      <a:pt x="16980" y="8096"/>
                      <a:pt x="17083" y="8337"/>
                      <a:pt x="17170" y="8587"/>
                    </a:cubicBezTo>
                    <a:cubicBezTo>
                      <a:pt x="17327" y="9039"/>
                      <a:pt x="17710" y="9373"/>
                      <a:pt x="18180" y="9467"/>
                    </a:cubicBezTo>
                    <a:lnTo>
                      <a:pt x="20248" y="9882"/>
                    </a:lnTo>
                    <a:lnTo>
                      <a:pt x="20250" y="11718"/>
                    </a:lnTo>
                    <a:cubicBezTo>
                      <a:pt x="20250" y="11718"/>
                      <a:pt x="18180" y="12132"/>
                      <a:pt x="18180" y="12132"/>
                    </a:cubicBezTo>
                    <a:close/>
                    <a:moveTo>
                      <a:pt x="20513" y="8558"/>
                    </a:moveTo>
                    <a:lnTo>
                      <a:pt x="18445" y="8143"/>
                    </a:lnTo>
                    <a:cubicBezTo>
                      <a:pt x="18341" y="7844"/>
                      <a:pt x="18218" y="7554"/>
                      <a:pt x="18082" y="7273"/>
                    </a:cubicBezTo>
                    <a:lnTo>
                      <a:pt x="19254" y="5516"/>
                    </a:lnTo>
                    <a:cubicBezTo>
                      <a:pt x="19611" y="4980"/>
                      <a:pt x="19540" y="4268"/>
                      <a:pt x="19085" y="3813"/>
                    </a:cubicBezTo>
                    <a:lnTo>
                      <a:pt x="17787" y="2514"/>
                    </a:lnTo>
                    <a:cubicBezTo>
                      <a:pt x="17526" y="2253"/>
                      <a:pt x="17181" y="2118"/>
                      <a:pt x="16831" y="2118"/>
                    </a:cubicBezTo>
                    <a:cubicBezTo>
                      <a:pt x="16573" y="2118"/>
                      <a:pt x="16312" y="2193"/>
                      <a:pt x="16084" y="2345"/>
                    </a:cubicBezTo>
                    <a:lnTo>
                      <a:pt x="14326" y="3516"/>
                    </a:lnTo>
                    <a:cubicBezTo>
                      <a:pt x="14044" y="3380"/>
                      <a:pt x="13754" y="3258"/>
                      <a:pt x="13455" y="3155"/>
                    </a:cubicBezTo>
                    <a:lnTo>
                      <a:pt x="13041" y="1085"/>
                    </a:lnTo>
                    <a:cubicBezTo>
                      <a:pt x="12916" y="454"/>
                      <a:pt x="12361" y="0"/>
                      <a:pt x="11717" y="0"/>
                    </a:cubicBezTo>
                    <a:lnTo>
                      <a:pt x="9881" y="0"/>
                    </a:lnTo>
                    <a:cubicBezTo>
                      <a:pt x="9238" y="0"/>
                      <a:pt x="8684" y="454"/>
                      <a:pt x="8557" y="1085"/>
                    </a:cubicBezTo>
                    <a:lnTo>
                      <a:pt x="8143" y="3155"/>
                    </a:lnTo>
                    <a:cubicBezTo>
                      <a:pt x="7843" y="3258"/>
                      <a:pt x="7554" y="3381"/>
                      <a:pt x="7273" y="3516"/>
                    </a:cubicBezTo>
                    <a:lnTo>
                      <a:pt x="5516" y="2345"/>
                    </a:lnTo>
                    <a:cubicBezTo>
                      <a:pt x="5287" y="2193"/>
                      <a:pt x="5026" y="2118"/>
                      <a:pt x="4767" y="2118"/>
                    </a:cubicBezTo>
                    <a:cubicBezTo>
                      <a:pt x="4419" y="2118"/>
                      <a:pt x="4073" y="2253"/>
                      <a:pt x="3812" y="2514"/>
                    </a:cubicBezTo>
                    <a:lnTo>
                      <a:pt x="2514" y="3813"/>
                    </a:lnTo>
                    <a:cubicBezTo>
                      <a:pt x="2059" y="4268"/>
                      <a:pt x="1988" y="4980"/>
                      <a:pt x="2345" y="5516"/>
                    </a:cubicBezTo>
                    <a:lnTo>
                      <a:pt x="3516" y="7273"/>
                    </a:lnTo>
                    <a:cubicBezTo>
                      <a:pt x="3380" y="7555"/>
                      <a:pt x="3258" y="7844"/>
                      <a:pt x="3154" y="8144"/>
                    </a:cubicBezTo>
                    <a:lnTo>
                      <a:pt x="1085" y="8558"/>
                    </a:lnTo>
                    <a:cubicBezTo>
                      <a:pt x="454" y="8684"/>
                      <a:pt x="0" y="9238"/>
                      <a:pt x="0" y="9882"/>
                    </a:cubicBezTo>
                    <a:lnTo>
                      <a:pt x="0" y="11718"/>
                    </a:lnTo>
                    <a:cubicBezTo>
                      <a:pt x="0" y="12361"/>
                      <a:pt x="454" y="12916"/>
                      <a:pt x="1085" y="13042"/>
                    </a:cubicBezTo>
                    <a:lnTo>
                      <a:pt x="3154" y="13456"/>
                    </a:lnTo>
                    <a:cubicBezTo>
                      <a:pt x="3258" y="13755"/>
                      <a:pt x="3380" y="14046"/>
                      <a:pt x="3516" y="14326"/>
                    </a:cubicBezTo>
                    <a:lnTo>
                      <a:pt x="2345" y="16083"/>
                    </a:lnTo>
                    <a:cubicBezTo>
                      <a:pt x="1988" y="16619"/>
                      <a:pt x="2059" y="17332"/>
                      <a:pt x="2514" y="17787"/>
                    </a:cubicBezTo>
                    <a:lnTo>
                      <a:pt x="3812" y="19086"/>
                    </a:lnTo>
                    <a:cubicBezTo>
                      <a:pt x="4073" y="19346"/>
                      <a:pt x="4419" y="19482"/>
                      <a:pt x="4767" y="19482"/>
                    </a:cubicBezTo>
                    <a:cubicBezTo>
                      <a:pt x="5026" y="19482"/>
                      <a:pt x="5287" y="19406"/>
                      <a:pt x="5516" y="19254"/>
                    </a:cubicBezTo>
                    <a:lnTo>
                      <a:pt x="7273" y="18083"/>
                    </a:lnTo>
                    <a:cubicBezTo>
                      <a:pt x="7554" y="18220"/>
                      <a:pt x="7843" y="18341"/>
                      <a:pt x="8143" y="18445"/>
                    </a:cubicBezTo>
                    <a:lnTo>
                      <a:pt x="8557" y="20514"/>
                    </a:lnTo>
                    <a:cubicBezTo>
                      <a:pt x="8684" y="21146"/>
                      <a:pt x="9238" y="21599"/>
                      <a:pt x="9881" y="21599"/>
                    </a:cubicBezTo>
                    <a:lnTo>
                      <a:pt x="11717" y="21599"/>
                    </a:lnTo>
                    <a:cubicBezTo>
                      <a:pt x="12361" y="21599"/>
                      <a:pt x="12916" y="21146"/>
                      <a:pt x="13041" y="20514"/>
                    </a:cubicBezTo>
                    <a:lnTo>
                      <a:pt x="13456" y="18445"/>
                    </a:lnTo>
                    <a:cubicBezTo>
                      <a:pt x="13755" y="18341"/>
                      <a:pt x="14046" y="18219"/>
                      <a:pt x="14326" y="18083"/>
                    </a:cubicBezTo>
                    <a:lnTo>
                      <a:pt x="16084" y="19254"/>
                    </a:lnTo>
                    <a:cubicBezTo>
                      <a:pt x="16312" y="19406"/>
                      <a:pt x="16573" y="19482"/>
                      <a:pt x="16831" y="19482"/>
                    </a:cubicBezTo>
                    <a:cubicBezTo>
                      <a:pt x="17181" y="19482"/>
                      <a:pt x="17526" y="19346"/>
                      <a:pt x="17787" y="19086"/>
                    </a:cubicBezTo>
                    <a:lnTo>
                      <a:pt x="19085" y="17787"/>
                    </a:lnTo>
                    <a:cubicBezTo>
                      <a:pt x="19540" y="17332"/>
                      <a:pt x="19611" y="16619"/>
                      <a:pt x="19254" y="16083"/>
                    </a:cubicBezTo>
                    <a:lnTo>
                      <a:pt x="18082" y="14326"/>
                    </a:lnTo>
                    <a:cubicBezTo>
                      <a:pt x="18219" y="14045"/>
                      <a:pt x="18341" y="13755"/>
                      <a:pt x="18445" y="13456"/>
                    </a:cubicBezTo>
                    <a:lnTo>
                      <a:pt x="20513" y="13042"/>
                    </a:lnTo>
                    <a:cubicBezTo>
                      <a:pt x="21145" y="12916"/>
                      <a:pt x="21599" y="12361"/>
                      <a:pt x="21599" y="11718"/>
                    </a:cubicBezTo>
                    <a:lnTo>
                      <a:pt x="21599" y="9882"/>
                    </a:lnTo>
                    <a:cubicBezTo>
                      <a:pt x="21599" y="9238"/>
                      <a:pt x="21145" y="8684"/>
                      <a:pt x="20513" y="855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" name="îṩḻiḑê">
                <a:extLst>
                  <a:ext uri="{FF2B5EF4-FFF2-40B4-BE49-F238E27FC236}">
                    <a16:creationId xmlns:a16="http://schemas.microsoft.com/office/drawing/2014/main" xmlns="" id="{6AA3A80E-5958-4990-9977-D824B10AAF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0413" y="2712244"/>
                <a:ext cx="203200" cy="2032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0250"/>
                    </a:moveTo>
                    <a:cubicBezTo>
                      <a:pt x="5580" y="20250"/>
                      <a:pt x="1350" y="16017"/>
                      <a:pt x="1350" y="10800"/>
                    </a:cubicBezTo>
                    <a:cubicBezTo>
                      <a:pt x="1350" y="5582"/>
                      <a:pt x="5580" y="1349"/>
                      <a:pt x="10800" y="1349"/>
                    </a:cubicBezTo>
                    <a:cubicBezTo>
                      <a:pt x="16016" y="1349"/>
                      <a:pt x="20250" y="5582"/>
                      <a:pt x="20250" y="10800"/>
                    </a:cubicBezTo>
                    <a:cubicBezTo>
                      <a:pt x="20250" y="16017"/>
                      <a:pt x="16016" y="20250"/>
                      <a:pt x="10800" y="20250"/>
                    </a:cubicBezTo>
                    <a:moveTo>
                      <a:pt x="10800" y="0"/>
                    </a:move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3"/>
                      <a:pt x="4836" y="21600"/>
                      <a:pt x="10800" y="21600"/>
                    </a:cubicBezTo>
                    <a:cubicBezTo>
                      <a:pt x="16763" y="21600"/>
                      <a:pt x="21599" y="16763"/>
                      <a:pt x="21599" y="10800"/>
                    </a:cubicBezTo>
                    <a:cubicBezTo>
                      <a:pt x="21599" y="4836"/>
                      <a:pt x="16763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" name="iṩļîdé">
                <a:extLst>
                  <a:ext uri="{FF2B5EF4-FFF2-40B4-BE49-F238E27FC236}">
                    <a16:creationId xmlns:a16="http://schemas.microsoft.com/office/drawing/2014/main" xmlns="" id="{23B253A3-A533-40D2-A379-D6280F7265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3275" y="2755900"/>
                <a:ext cx="116682" cy="11668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900"/>
                    </a:moveTo>
                    <a:cubicBezTo>
                      <a:pt x="6328" y="18900"/>
                      <a:pt x="2699" y="15271"/>
                      <a:pt x="2699" y="10800"/>
                    </a:cubicBezTo>
                    <a:cubicBezTo>
                      <a:pt x="2699" y="6329"/>
                      <a:pt x="6328" y="2700"/>
                      <a:pt x="10800" y="2700"/>
                    </a:cubicBezTo>
                    <a:cubicBezTo>
                      <a:pt x="15271" y="2700"/>
                      <a:pt x="18899" y="6329"/>
                      <a:pt x="18899" y="10800"/>
                    </a:cubicBezTo>
                    <a:cubicBezTo>
                      <a:pt x="18899" y="15271"/>
                      <a:pt x="15271" y="18900"/>
                      <a:pt x="10800" y="18900"/>
                    </a:cubicBezTo>
                    <a:moveTo>
                      <a:pt x="10800" y="0"/>
                    </a:moveTo>
                    <a:cubicBezTo>
                      <a:pt x="4830" y="0"/>
                      <a:pt x="0" y="4833"/>
                      <a:pt x="0" y="10800"/>
                    </a:cubicBezTo>
                    <a:cubicBezTo>
                      <a:pt x="0" y="16766"/>
                      <a:pt x="4830" y="21599"/>
                      <a:pt x="10800" y="21599"/>
                    </a:cubicBezTo>
                    <a:cubicBezTo>
                      <a:pt x="16764" y="21599"/>
                      <a:pt x="21600" y="16766"/>
                      <a:pt x="21600" y="10800"/>
                    </a:cubicBezTo>
                    <a:cubicBezTo>
                      <a:pt x="21600" y="4833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2" name="ïśľîďê">
              <a:extLst>
                <a:ext uri="{FF2B5EF4-FFF2-40B4-BE49-F238E27FC236}">
                  <a16:creationId xmlns:a16="http://schemas.microsoft.com/office/drawing/2014/main" xmlns="" id="{5E8FBE44-2149-4DF8-8059-C56D1EC7E79D}"/>
                </a:ext>
              </a:extLst>
            </p:cNvPr>
            <p:cNvGrpSpPr/>
            <p:nvPr/>
          </p:nvGrpSpPr>
          <p:grpSpPr>
            <a:xfrm>
              <a:off x="4419032" y="3043776"/>
              <a:ext cx="408495" cy="408495"/>
              <a:chOff x="4439444" y="1652588"/>
              <a:chExt cx="464344" cy="464344"/>
            </a:xfrm>
            <a:grpFill/>
          </p:grpSpPr>
          <p:sp>
            <p:nvSpPr>
              <p:cNvPr id="33" name="íṩļîďê">
                <a:extLst>
                  <a:ext uri="{FF2B5EF4-FFF2-40B4-BE49-F238E27FC236}">
                    <a16:creationId xmlns:a16="http://schemas.microsoft.com/office/drawing/2014/main" xmlns="" id="{0D3E55BB-56CC-469D-8F7C-E2EEF54D0B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6300" y="1710532"/>
                <a:ext cx="152400" cy="1524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538" y="20579"/>
                    </a:moveTo>
                    <a:lnTo>
                      <a:pt x="19542" y="20579"/>
                    </a:lnTo>
                    <a:cubicBezTo>
                      <a:pt x="19546" y="21142"/>
                      <a:pt x="20004" y="21600"/>
                      <a:pt x="20571" y="21600"/>
                    </a:cubicBezTo>
                    <a:cubicBezTo>
                      <a:pt x="21137" y="21600"/>
                      <a:pt x="21599" y="21138"/>
                      <a:pt x="21599" y="20571"/>
                    </a:cubicBezTo>
                    <a:cubicBezTo>
                      <a:pt x="21599" y="20565"/>
                      <a:pt x="21595" y="20561"/>
                      <a:pt x="21595" y="20555"/>
                    </a:cubicBezTo>
                    <a:cubicBezTo>
                      <a:pt x="21583" y="9221"/>
                      <a:pt x="12411" y="41"/>
                      <a:pt x="1080" y="12"/>
                    </a:cubicBezTo>
                    <a:cubicBezTo>
                      <a:pt x="1064" y="10"/>
                      <a:pt x="1048" y="0"/>
                      <a:pt x="1028" y="0"/>
                    </a:cubicBezTo>
                    <a:cubicBezTo>
                      <a:pt x="458" y="0"/>
                      <a:pt x="0" y="461"/>
                      <a:pt x="0" y="1028"/>
                    </a:cubicBezTo>
                    <a:cubicBezTo>
                      <a:pt x="0" y="1594"/>
                      <a:pt x="458" y="2055"/>
                      <a:pt x="1024" y="2057"/>
                    </a:cubicBezTo>
                    <a:lnTo>
                      <a:pt x="1024" y="2065"/>
                    </a:lnTo>
                    <a:cubicBezTo>
                      <a:pt x="11233" y="2065"/>
                      <a:pt x="19538" y="10370"/>
                      <a:pt x="19538" y="2057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" name="ïṥlíḍê">
                <a:extLst>
                  <a:ext uri="{FF2B5EF4-FFF2-40B4-BE49-F238E27FC236}">
                    <a16:creationId xmlns:a16="http://schemas.microsoft.com/office/drawing/2014/main" xmlns="" id="{407BBEAD-7B9F-4764-97E4-E9D4815E60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9444" y="1652588"/>
                <a:ext cx="464344" cy="464344"/>
              </a:xfrm>
              <a:custGeom>
                <a:avLst/>
                <a:gdLst>
                  <a:gd name="T0" fmla="+- 0 10819 195"/>
                  <a:gd name="T1" fmla="*/ T0 w 21248"/>
                  <a:gd name="T2" fmla="*/ 10800 h 21600"/>
                  <a:gd name="T3" fmla="+- 0 10819 195"/>
                  <a:gd name="T4" fmla="*/ T3 w 21248"/>
                  <a:gd name="T5" fmla="*/ 10800 h 21600"/>
                  <a:gd name="T6" fmla="+- 0 10819 195"/>
                  <a:gd name="T7" fmla="*/ T6 w 21248"/>
                  <a:gd name="T8" fmla="*/ 10800 h 21600"/>
                  <a:gd name="T9" fmla="+- 0 10819 195"/>
                  <a:gd name="T10" fmla="*/ T9 w 21248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248" h="21600">
                    <a:moveTo>
                      <a:pt x="19868" y="17133"/>
                    </a:moveTo>
                    <a:cubicBezTo>
                      <a:pt x="19766" y="17386"/>
                      <a:pt x="19525" y="17549"/>
                      <a:pt x="19255" y="17549"/>
                    </a:cubicBezTo>
                    <a:lnTo>
                      <a:pt x="19058" y="17549"/>
                    </a:lnTo>
                    <a:lnTo>
                      <a:pt x="3983" y="2226"/>
                    </a:lnTo>
                    <a:lnTo>
                      <a:pt x="3983" y="2025"/>
                    </a:lnTo>
                    <a:cubicBezTo>
                      <a:pt x="3983" y="1750"/>
                      <a:pt x="4144" y="1506"/>
                      <a:pt x="4393" y="1401"/>
                    </a:cubicBezTo>
                    <a:cubicBezTo>
                      <a:pt x="4475" y="1367"/>
                      <a:pt x="4560" y="1350"/>
                      <a:pt x="4647" y="1350"/>
                    </a:cubicBezTo>
                    <a:cubicBezTo>
                      <a:pt x="4824" y="1350"/>
                      <a:pt x="4991" y="1420"/>
                      <a:pt x="5116" y="1547"/>
                    </a:cubicBezTo>
                    <a:lnTo>
                      <a:pt x="19724" y="16397"/>
                    </a:lnTo>
                    <a:cubicBezTo>
                      <a:pt x="19915" y="16591"/>
                      <a:pt x="19972" y="16880"/>
                      <a:pt x="19868" y="17133"/>
                    </a:cubicBezTo>
                    <a:moveTo>
                      <a:pt x="10121" y="17549"/>
                    </a:moveTo>
                    <a:cubicBezTo>
                      <a:pt x="10017" y="17549"/>
                      <a:pt x="9922" y="17586"/>
                      <a:pt x="9824" y="17609"/>
                    </a:cubicBezTo>
                    <a:lnTo>
                      <a:pt x="3923" y="11612"/>
                    </a:lnTo>
                    <a:cubicBezTo>
                      <a:pt x="3946" y="11512"/>
                      <a:pt x="3982" y="11415"/>
                      <a:pt x="3982" y="11311"/>
                    </a:cubicBezTo>
                    <a:lnTo>
                      <a:pt x="3983" y="3180"/>
                    </a:lnTo>
                    <a:lnTo>
                      <a:pt x="18119" y="17549"/>
                    </a:lnTo>
                    <a:cubicBezTo>
                      <a:pt x="18119" y="17549"/>
                      <a:pt x="10121" y="17549"/>
                      <a:pt x="10121" y="17549"/>
                    </a:cubicBezTo>
                    <a:close/>
                    <a:moveTo>
                      <a:pt x="9182" y="17945"/>
                    </a:moveTo>
                    <a:lnTo>
                      <a:pt x="7109" y="20052"/>
                    </a:lnTo>
                    <a:cubicBezTo>
                      <a:pt x="6939" y="20224"/>
                      <a:pt x="6742" y="20249"/>
                      <a:pt x="6640" y="20249"/>
                    </a:cubicBezTo>
                    <a:cubicBezTo>
                      <a:pt x="6537" y="20249"/>
                      <a:pt x="6339" y="20224"/>
                      <a:pt x="6170" y="20052"/>
                    </a:cubicBezTo>
                    <a:lnTo>
                      <a:pt x="1522" y="15327"/>
                    </a:lnTo>
                    <a:cubicBezTo>
                      <a:pt x="1352" y="15154"/>
                      <a:pt x="1327" y="14953"/>
                      <a:pt x="1327" y="14850"/>
                    </a:cubicBezTo>
                    <a:cubicBezTo>
                      <a:pt x="1327" y="14745"/>
                      <a:pt x="1352" y="14544"/>
                      <a:pt x="1522" y="14373"/>
                    </a:cubicBezTo>
                    <a:lnTo>
                      <a:pt x="3593" y="12266"/>
                    </a:lnTo>
                    <a:cubicBezTo>
                      <a:pt x="3599" y="12260"/>
                      <a:pt x="3601" y="12251"/>
                      <a:pt x="3607" y="12245"/>
                    </a:cubicBezTo>
                    <a:lnTo>
                      <a:pt x="9202" y="17932"/>
                    </a:lnTo>
                    <a:cubicBezTo>
                      <a:pt x="9196" y="17937"/>
                      <a:pt x="9187" y="17939"/>
                      <a:pt x="9182" y="17945"/>
                    </a:cubicBezTo>
                    <a:moveTo>
                      <a:pt x="6056" y="593"/>
                    </a:moveTo>
                    <a:cubicBezTo>
                      <a:pt x="5675" y="205"/>
                      <a:pt x="5165" y="0"/>
                      <a:pt x="4647" y="0"/>
                    </a:cubicBezTo>
                    <a:cubicBezTo>
                      <a:pt x="4390" y="0"/>
                      <a:pt x="4132" y="49"/>
                      <a:pt x="3885" y="154"/>
                    </a:cubicBezTo>
                    <a:cubicBezTo>
                      <a:pt x="3141" y="467"/>
                      <a:pt x="2655" y="1205"/>
                      <a:pt x="2655" y="2025"/>
                    </a:cubicBezTo>
                    <a:lnTo>
                      <a:pt x="2654" y="11311"/>
                    </a:lnTo>
                    <a:lnTo>
                      <a:pt x="583" y="13418"/>
                    </a:lnTo>
                    <a:cubicBezTo>
                      <a:pt x="-195" y="14208"/>
                      <a:pt x="-195" y="15491"/>
                      <a:pt x="583" y="16281"/>
                    </a:cubicBezTo>
                    <a:lnTo>
                      <a:pt x="5231" y="21006"/>
                    </a:lnTo>
                    <a:cubicBezTo>
                      <a:pt x="5620" y="21402"/>
                      <a:pt x="6131" y="21599"/>
                      <a:pt x="6640" y="21599"/>
                    </a:cubicBezTo>
                    <a:cubicBezTo>
                      <a:pt x="7150" y="21599"/>
                      <a:pt x="7659" y="21402"/>
                      <a:pt x="8048" y="21006"/>
                    </a:cubicBezTo>
                    <a:lnTo>
                      <a:pt x="10121" y="18900"/>
                    </a:lnTo>
                    <a:lnTo>
                      <a:pt x="19255" y="18900"/>
                    </a:lnTo>
                    <a:cubicBezTo>
                      <a:pt x="20062" y="18900"/>
                      <a:pt x="20788" y="18407"/>
                      <a:pt x="21095" y="17650"/>
                    </a:cubicBezTo>
                    <a:cubicBezTo>
                      <a:pt x="21405" y="16893"/>
                      <a:pt x="21234" y="16022"/>
                      <a:pt x="20663" y="15443"/>
                    </a:cubicBezTo>
                    <a:cubicBezTo>
                      <a:pt x="20663" y="15443"/>
                      <a:pt x="6056" y="593"/>
                      <a:pt x="6056" y="593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" name="îSlïdé">
                <a:extLst>
                  <a:ext uri="{FF2B5EF4-FFF2-40B4-BE49-F238E27FC236}">
                    <a16:creationId xmlns:a16="http://schemas.microsoft.com/office/drawing/2014/main" xmlns="" id="{7350B081-1CCD-4EC0-95E2-B5E69DE8BA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6300" y="1652588"/>
                <a:ext cx="217488" cy="2174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437" y="2880"/>
                    </a:moveTo>
                    <a:lnTo>
                      <a:pt x="1437" y="2885"/>
                    </a:lnTo>
                    <a:cubicBezTo>
                      <a:pt x="10965" y="2885"/>
                      <a:pt x="18717" y="10637"/>
                      <a:pt x="18717" y="20165"/>
                    </a:cubicBezTo>
                    <a:lnTo>
                      <a:pt x="18720" y="20165"/>
                    </a:lnTo>
                    <a:cubicBezTo>
                      <a:pt x="18722" y="20959"/>
                      <a:pt x="19366" y="21600"/>
                      <a:pt x="20160" y="21600"/>
                    </a:cubicBezTo>
                    <a:cubicBezTo>
                      <a:pt x="20955" y="21600"/>
                      <a:pt x="21599" y="20956"/>
                      <a:pt x="21599" y="20160"/>
                    </a:cubicBezTo>
                    <a:cubicBezTo>
                      <a:pt x="21599" y="20155"/>
                      <a:pt x="21597" y="20152"/>
                      <a:pt x="21597" y="20148"/>
                    </a:cubicBezTo>
                    <a:cubicBezTo>
                      <a:pt x="21588" y="9034"/>
                      <a:pt x="12588" y="28"/>
                      <a:pt x="1476" y="8"/>
                    </a:cubicBezTo>
                    <a:cubicBezTo>
                      <a:pt x="1465" y="7"/>
                      <a:pt x="1454" y="0"/>
                      <a:pt x="1440" y="0"/>
                    </a:cubicBezTo>
                    <a:cubicBezTo>
                      <a:pt x="644" y="0"/>
                      <a:pt x="0" y="644"/>
                      <a:pt x="0" y="1440"/>
                    </a:cubicBezTo>
                    <a:cubicBezTo>
                      <a:pt x="0" y="2234"/>
                      <a:pt x="644" y="2878"/>
                      <a:pt x="1437" y="288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3" name="iṩlïḑé">
              <a:extLst>
                <a:ext uri="{FF2B5EF4-FFF2-40B4-BE49-F238E27FC236}">
                  <a16:creationId xmlns:a16="http://schemas.microsoft.com/office/drawing/2014/main" xmlns="" id="{5BA04BF9-00CC-4292-91F8-8C10C0052899}"/>
                </a:ext>
              </a:extLst>
            </p:cNvPr>
            <p:cNvGrpSpPr/>
            <p:nvPr/>
          </p:nvGrpSpPr>
          <p:grpSpPr>
            <a:xfrm>
              <a:off x="5250747" y="1794690"/>
              <a:ext cx="408494" cy="319114"/>
              <a:chOff x="2581275" y="1710532"/>
              <a:chExt cx="464344" cy="362744"/>
            </a:xfrm>
            <a:grpFill/>
          </p:grpSpPr>
          <p:sp>
            <p:nvSpPr>
              <p:cNvPr id="26" name="ïŝḻíḋè">
                <a:extLst>
                  <a:ext uri="{FF2B5EF4-FFF2-40B4-BE49-F238E27FC236}">
                    <a16:creationId xmlns:a16="http://schemas.microsoft.com/office/drawing/2014/main" xmlns="" id="{D4B94672-C62B-49E3-BECD-26AB3EE562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9219" y="1768475"/>
                <a:ext cx="290513" cy="235744"/>
              </a:xfrm>
              <a:custGeom>
                <a:avLst/>
                <a:gdLst>
                  <a:gd name="T0" fmla="+- 0 10800 376"/>
                  <a:gd name="T1" fmla="*/ T0 w 20848"/>
                  <a:gd name="T2" fmla="*/ 10800 h 21600"/>
                  <a:gd name="T3" fmla="+- 0 10800 376"/>
                  <a:gd name="T4" fmla="*/ T3 w 20848"/>
                  <a:gd name="T5" fmla="*/ 10800 h 21600"/>
                  <a:gd name="T6" fmla="+- 0 10800 376"/>
                  <a:gd name="T7" fmla="*/ T6 w 20848"/>
                  <a:gd name="T8" fmla="*/ 10800 h 21600"/>
                  <a:gd name="T9" fmla="+- 0 10800 376"/>
                  <a:gd name="T10" fmla="*/ T9 w 20848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0848" h="21600">
                    <a:moveTo>
                      <a:pt x="18728" y="19178"/>
                    </a:moveTo>
                    <a:cubicBezTo>
                      <a:pt x="13191" y="20631"/>
                      <a:pt x="7654" y="20631"/>
                      <a:pt x="2118" y="19178"/>
                    </a:cubicBezTo>
                    <a:cubicBezTo>
                      <a:pt x="678" y="13592"/>
                      <a:pt x="678" y="8008"/>
                      <a:pt x="2118" y="2421"/>
                    </a:cubicBezTo>
                    <a:cubicBezTo>
                      <a:pt x="7654" y="968"/>
                      <a:pt x="13191" y="968"/>
                      <a:pt x="18728" y="2421"/>
                    </a:cubicBezTo>
                    <a:cubicBezTo>
                      <a:pt x="20168" y="8008"/>
                      <a:pt x="20168" y="13592"/>
                      <a:pt x="18728" y="19178"/>
                    </a:cubicBezTo>
                    <a:moveTo>
                      <a:pt x="18938" y="1116"/>
                    </a:moveTo>
                    <a:cubicBezTo>
                      <a:pt x="16114" y="375"/>
                      <a:pt x="13249" y="0"/>
                      <a:pt x="10423" y="0"/>
                    </a:cubicBezTo>
                    <a:cubicBezTo>
                      <a:pt x="7597" y="0"/>
                      <a:pt x="4732" y="375"/>
                      <a:pt x="1908" y="1116"/>
                    </a:cubicBezTo>
                    <a:cubicBezTo>
                      <a:pt x="1543" y="1213"/>
                      <a:pt x="1244" y="1552"/>
                      <a:pt x="1127" y="2004"/>
                    </a:cubicBezTo>
                    <a:cubicBezTo>
                      <a:pt x="-376" y="7841"/>
                      <a:pt x="-376" y="13759"/>
                      <a:pt x="1127" y="19593"/>
                    </a:cubicBezTo>
                    <a:cubicBezTo>
                      <a:pt x="1244" y="20047"/>
                      <a:pt x="1543" y="20386"/>
                      <a:pt x="1908" y="20482"/>
                    </a:cubicBezTo>
                    <a:cubicBezTo>
                      <a:pt x="4732" y="21224"/>
                      <a:pt x="7597" y="21600"/>
                      <a:pt x="10423" y="21600"/>
                    </a:cubicBezTo>
                    <a:cubicBezTo>
                      <a:pt x="13249" y="21600"/>
                      <a:pt x="16114" y="21224"/>
                      <a:pt x="18938" y="20482"/>
                    </a:cubicBezTo>
                    <a:cubicBezTo>
                      <a:pt x="19303" y="20386"/>
                      <a:pt x="19602" y="20047"/>
                      <a:pt x="19719" y="19593"/>
                    </a:cubicBezTo>
                    <a:cubicBezTo>
                      <a:pt x="21223" y="13759"/>
                      <a:pt x="21223" y="7841"/>
                      <a:pt x="19719" y="2004"/>
                    </a:cubicBezTo>
                    <a:cubicBezTo>
                      <a:pt x="19602" y="1552"/>
                      <a:pt x="19303" y="1213"/>
                      <a:pt x="18938" y="111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" name="î$ḷïďè">
                <a:extLst>
                  <a:ext uri="{FF2B5EF4-FFF2-40B4-BE49-F238E27FC236}">
                    <a16:creationId xmlns:a16="http://schemas.microsoft.com/office/drawing/2014/main" xmlns="" id="{C2F85384-27E7-436C-A283-D38E733BC2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1275" y="1710532"/>
                <a:ext cx="464344" cy="362744"/>
              </a:xfrm>
              <a:custGeom>
                <a:avLst/>
                <a:gdLst>
                  <a:gd name="T0" fmla="+- 0 10800 252"/>
                  <a:gd name="T1" fmla="*/ T0 w 21096"/>
                  <a:gd name="T2" fmla="*/ 10800 h 21600"/>
                  <a:gd name="T3" fmla="+- 0 10800 252"/>
                  <a:gd name="T4" fmla="*/ T3 w 21096"/>
                  <a:gd name="T5" fmla="*/ 10800 h 21600"/>
                  <a:gd name="T6" fmla="+- 0 10800 252"/>
                  <a:gd name="T7" fmla="*/ T6 w 21096"/>
                  <a:gd name="T8" fmla="*/ 10800 h 21600"/>
                  <a:gd name="T9" fmla="+- 0 10800 252"/>
                  <a:gd name="T10" fmla="*/ T9 w 21096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096" h="21600">
                    <a:moveTo>
                      <a:pt x="19056" y="18331"/>
                    </a:moveTo>
                    <a:cubicBezTo>
                      <a:pt x="13383" y="19233"/>
                      <a:pt x="7711" y="19233"/>
                      <a:pt x="2038" y="18331"/>
                    </a:cubicBezTo>
                    <a:cubicBezTo>
                      <a:pt x="1074" y="13022"/>
                      <a:pt x="1074" y="7713"/>
                      <a:pt x="2038" y="2404"/>
                    </a:cubicBezTo>
                    <a:cubicBezTo>
                      <a:pt x="7711" y="1502"/>
                      <a:pt x="13383" y="1502"/>
                      <a:pt x="19056" y="2404"/>
                    </a:cubicBezTo>
                    <a:cubicBezTo>
                      <a:pt x="20021" y="7713"/>
                      <a:pt x="20021" y="13022"/>
                      <a:pt x="19056" y="18331"/>
                    </a:cubicBezTo>
                    <a:moveTo>
                      <a:pt x="20338" y="2005"/>
                    </a:moveTo>
                    <a:cubicBezTo>
                      <a:pt x="20211" y="1301"/>
                      <a:pt x="19762" y="776"/>
                      <a:pt x="19215" y="689"/>
                    </a:cubicBezTo>
                    <a:cubicBezTo>
                      <a:pt x="16339" y="232"/>
                      <a:pt x="13423" y="0"/>
                      <a:pt x="10547" y="0"/>
                    </a:cubicBezTo>
                    <a:cubicBezTo>
                      <a:pt x="7671" y="0"/>
                      <a:pt x="4755" y="232"/>
                      <a:pt x="1879" y="689"/>
                    </a:cubicBezTo>
                    <a:cubicBezTo>
                      <a:pt x="1332" y="776"/>
                      <a:pt x="883" y="1301"/>
                      <a:pt x="756" y="2005"/>
                    </a:cubicBezTo>
                    <a:cubicBezTo>
                      <a:pt x="-252" y="7553"/>
                      <a:pt x="-252" y="13181"/>
                      <a:pt x="756" y="18731"/>
                    </a:cubicBezTo>
                    <a:cubicBezTo>
                      <a:pt x="883" y="19434"/>
                      <a:pt x="1332" y="19959"/>
                      <a:pt x="1879" y="20046"/>
                    </a:cubicBezTo>
                    <a:cubicBezTo>
                      <a:pt x="3265" y="20266"/>
                      <a:pt x="4660" y="20429"/>
                      <a:pt x="6055" y="20544"/>
                    </a:cubicBezTo>
                    <a:cubicBezTo>
                      <a:pt x="5979" y="20606"/>
                      <a:pt x="5931" y="20670"/>
                      <a:pt x="5931" y="20735"/>
                    </a:cubicBezTo>
                    <a:cubicBezTo>
                      <a:pt x="5931" y="21213"/>
                      <a:pt x="7997" y="21599"/>
                      <a:pt x="10547" y="21599"/>
                    </a:cubicBezTo>
                    <a:cubicBezTo>
                      <a:pt x="13097" y="21599"/>
                      <a:pt x="15164" y="21213"/>
                      <a:pt x="15164" y="20735"/>
                    </a:cubicBezTo>
                    <a:cubicBezTo>
                      <a:pt x="15164" y="20670"/>
                      <a:pt x="15115" y="20606"/>
                      <a:pt x="15040" y="20544"/>
                    </a:cubicBezTo>
                    <a:cubicBezTo>
                      <a:pt x="16434" y="20429"/>
                      <a:pt x="17830" y="20266"/>
                      <a:pt x="19215" y="20046"/>
                    </a:cubicBezTo>
                    <a:cubicBezTo>
                      <a:pt x="19762" y="19959"/>
                      <a:pt x="20211" y="19434"/>
                      <a:pt x="20338" y="18731"/>
                    </a:cubicBezTo>
                    <a:cubicBezTo>
                      <a:pt x="21347" y="13181"/>
                      <a:pt x="21347" y="7553"/>
                      <a:pt x="20338" y="200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" name="îṡlîḑé">
                <a:extLst>
                  <a:ext uri="{FF2B5EF4-FFF2-40B4-BE49-F238E27FC236}">
                    <a16:creationId xmlns:a16="http://schemas.microsoft.com/office/drawing/2014/main" xmlns="" id="{80F20E3C-1A70-43D0-B9F3-65507D91A0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4019" y="1783557"/>
                <a:ext cx="43656" cy="4286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7200"/>
                    </a:moveTo>
                    <a:cubicBezTo>
                      <a:pt x="12779" y="7200"/>
                      <a:pt x="14399" y="8820"/>
                      <a:pt x="14399" y="10800"/>
                    </a:cubicBezTo>
                    <a:cubicBezTo>
                      <a:pt x="14399" y="12779"/>
                      <a:pt x="12779" y="14400"/>
                      <a:pt x="10800" y="14400"/>
                    </a:cubicBezTo>
                    <a:cubicBezTo>
                      <a:pt x="8820" y="14400"/>
                      <a:pt x="7199" y="12779"/>
                      <a:pt x="7199" y="10800"/>
                    </a:cubicBezTo>
                    <a:cubicBezTo>
                      <a:pt x="7199" y="8820"/>
                      <a:pt x="8820" y="7200"/>
                      <a:pt x="10800" y="7200"/>
                    </a:cubicBezTo>
                    <a:moveTo>
                      <a:pt x="10800" y="21599"/>
                    </a:moveTo>
                    <a:cubicBezTo>
                      <a:pt x="16762" y="21599"/>
                      <a:pt x="21600" y="16762"/>
                      <a:pt x="21600" y="10800"/>
                    </a:cubicBezTo>
                    <a:cubicBezTo>
                      <a:pt x="21600" y="4837"/>
                      <a:pt x="16762" y="0"/>
                      <a:pt x="10800" y="0"/>
                    </a:cubicBezTo>
                    <a:cubicBezTo>
                      <a:pt x="4837" y="0"/>
                      <a:pt x="0" y="4837"/>
                      <a:pt x="0" y="10800"/>
                    </a:cubicBezTo>
                    <a:cubicBezTo>
                      <a:pt x="0" y="16762"/>
                      <a:pt x="4837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" name="îŝḷiďê">
                <a:extLst>
                  <a:ext uri="{FF2B5EF4-FFF2-40B4-BE49-F238E27FC236}">
                    <a16:creationId xmlns:a16="http://schemas.microsoft.com/office/drawing/2014/main" xmlns="" id="{3419D094-1A6A-4EB6-B095-F3E7E7C714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9732" y="1971675"/>
                <a:ext cx="57944" cy="1508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899" y="0"/>
                    </a:moveTo>
                    <a:lnTo>
                      <a:pt x="2699" y="0"/>
                    </a:lnTo>
                    <a:cubicBezTo>
                      <a:pt x="1210" y="0"/>
                      <a:pt x="0" y="4841"/>
                      <a:pt x="0" y="10800"/>
                    </a:cubicBezTo>
                    <a:cubicBezTo>
                      <a:pt x="0" y="16758"/>
                      <a:pt x="1210" y="21599"/>
                      <a:pt x="2699" y="21599"/>
                    </a:cubicBezTo>
                    <a:lnTo>
                      <a:pt x="18899" y="21599"/>
                    </a:lnTo>
                    <a:cubicBezTo>
                      <a:pt x="20389" y="21599"/>
                      <a:pt x="21600" y="16758"/>
                      <a:pt x="21600" y="10800"/>
                    </a:cubicBezTo>
                    <a:cubicBezTo>
                      <a:pt x="21600" y="4841"/>
                      <a:pt x="20389" y="0"/>
                      <a:pt x="18899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" name="ïś1iḍé">
                <a:extLst>
                  <a:ext uri="{FF2B5EF4-FFF2-40B4-BE49-F238E27FC236}">
                    <a16:creationId xmlns:a16="http://schemas.microsoft.com/office/drawing/2014/main" xmlns="" id="{88F6A078-C9E9-4F97-AF0E-F6ACF6D1A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4019" y="1928019"/>
                <a:ext cx="58738" cy="1508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899" y="0"/>
                    </a:moveTo>
                    <a:lnTo>
                      <a:pt x="2699" y="0"/>
                    </a:lnTo>
                    <a:cubicBezTo>
                      <a:pt x="1210" y="0"/>
                      <a:pt x="0" y="4841"/>
                      <a:pt x="0" y="10800"/>
                    </a:cubicBezTo>
                    <a:cubicBezTo>
                      <a:pt x="0" y="16758"/>
                      <a:pt x="1210" y="21599"/>
                      <a:pt x="2699" y="21599"/>
                    </a:cubicBezTo>
                    <a:lnTo>
                      <a:pt x="18899" y="21599"/>
                    </a:lnTo>
                    <a:cubicBezTo>
                      <a:pt x="20389" y="21599"/>
                      <a:pt x="21600" y="16758"/>
                      <a:pt x="21600" y="10800"/>
                    </a:cubicBezTo>
                    <a:cubicBezTo>
                      <a:pt x="21600" y="4841"/>
                      <a:pt x="20389" y="0"/>
                      <a:pt x="18899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" name="î$ľïḓè">
                <a:extLst>
                  <a:ext uri="{FF2B5EF4-FFF2-40B4-BE49-F238E27FC236}">
                    <a16:creationId xmlns:a16="http://schemas.microsoft.com/office/drawing/2014/main" xmlns="" id="{6FA4BD53-0679-41BC-9503-1911A66C6C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4019" y="1885157"/>
                <a:ext cx="58738" cy="142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899" y="0"/>
                    </a:moveTo>
                    <a:lnTo>
                      <a:pt x="2699" y="0"/>
                    </a:lnTo>
                    <a:cubicBezTo>
                      <a:pt x="1210" y="0"/>
                      <a:pt x="0" y="4841"/>
                      <a:pt x="0" y="10800"/>
                    </a:cubicBezTo>
                    <a:cubicBezTo>
                      <a:pt x="0" y="16758"/>
                      <a:pt x="1210" y="21599"/>
                      <a:pt x="2699" y="21599"/>
                    </a:cubicBezTo>
                    <a:lnTo>
                      <a:pt x="18899" y="21599"/>
                    </a:lnTo>
                    <a:cubicBezTo>
                      <a:pt x="20389" y="21599"/>
                      <a:pt x="21600" y="16758"/>
                      <a:pt x="21600" y="10800"/>
                    </a:cubicBezTo>
                    <a:cubicBezTo>
                      <a:pt x="21600" y="4841"/>
                      <a:pt x="20389" y="0"/>
                      <a:pt x="18899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" name="îSliḓê">
                <a:extLst>
                  <a:ext uri="{FF2B5EF4-FFF2-40B4-BE49-F238E27FC236}">
                    <a16:creationId xmlns:a16="http://schemas.microsoft.com/office/drawing/2014/main" xmlns="" id="{759FBC71-79C3-4535-B57B-E7D586D279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7957" y="1826419"/>
                <a:ext cx="86519" cy="61119"/>
              </a:xfrm>
              <a:custGeom>
                <a:avLst/>
                <a:gdLst>
                  <a:gd name="T0" fmla="+- 0 10822 44"/>
                  <a:gd name="T1" fmla="*/ T0 w 21556"/>
                  <a:gd name="T2" fmla="+- 0 10826 53"/>
                  <a:gd name="T3" fmla="*/ 10826 h 21547"/>
                  <a:gd name="T4" fmla="+- 0 10822 44"/>
                  <a:gd name="T5" fmla="*/ T4 w 21556"/>
                  <a:gd name="T6" fmla="+- 0 10826 53"/>
                  <a:gd name="T7" fmla="*/ 10826 h 21547"/>
                  <a:gd name="T8" fmla="+- 0 10822 44"/>
                  <a:gd name="T9" fmla="*/ T8 w 21556"/>
                  <a:gd name="T10" fmla="+- 0 10826 53"/>
                  <a:gd name="T11" fmla="*/ 10826 h 21547"/>
                  <a:gd name="T12" fmla="+- 0 10822 44"/>
                  <a:gd name="T13" fmla="*/ T12 w 21556"/>
                  <a:gd name="T14" fmla="+- 0 10826 53"/>
                  <a:gd name="T15" fmla="*/ 10826 h 2154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556" h="21547">
                    <a:moveTo>
                      <a:pt x="19751" y="2"/>
                    </a:moveTo>
                    <a:lnTo>
                      <a:pt x="3200" y="1845"/>
                    </a:lnTo>
                    <a:cubicBezTo>
                      <a:pt x="2215" y="2010"/>
                      <a:pt x="1272" y="3284"/>
                      <a:pt x="1106" y="4676"/>
                    </a:cubicBezTo>
                    <a:lnTo>
                      <a:pt x="1" y="18986"/>
                    </a:lnTo>
                    <a:cubicBezTo>
                      <a:pt x="-44" y="20398"/>
                      <a:pt x="724" y="21547"/>
                      <a:pt x="1712" y="21547"/>
                    </a:cubicBezTo>
                    <a:cubicBezTo>
                      <a:pt x="2698" y="21547"/>
                      <a:pt x="3542" y="20398"/>
                      <a:pt x="3582" y="18978"/>
                    </a:cubicBezTo>
                    <a:lnTo>
                      <a:pt x="4185" y="9251"/>
                    </a:lnTo>
                    <a:cubicBezTo>
                      <a:pt x="4319" y="7849"/>
                      <a:pt x="5235" y="6592"/>
                      <a:pt x="6220" y="6447"/>
                    </a:cubicBezTo>
                    <a:lnTo>
                      <a:pt x="19751" y="5128"/>
                    </a:lnTo>
                    <a:cubicBezTo>
                      <a:pt x="20743" y="5078"/>
                      <a:pt x="21556" y="3884"/>
                      <a:pt x="21556" y="2467"/>
                    </a:cubicBezTo>
                    <a:cubicBezTo>
                      <a:pt x="21556" y="1055"/>
                      <a:pt x="20743" y="-53"/>
                      <a:pt x="19751" y="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xmlns="" id="{7EDEDEBE-458B-4D86-A452-37D769020271}"/>
              </a:ext>
            </a:extLst>
          </p:cNvPr>
          <p:cNvGrpSpPr/>
          <p:nvPr/>
        </p:nvGrpSpPr>
        <p:grpSpPr>
          <a:xfrm>
            <a:off x="7776665" y="2160824"/>
            <a:ext cx="3347378" cy="737685"/>
            <a:chOff x="2741785" y="2343753"/>
            <a:chExt cx="3347378" cy="737685"/>
          </a:xfrm>
        </p:grpSpPr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xmlns="" id="{F4CA7424-A258-4220-A270-17BF1EC781EE}"/>
                </a:ext>
              </a:extLst>
            </p:cNvPr>
            <p:cNvSpPr txBox="1"/>
            <p:nvPr/>
          </p:nvSpPr>
          <p:spPr>
            <a:xfrm>
              <a:off x="2741785" y="2343753"/>
              <a:ext cx="1862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xmlns="" id="{927BA3EB-686F-4F8F-923E-64BDD16B85EF}"/>
                </a:ext>
              </a:extLst>
            </p:cNvPr>
            <p:cNvSpPr txBox="1"/>
            <p:nvPr/>
          </p:nvSpPr>
          <p:spPr>
            <a:xfrm>
              <a:off x="2741785" y="2687228"/>
              <a:ext cx="3347378" cy="3942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wider field</a:t>
              </a: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xmlns="" id="{0AC7A818-E8FB-4C21-B7F2-0238959AA201}"/>
              </a:ext>
            </a:extLst>
          </p:cNvPr>
          <p:cNvGrpSpPr/>
          <p:nvPr/>
        </p:nvGrpSpPr>
        <p:grpSpPr>
          <a:xfrm>
            <a:off x="7776665" y="3369497"/>
            <a:ext cx="3347378" cy="737685"/>
            <a:chOff x="2741785" y="2343753"/>
            <a:chExt cx="3347378" cy="737685"/>
          </a:xfrm>
        </p:grpSpPr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xmlns="" id="{82311CDA-C3FE-44F8-BBA3-BECB25E84D1B}"/>
                </a:ext>
              </a:extLst>
            </p:cNvPr>
            <p:cNvSpPr txBox="1"/>
            <p:nvPr/>
          </p:nvSpPr>
          <p:spPr>
            <a:xfrm>
              <a:off x="2741785" y="2343753"/>
              <a:ext cx="1862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xmlns="" id="{407397A7-E213-4934-BA61-543C251CC307}"/>
                </a:ext>
              </a:extLst>
            </p:cNvPr>
            <p:cNvSpPr txBox="1"/>
            <p:nvPr/>
          </p:nvSpPr>
          <p:spPr>
            <a:xfrm>
              <a:off x="2741785" y="2687228"/>
              <a:ext cx="3347378" cy="3942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wider field</a:t>
              </a:r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xmlns="" id="{96ADF98C-A8FE-410F-AC77-2539AC013E4D}"/>
              </a:ext>
            </a:extLst>
          </p:cNvPr>
          <p:cNvGrpSpPr/>
          <p:nvPr/>
        </p:nvGrpSpPr>
        <p:grpSpPr>
          <a:xfrm>
            <a:off x="7776665" y="4578169"/>
            <a:ext cx="3347378" cy="737685"/>
            <a:chOff x="2741785" y="2343753"/>
            <a:chExt cx="3347378" cy="737685"/>
          </a:xfrm>
        </p:grpSpPr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xmlns="" id="{5C618DB4-CC05-46CB-B19E-5A6521CC37FF}"/>
                </a:ext>
              </a:extLst>
            </p:cNvPr>
            <p:cNvSpPr txBox="1"/>
            <p:nvPr/>
          </p:nvSpPr>
          <p:spPr>
            <a:xfrm>
              <a:off x="2741785" y="2343753"/>
              <a:ext cx="1862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xmlns="" id="{FFC6C9BC-FFAD-4D82-BD04-6354F6D81069}"/>
                </a:ext>
              </a:extLst>
            </p:cNvPr>
            <p:cNvSpPr txBox="1"/>
            <p:nvPr/>
          </p:nvSpPr>
          <p:spPr>
            <a:xfrm>
              <a:off x="2741785" y="2687228"/>
              <a:ext cx="3347378" cy="3942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wider field</a:t>
              </a:r>
            </a:p>
          </p:txBody>
        </p: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xmlns="" id="{7C86580E-E12D-486A-BC77-201D2D57F4ED}"/>
              </a:ext>
            </a:extLst>
          </p:cNvPr>
          <p:cNvGrpSpPr/>
          <p:nvPr/>
        </p:nvGrpSpPr>
        <p:grpSpPr>
          <a:xfrm>
            <a:off x="1101351" y="2160824"/>
            <a:ext cx="3347378" cy="737685"/>
            <a:chOff x="2741785" y="2343753"/>
            <a:chExt cx="3347378" cy="737685"/>
          </a:xfrm>
        </p:grpSpPr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xmlns="" id="{FEAAD15D-0638-43C7-A0B6-4BDF5ED834D7}"/>
                </a:ext>
              </a:extLst>
            </p:cNvPr>
            <p:cNvSpPr txBox="1"/>
            <p:nvPr/>
          </p:nvSpPr>
          <p:spPr>
            <a:xfrm>
              <a:off x="4226328" y="2343753"/>
              <a:ext cx="1862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xmlns="" id="{82FE8C9E-6F7C-4483-B356-3920B37B5539}"/>
                </a:ext>
              </a:extLst>
            </p:cNvPr>
            <p:cNvSpPr txBox="1"/>
            <p:nvPr/>
          </p:nvSpPr>
          <p:spPr>
            <a:xfrm>
              <a:off x="2741785" y="2687228"/>
              <a:ext cx="3347378" cy="3942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wider field</a:t>
              </a:r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xmlns="" id="{77CB3667-896F-44F7-AC0D-B230E5D61A1B}"/>
              </a:ext>
            </a:extLst>
          </p:cNvPr>
          <p:cNvGrpSpPr/>
          <p:nvPr/>
        </p:nvGrpSpPr>
        <p:grpSpPr>
          <a:xfrm>
            <a:off x="1101351" y="3369497"/>
            <a:ext cx="3347378" cy="737685"/>
            <a:chOff x="2741785" y="2343753"/>
            <a:chExt cx="3347378" cy="737685"/>
          </a:xfrm>
        </p:grpSpPr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xmlns="" id="{48309EEB-DF0B-4B7C-AB73-AA08C5ACD0DF}"/>
                </a:ext>
              </a:extLst>
            </p:cNvPr>
            <p:cNvSpPr txBox="1"/>
            <p:nvPr/>
          </p:nvSpPr>
          <p:spPr>
            <a:xfrm>
              <a:off x="4226328" y="2343753"/>
              <a:ext cx="1862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xmlns="" id="{2F341719-FC64-4C35-BC9C-9BC7143AFD84}"/>
                </a:ext>
              </a:extLst>
            </p:cNvPr>
            <p:cNvSpPr txBox="1"/>
            <p:nvPr/>
          </p:nvSpPr>
          <p:spPr>
            <a:xfrm>
              <a:off x="2741785" y="2687228"/>
              <a:ext cx="3347378" cy="3942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wider field</a:t>
              </a:r>
            </a:p>
          </p:txBody>
        </p:sp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xmlns="" id="{5E175A2C-A6DA-4DC7-B7E0-36C2ED3E0A19}"/>
              </a:ext>
            </a:extLst>
          </p:cNvPr>
          <p:cNvGrpSpPr/>
          <p:nvPr/>
        </p:nvGrpSpPr>
        <p:grpSpPr>
          <a:xfrm>
            <a:off x="1101351" y="4578169"/>
            <a:ext cx="3347378" cy="737685"/>
            <a:chOff x="2741785" y="2343753"/>
            <a:chExt cx="3347378" cy="737685"/>
          </a:xfrm>
        </p:grpSpPr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xmlns="" id="{617EE1FA-D68B-476E-B37A-0A55874A83D0}"/>
                </a:ext>
              </a:extLst>
            </p:cNvPr>
            <p:cNvSpPr txBox="1"/>
            <p:nvPr/>
          </p:nvSpPr>
          <p:spPr>
            <a:xfrm>
              <a:off x="4226328" y="2343753"/>
              <a:ext cx="1862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82" name="文本框 81">
              <a:extLst>
                <a:ext uri="{FF2B5EF4-FFF2-40B4-BE49-F238E27FC236}">
                  <a16:creationId xmlns:a16="http://schemas.microsoft.com/office/drawing/2014/main" xmlns="" id="{9E31AD02-29CF-4E0A-A294-DED1BA24E8C3}"/>
                </a:ext>
              </a:extLst>
            </p:cNvPr>
            <p:cNvSpPr txBox="1"/>
            <p:nvPr/>
          </p:nvSpPr>
          <p:spPr>
            <a:xfrm>
              <a:off x="2741785" y="2687228"/>
              <a:ext cx="3347378" cy="3942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571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8FF514D9-F4E7-4928-A718-EB90E62E6D06}"/>
              </a:ext>
            </a:extLst>
          </p:cNvPr>
          <p:cNvSpPr txBox="1"/>
          <p:nvPr/>
        </p:nvSpPr>
        <p:spPr>
          <a:xfrm>
            <a:off x="4618672" y="504225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碳纤维正粗黑简体" panose="02010601030101010101" pitchFamily="2" charset="-122"/>
                <a:ea typeface="碳纤维正粗黑简体" panose="02010601030101010101" pitchFamily="2" charset="-122"/>
              </a:rPr>
              <a:t>创意工作汇报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8ECBB9FC-D249-450A-9F7B-6A1EEC35AC7F}"/>
              </a:ext>
            </a:extLst>
          </p:cNvPr>
          <p:cNvSpPr txBox="1"/>
          <p:nvPr/>
        </p:nvSpPr>
        <p:spPr>
          <a:xfrm>
            <a:off x="3251200" y="1091144"/>
            <a:ext cx="5689600" cy="4277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rPr>
              <a:t>The user can demonstrate on a projector or computer, or print the presentation and make it into a film to be used in a wider field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xmlns="" id="{AEC9D116-4ABF-4558-99B9-6E8F21D768D7}"/>
              </a:ext>
            </a:extLst>
          </p:cNvPr>
          <p:cNvSpPr/>
          <p:nvPr/>
        </p:nvSpPr>
        <p:spPr>
          <a:xfrm>
            <a:off x="1619249" y="3955612"/>
            <a:ext cx="2247901" cy="1983153"/>
          </a:xfrm>
          <a:prstGeom prst="rect">
            <a:avLst/>
          </a:prstGeom>
          <a:blipFill>
            <a:blip r:embed="rId3"/>
            <a:stretch>
              <a:fillRect l="-30000" t="-18000" r="-21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xmlns="" id="{C1D6A267-4FA5-400E-8E96-191583DF6F42}"/>
              </a:ext>
            </a:extLst>
          </p:cNvPr>
          <p:cNvSpPr/>
          <p:nvPr/>
        </p:nvSpPr>
        <p:spPr>
          <a:xfrm>
            <a:off x="3867150" y="1972459"/>
            <a:ext cx="2247901" cy="1983153"/>
          </a:xfrm>
          <a:prstGeom prst="rect">
            <a:avLst/>
          </a:prstGeom>
          <a:blipFill dpi="0" rotWithShape="1">
            <a:blip r:embed="rId4"/>
            <a:srcRect/>
            <a:stretch>
              <a:fillRect t="-1000" r="-29000" b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44CD8C36-D6B1-4580-AF82-5FE41ED77599}"/>
              </a:ext>
            </a:extLst>
          </p:cNvPr>
          <p:cNvSpPr/>
          <p:nvPr/>
        </p:nvSpPr>
        <p:spPr>
          <a:xfrm>
            <a:off x="6115050" y="3955612"/>
            <a:ext cx="2247901" cy="1983153"/>
          </a:xfrm>
          <a:prstGeom prst="rect">
            <a:avLst/>
          </a:prstGeom>
          <a:blipFill>
            <a:blip r:embed="rId5"/>
            <a:stretch>
              <a:fillRect l="-30000" t="-18000" r="-21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xmlns="" id="{14900317-7F01-4C68-8546-26DD28706A8A}"/>
              </a:ext>
            </a:extLst>
          </p:cNvPr>
          <p:cNvSpPr/>
          <p:nvPr/>
        </p:nvSpPr>
        <p:spPr>
          <a:xfrm>
            <a:off x="8362951" y="1972459"/>
            <a:ext cx="2247901" cy="1983153"/>
          </a:xfrm>
          <a:prstGeom prst="rect">
            <a:avLst/>
          </a:prstGeom>
          <a:blipFill dpi="0" rotWithShape="1">
            <a:blip r:embed="rId6"/>
            <a:srcRect/>
            <a:stretch>
              <a:fillRect l="-30000" t="-18000" r="-21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90A0F713-B190-4694-9B4A-C1F651542466}"/>
              </a:ext>
            </a:extLst>
          </p:cNvPr>
          <p:cNvGrpSpPr/>
          <p:nvPr/>
        </p:nvGrpSpPr>
        <p:grpSpPr>
          <a:xfrm>
            <a:off x="1619249" y="1972459"/>
            <a:ext cx="2389959" cy="1983153"/>
            <a:chOff x="1619249" y="1972459"/>
            <a:chExt cx="2389959" cy="1983153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xmlns="" id="{86360D9A-6B86-411C-8022-57A0B6A6F5BD}"/>
                </a:ext>
              </a:extLst>
            </p:cNvPr>
            <p:cNvSpPr/>
            <p:nvPr/>
          </p:nvSpPr>
          <p:spPr>
            <a:xfrm>
              <a:off x="1619249" y="1972459"/>
              <a:ext cx="2247901" cy="1983153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等腰三角形 3">
              <a:extLst>
                <a:ext uri="{FF2B5EF4-FFF2-40B4-BE49-F238E27FC236}">
                  <a16:creationId xmlns:a16="http://schemas.microsoft.com/office/drawing/2014/main" xmlns="" id="{F3044DDB-98D6-47B3-A9F2-912ECC6E66CF}"/>
                </a:ext>
              </a:extLst>
            </p:cNvPr>
            <p:cNvSpPr/>
            <p:nvPr/>
          </p:nvSpPr>
          <p:spPr>
            <a:xfrm rot="5400000">
              <a:off x="3799677" y="2319985"/>
              <a:ext cx="269384" cy="149679"/>
            </a:xfrm>
            <a:prstGeom prst="triangle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xmlns="" id="{2E5B1975-7093-4364-9AA6-88E15B3B368E}"/>
                </a:ext>
              </a:extLst>
            </p:cNvPr>
            <p:cNvGrpSpPr/>
            <p:nvPr/>
          </p:nvGrpSpPr>
          <p:grpSpPr>
            <a:xfrm>
              <a:off x="1768929" y="2207723"/>
              <a:ext cx="1948541" cy="1408354"/>
              <a:chOff x="1768929" y="2169623"/>
              <a:chExt cx="1948541" cy="1408354"/>
            </a:xfrm>
          </p:grpSpPr>
          <p:grpSp>
            <p:nvGrpSpPr>
              <p:cNvPr id="47" name="组合 46">
                <a:extLst>
                  <a:ext uri="{FF2B5EF4-FFF2-40B4-BE49-F238E27FC236}">
                    <a16:creationId xmlns:a16="http://schemas.microsoft.com/office/drawing/2014/main" xmlns="" id="{5A692B6C-6044-4DB0-A68D-984025DB01FA}"/>
                  </a:ext>
                </a:extLst>
              </p:cNvPr>
              <p:cNvGrpSpPr/>
              <p:nvPr/>
            </p:nvGrpSpPr>
            <p:grpSpPr>
              <a:xfrm>
                <a:off x="1768929" y="2169623"/>
                <a:ext cx="1948541" cy="1408354"/>
                <a:chOff x="2486795" y="2232918"/>
                <a:chExt cx="1948541" cy="1408354"/>
              </a:xfrm>
            </p:grpSpPr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xmlns="" id="{FA78D8A6-E239-49C9-8BA6-892FCD3366CF}"/>
                    </a:ext>
                  </a:extLst>
                </p:cNvPr>
                <p:cNvSpPr txBox="1"/>
                <p:nvPr/>
              </p:nvSpPr>
              <p:spPr>
                <a:xfrm>
                  <a:off x="2486795" y="2232918"/>
                  <a:ext cx="17362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r>
                    <a:rPr lang="zh-CN" altLang="en-US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ea"/>
                    </a:rPr>
                    <a:t>标题文字添加</a:t>
                  </a:r>
                </a:p>
              </p:txBody>
            </p:sp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xmlns="" id="{27FE469F-CDF3-4366-8D0C-34253FCDC3B5}"/>
                    </a:ext>
                  </a:extLst>
                </p:cNvPr>
                <p:cNvSpPr txBox="1"/>
                <p:nvPr/>
              </p:nvSpPr>
              <p:spPr>
                <a:xfrm>
                  <a:off x="2486795" y="2687228"/>
                  <a:ext cx="1948541" cy="954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>
                    <a:lnSpc>
                      <a:spcPct val="114000"/>
                    </a:lnSpc>
                  </a:pPr>
                  <a:r>
                    <a:rPr lang="en-US" altLang="zh-CN" sz="1000" dirty="0">
                      <a:solidFill>
                        <a:schemeClr val="bg1">
                          <a:lumMod val="50000"/>
                        </a:schemeClr>
                      </a:solidFill>
                      <a:latin typeface="Century Gothic" panose="020B0502020202020204" pitchFamily="34" charset="0"/>
                      <a:ea typeface="+mj-ea"/>
                    </a:rPr>
                    <a:t>The user print the presentation and make it into a film to be user presentation and make be used in a wider field</a:t>
                  </a:r>
                </a:p>
              </p:txBody>
            </p:sp>
          </p:grp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xmlns="" id="{376FDC13-B54F-4462-9161-399F30B56C86}"/>
                  </a:ext>
                </a:extLst>
              </p:cNvPr>
              <p:cNvCxnSpPr/>
              <p:nvPr/>
            </p:nvCxnSpPr>
            <p:spPr>
              <a:xfrm>
                <a:off x="1861849" y="2572837"/>
                <a:ext cx="424872" cy="0"/>
              </a:xfrm>
              <a:prstGeom prst="line">
                <a:avLst/>
              </a:prstGeom>
              <a:ln w="28575">
                <a:solidFill>
                  <a:srgbClr val="304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52C5381F-01BE-4401-818B-8DB6F812F481}"/>
              </a:ext>
            </a:extLst>
          </p:cNvPr>
          <p:cNvGrpSpPr/>
          <p:nvPr/>
        </p:nvGrpSpPr>
        <p:grpSpPr>
          <a:xfrm>
            <a:off x="6115050" y="1972459"/>
            <a:ext cx="2397580" cy="1983153"/>
            <a:chOff x="6115050" y="1972459"/>
            <a:chExt cx="2397580" cy="1983153"/>
          </a:xfrm>
        </p:grpSpPr>
        <p:sp>
          <p:nvSpPr>
            <p:cNvPr id="40" name="矩形 39">
              <a:extLst>
                <a:ext uri="{FF2B5EF4-FFF2-40B4-BE49-F238E27FC236}">
                  <a16:creationId xmlns:a16="http://schemas.microsoft.com/office/drawing/2014/main" xmlns="" id="{F01504E1-D99A-42A5-A44F-823A381FABBB}"/>
                </a:ext>
              </a:extLst>
            </p:cNvPr>
            <p:cNvSpPr/>
            <p:nvPr/>
          </p:nvSpPr>
          <p:spPr>
            <a:xfrm>
              <a:off x="6115050" y="1972459"/>
              <a:ext cx="2247901" cy="1983153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等腰三角形 43">
              <a:extLst>
                <a:ext uri="{FF2B5EF4-FFF2-40B4-BE49-F238E27FC236}">
                  <a16:creationId xmlns:a16="http://schemas.microsoft.com/office/drawing/2014/main" xmlns="" id="{1B083512-17B9-432A-9506-1A9F5956D9FB}"/>
                </a:ext>
              </a:extLst>
            </p:cNvPr>
            <p:cNvSpPr/>
            <p:nvPr/>
          </p:nvSpPr>
          <p:spPr>
            <a:xfrm rot="5400000">
              <a:off x="8303099" y="2319985"/>
              <a:ext cx="269384" cy="149679"/>
            </a:xfrm>
            <a:prstGeom prst="triangle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xmlns="" id="{FB794394-ED94-4F7A-88F0-ADC1FBA56CE5}"/>
                </a:ext>
              </a:extLst>
            </p:cNvPr>
            <p:cNvGrpSpPr/>
            <p:nvPr/>
          </p:nvGrpSpPr>
          <p:grpSpPr>
            <a:xfrm>
              <a:off x="6249489" y="2207723"/>
              <a:ext cx="1948541" cy="1408354"/>
              <a:chOff x="1768929" y="2169623"/>
              <a:chExt cx="1948541" cy="1408354"/>
            </a:xfrm>
          </p:grpSpPr>
          <p:grpSp>
            <p:nvGrpSpPr>
              <p:cNvPr id="51" name="组合 50">
                <a:extLst>
                  <a:ext uri="{FF2B5EF4-FFF2-40B4-BE49-F238E27FC236}">
                    <a16:creationId xmlns:a16="http://schemas.microsoft.com/office/drawing/2014/main" xmlns="" id="{9E5C3F98-60A9-4631-840D-18695E54A831}"/>
                  </a:ext>
                </a:extLst>
              </p:cNvPr>
              <p:cNvGrpSpPr/>
              <p:nvPr/>
            </p:nvGrpSpPr>
            <p:grpSpPr>
              <a:xfrm>
                <a:off x="1768929" y="2169623"/>
                <a:ext cx="1948541" cy="1408354"/>
                <a:chOff x="2486795" y="2232918"/>
                <a:chExt cx="1948541" cy="1408354"/>
              </a:xfrm>
            </p:grpSpPr>
            <p:sp>
              <p:nvSpPr>
                <p:cNvPr id="53" name="文本框 52">
                  <a:extLst>
                    <a:ext uri="{FF2B5EF4-FFF2-40B4-BE49-F238E27FC236}">
                      <a16:creationId xmlns:a16="http://schemas.microsoft.com/office/drawing/2014/main" xmlns="" id="{E4FA90E2-17BF-46BF-B7F4-09CFB866749A}"/>
                    </a:ext>
                  </a:extLst>
                </p:cNvPr>
                <p:cNvSpPr txBox="1"/>
                <p:nvPr/>
              </p:nvSpPr>
              <p:spPr>
                <a:xfrm>
                  <a:off x="2486795" y="2232918"/>
                  <a:ext cx="17362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r>
                    <a:rPr lang="zh-CN" altLang="en-US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ea"/>
                    </a:rPr>
                    <a:t>标题文字添加</a:t>
                  </a:r>
                </a:p>
              </p:txBody>
            </p:sp>
            <p:sp>
              <p:nvSpPr>
                <p:cNvPr id="54" name="文本框 53">
                  <a:extLst>
                    <a:ext uri="{FF2B5EF4-FFF2-40B4-BE49-F238E27FC236}">
                      <a16:creationId xmlns:a16="http://schemas.microsoft.com/office/drawing/2014/main" xmlns="" id="{94AA0FDA-CBAC-4D47-9019-F3FF59B2C739}"/>
                    </a:ext>
                  </a:extLst>
                </p:cNvPr>
                <p:cNvSpPr txBox="1"/>
                <p:nvPr/>
              </p:nvSpPr>
              <p:spPr>
                <a:xfrm>
                  <a:off x="2486795" y="2687228"/>
                  <a:ext cx="1948541" cy="954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>
                    <a:lnSpc>
                      <a:spcPct val="114000"/>
                    </a:lnSpc>
                  </a:pPr>
                  <a:r>
                    <a:rPr lang="en-US" altLang="zh-CN" sz="1000" dirty="0">
                      <a:solidFill>
                        <a:schemeClr val="bg1">
                          <a:lumMod val="50000"/>
                        </a:schemeClr>
                      </a:solidFill>
                      <a:latin typeface="Century Gothic" panose="020B0502020202020204" pitchFamily="34" charset="0"/>
                      <a:ea typeface="+mj-ea"/>
                    </a:rPr>
                    <a:t>The user print the presentation and make it into a film to be user presentation and make be used in a wider field</a:t>
                  </a:r>
                </a:p>
              </p:txBody>
            </p:sp>
          </p:grpSp>
          <p:cxnSp>
            <p:nvCxnSpPr>
              <p:cNvPr id="52" name="直接连接符 51">
                <a:extLst>
                  <a:ext uri="{FF2B5EF4-FFF2-40B4-BE49-F238E27FC236}">
                    <a16:creationId xmlns:a16="http://schemas.microsoft.com/office/drawing/2014/main" xmlns="" id="{3DAC9D8F-21FA-4B9C-B8B8-9FFB680F4818}"/>
                  </a:ext>
                </a:extLst>
              </p:cNvPr>
              <p:cNvCxnSpPr/>
              <p:nvPr/>
            </p:nvCxnSpPr>
            <p:spPr>
              <a:xfrm>
                <a:off x="1861849" y="2572837"/>
                <a:ext cx="424872" cy="0"/>
              </a:xfrm>
              <a:prstGeom prst="line">
                <a:avLst/>
              </a:prstGeom>
              <a:ln w="28575">
                <a:solidFill>
                  <a:srgbClr val="304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xmlns="" id="{8BFF84A2-78D6-4F0A-84E6-F6A3D2DEAF35}"/>
              </a:ext>
            </a:extLst>
          </p:cNvPr>
          <p:cNvGrpSpPr/>
          <p:nvPr/>
        </p:nvGrpSpPr>
        <p:grpSpPr>
          <a:xfrm>
            <a:off x="3725089" y="3955612"/>
            <a:ext cx="2389962" cy="1983153"/>
            <a:chOff x="3725089" y="3955612"/>
            <a:chExt cx="2389962" cy="1983153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xmlns="" id="{6DAF1AF0-9A80-4911-85EB-3A7D49666882}"/>
                </a:ext>
              </a:extLst>
            </p:cNvPr>
            <p:cNvSpPr/>
            <p:nvPr/>
          </p:nvSpPr>
          <p:spPr>
            <a:xfrm>
              <a:off x="3867150" y="3955612"/>
              <a:ext cx="2247901" cy="1983153"/>
            </a:xfrm>
            <a:prstGeom prst="rect">
              <a:avLst/>
            </a:prstGeom>
            <a:solidFill>
              <a:srgbClr val="304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等腰三角形 45">
              <a:extLst>
                <a:ext uri="{FF2B5EF4-FFF2-40B4-BE49-F238E27FC236}">
                  <a16:creationId xmlns:a16="http://schemas.microsoft.com/office/drawing/2014/main" xmlns="" id="{2BF427C5-7EA7-4E74-B6D0-774C189F6245}"/>
                </a:ext>
              </a:extLst>
            </p:cNvPr>
            <p:cNvSpPr/>
            <p:nvPr/>
          </p:nvSpPr>
          <p:spPr>
            <a:xfrm rot="16200000" flipH="1">
              <a:off x="3665237" y="4441801"/>
              <a:ext cx="269384" cy="149679"/>
            </a:xfrm>
            <a:prstGeom prst="triangle">
              <a:avLst/>
            </a:prstGeom>
            <a:solidFill>
              <a:srgbClr val="304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xmlns="" id="{7CD50E71-B1D7-4895-8F3A-585507F86BFC}"/>
                </a:ext>
              </a:extLst>
            </p:cNvPr>
            <p:cNvGrpSpPr/>
            <p:nvPr/>
          </p:nvGrpSpPr>
          <p:grpSpPr>
            <a:xfrm>
              <a:off x="4009209" y="4233486"/>
              <a:ext cx="1948541" cy="1408354"/>
              <a:chOff x="1768929" y="2169623"/>
              <a:chExt cx="1948541" cy="1408354"/>
            </a:xfrm>
          </p:grpSpPr>
          <p:grpSp>
            <p:nvGrpSpPr>
              <p:cNvPr id="56" name="组合 55">
                <a:extLst>
                  <a:ext uri="{FF2B5EF4-FFF2-40B4-BE49-F238E27FC236}">
                    <a16:creationId xmlns:a16="http://schemas.microsoft.com/office/drawing/2014/main" xmlns="" id="{B2AEA058-D821-485C-A1E9-DA36C454FEAC}"/>
                  </a:ext>
                </a:extLst>
              </p:cNvPr>
              <p:cNvGrpSpPr/>
              <p:nvPr/>
            </p:nvGrpSpPr>
            <p:grpSpPr>
              <a:xfrm>
                <a:off x="1768929" y="2169623"/>
                <a:ext cx="1948541" cy="1408354"/>
                <a:chOff x="2486795" y="2232918"/>
                <a:chExt cx="1948541" cy="1408354"/>
              </a:xfrm>
            </p:grpSpPr>
            <p:sp>
              <p:nvSpPr>
                <p:cNvPr id="58" name="文本框 57">
                  <a:extLst>
                    <a:ext uri="{FF2B5EF4-FFF2-40B4-BE49-F238E27FC236}">
                      <a16:creationId xmlns:a16="http://schemas.microsoft.com/office/drawing/2014/main" xmlns="" id="{C5D90157-5404-4886-AD7D-108F59C8A5A8}"/>
                    </a:ext>
                  </a:extLst>
                </p:cNvPr>
                <p:cNvSpPr txBox="1"/>
                <p:nvPr/>
              </p:nvSpPr>
              <p:spPr>
                <a:xfrm>
                  <a:off x="2486795" y="2232918"/>
                  <a:ext cx="17362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r>
                    <a:rPr lang="zh-CN" altLang="en-US" b="1" dirty="0">
                      <a:solidFill>
                        <a:schemeClr val="bg1"/>
                      </a:solidFill>
                      <a:latin typeface="+mn-ea"/>
                    </a:rPr>
                    <a:t>标题文字添加</a:t>
                  </a:r>
                </a:p>
              </p:txBody>
            </p:sp>
            <p:sp>
              <p:nvSpPr>
                <p:cNvPr id="59" name="文本框 58">
                  <a:extLst>
                    <a:ext uri="{FF2B5EF4-FFF2-40B4-BE49-F238E27FC236}">
                      <a16:creationId xmlns:a16="http://schemas.microsoft.com/office/drawing/2014/main" xmlns="" id="{565C6952-9140-4317-92AD-FD0A761E1642}"/>
                    </a:ext>
                  </a:extLst>
                </p:cNvPr>
                <p:cNvSpPr txBox="1"/>
                <p:nvPr/>
              </p:nvSpPr>
              <p:spPr>
                <a:xfrm>
                  <a:off x="2486795" y="2687228"/>
                  <a:ext cx="1948541" cy="954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>
                    <a:lnSpc>
                      <a:spcPct val="114000"/>
                    </a:lnSpc>
                  </a:pPr>
                  <a:r>
                    <a:rPr lang="en-US" altLang="zh-CN" sz="1000" dirty="0">
                      <a:solidFill>
                        <a:schemeClr val="bg1"/>
                      </a:solidFill>
                      <a:latin typeface="Century Gothic" panose="020B0502020202020204" pitchFamily="34" charset="0"/>
                      <a:ea typeface="+mj-ea"/>
                    </a:rPr>
                    <a:t>The user print the presentation and make it into a film to be user presentation and make be used in a wider field</a:t>
                  </a:r>
                </a:p>
              </p:txBody>
            </p:sp>
          </p:grpSp>
          <p:cxnSp>
            <p:nvCxnSpPr>
              <p:cNvPr id="57" name="直接连接符 56">
                <a:extLst>
                  <a:ext uri="{FF2B5EF4-FFF2-40B4-BE49-F238E27FC236}">
                    <a16:creationId xmlns:a16="http://schemas.microsoft.com/office/drawing/2014/main" xmlns="" id="{F61B23CB-5392-4E3C-93EE-53D87D7C859F}"/>
                  </a:ext>
                </a:extLst>
              </p:cNvPr>
              <p:cNvCxnSpPr/>
              <p:nvPr/>
            </p:nvCxnSpPr>
            <p:spPr>
              <a:xfrm>
                <a:off x="1861849" y="2572837"/>
                <a:ext cx="424872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xmlns="" id="{F6877B0E-2F3D-4941-AC05-579CAF36509B}"/>
              </a:ext>
            </a:extLst>
          </p:cNvPr>
          <p:cNvGrpSpPr/>
          <p:nvPr/>
        </p:nvGrpSpPr>
        <p:grpSpPr>
          <a:xfrm>
            <a:off x="8213271" y="3955612"/>
            <a:ext cx="2397581" cy="1983153"/>
            <a:chOff x="8213271" y="3955612"/>
            <a:chExt cx="2397581" cy="1983153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xmlns="" id="{725A1D79-1EE7-4FF0-8026-F7A5F6763855}"/>
                </a:ext>
              </a:extLst>
            </p:cNvPr>
            <p:cNvSpPr/>
            <p:nvPr/>
          </p:nvSpPr>
          <p:spPr>
            <a:xfrm>
              <a:off x="8362951" y="3955612"/>
              <a:ext cx="2247901" cy="1983153"/>
            </a:xfrm>
            <a:prstGeom prst="rect">
              <a:avLst/>
            </a:prstGeom>
            <a:solidFill>
              <a:srgbClr val="304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等腰三角形 44">
              <a:extLst>
                <a:ext uri="{FF2B5EF4-FFF2-40B4-BE49-F238E27FC236}">
                  <a16:creationId xmlns:a16="http://schemas.microsoft.com/office/drawing/2014/main" xmlns="" id="{29787794-16A7-4D9F-8674-6845AF4FF06B}"/>
                </a:ext>
              </a:extLst>
            </p:cNvPr>
            <p:cNvSpPr/>
            <p:nvPr/>
          </p:nvSpPr>
          <p:spPr>
            <a:xfrm rot="16200000" flipH="1">
              <a:off x="8153419" y="4441801"/>
              <a:ext cx="269384" cy="149679"/>
            </a:xfrm>
            <a:prstGeom prst="triangle">
              <a:avLst/>
            </a:prstGeom>
            <a:solidFill>
              <a:srgbClr val="304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xmlns="" id="{96A2BBE1-7E09-4036-A64E-1CA4800B316F}"/>
                </a:ext>
              </a:extLst>
            </p:cNvPr>
            <p:cNvGrpSpPr/>
            <p:nvPr/>
          </p:nvGrpSpPr>
          <p:grpSpPr>
            <a:xfrm>
              <a:off x="8512631" y="4233486"/>
              <a:ext cx="1948541" cy="1408354"/>
              <a:chOff x="1768929" y="2169623"/>
              <a:chExt cx="1948541" cy="1408354"/>
            </a:xfrm>
          </p:grpSpPr>
          <p:grpSp>
            <p:nvGrpSpPr>
              <p:cNvPr id="61" name="组合 60">
                <a:extLst>
                  <a:ext uri="{FF2B5EF4-FFF2-40B4-BE49-F238E27FC236}">
                    <a16:creationId xmlns:a16="http://schemas.microsoft.com/office/drawing/2014/main" xmlns="" id="{4B0BEA64-9C0E-49F6-9EC3-8D771B7637B0}"/>
                  </a:ext>
                </a:extLst>
              </p:cNvPr>
              <p:cNvGrpSpPr/>
              <p:nvPr/>
            </p:nvGrpSpPr>
            <p:grpSpPr>
              <a:xfrm>
                <a:off x="1768929" y="2169623"/>
                <a:ext cx="1948541" cy="1408354"/>
                <a:chOff x="2486795" y="2232918"/>
                <a:chExt cx="1948541" cy="1408354"/>
              </a:xfrm>
            </p:grpSpPr>
            <p:sp>
              <p:nvSpPr>
                <p:cNvPr id="63" name="文本框 62">
                  <a:extLst>
                    <a:ext uri="{FF2B5EF4-FFF2-40B4-BE49-F238E27FC236}">
                      <a16:creationId xmlns:a16="http://schemas.microsoft.com/office/drawing/2014/main" xmlns="" id="{E023BC75-4C6B-4A53-A1A8-3F477DB84F4A}"/>
                    </a:ext>
                  </a:extLst>
                </p:cNvPr>
                <p:cNvSpPr txBox="1"/>
                <p:nvPr/>
              </p:nvSpPr>
              <p:spPr>
                <a:xfrm>
                  <a:off x="2486795" y="2232918"/>
                  <a:ext cx="17362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r>
                    <a:rPr lang="zh-CN" altLang="en-US" b="1" dirty="0">
                      <a:solidFill>
                        <a:schemeClr val="bg1"/>
                      </a:solidFill>
                      <a:latin typeface="+mn-ea"/>
                    </a:rPr>
                    <a:t>标题文字添加</a:t>
                  </a:r>
                </a:p>
              </p:txBody>
            </p:sp>
            <p:sp>
              <p:nvSpPr>
                <p:cNvPr id="64" name="文本框 63">
                  <a:extLst>
                    <a:ext uri="{FF2B5EF4-FFF2-40B4-BE49-F238E27FC236}">
                      <a16:creationId xmlns:a16="http://schemas.microsoft.com/office/drawing/2014/main" xmlns="" id="{AC6B4AD5-302C-4EE0-A0E4-8634540C142A}"/>
                    </a:ext>
                  </a:extLst>
                </p:cNvPr>
                <p:cNvSpPr txBox="1"/>
                <p:nvPr/>
              </p:nvSpPr>
              <p:spPr>
                <a:xfrm>
                  <a:off x="2486795" y="2687228"/>
                  <a:ext cx="1948541" cy="954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>
                    <a:lnSpc>
                      <a:spcPct val="114000"/>
                    </a:lnSpc>
                  </a:pPr>
                  <a:r>
                    <a:rPr lang="en-US" altLang="zh-CN" sz="1000" dirty="0">
                      <a:solidFill>
                        <a:schemeClr val="bg1"/>
                      </a:solidFill>
                      <a:latin typeface="Century Gothic" panose="020B0502020202020204" pitchFamily="34" charset="0"/>
                      <a:ea typeface="+mj-ea"/>
                    </a:rPr>
                    <a:t>The user print the presentation and make it into a film to be user presentation and make be used in a wider field</a:t>
                  </a:r>
                </a:p>
              </p:txBody>
            </p:sp>
          </p:grpSp>
          <p:cxnSp>
            <p:nvCxnSpPr>
              <p:cNvPr id="62" name="直接连接符 61">
                <a:extLst>
                  <a:ext uri="{FF2B5EF4-FFF2-40B4-BE49-F238E27FC236}">
                    <a16:creationId xmlns:a16="http://schemas.microsoft.com/office/drawing/2014/main" xmlns="" id="{DAE40384-F5E3-4C7F-9599-8C8C068A6CA0}"/>
                  </a:ext>
                </a:extLst>
              </p:cNvPr>
              <p:cNvCxnSpPr/>
              <p:nvPr/>
            </p:nvCxnSpPr>
            <p:spPr>
              <a:xfrm>
                <a:off x="1861849" y="2572837"/>
                <a:ext cx="424872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964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1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6619">
            <a:extLst>
              <a:ext uri="{FF2B5EF4-FFF2-40B4-BE49-F238E27FC236}">
                <a16:creationId xmlns:a16="http://schemas.microsoft.com/office/drawing/2014/main" xmlns="" id="{E55C0900-367F-460B-A392-214DDA091C3E}"/>
              </a:ext>
            </a:extLst>
          </p:cNvPr>
          <p:cNvSpPr/>
          <p:nvPr/>
        </p:nvSpPr>
        <p:spPr>
          <a:xfrm>
            <a:off x="1060622" y="3203385"/>
            <a:ext cx="1413313" cy="1413282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</p:spPr>
        <p:txBody>
          <a:bodyPr wrap="square" lIns="121919" tIns="121919" rIns="121919" bIns="121919" numCol="1" anchor="ctr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457148">
              <a:defRPr sz="4800">
                <a:solidFill>
                  <a:srgbClr val="070707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3600">
              <a:latin typeface="Century Gothic" panose="020B0502020202020204" pitchFamily="34" charset="0"/>
            </a:endParaRPr>
          </a:p>
        </p:txBody>
      </p:sp>
      <p:sp>
        <p:nvSpPr>
          <p:cNvPr id="5" name="Shape 6621">
            <a:extLst>
              <a:ext uri="{FF2B5EF4-FFF2-40B4-BE49-F238E27FC236}">
                <a16:creationId xmlns:a16="http://schemas.microsoft.com/office/drawing/2014/main" xmlns="" id="{D8443F48-209B-4980-ABE0-7A852B2B26AB}"/>
              </a:ext>
            </a:extLst>
          </p:cNvPr>
          <p:cNvSpPr/>
          <p:nvPr/>
        </p:nvSpPr>
        <p:spPr>
          <a:xfrm>
            <a:off x="3107622" y="3203385"/>
            <a:ext cx="1413313" cy="1413282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</p:spPr>
        <p:txBody>
          <a:bodyPr wrap="square" lIns="121919" tIns="121919" rIns="121919" bIns="121919" numCol="1" anchor="ctr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457148">
              <a:defRPr sz="4800">
                <a:solidFill>
                  <a:srgbClr val="070707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3600">
              <a:latin typeface="Century Gothic" panose="020B0502020202020204" pitchFamily="34" charset="0"/>
            </a:endParaRPr>
          </a:p>
        </p:txBody>
      </p:sp>
      <p:sp>
        <p:nvSpPr>
          <p:cNvPr id="6" name="Shape 6622">
            <a:extLst>
              <a:ext uri="{FF2B5EF4-FFF2-40B4-BE49-F238E27FC236}">
                <a16:creationId xmlns:a16="http://schemas.microsoft.com/office/drawing/2014/main" xmlns="" id="{40A16C41-1211-460A-B1C4-71D2B9D2E9F0}"/>
              </a:ext>
            </a:extLst>
          </p:cNvPr>
          <p:cNvSpPr/>
          <p:nvPr/>
        </p:nvSpPr>
        <p:spPr>
          <a:xfrm>
            <a:off x="5154623" y="3203385"/>
            <a:ext cx="1413313" cy="1413282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</p:spPr>
        <p:txBody>
          <a:bodyPr wrap="square" lIns="121919" tIns="121919" rIns="121919" bIns="121919" numCol="1" anchor="ctr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457148">
              <a:defRPr sz="4800">
                <a:solidFill>
                  <a:srgbClr val="070707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3600">
              <a:latin typeface="Century Gothic" panose="020B0502020202020204" pitchFamily="34" charset="0"/>
            </a:endParaRPr>
          </a:p>
        </p:txBody>
      </p:sp>
      <p:sp>
        <p:nvSpPr>
          <p:cNvPr id="7" name="Shape 6623">
            <a:extLst>
              <a:ext uri="{FF2B5EF4-FFF2-40B4-BE49-F238E27FC236}">
                <a16:creationId xmlns:a16="http://schemas.microsoft.com/office/drawing/2014/main" xmlns="" id="{525B212D-F7F8-4264-BC98-EDB4DC2E87F9}"/>
              </a:ext>
            </a:extLst>
          </p:cNvPr>
          <p:cNvSpPr/>
          <p:nvPr/>
        </p:nvSpPr>
        <p:spPr>
          <a:xfrm flipH="1">
            <a:off x="7201623" y="3203385"/>
            <a:ext cx="1438666" cy="1413282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</p:spPr>
        <p:txBody>
          <a:bodyPr wrap="square" lIns="121919" tIns="121919" rIns="121919" bIns="121919" numCol="1" anchor="ctr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457148">
              <a:defRPr sz="4800">
                <a:solidFill>
                  <a:srgbClr val="070707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3600">
              <a:latin typeface="Century Gothic" panose="020B0502020202020204" pitchFamily="34" charset="0"/>
            </a:endParaRPr>
          </a:p>
        </p:txBody>
      </p:sp>
      <p:sp>
        <p:nvSpPr>
          <p:cNvPr id="8" name="Shape 6624">
            <a:extLst>
              <a:ext uri="{FF2B5EF4-FFF2-40B4-BE49-F238E27FC236}">
                <a16:creationId xmlns:a16="http://schemas.microsoft.com/office/drawing/2014/main" xmlns="" id="{E38A0446-6DEB-4AD1-B35A-C514D2751221}"/>
              </a:ext>
            </a:extLst>
          </p:cNvPr>
          <p:cNvSpPr/>
          <p:nvPr/>
        </p:nvSpPr>
        <p:spPr>
          <a:xfrm flipH="1">
            <a:off x="9273979" y="3203385"/>
            <a:ext cx="1438666" cy="1413282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</p:spPr>
        <p:txBody>
          <a:bodyPr wrap="square" lIns="121919" tIns="121919" rIns="121919" bIns="121919" numCol="1" anchor="ctr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457148">
              <a:defRPr sz="4800">
                <a:solidFill>
                  <a:srgbClr val="070707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3600">
              <a:latin typeface="Century Gothic" panose="020B0502020202020204" pitchFamily="34" charset="0"/>
            </a:endParaRPr>
          </a:p>
        </p:txBody>
      </p:sp>
      <p:sp>
        <p:nvSpPr>
          <p:cNvPr id="9" name="Shape 6625">
            <a:extLst>
              <a:ext uri="{FF2B5EF4-FFF2-40B4-BE49-F238E27FC236}">
                <a16:creationId xmlns:a16="http://schemas.microsoft.com/office/drawing/2014/main" xmlns="" id="{A5B3724E-2DBE-4C01-A448-DB628CD7656B}"/>
              </a:ext>
            </a:extLst>
          </p:cNvPr>
          <p:cNvSpPr/>
          <p:nvPr/>
        </p:nvSpPr>
        <p:spPr>
          <a:xfrm flipH="1">
            <a:off x="2568254" y="3691687"/>
            <a:ext cx="444524" cy="436680"/>
          </a:xfrm>
          <a:prstGeom prst="ellipse">
            <a:avLst/>
          </a:prstGeom>
          <a:solidFill>
            <a:srgbClr val="304FFF"/>
          </a:solidFill>
          <a:ln w="3175" cap="flat">
            <a:noFill/>
            <a:miter lim="400000"/>
          </a:ln>
          <a:effectLst/>
        </p:spPr>
        <p:txBody>
          <a:bodyPr wrap="square" lIns="121919" tIns="121919" rIns="121919" bIns="121919" numCol="1" anchor="ctr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457148">
              <a:defRPr sz="4800">
                <a:solidFill>
                  <a:srgbClr val="070707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3600">
              <a:latin typeface="Century Gothic" panose="020B0502020202020204" pitchFamily="34" charset="0"/>
            </a:endParaRPr>
          </a:p>
        </p:txBody>
      </p:sp>
      <p:sp>
        <p:nvSpPr>
          <p:cNvPr id="10" name="Shape 6626">
            <a:extLst>
              <a:ext uri="{FF2B5EF4-FFF2-40B4-BE49-F238E27FC236}">
                <a16:creationId xmlns:a16="http://schemas.microsoft.com/office/drawing/2014/main" xmlns="" id="{0B229009-4DBE-4C0D-AFC3-D5D4CEB60180}"/>
              </a:ext>
            </a:extLst>
          </p:cNvPr>
          <p:cNvSpPr/>
          <p:nvPr/>
        </p:nvSpPr>
        <p:spPr>
          <a:xfrm flipH="1">
            <a:off x="4616426" y="3691687"/>
            <a:ext cx="444524" cy="436680"/>
          </a:xfrm>
          <a:prstGeom prst="ellipse">
            <a:avLst/>
          </a:prstGeom>
          <a:solidFill>
            <a:srgbClr val="304FFF"/>
          </a:solidFill>
          <a:ln w="3175" cap="flat">
            <a:noFill/>
            <a:miter lim="400000"/>
          </a:ln>
          <a:effectLst/>
        </p:spPr>
        <p:txBody>
          <a:bodyPr wrap="square" lIns="121919" tIns="121919" rIns="121919" bIns="121919" numCol="1" anchor="ctr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457148">
              <a:defRPr sz="4800">
                <a:solidFill>
                  <a:srgbClr val="070707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3600">
              <a:latin typeface="Century Gothic" panose="020B0502020202020204" pitchFamily="34" charset="0"/>
            </a:endParaRPr>
          </a:p>
        </p:txBody>
      </p:sp>
      <p:sp>
        <p:nvSpPr>
          <p:cNvPr id="11" name="Shape 6627">
            <a:extLst>
              <a:ext uri="{FF2B5EF4-FFF2-40B4-BE49-F238E27FC236}">
                <a16:creationId xmlns:a16="http://schemas.microsoft.com/office/drawing/2014/main" xmlns="" id="{C7B6EBDC-1F3D-4518-80BF-67C866188F54}"/>
              </a:ext>
            </a:extLst>
          </p:cNvPr>
          <p:cNvSpPr/>
          <p:nvPr/>
        </p:nvSpPr>
        <p:spPr>
          <a:xfrm flipH="1">
            <a:off x="6664598" y="3691687"/>
            <a:ext cx="444524" cy="436680"/>
          </a:xfrm>
          <a:prstGeom prst="ellipse">
            <a:avLst/>
          </a:prstGeom>
          <a:solidFill>
            <a:srgbClr val="304FFF"/>
          </a:solidFill>
          <a:ln w="3175" cap="flat">
            <a:noFill/>
            <a:miter lim="400000"/>
          </a:ln>
          <a:effectLst/>
        </p:spPr>
        <p:txBody>
          <a:bodyPr wrap="square" lIns="121919" tIns="121919" rIns="121919" bIns="121919" numCol="1" anchor="ctr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457148">
              <a:defRPr sz="4800">
                <a:solidFill>
                  <a:srgbClr val="070707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3600">
              <a:latin typeface="Century Gothic" panose="020B0502020202020204" pitchFamily="34" charset="0"/>
            </a:endParaRPr>
          </a:p>
        </p:txBody>
      </p:sp>
      <p:sp>
        <p:nvSpPr>
          <p:cNvPr id="12" name="Shape 6628">
            <a:extLst>
              <a:ext uri="{FF2B5EF4-FFF2-40B4-BE49-F238E27FC236}">
                <a16:creationId xmlns:a16="http://schemas.microsoft.com/office/drawing/2014/main" xmlns="" id="{8144818F-ACD2-4361-A5E2-544D13C245AD}"/>
              </a:ext>
            </a:extLst>
          </p:cNvPr>
          <p:cNvSpPr/>
          <p:nvPr/>
        </p:nvSpPr>
        <p:spPr>
          <a:xfrm flipH="1">
            <a:off x="8735869" y="3691687"/>
            <a:ext cx="444524" cy="436680"/>
          </a:xfrm>
          <a:prstGeom prst="ellipse">
            <a:avLst/>
          </a:prstGeom>
          <a:solidFill>
            <a:srgbClr val="304FFF"/>
          </a:solidFill>
          <a:ln w="3175" cap="flat">
            <a:noFill/>
            <a:miter lim="400000"/>
          </a:ln>
          <a:effectLst/>
        </p:spPr>
        <p:txBody>
          <a:bodyPr wrap="square" lIns="121919" tIns="121919" rIns="121919" bIns="121919" numCol="1" anchor="ctr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457148">
              <a:defRPr sz="4800">
                <a:solidFill>
                  <a:srgbClr val="070707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3600">
              <a:latin typeface="Century Gothic" panose="020B0502020202020204" pitchFamily="34" charset="0"/>
            </a:endParaRPr>
          </a:p>
        </p:txBody>
      </p:sp>
      <p:sp>
        <p:nvSpPr>
          <p:cNvPr id="22" name="Shape 6638">
            <a:extLst>
              <a:ext uri="{FF2B5EF4-FFF2-40B4-BE49-F238E27FC236}">
                <a16:creationId xmlns:a16="http://schemas.microsoft.com/office/drawing/2014/main" xmlns="" id="{77F1DC41-24DD-4773-B8CF-C9C4C07979C5}"/>
              </a:ext>
            </a:extLst>
          </p:cNvPr>
          <p:cNvSpPr/>
          <p:nvPr/>
        </p:nvSpPr>
        <p:spPr>
          <a:xfrm>
            <a:off x="2627558" y="3733055"/>
            <a:ext cx="333425" cy="35394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numCol="1" anchor="ctr">
            <a:spAutoFit/>
            <a:scene3d>
              <a:camera prst="orthographicFront"/>
              <a:lightRig rig="threePt" dir="t"/>
            </a:scene3d>
            <a:sp3d contourW="12700"/>
          </a:bodyPr>
          <a:lstStyle>
            <a:lvl1pPr algn="ctr">
              <a:defRPr sz="25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sz="1800" dirty="0">
                <a:latin typeface="Century Gothic" panose="020B0502020202020204" pitchFamily="34" charset="0"/>
              </a:rPr>
              <a:t>01</a:t>
            </a:r>
          </a:p>
        </p:txBody>
      </p:sp>
      <p:sp>
        <p:nvSpPr>
          <p:cNvPr id="23" name="Shape 6639">
            <a:extLst>
              <a:ext uri="{FF2B5EF4-FFF2-40B4-BE49-F238E27FC236}">
                <a16:creationId xmlns:a16="http://schemas.microsoft.com/office/drawing/2014/main" xmlns="" id="{4DEB1E31-DA29-4725-B034-0FE19C946327}"/>
              </a:ext>
            </a:extLst>
          </p:cNvPr>
          <p:cNvSpPr/>
          <p:nvPr/>
        </p:nvSpPr>
        <p:spPr>
          <a:xfrm>
            <a:off x="4667574" y="3733055"/>
            <a:ext cx="333425" cy="35394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numCol="1" anchor="ctr">
            <a:spAutoFit/>
            <a:scene3d>
              <a:camera prst="orthographicFront"/>
              <a:lightRig rig="threePt" dir="t"/>
            </a:scene3d>
            <a:sp3d contourW="12700"/>
          </a:bodyPr>
          <a:lstStyle>
            <a:lvl1pPr algn="ctr">
              <a:defRPr sz="25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sz="1800" dirty="0">
                <a:latin typeface="Century Gothic" panose="020B0502020202020204" pitchFamily="34" charset="0"/>
              </a:rPr>
              <a:t>02</a:t>
            </a:r>
          </a:p>
        </p:txBody>
      </p:sp>
      <p:sp>
        <p:nvSpPr>
          <p:cNvPr id="24" name="Shape 6640">
            <a:extLst>
              <a:ext uri="{FF2B5EF4-FFF2-40B4-BE49-F238E27FC236}">
                <a16:creationId xmlns:a16="http://schemas.microsoft.com/office/drawing/2014/main" xmlns="" id="{F85185FC-17D8-4DD7-9B9C-E6B46A201B8F}"/>
              </a:ext>
            </a:extLst>
          </p:cNvPr>
          <p:cNvSpPr/>
          <p:nvPr/>
        </p:nvSpPr>
        <p:spPr>
          <a:xfrm>
            <a:off x="6715746" y="3733055"/>
            <a:ext cx="333425" cy="35394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numCol="1" anchor="ctr">
            <a:spAutoFit/>
            <a:scene3d>
              <a:camera prst="orthographicFront"/>
              <a:lightRig rig="threePt" dir="t"/>
            </a:scene3d>
            <a:sp3d contourW="12700"/>
          </a:bodyPr>
          <a:lstStyle>
            <a:lvl1pPr algn="ctr">
              <a:defRPr sz="25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sz="1800" dirty="0">
                <a:latin typeface="Century Gothic" panose="020B0502020202020204" pitchFamily="34" charset="0"/>
              </a:rPr>
              <a:t>03</a:t>
            </a:r>
          </a:p>
        </p:txBody>
      </p:sp>
      <p:sp>
        <p:nvSpPr>
          <p:cNvPr id="25" name="Shape 6641">
            <a:extLst>
              <a:ext uri="{FF2B5EF4-FFF2-40B4-BE49-F238E27FC236}">
                <a16:creationId xmlns:a16="http://schemas.microsoft.com/office/drawing/2014/main" xmlns="" id="{DF3064E5-A4AE-410C-83DD-E0917A8D931C}"/>
              </a:ext>
            </a:extLst>
          </p:cNvPr>
          <p:cNvSpPr/>
          <p:nvPr/>
        </p:nvSpPr>
        <p:spPr>
          <a:xfrm>
            <a:off x="8791419" y="3733055"/>
            <a:ext cx="333425" cy="35394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numCol="1" anchor="ctr">
            <a:spAutoFit/>
            <a:scene3d>
              <a:camera prst="orthographicFront"/>
              <a:lightRig rig="threePt" dir="t"/>
            </a:scene3d>
            <a:sp3d contourW="12700"/>
          </a:bodyPr>
          <a:lstStyle>
            <a:lvl1pPr algn="ctr">
              <a:defRPr sz="25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sz="1800" dirty="0">
                <a:latin typeface="Century Gothic" panose="020B0502020202020204" pitchFamily="34" charset="0"/>
              </a:rPr>
              <a:t>04</a:t>
            </a:r>
          </a:p>
        </p:txBody>
      </p:sp>
      <p:sp>
        <p:nvSpPr>
          <p:cNvPr id="41" name="椭圆 29">
            <a:extLst>
              <a:ext uri="{FF2B5EF4-FFF2-40B4-BE49-F238E27FC236}">
                <a16:creationId xmlns:a16="http://schemas.microsoft.com/office/drawing/2014/main" xmlns="" id="{751869FF-D2B9-4A2E-832F-8C37FCA44C30}"/>
              </a:ext>
            </a:extLst>
          </p:cNvPr>
          <p:cNvSpPr/>
          <p:nvPr/>
        </p:nvSpPr>
        <p:spPr>
          <a:xfrm>
            <a:off x="1511690" y="3673994"/>
            <a:ext cx="511176" cy="472064"/>
          </a:xfrm>
          <a:custGeom>
            <a:avLst/>
            <a:gdLst>
              <a:gd name="connsiteX0" fmla="*/ 186302 w 608697"/>
              <a:gd name="connsiteY0" fmla="*/ 63862 h 562124"/>
              <a:gd name="connsiteX1" fmla="*/ 204357 w 608697"/>
              <a:gd name="connsiteY1" fmla="*/ 81889 h 562124"/>
              <a:gd name="connsiteX2" fmla="*/ 186302 w 608697"/>
              <a:gd name="connsiteY2" fmla="*/ 99991 h 562124"/>
              <a:gd name="connsiteX3" fmla="*/ 99759 w 608697"/>
              <a:gd name="connsiteY3" fmla="*/ 186326 h 562124"/>
              <a:gd name="connsiteX4" fmla="*/ 81705 w 608697"/>
              <a:gd name="connsiteY4" fmla="*/ 204428 h 562124"/>
              <a:gd name="connsiteX5" fmla="*/ 63650 w 608697"/>
              <a:gd name="connsiteY5" fmla="*/ 186326 h 562124"/>
              <a:gd name="connsiteX6" fmla="*/ 186302 w 608697"/>
              <a:gd name="connsiteY6" fmla="*/ 63862 h 562124"/>
              <a:gd name="connsiteX7" fmla="*/ 175448 w 608697"/>
              <a:gd name="connsiteY7" fmla="*/ 36129 h 562124"/>
              <a:gd name="connsiteX8" fmla="*/ 36179 w 608697"/>
              <a:gd name="connsiteY8" fmla="*/ 175282 h 562124"/>
              <a:gd name="connsiteX9" fmla="*/ 276226 w 608697"/>
              <a:gd name="connsiteY9" fmla="*/ 490611 h 562124"/>
              <a:gd name="connsiteX10" fmla="*/ 276972 w 608697"/>
              <a:gd name="connsiteY10" fmla="*/ 491356 h 562124"/>
              <a:gd name="connsiteX11" fmla="*/ 304349 w 608697"/>
              <a:gd name="connsiteY11" fmla="*/ 518546 h 562124"/>
              <a:gd name="connsiteX12" fmla="*/ 331725 w 608697"/>
              <a:gd name="connsiteY12" fmla="*/ 491356 h 562124"/>
              <a:gd name="connsiteX13" fmla="*/ 332471 w 608697"/>
              <a:gd name="connsiteY13" fmla="*/ 490611 h 562124"/>
              <a:gd name="connsiteX14" fmla="*/ 572518 w 608697"/>
              <a:gd name="connsiteY14" fmla="*/ 175282 h 562124"/>
              <a:gd name="connsiteX15" fmla="*/ 433249 w 608697"/>
              <a:gd name="connsiteY15" fmla="*/ 36129 h 562124"/>
              <a:gd name="connsiteX16" fmla="*/ 318149 w 608697"/>
              <a:gd name="connsiteY16" fmla="*/ 89764 h 562124"/>
              <a:gd name="connsiteX17" fmla="*/ 304349 w 608697"/>
              <a:gd name="connsiteY17" fmla="*/ 96170 h 562124"/>
              <a:gd name="connsiteX18" fmla="*/ 290548 w 608697"/>
              <a:gd name="connsiteY18" fmla="*/ 89764 h 562124"/>
              <a:gd name="connsiteX19" fmla="*/ 175448 w 608697"/>
              <a:gd name="connsiteY19" fmla="*/ 36129 h 562124"/>
              <a:gd name="connsiteX20" fmla="*/ 175448 w 608697"/>
              <a:gd name="connsiteY20" fmla="*/ 0 h 562124"/>
              <a:gd name="connsiteX21" fmla="*/ 304349 w 608697"/>
              <a:gd name="connsiteY21" fmla="*/ 51847 h 562124"/>
              <a:gd name="connsiteX22" fmla="*/ 433249 w 608697"/>
              <a:gd name="connsiteY22" fmla="*/ 0 h 562124"/>
              <a:gd name="connsiteX23" fmla="*/ 608697 w 608697"/>
              <a:gd name="connsiteY23" fmla="*/ 175282 h 562124"/>
              <a:gd name="connsiteX24" fmla="*/ 537309 w 608697"/>
              <a:gd name="connsiteY24" fmla="*/ 342593 h 562124"/>
              <a:gd name="connsiteX25" fmla="*/ 356864 w 608697"/>
              <a:gd name="connsiteY25" fmla="*/ 517354 h 562124"/>
              <a:gd name="connsiteX26" fmla="*/ 317104 w 608697"/>
              <a:gd name="connsiteY26" fmla="*/ 556835 h 562124"/>
              <a:gd name="connsiteX27" fmla="*/ 304349 w 608697"/>
              <a:gd name="connsiteY27" fmla="*/ 562124 h 562124"/>
              <a:gd name="connsiteX28" fmla="*/ 291593 w 608697"/>
              <a:gd name="connsiteY28" fmla="*/ 556835 h 562124"/>
              <a:gd name="connsiteX29" fmla="*/ 251834 w 608697"/>
              <a:gd name="connsiteY29" fmla="*/ 517354 h 562124"/>
              <a:gd name="connsiteX30" fmla="*/ 71388 w 608697"/>
              <a:gd name="connsiteY30" fmla="*/ 342593 h 562124"/>
              <a:gd name="connsiteX31" fmla="*/ 0 w 608697"/>
              <a:gd name="connsiteY31" fmla="*/ 175282 h 562124"/>
              <a:gd name="connsiteX32" fmla="*/ 175448 w 608697"/>
              <a:gd name="connsiteY32" fmla="*/ 0 h 56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8697" h="562124">
                <a:moveTo>
                  <a:pt x="186302" y="63862"/>
                </a:moveTo>
                <a:cubicBezTo>
                  <a:pt x="196225" y="63862"/>
                  <a:pt x="204357" y="71907"/>
                  <a:pt x="204357" y="81889"/>
                </a:cubicBezTo>
                <a:cubicBezTo>
                  <a:pt x="204357" y="91871"/>
                  <a:pt x="196300" y="99991"/>
                  <a:pt x="186302" y="99991"/>
                </a:cubicBezTo>
                <a:cubicBezTo>
                  <a:pt x="137808" y="99991"/>
                  <a:pt x="99759" y="137907"/>
                  <a:pt x="99759" y="186326"/>
                </a:cubicBezTo>
                <a:cubicBezTo>
                  <a:pt x="99759" y="196308"/>
                  <a:pt x="91702" y="204428"/>
                  <a:pt x="81705" y="204428"/>
                </a:cubicBezTo>
                <a:cubicBezTo>
                  <a:pt x="71708" y="204428"/>
                  <a:pt x="63650" y="196308"/>
                  <a:pt x="63650" y="186326"/>
                </a:cubicBezTo>
                <a:cubicBezTo>
                  <a:pt x="63650" y="117645"/>
                  <a:pt x="117516" y="63862"/>
                  <a:pt x="186302" y="63862"/>
                </a:cubicBezTo>
                <a:close/>
                <a:moveTo>
                  <a:pt x="175448" y="36129"/>
                </a:moveTo>
                <a:cubicBezTo>
                  <a:pt x="97347" y="36129"/>
                  <a:pt x="36179" y="97213"/>
                  <a:pt x="36179" y="175282"/>
                </a:cubicBezTo>
                <a:cubicBezTo>
                  <a:pt x="36179" y="273687"/>
                  <a:pt x="122933" y="355182"/>
                  <a:pt x="276226" y="490611"/>
                </a:cubicBezTo>
                <a:cubicBezTo>
                  <a:pt x="276450" y="490834"/>
                  <a:pt x="276748" y="491132"/>
                  <a:pt x="276972" y="491356"/>
                </a:cubicBezTo>
                <a:lnTo>
                  <a:pt x="304349" y="518546"/>
                </a:lnTo>
                <a:lnTo>
                  <a:pt x="331725" y="491356"/>
                </a:lnTo>
                <a:cubicBezTo>
                  <a:pt x="331949" y="491132"/>
                  <a:pt x="332247" y="490834"/>
                  <a:pt x="332471" y="490611"/>
                </a:cubicBezTo>
                <a:cubicBezTo>
                  <a:pt x="485764" y="355182"/>
                  <a:pt x="572518" y="273762"/>
                  <a:pt x="572518" y="175282"/>
                </a:cubicBezTo>
                <a:cubicBezTo>
                  <a:pt x="572518" y="97213"/>
                  <a:pt x="511350" y="36129"/>
                  <a:pt x="433249" y="36129"/>
                </a:cubicBezTo>
                <a:cubicBezTo>
                  <a:pt x="390282" y="36129"/>
                  <a:pt x="346196" y="56689"/>
                  <a:pt x="318149" y="89764"/>
                </a:cubicBezTo>
                <a:cubicBezTo>
                  <a:pt x="314717" y="93861"/>
                  <a:pt x="309645" y="96170"/>
                  <a:pt x="304349" y="96170"/>
                </a:cubicBezTo>
                <a:cubicBezTo>
                  <a:pt x="299052" y="96170"/>
                  <a:pt x="293980" y="93861"/>
                  <a:pt x="290548" y="89764"/>
                </a:cubicBezTo>
                <a:cubicBezTo>
                  <a:pt x="262501" y="56689"/>
                  <a:pt x="218415" y="36129"/>
                  <a:pt x="175448" y="36129"/>
                </a:cubicBezTo>
                <a:close/>
                <a:moveTo>
                  <a:pt x="175448" y="0"/>
                </a:moveTo>
                <a:cubicBezTo>
                  <a:pt x="222891" y="0"/>
                  <a:pt x="269736" y="19145"/>
                  <a:pt x="304349" y="51847"/>
                </a:cubicBezTo>
                <a:cubicBezTo>
                  <a:pt x="338961" y="19145"/>
                  <a:pt x="385807" y="0"/>
                  <a:pt x="433249" y="0"/>
                </a:cubicBezTo>
                <a:cubicBezTo>
                  <a:pt x="531640" y="0"/>
                  <a:pt x="608697" y="77026"/>
                  <a:pt x="608697" y="175282"/>
                </a:cubicBezTo>
                <a:cubicBezTo>
                  <a:pt x="608697" y="230258"/>
                  <a:pt x="586020" y="283446"/>
                  <a:pt x="537309" y="342593"/>
                </a:cubicBezTo>
                <a:cubicBezTo>
                  <a:pt x="494865" y="394291"/>
                  <a:pt x="435711" y="447628"/>
                  <a:pt x="356864" y="517354"/>
                </a:cubicBezTo>
                <a:lnTo>
                  <a:pt x="317104" y="556835"/>
                </a:lnTo>
                <a:cubicBezTo>
                  <a:pt x="313598" y="560336"/>
                  <a:pt x="308973" y="562124"/>
                  <a:pt x="304349" y="562124"/>
                </a:cubicBezTo>
                <a:cubicBezTo>
                  <a:pt x="299724" y="562124"/>
                  <a:pt x="295099" y="560336"/>
                  <a:pt x="291593" y="556835"/>
                </a:cubicBezTo>
                <a:lnTo>
                  <a:pt x="251834" y="517354"/>
                </a:lnTo>
                <a:cubicBezTo>
                  <a:pt x="172986" y="447628"/>
                  <a:pt x="113832" y="394291"/>
                  <a:pt x="71388" y="342593"/>
                </a:cubicBezTo>
                <a:cubicBezTo>
                  <a:pt x="22677" y="283446"/>
                  <a:pt x="0" y="230258"/>
                  <a:pt x="0" y="175282"/>
                </a:cubicBezTo>
                <a:cubicBezTo>
                  <a:pt x="0" y="77026"/>
                  <a:pt x="77057" y="0"/>
                  <a:pt x="175448" y="0"/>
                </a:cubicBezTo>
                <a:close/>
              </a:path>
            </a:pathLst>
          </a:custGeom>
          <a:solidFill>
            <a:srgbClr val="304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6" name="椭圆 30">
            <a:extLst>
              <a:ext uri="{FF2B5EF4-FFF2-40B4-BE49-F238E27FC236}">
                <a16:creationId xmlns:a16="http://schemas.microsoft.com/office/drawing/2014/main" xmlns="" id="{5F05A012-8030-4130-AC80-852AA1230798}"/>
              </a:ext>
            </a:extLst>
          </p:cNvPr>
          <p:cNvSpPr/>
          <p:nvPr/>
        </p:nvSpPr>
        <p:spPr>
          <a:xfrm>
            <a:off x="3558690" y="3654795"/>
            <a:ext cx="511176" cy="510464"/>
          </a:xfrm>
          <a:custGeom>
            <a:avLst/>
            <a:gdLst>
              <a:gd name="connsiteX0" fmla="*/ 145802 w 608415"/>
              <a:gd name="connsiteY0" fmla="*/ 316204 h 607568"/>
              <a:gd name="connsiteX1" fmla="*/ 335878 w 608415"/>
              <a:gd name="connsiteY1" fmla="*/ 316204 h 607568"/>
              <a:gd name="connsiteX2" fmla="*/ 355085 w 608415"/>
              <a:gd name="connsiteY2" fmla="*/ 335363 h 607568"/>
              <a:gd name="connsiteX3" fmla="*/ 335878 w 608415"/>
              <a:gd name="connsiteY3" fmla="*/ 354521 h 607568"/>
              <a:gd name="connsiteX4" fmla="*/ 145802 w 608415"/>
              <a:gd name="connsiteY4" fmla="*/ 354521 h 607568"/>
              <a:gd name="connsiteX5" fmla="*/ 126594 w 608415"/>
              <a:gd name="connsiteY5" fmla="*/ 335363 h 607568"/>
              <a:gd name="connsiteX6" fmla="*/ 145802 w 608415"/>
              <a:gd name="connsiteY6" fmla="*/ 316204 h 607568"/>
              <a:gd name="connsiteX7" fmla="*/ 145799 w 608415"/>
              <a:gd name="connsiteY7" fmla="*/ 252977 h 607568"/>
              <a:gd name="connsiteX8" fmla="*/ 430791 w 608415"/>
              <a:gd name="connsiteY8" fmla="*/ 252977 h 607568"/>
              <a:gd name="connsiteX9" fmla="*/ 449995 w 608415"/>
              <a:gd name="connsiteY9" fmla="*/ 272171 h 607568"/>
              <a:gd name="connsiteX10" fmla="*/ 430791 w 608415"/>
              <a:gd name="connsiteY10" fmla="*/ 291365 h 607568"/>
              <a:gd name="connsiteX11" fmla="*/ 145799 w 608415"/>
              <a:gd name="connsiteY11" fmla="*/ 291365 h 607568"/>
              <a:gd name="connsiteX12" fmla="*/ 126594 w 608415"/>
              <a:gd name="connsiteY12" fmla="*/ 272171 h 607568"/>
              <a:gd name="connsiteX13" fmla="*/ 145799 w 608415"/>
              <a:gd name="connsiteY13" fmla="*/ 252977 h 607568"/>
              <a:gd name="connsiteX14" fmla="*/ 145805 w 608415"/>
              <a:gd name="connsiteY14" fmla="*/ 189750 h 607568"/>
              <a:gd name="connsiteX15" fmla="*/ 209279 w 608415"/>
              <a:gd name="connsiteY15" fmla="*/ 189750 h 607568"/>
              <a:gd name="connsiteX16" fmla="*/ 228490 w 608415"/>
              <a:gd name="connsiteY16" fmla="*/ 208944 h 607568"/>
              <a:gd name="connsiteX17" fmla="*/ 209279 w 608415"/>
              <a:gd name="connsiteY17" fmla="*/ 228138 h 607568"/>
              <a:gd name="connsiteX18" fmla="*/ 145805 w 608415"/>
              <a:gd name="connsiteY18" fmla="*/ 228138 h 607568"/>
              <a:gd name="connsiteX19" fmla="*/ 126594 w 608415"/>
              <a:gd name="connsiteY19" fmla="*/ 208944 h 607568"/>
              <a:gd name="connsiteX20" fmla="*/ 145805 w 608415"/>
              <a:gd name="connsiteY20" fmla="*/ 189750 h 607568"/>
              <a:gd name="connsiteX21" fmla="*/ 70060 w 608415"/>
              <a:gd name="connsiteY21" fmla="*/ 133174 h 607568"/>
              <a:gd name="connsiteX22" fmla="*/ 70060 w 608415"/>
              <a:gd name="connsiteY22" fmla="*/ 442788 h 607568"/>
              <a:gd name="connsiteX23" fmla="*/ 538355 w 608415"/>
              <a:gd name="connsiteY23" fmla="*/ 442788 h 607568"/>
              <a:gd name="connsiteX24" fmla="*/ 538355 w 608415"/>
              <a:gd name="connsiteY24" fmla="*/ 133174 h 607568"/>
              <a:gd name="connsiteX25" fmla="*/ 38410 w 608415"/>
              <a:gd name="connsiteY25" fmla="*/ 69962 h 607568"/>
              <a:gd name="connsiteX26" fmla="*/ 38410 w 608415"/>
              <a:gd name="connsiteY26" fmla="*/ 94817 h 607568"/>
              <a:gd name="connsiteX27" fmla="*/ 570005 w 608415"/>
              <a:gd name="connsiteY27" fmla="*/ 94817 h 607568"/>
              <a:gd name="connsiteX28" fmla="*/ 570005 w 608415"/>
              <a:gd name="connsiteY28" fmla="*/ 69962 h 607568"/>
              <a:gd name="connsiteX29" fmla="*/ 304208 w 608415"/>
              <a:gd name="connsiteY29" fmla="*/ 0 h 607568"/>
              <a:gd name="connsiteX30" fmla="*/ 323413 w 608415"/>
              <a:gd name="connsiteY30" fmla="*/ 19178 h 607568"/>
              <a:gd name="connsiteX31" fmla="*/ 323413 w 608415"/>
              <a:gd name="connsiteY31" fmla="*/ 31606 h 607568"/>
              <a:gd name="connsiteX32" fmla="*/ 589210 w 608415"/>
              <a:gd name="connsiteY32" fmla="*/ 31606 h 607568"/>
              <a:gd name="connsiteX33" fmla="*/ 608415 w 608415"/>
              <a:gd name="connsiteY33" fmla="*/ 50784 h 607568"/>
              <a:gd name="connsiteX34" fmla="*/ 608415 w 608415"/>
              <a:gd name="connsiteY34" fmla="*/ 113995 h 607568"/>
              <a:gd name="connsiteX35" fmla="*/ 589210 w 608415"/>
              <a:gd name="connsiteY35" fmla="*/ 133174 h 607568"/>
              <a:gd name="connsiteX36" fmla="*/ 576765 w 608415"/>
              <a:gd name="connsiteY36" fmla="*/ 133174 h 607568"/>
              <a:gd name="connsiteX37" fmla="*/ 576765 w 608415"/>
              <a:gd name="connsiteY37" fmla="*/ 461967 h 607568"/>
              <a:gd name="connsiteX38" fmla="*/ 557560 w 608415"/>
              <a:gd name="connsiteY38" fmla="*/ 481145 h 607568"/>
              <a:gd name="connsiteX39" fmla="*/ 342618 w 608415"/>
              <a:gd name="connsiteY39" fmla="*/ 481145 h 607568"/>
              <a:gd name="connsiteX40" fmla="*/ 414521 w 608415"/>
              <a:gd name="connsiteY40" fmla="*/ 576883 h 607568"/>
              <a:gd name="connsiteX41" fmla="*/ 410680 w 608415"/>
              <a:gd name="connsiteY41" fmla="*/ 603733 h 607568"/>
              <a:gd name="connsiteX42" fmla="*/ 399157 w 608415"/>
              <a:gd name="connsiteY42" fmla="*/ 607568 h 607568"/>
              <a:gd name="connsiteX43" fmla="*/ 383793 w 608415"/>
              <a:gd name="connsiteY43" fmla="*/ 599897 h 607568"/>
              <a:gd name="connsiteX44" fmla="*/ 323413 w 608415"/>
              <a:gd name="connsiteY44" fmla="*/ 519348 h 607568"/>
              <a:gd name="connsiteX45" fmla="*/ 323413 w 608415"/>
              <a:gd name="connsiteY45" fmla="*/ 588390 h 607568"/>
              <a:gd name="connsiteX46" fmla="*/ 304208 w 608415"/>
              <a:gd name="connsiteY46" fmla="*/ 607568 h 607568"/>
              <a:gd name="connsiteX47" fmla="*/ 285003 w 608415"/>
              <a:gd name="connsiteY47" fmla="*/ 588390 h 607568"/>
              <a:gd name="connsiteX48" fmla="*/ 285003 w 608415"/>
              <a:gd name="connsiteY48" fmla="*/ 519348 h 607568"/>
              <a:gd name="connsiteX49" fmla="*/ 224622 w 608415"/>
              <a:gd name="connsiteY49" fmla="*/ 599897 h 607568"/>
              <a:gd name="connsiteX50" fmla="*/ 209258 w 608415"/>
              <a:gd name="connsiteY50" fmla="*/ 607568 h 607568"/>
              <a:gd name="connsiteX51" fmla="*/ 197735 w 608415"/>
              <a:gd name="connsiteY51" fmla="*/ 603733 h 607568"/>
              <a:gd name="connsiteX52" fmla="*/ 193894 w 608415"/>
              <a:gd name="connsiteY52" fmla="*/ 576883 h 607568"/>
              <a:gd name="connsiteX53" fmla="*/ 265798 w 608415"/>
              <a:gd name="connsiteY53" fmla="*/ 481145 h 607568"/>
              <a:gd name="connsiteX54" fmla="*/ 50855 w 608415"/>
              <a:gd name="connsiteY54" fmla="*/ 481145 h 607568"/>
              <a:gd name="connsiteX55" fmla="*/ 31650 w 608415"/>
              <a:gd name="connsiteY55" fmla="*/ 461967 h 607568"/>
              <a:gd name="connsiteX56" fmla="*/ 31650 w 608415"/>
              <a:gd name="connsiteY56" fmla="*/ 133174 h 607568"/>
              <a:gd name="connsiteX57" fmla="*/ 19205 w 608415"/>
              <a:gd name="connsiteY57" fmla="*/ 133174 h 607568"/>
              <a:gd name="connsiteX58" fmla="*/ 0 w 608415"/>
              <a:gd name="connsiteY58" fmla="*/ 113995 h 607568"/>
              <a:gd name="connsiteX59" fmla="*/ 0 w 608415"/>
              <a:gd name="connsiteY59" fmla="*/ 50784 h 607568"/>
              <a:gd name="connsiteX60" fmla="*/ 19205 w 608415"/>
              <a:gd name="connsiteY60" fmla="*/ 31606 h 607568"/>
              <a:gd name="connsiteX61" fmla="*/ 285003 w 608415"/>
              <a:gd name="connsiteY61" fmla="*/ 31606 h 607568"/>
              <a:gd name="connsiteX62" fmla="*/ 285003 w 608415"/>
              <a:gd name="connsiteY62" fmla="*/ 19178 h 607568"/>
              <a:gd name="connsiteX63" fmla="*/ 304208 w 608415"/>
              <a:gd name="connsiteY63" fmla="*/ 0 h 60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608415" h="607568">
                <a:moveTo>
                  <a:pt x="145802" y="316204"/>
                </a:moveTo>
                <a:lnTo>
                  <a:pt x="335878" y="316204"/>
                </a:lnTo>
                <a:cubicBezTo>
                  <a:pt x="346480" y="316204"/>
                  <a:pt x="355085" y="324787"/>
                  <a:pt x="355085" y="335363"/>
                </a:cubicBezTo>
                <a:cubicBezTo>
                  <a:pt x="355085" y="345938"/>
                  <a:pt x="346480" y="354521"/>
                  <a:pt x="335878" y="354521"/>
                </a:cubicBezTo>
                <a:lnTo>
                  <a:pt x="145802" y="354521"/>
                </a:lnTo>
                <a:cubicBezTo>
                  <a:pt x="135199" y="354521"/>
                  <a:pt x="126594" y="345938"/>
                  <a:pt x="126594" y="335363"/>
                </a:cubicBezTo>
                <a:cubicBezTo>
                  <a:pt x="126594" y="324787"/>
                  <a:pt x="135199" y="316204"/>
                  <a:pt x="145802" y="316204"/>
                </a:cubicBezTo>
                <a:close/>
                <a:moveTo>
                  <a:pt x="145799" y="252977"/>
                </a:moveTo>
                <a:lnTo>
                  <a:pt x="430791" y="252977"/>
                </a:lnTo>
                <a:cubicBezTo>
                  <a:pt x="441392" y="252977"/>
                  <a:pt x="449995" y="261576"/>
                  <a:pt x="449995" y="272171"/>
                </a:cubicBezTo>
                <a:cubicBezTo>
                  <a:pt x="449995" y="282766"/>
                  <a:pt x="441392" y="291365"/>
                  <a:pt x="430791" y="291365"/>
                </a:cubicBezTo>
                <a:lnTo>
                  <a:pt x="145799" y="291365"/>
                </a:lnTo>
                <a:cubicBezTo>
                  <a:pt x="135198" y="291365"/>
                  <a:pt x="126594" y="282766"/>
                  <a:pt x="126594" y="272171"/>
                </a:cubicBezTo>
                <a:cubicBezTo>
                  <a:pt x="126594" y="261576"/>
                  <a:pt x="135198" y="252977"/>
                  <a:pt x="145799" y="252977"/>
                </a:cubicBezTo>
                <a:close/>
                <a:moveTo>
                  <a:pt x="145805" y="189750"/>
                </a:moveTo>
                <a:lnTo>
                  <a:pt x="209279" y="189750"/>
                </a:lnTo>
                <a:cubicBezTo>
                  <a:pt x="219884" y="189750"/>
                  <a:pt x="228490" y="198349"/>
                  <a:pt x="228490" y="208944"/>
                </a:cubicBezTo>
                <a:cubicBezTo>
                  <a:pt x="228490" y="219539"/>
                  <a:pt x="219884" y="228138"/>
                  <a:pt x="209279" y="228138"/>
                </a:cubicBezTo>
                <a:lnTo>
                  <a:pt x="145805" y="228138"/>
                </a:lnTo>
                <a:cubicBezTo>
                  <a:pt x="135201" y="228138"/>
                  <a:pt x="126594" y="219539"/>
                  <a:pt x="126594" y="208944"/>
                </a:cubicBezTo>
                <a:cubicBezTo>
                  <a:pt x="126594" y="198349"/>
                  <a:pt x="135201" y="189750"/>
                  <a:pt x="145805" y="189750"/>
                </a:cubicBezTo>
                <a:close/>
                <a:moveTo>
                  <a:pt x="70060" y="133174"/>
                </a:moveTo>
                <a:lnTo>
                  <a:pt x="70060" y="442788"/>
                </a:lnTo>
                <a:lnTo>
                  <a:pt x="538355" y="442788"/>
                </a:lnTo>
                <a:lnTo>
                  <a:pt x="538355" y="133174"/>
                </a:lnTo>
                <a:close/>
                <a:moveTo>
                  <a:pt x="38410" y="69962"/>
                </a:moveTo>
                <a:lnTo>
                  <a:pt x="38410" y="94817"/>
                </a:lnTo>
                <a:lnTo>
                  <a:pt x="570005" y="94817"/>
                </a:lnTo>
                <a:lnTo>
                  <a:pt x="570005" y="69962"/>
                </a:lnTo>
                <a:close/>
                <a:moveTo>
                  <a:pt x="304208" y="0"/>
                </a:moveTo>
                <a:cubicBezTo>
                  <a:pt x="314809" y="0"/>
                  <a:pt x="323413" y="8592"/>
                  <a:pt x="323413" y="19178"/>
                </a:cubicBezTo>
                <a:lnTo>
                  <a:pt x="323413" y="31606"/>
                </a:lnTo>
                <a:lnTo>
                  <a:pt x="589210" y="31606"/>
                </a:lnTo>
                <a:cubicBezTo>
                  <a:pt x="599811" y="31606"/>
                  <a:pt x="608415" y="40197"/>
                  <a:pt x="608415" y="50784"/>
                </a:cubicBezTo>
                <a:lnTo>
                  <a:pt x="608415" y="113995"/>
                </a:lnTo>
                <a:cubicBezTo>
                  <a:pt x="608415" y="124582"/>
                  <a:pt x="599811" y="133174"/>
                  <a:pt x="589210" y="133174"/>
                </a:cubicBezTo>
                <a:lnTo>
                  <a:pt x="576765" y="133174"/>
                </a:lnTo>
                <a:lnTo>
                  <a:pt x="576765" y="461967"/>
                </a:lnTo>
                <a:cubicBezTo>
                  <a:pt x="576765" y="472553"/>
                  <a:pt x="568161" y="481145"/>
                  <a:pt x="557560" y="481145"/>
                </a:cubicBezTo>
                <a:lnTo>
                  <a:pt x="342618" y="481145"/>
                </a:lnTo>
                <a:lnTo>
                  <a:pt x="414521" y="576883"/>
                </a:lnTo>
                <a:cubicBezTo>
                  <a:pt x="420974" y="585321"/>
                  <a:pt x="419284" y="597442"/>
                  <a:pt x="410680" y="603733"/>
                </a:cubicBezTo>
                <a:cubicBezTo>
                  <a:pt x="407300" y="606341"/>
                  <a:pt x="403306" y="607568"/>
                  <a:pt x="399157" y="607568"/>
                </a:cubicBezTo>
                <a:cubicBezTo>
                  <a:pt x="393319" y="607568"/>
                  <a:pt x="387634" y="604960"/>
                  <a:pt x="383793" y="599897"/>
                </a:cubicBezTo>
                <a:lnTo>
                  <a:pt x="323413" y="519348"/>
                </a:lnTo>
                <a:lnTo>
                  <a:pt x="323413" y="588390"/>
                </a:lnTo>
                <a:cubicBezTo>
                  <a:pt x="323413" y="598976"/>
                  <a:pt x="314809" y="607568"/>
                  <a:pt x="304208" y="607568"/>
                </a:cubicBezTo>
                <a:cubicBezTo>
                  <a:pt x="293607" y="607568"/>
                  <a:pt x="285003" y="598976"/>
                  <a:pt x="285003" y="588390"/>
                </a:cubicBezTo>
                <a:lnTo>
                  <a:pt x="285003" y="519348"/>
                </a:lnTo>
                <a:lnTo>
                  <a:pt x="224622" y="599897"/>
                </a:lnTo>
                <a:cubicBezTo>
                  <a:pt x="220781" y="604960"/>
                  <a:pt x="215096" y="607568"/>
                  <a:pt x="209258" y="607568"/>
                </a:cubicBezTo>
                <a:cubicBezTo>
                  <a:pt x="205110" y="607568"/>
                  <a:pt x="201115" y="606341"/>
                  <a:pt x="197735" y="603733"/>
                </a:cubicBezTo>
                <a:cubicBezTo>
                  <a:pt x="189131" y="597442"/>
                  <a:pt x="187441" y="585321"/>
                  <a:pt x="193894" y="576883"/>
                </a:cubicBezTo>
                <a:lnTo>
                  <a:pt x="265798" y="481145"/>
                </a:lnTo>
                <a:lnTo>
                  <a:pt x="50855" y="481145"/>
                </a:lnTo>
                <a:cubicBezTo>
                  <a:pt x="40253" y="481145"/>
                  <a:pt x="31650" y="472553"/>
                  <a:pt x="31650" y="461967"/>
                </a:cubicBezTo>
                <a:lnTo>
                  <a:pt x="31650" y="133174"/>
                </a:lnTo>
                <a:lnTo>
                  <a:pt x="19205" y="133174"/>
                </a:lnTo>
                <a:cubicBezTo>
                  <a:pt x="8604" y="133174"/>
                  <a:pt x="0" y="124582"/>
                  <a:pt x="0" y="113995"/>
                </a:cubicBezTo>
                <a:lnTo>
                  <a:pt x="0" y="50784"/>
                </a:lnTo>
                <a:cubicBezTo>
                  <a:pt x="0" y="40197"/>
                  <a:pt x="8604" y="31606"/>
                  <a:pt x="19205" y="31606"/>
                </a:cubicBezTo>
                <a:lnTo>
                  <a:pt x="285003" y="31606"/>
                </a:lnTo>
                <a:lnTo>
                  <a:pt x="285003" y="19178"/>
                </a:lnTo>
                <a:cubicBezTo>
                  <a:pt x="285003" y="8592"/>
                  <a:pt x="293607" y="0"/>
                  <a:pt x="304208" y="0"/>
                </a:cubicBezTo>
                <a:close/>
              </a:path>
            </a:pathLst>
          </a:custGeom>
          <a:solidFill>
            <a:srgbClr val="304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7" name="椭圆 31">
            <a:extLst>
              <a:ext uri="{FF2B5EF4-FFF2-40B4-BE49-F238E27FC236}">
                <a16:creationId xmlns:a16="http://schemas.microsoft.com/office/drawing/2014/main" xmlns="" id="{AD499311-634D-492F-AC60-0AFF2AADA190}"/>
              </a:ext>
            </a:extLst>
          </p:cNvPr>
          <p:cNvSpPr/>
          <p:nvPr/>
        </p:nvSpPr>
        <p:spPr>
          <a:xfrm>
            <a:off x="5633153" y="3654438"/>
            <a:ext cx="456252" cy="511176"/>
          </a:xfrm>
          <a:custGeom>
            <a:avLst/>
            <a:gdLst>
              <a:gd name="T0" fmla="*/ 5474 w 5882"/>
              <a:gd name="T1" fmla="*/ 5074 h 6600"/>
              <a:gd name="T2" fmla="*/ 5882 w 5882"/>
              <a:gd name="T3" fmla="*/ 6600 h 6600"/>
              <a:gd name="T4" fmla="*/ 4357 w 5882"/>
              <a:gd name="T5" fmla="*/ 6191 h 6600"/>
              <a:gd name="T6" fmla="*/ 2831 w 5882"/>
              <a:gd name="T7" fmla="*/ 5782 h 6600"/>
              <a:gd name="T8" fmla="*/ 3595 w 5882"/>
              <a:gd name="T9" fmla="*/ 5018 h 6600"/>
              <a:gd name="T10" fmla="*/ 2960 w 5882"/>
              <a:gd name="T11" fmla="*/ 4382 h 6600"/>
              <a:gd name="T12" fmla="*/ 3665 w 5882"/>
              <a:gd name="T13" fmla="*/ 3677 h 6600"/>
              <a:gd name="T14" fmla="*/ 4300 w 5882"/>
              <a:gd name="T15" fmla="*/ 4313 h 6600"/>
              <a:gd name="T16" fmla="*/ 5065 w 5882"/>
              <a:gd name="T17" fmla="*/ 3548 h 6600"/>
              <a:gd name="T18" fmla="*/ 5474 w 5882"/>
              <a:gd name="T19" fmla="*/ 5074 h 6600"/>
              <a:gd name="T20" fmla="*/ 4300 w 5882"/>
              <a:gd name="T21" fmla="*/ 2287 h 6600"/>
              <a:gd name="T22" fmla="*/ 5065 w 5882"/>
              <a:gd name="T23" fmla="*/ 3052 h 6600"/>
              <a:gd name="T24" fmla="*/ 5474 w 5882"/>
              <a:gd name="T25" fmla="*/ 1526 h 6600"/>
              <a:gd name="T26" fmla="*/ 5882 w 5882"/>
              <a:gd name="T27" fmla="*/ 0 h 6600"/>
              <a:gd name="T28" fmla="*/ 4357 w 5882"/>
              <a:gd name="T29" fmla="*/ 409 h 6600"/>
              <a:gd name="T30" fmla="*/ 2831 w 5882"/>
              <a:gd name="T31" fmla="*/ 818 h 6600"/>
              <a:gd name="T32" fmla="*/ 3595 w 5882"/>
              <a:gd name="T33" fmla="*/ 1582 h 6600"/>
              <a:gd name="T34" fmla="*/ 0 w 5882"/>
              <a:gd name="T35" fmla="*/ 5178 h 6600"/>
              <a:gd name="T36" fmla="*/ 704 w 5882"/>
              <a:gd name="T37" fmla="*/ 5883 h 6600"/>
              <a:gd name="T38" fmla="*/ 2582 w 5882"/>
              <a:gd name="T39" fmla="*/ 4005 h 6600"/>
              <a:gd name="T40" fmla="*/ 2955 w 5882"/>
              <a:gd name="T41" fmla="*/ 3632 h 6600"/>
              <a:gd name="T42" fmla="*/ 4300 w 5882"/>
              <a:gd name="T43" fmla="*/ 2287 h 6600"/>
              <a:gd name="T44" fmla="*/ 2205 w 5882"/>
              <a:gd name="T45" fmla="*/ 2218 h 6600"/>
              <a:gd name="T46" fmla="*/ 704 w 5882"/>
              <a:gd name="T47" fmla="*/ 717 h 6600"/>
              <a:gd name="T48" fmla="*/ 0 w 5882"/>
              <a:gd name="T49" fmla="*/ 1422 h 6600"/>
              <a:gd name="T50" fmla="*/ 1500 w 5882"/>
              <a:gd name="T51" fmla="*/ 2923 h 6600"/>
              <a:gd name="T52" fmla="*/ 2205 w 5882"/>
              <a:gd name="T53" fmla="*/ 2218 h 6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5882" h="6600">
                <a:moveTo>
                  <a:pt x="5474" y="5074"/>
                </a:moveTo>
                <a:lnTo>
                  <a:pt x="5882" y="6600"/>
                </a:lnTo>
                <a:lnTo>
                  <a:pt x="4357" y="6191"/>
                </a:lnTo>
                <a:lnTo>
                  <a:pt x="2831" y="5782"/>
                </a:lnTo>
                <a:lnTo>
                  <a:pt x="3595" y="5018"/>
                </a:lnTo>
                <a:lnTo>
                  <a:pt x="2960" y="4382"/>
                </a:lnTo>
                <a:lnTo>
                  <a:pt x="3665" y="3677"/>
                </a:lnTo>
                <a:lnTo>
                  <a:pt x="4300" y="4313"/>
                </a:lnTo>
                <a:lnTo>
                  <a:pt x="5065" y="3548"/>
                </a:lnTo>
                <a:lnTo>
                  <a:pt x="5474" y="5074"/>
                </a:lnTo>
                <a:close/>
                <a:moveTo>
                  <a:pt x="4300" y="2287"/>
                </a:moveTo>
                <a:lnTo>
                  <a:pt x="5065" y="3052"/>
                </a:lnTo>
                <a:lnTo>
                  <a:pt x="5474" y="1526"/>
                </a:lnTo>
                <a:lnTo>
                  <a:pt x="5882" y="0"/>
                </a:lnTo>
                <a:lnTo>
                  <a:pt x="4357" y="409"/>
                </a:lnTo>
                <a:lnTo>
                  <a:pt x="2831" y="818"/>
                </a:lnTo>
                <a:lnTo>
                  <a:pt x="3595" y="1582"/>
                </a:lnTo>
                <a:lnTo>
                  <a:pt x="0" y="5178"/>
                </a:lnTo>
                <a:lnTo>
                  <a:pt x="704" y="5883"/>
                </a:lnTo>
                <a:lnTo>
                  <a:pt x="2582" y="4005"/>
                </a:lnTo>
                <a:lnTo>
                  <a:pt x="2955" y="3632"/>
                </a:lnTo>
                <a:lnTo>
                  <a:pt x="4300" y="2287"/>
                </a:lnTo>
                <a:close/>
                <a:moveTo>
                  <a:pt x="2205" y="2218"/>
                </a:moveTo>
                <a:lnTo>
                  <a:pt x="704" y="717"/>
                </a:lnTo>
                <a:lnTo>
                  <a:pt x="0" y="1422"/>
                </a:lnTo>
                <a:lnTo>
                  <a:pt x="1500" y="2923"/>
                </a:lnTo>
                <a:lnTo>
                  <a:pt x="2205" y="2218"/>
                </a:lnTo>
                <a:close/>
              </a:path>
            </a:pathLst>
          </a:custGeom>
          <a:solidFill>
            <a:srgbClr val="304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8" name="椭圆 32">
            <a:extLst>
              <a:ext uri="{FF2B5EF4-FFF2-40B4-BE49-F238E27FC236}">
                <a16:creationId xmlns:a16="http://schemas.microsoft.com/office/drawing/2014/main" xmlns="" id="{1DDF8CA9-58B8-48FE-8AAB-77573A340274}"/>
              </a:ext>
            </a:extLst>
          </p:cNvPr>
          <p:cNvSpPr/>
          <p:nvPr/>
        </p:nvSpPr>
        <p:spPr>
          <a:xfrm>
            <a:off x="7676483" y="3654438"/>
            <a:ext cx="503902" cy="511176"/>
          </a:xfrm>
          <a:custGeom>
            <a:avLst/>
            <a:gdLst>
              <a:gd name="T0" fmla="*/ 375 w 500"/>
              <a:gd name="T1" fmla="*/ 188 h 508"/>
              <a:gd name="T2" fmla="*/ 188 w 500"/>
              <a:gd name="T3" fmla="*/ 0 h 508"/>
              <a:gd name="T4" fmla="*/ 0 w 500"/>
              <a:gd name="T5" fmla="*/ 188 h 508"/>
              <a:gd name="T6" fmla="*/ 188 w 500"/>
              <a:gd name="T7" fmla="*/ 375 h 508"/>
              <a:gd name="T8" fmla="*/ 375 w 500"/>
              <a:gd name="T9" fmla="*/ 188 h 508"/>
              <a:gd name="T10" fmla="*/ 188 w 500"/>
              <a:gd name="T11" fmla="*/ 328 h 508"/>
              <a:gd name="T12" fmla="*/ 47 w 500"/>
              <a:gd name="T13" fmla="*/ 188 h 508"/>
              <a:gd name="T14" fmla="*/ 188 w 500"/>
              <a:gd name="T15" fmla="*/ 47 h 508"/>
              <a:gd name="T16" fmla="*/ 328 w 500"/>
              <a:gd name="T17" fmla="*/ 188 h 508"/>
              <a:gd name="T18" fmla="*/ 188 w 500"/>
              <a:gd name="T19" fmla="*/ 328 h 508"/>
              <a:gd name="T20" fmla="*/ 500 w 500"/>
              <a:gd name="T21" fmla="*/ 466 h 508"/>
              <a:gd name="T22" fmla="*/ 458 w 500"/>
              <a:gd name="T23" fmla="*/ 508 h 508"/>
              <a:gd name="T24" fmla="*/ 314 w 500"/>
              <a:gd name="T25" fmla="*/ 364 h 508"/>
              <a:gd name="T26" fmla="*/ 356 w 500"/>
              <a:gd name="T27" fmla="*/ 322 h 508"/>
              <a:gd name="T28" fmla="*/ 500 w 500"/>
              <a:gd name="T29" fmla="*/ 466 h 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00" h="508">
                <a:moveTo>
                  <a:pt x="375" y="188"/>
                </a:moveTo>
                <a:cubicBezTo>
                  <a:pt x="375" y="84"/>
                  <a:pt x="291" y="0"/>
                  <a:pt x="188" y="0"/>
                </a:cubicBezTo>
                <a:cubicBezTo>
                  <a:pt x="84" y="0"/>
                  <a:pt x="0" y="84"/>
                  <a:pt x="0" y="188"/>
                </a:cubicBezTo>
                <a:cubicBezTo>
                  <a:pt x="0" y="291"/>
                  <a:pt x="84" y="375"/>
                  <a:pt x="188" y="375"/>
                </a:cubicBezTo>
                <a:cubicBezTo>
                  <a:pt x="291" y="375"/>
                  <a:pt x="375" y="291"/>
                  <a:pt x="375" y="188"/>
                </a:cubicBezTo>
                <a:close/>
                <a:moveTo>
                  <a:pt x="188" y="328"/>
                </a:moveTo>
                <a:cubicBezTo>
                  <a:pt x="110" y="328"/>
                  <a:pt x="47" y="265"/>
                  <a:pt x="47" y="188"/>
                </a:cubicBezTo>
                <a:cubicBezTo>
                  <a:pt x="47" y="110"/>
                  <a:pt x="110" y="47"/>
                  <a:pt x="188" y="47"/>
                </a:cubicBezTo>
                <a:cubicBezTo>
                  <a:pt x="265" y="47"/>
                  <a:pt x="328" y="110"/>
                  <a:pt x="328" y="188"/>
                </a:cubicBezTo>
                <a:cubicBezTo>
                  <a:pt x="328" y="265"/>
                  <a:pt x="265" y="328"/>
                  <a:pt x="188" y="328"/>
                </a:cubicBezTo>
                <a:close/>
                <a:moveTo>
                  <a:pt x="500" y="466"/>
                </a:moveTo>
                <a:lnTo>
                  <a:pt x="458" y="508"/>
                </a:lnTo>
                <a:lnTo>
                  <a:pt x="314" y="364"/>
                </a:lnTo>
                <a:lnTo>
                  <a:pt x="356" y="322"/>
                </a:lnTo>
                <a:lnTo>
                  <a:pt x="500" y="466"/>
                </a:lnTo>
                <a:close/>
              </a:path>
            </a:pathLst>
          </a:custGeom>
          <a:solidFill>
            <a:srgbClr val="304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9" name="椭圆 33">
            <a:extLst>
              <a:ext uri="{FF2B5EF4-FFF2-40B4-BE49-F238E27FC236}">
                <a16:creationId xmlns:a16="http://schemas.microsoft.com/office/drawing/2014/main" xmlns="" id="{04135E83-9FA9-46D3-9CEB-960D88A85CF8}"/>
              </a:ext>
            </a:extLst>
          </p:cNvPr>
          <p:cNvSpPr/>
          <p:nvPr/>
        </p:nvSpPr>
        <p:spPr>
          <a:xfrm>
            <a:off x="9737724" y="3666755"/>
            <a:ext cx="511176" cy="486542"/>
          </a:xfrm>
          <a:custGeom>
            <a:avLst/>
            <a:gdLst>
              <a:gd name="T0" fmla="*/ 6829 w 6861"/>
              <a:gd name="T1" fmla="*/ 2470 h 6539"/>
              <a:gd name="T2" fmla="*/ 6615 w 6861"/>
              <a:gd name="T3" fmla="*/ 2270 h 6539"/>
              <a:gd name="T4" fmla="*/ 4720 w 6861"/>
              <a:gd name="T5" fmla="*/ 1799 h 6539"/>
              <a:gd name="T6" fmla="*/ 3686 w 6861"/>
              <a:gd name="T7" fmla="*/ 142 h 6539"/>
              <a:gd name="T8" fmla="*/ 3430 w 6861"/>
              <a:gd name="T9" fmla="*/ 0 h 6539"/>
              <a:gd name="T10" fmla="*/ 3175 w 6861"/>
              <a:gd name="T11" fmla="*/ 142 h 6539"/>
              <a:gd name="T12" fmla="*/ 2141 w 6861"/>
              <a:gd name="T13" fmla="*/ 1799 h 6539"/>
              <a:gd name="T14" fmla="*/ 246 w 6861"/>
              <a:gd name="T15" fmla="*/ 2270 h 6539"/>
              <a:gd name="T16" fmla="*/ 32 w 6861"/>
              <a:gd name="T17" fmla="*/ 2470 h 6539"/>
              <a:gd name="T18" fmla="*/ 88 w 6861"/>
              <a:gd name="T19" fmla="*/ 2757 h 6539"/>
              <a:gd name="T20" fmla="*/ 1344 w 6861"/>
              <a:gd name="T21" fmla="*/ 4252 h 6539"/>
              <a:gd name="T22" fmla="*/ 1206 w 6861"/>
              <a:gd name="T23" fmla="*/ 6200 h 6539"/>
              <a:gd name="T24" fmla="*/ 1330 w 6861"/>
              <a:gd name="T25" fmla="*/ 6465 h 6539"/>
              <a:gd name="T26" fmla="*/ 1620 w 6861"/>
              <a:gd name="T27" fmla="*/ 6500 h 6539"/>
              <a:gd name="T28" fmla="*/ 3430 w 6861"/>
              <a:gd name="T29" fmla="*/ 5768 h 6539"/>
              <a:gd name="T30" fmla="*/ 5241 w 6861"/>
              <a:gd name="T31" fmla="*/ 6500 h 6539"/>
              <a:gd name="T32" fmla="*/ 5531 w 6861"/>
              <a:gd name="T33" fmla="*/ 6465 h 6539"/>
              <a:gd name="T34" fmla="*/ 5654 w 6861"/>
              <a:gd name="T35" fmla="*/ 6200 h 6539"/>
              <a:gd name="T36" fmla="*/ 5517 w 6861"/>
              <a:gd name="T37" fmla="*/ 4252 h 6539"/>
              <a:gd name="T38" fmla="*/ 6773 w 6861"/>
              <a:gd name="T39" fmla="*/ 2757 h 6539"/>
              <a:gd name="T40" fmla="*/ 6829 w 6861"/>
              <a:gd name="T41" fmla="*/ 2470 h 6539"/>
              <a:gd name="T42" fmla="*/ 3618 w 6861"/>
              <a:gd name="T43" fmla="*/ 1362 h 6539"/>
              <a:gd name="T44" fmla="*/ 2881 w 6861"/>
              <a:gd name="T45" fmla="*/ 2543 h 6539"/>
              <a:gd name="T46" fmla="*/ 2747 w 6861"/>
              <a:gd name="T47" fmla="*/ 2640 h 6539"/>
              <a:gd name="T48" fmla="*/ 1397 w 6861"/>
              <a:gd name="T49" fmla="*/ 2976 h 6539"/>
              <a:gd name="T50" fmla="*/ 1343 w 6861"/>
              <a:gd name="T51" fmla="*/ 2983 h 6539"/>
              <a:gd name="T52" fmla="*/ 1129 w 6861"/>
              <a:gd name="T53" fmla="*/ 2815 h 6539"/>
              <a:gd name="T54" fmla="*/ 1290 w 6861"/>
              <a:gd name="T55" fmla="*/ 2547 h 6539"/>
              <a:gd name="T56" fmla="*/ 2554 w 6861"/>
              <a:gd name="T57" fmla="*/ 2233 h 6539"/>
              <a:gd name="T58" fmla="*/ 3243 w 6861"/>
              <a:gd name="T59" fmla="*/ 1129 h 6539"/>
              <a:gd name="T60" fmla="*/ 3547 w 6861"/>
              <a:gd name="T61" fmla="*/ 1058 h 6539"/>
              <a:gd name="T62" fmla="*/ 3618 w 6861"/>
              <a:gd name="T63" fmla="*/ 1362 h 6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861" h="6539">
                <a:moveTo>
                  <a:pt x="6829" y="2470"/>
                </a:moveTo>
                <a:cubicBezTo>
                  <a:pt x="6797" y="2371"/>
                  <a:pt x="6716" y="2295"/>
                  <a:pt x="6615" y="2270"/>
                </a:cubicBezTo>
                <a:lnTo>
                  <a:pt x="4720" y="1799"/>
                </a:lnTo>
                <a:lnTo>
                  <a:pt x="3686" y="142"/>
                </a:lnTo>
                <a:cubicBezTo>
                  <a:pt x="3631" y="54"/>
                  <a:pt x="3534" y="0"/>
                  <a:pt x="3430" y="0"/>
                </a:cubicBezTo>
                <a:cubicBezTo>
                  <a:pt x="3326" y="0"/>
                  <a:pt x="3230" y="54"/>
                  <a:pt x="3175" y="142"/>
                </a:cubicBezTo>
                <a:lnTo>
                  <a:pt x="2141" y="1799"/>
                </a:lnTo>
                <a:lnTo>
                  <a:pt x="246" y="2270"/>
                </a:lnTo>
                <a:cubicBezTo>
                  <a:pt x="145" y="2295"/>
                  <a:pt x="64" y="2371"/>
                  <a:pt x="32" y="2470"/>
                </a:cubicBezTo>
                <a:cubicBezTo>
                  <a:pt x="0" y="2568"/>
                  <a:pt x="21" y="2677"/>
                  <a:pt x="88" y="2757"/>
                </a:cubicBezTo>
                <a:lnTo>
                  <a:pt x="1344" y="4252"/>
                </a:lnTo>
                <a:lnTo>
                  <a:pt x="1206" y="6200"/>
                </a:lnTo>
                <a:cubicBezTo>
                  <a:pt x="1199" y="6304"/>
                  <a:pt x="1246" y="6404"/>
                  <a:pt x="1330" y="6465"/>
                </a:cubicBezTo>
                <a:cubicBezTo>
                  <a:pt x="1414" y="6526"/>
                  <a:pt x="1524" y="6539"/>
                  <a:pt x="1620" y="6500"/>
                </a:cubicBezTo>
                <a:lnTo>
                  <a:pt x="3430" y="5768"/>
                </a:lnTo>
                <a:lnTo>
                  <a:pt x="5241" y="6500"/>
                </a:lnTo>
                <a:cubicBezTo>
                  <a:pt x="5337" y="6539"/>
                  <a:pt x="5447" y="6526"/>
                  <a:pt x="5531" y="6465"/>
                </a:cubicBezTo>
                <a:cubicBezTo>
                  <a:pt x="5615" y="6404"/>
                  <a:pt x="5662" y="6304"/>
                  <a:pt x="5654" y="6200"/>
                </a:cubicBezTo>
                <a:lnTo>
                  <a:pt x="5517" y="4252"/>
                </a:lnTo>
                <a:lnTo>
                  <a:pt x="6773" y="2757"/>
                </a:lnTo>
                <a:cubicBezTo>
                  <a:pt x="6840" y="2677"/>
                  <a:pt x="6861" y="2568"/>
                  <a:pt x="6829" y="2470"/>
                </a:cubicBezTo>
                <a:close/>
                <a:moveTo>
                  <a:pt x="3618" y="1362"/>
                </a:moveTo>
                <a:lnTo>
                  <a:pt x="2881" y="2543"/>
                </a:lnTo>
                <a:cubicBezTo>
                  <a:pt x="2851" y="2591"/>
                  <a:pt x="2803" y="2626"/>
                  <a:pt x="2747" y="2640"/>
                </a:cubicBezTo>
                <a:lnTo>
                  <a:pt x="1397" y="2976"/>
                </a:lnTo>
                <a:cubicBezTo>
                  <a:pt x="1379" y="2980"/>
                  <a:pt x="1361" y="2983"/>
                  <a:pt x="1343" y="2983"/>
                </a:cubicBezTo>
                <a:cubicBezTo>
                  <a:pt x="1244" y="2983"/>
                  <a:pt x="1154" y="2915"/>
                  <a:pt x="1129" y="2815"/>
                </a:cubicBezTo>
                <a:cubicBezTo>
                  <a:pt x="1100" y="2697"/>
                  <a:pt x="1172" y="2577"/>
                  <a:pt x="1290" y="2547"/>
                </a:cubicBezTo>
                <a:lnTo>
                  <a:pt x="2554" y="2233"/>
                </a:lnTo>
                <a:lnTo>
                  <a:pt x="3243" y="1129"/>
                </a:lnTo>
                <a:cubicBezTo>
                  <a:pt x="3308" y="1025"/>
                  <a:pt x="3444" y="994"/>
                  <a:pt x="3547" y="1058"/>
                </a:cubicBezTo>
                <a:cubicBezTo>
                  <a:pt x="3651" y="1123"/>
                  <a:pt x="3682" y="1259"/>
                  <a:pt x="3618" y="1362"/>
                </a:cubicBezTo>
                <a:close/>
              </a:path>
            </a:pathLst>
          </a:custGeom>
          <a:solidFill>
            <a:srgbClr val="304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xmlns="" id="{1DC924C5-57EC-4D43-B16F-6006B16A2A72}"/>
              </a:ext>
            </a:extLst>
          </p:cNvPr>
          <p:cNvGrpSpPr/>
          <p:nvPr/>
        </p:nvGrpSpPr>
        <p:grpSpPr>
          <a:xfrm rot="1414350">
            <a:off x="2293740" y="4902977"/>
            <a:ext cx="3041075" cy="962106"/>
            <a:chOff x="2486795" y="2343753"/>
            <a:chExt cx="3041075" cy="962106"/>
          </a:xfrm>
        </p:grpSpPr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xmlns="" id="{DE67DB18-9301-4B56-B7B7-F91B6E8060C2}"/>
                </a:ext>
              </a:extLst>
            </p:cNvPr>
            <p:cNvSpPr txBox="1"/>
            <p:nvPr/>
          </p:nvSpPr>
          <p:spPr>
            <a:xfrm>
              <a:off x="2486795" y="2343753"/>
              <a:ext cx="1862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xmlns="" id="{A71802C9-D11B-4822-838E-1C412EA92B1A}"/>
                </a:ext>
              </a:extLst>
            </p:cNvPr>
            <p:cNvSpPr txBox="1"/>
            <p:nvPr/>
          </p:nvSpPr>
          <p:spPr>
            <a:xfrm>
              <a:off x="2486795" y="2687228"/>
              <a:ext cx="3041075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field</a:t>
              </a: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xmlns="" id="{4676E560-A483-45C9-8751-BCB419966D10}"/>
              </a:ext>
            </a:extLst>
          </p:cNvPr>
          <p:cNvGrpSpPr/>
          <p:nvPr/>
        </p:nvGrpSpPr>
        <p:grpSpPr>
          <a:xfrm rot="1414350">
            <a:off x="6497438" y="4902978"/>
            <a:ext cx="3041075" cy="962106"/>
            <a:chOff x="2486795" y="2343753"/>
            <a:chExt cx="3041075" cy="962106"/>
          </a:xfrm>
        </p:grpSpPr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xmlns="" id="{1CA08E6F-C72A-43A2-9FF9-C3E606F0BEB2}"/>
                </a:ext>
              </a:extLst>
            </p:cNvPr>
            <p:cNvSpPr txBox="1"/>
            <p:nvPr/>
          </p:nvSpPr>
          <p:spPr>
            <a:xfrm>
              <a:off x="2486795" y="2343753"/>
              <a:ext cx="1862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xmlns="" id="{79DFF4D7-1D54-4B6E-858C-8826106C0E15}"/>
                </a:ext>
              </a:extLst>
            </p:cNvPr>
            <p:cNvSpPr txBox="1"/>
            <p:nvPr/>
          </p:nvSpPr>
          <p:spPr>
            <a:xfrm>
              <a:off x="2486795" y="2687228"/>
              <a:ext cx="3041075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field</a:t>
              </a: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xmlns="" id="{EC769CEF-DE8B-48AD-8952-571C0FED98E6}"/>
              </a:ext>
            </a:extLst>
          </p:cNvPr>
          <p:cNvGrpSpPr/>
          <p:nvPr/>
        </p:nvGrpSpPr>
        <p:grpSpPr>
          <a:xfrm rot="1414350">
            <a:off x="2296871" y="1969615"/>
            <a:ext cx="3041075" cy="977765"/>
            <a:chOff x="2486795" y="2328094"/>
            <a:chExt cx="3041075" cy="977765"/>
          </a:xfrm>
        </p:grpSpPr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xmlns="" id="{B7797DEC-9EAD-498B-B28B-43AF1BB30B7E}"/>
                </a:ext>
              </a:extLst>
            </p:cNvPr>
            <p:cNvSpPr txBox="1"/>
            <p:nvPr/>
          </p:nvSpPr>
          <p:spPr>
            <a:xfrm>
              <a:off x="3659043" y="2328094"/>
              <a:ext cx="1862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xmlns="" id="{18A650E5-474F-4265-9A28-661AC80C9ADF}"/>
                </a:ext>
              </a:extLst>
            </p:cNvPr>
            <p:cNvSpPr txBox="1"/>
            <p:nvPr/>
          </p:nvSpPr>
          <p:spPr>
            <a:xfrm>
              <a:off x="2486795" y="2687228"/>
              <a:ext cx="3041075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field</a:t>
              </a: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xmlns="" id="{C919D93F-EAFD-4B7F-AE15-1CB72C2DCB95}"/>
              </a:ext>
            </a:extLst>
          </p:cNvPr>
          <p:cNvGrpSpPr/>
          <p:nvPr/>
        </p:nvGrpSpPr>
        <p:grpSpPr>
          <a:xfrm rot="1414350">
            <a:off x="6356950" y="1969615"/>
            <a:ext cx="3041075" cy="977765"/>
            <a:chOff x="2486795" y="2328094"/>
            <a:chExt cx="3041075" cy="977765"/>
          </a:xfrm>
        </p:grpSpPr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xmlns="" id="{55049B49-1132-4476-8256-9350E6AE0AB4}"/>
                </a:ext>
              </a:extLst>
            </p:cNvPr>
            <p:cNvSpPr txBox="1"/>
            <p:nvPr/>
          </p:nvSpPr>
          <p:spPr>
            <a:xfrm>
              <a:off x="3659043" y="2328094"/>
              <a:ext cx="1862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xmlns="" id="{D41215EB-99D3-4B88-908F-DB1AC1AAC6D8}"/>
                </a:ext>
              </a:extLst>
            </p:cNvPr>
            <p:cNvSpPr txBox="1"/>
            <p:nvPr/>
          </p:nvSpPr>
          <p:spPr>
            <a:xfrm>
              <a:off x="2486795" y="2687228"/>
              <a:ext cx="3041075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field</a:t>
              </a:r>
            </a:p>
          </p:txBody>
        </p:sp>
      </p:grpSp>
      <p:sp>
        <p:nvSpPr>
          <p:cNvPr id="54" name="文本框 53">
            <a:extLst>
              <a:ext uri="{FF2B5EF4-FFF2-40B4-BE49-F238E27FC236}">
                <a16:creationId xmlns:a16="http://schemas.microsoft.com/office/drawing/2014/main" xmlns="" id="{1AC167C6-C787-499E-B216-7FDCBD1BF73C}"/>
              </a:ext>
            </a:extLst>
          </p:cNvPr>
          <p:cNvSpPr txBox="1"/>
          <p:nvPr/>
        </p:nvSpPr>
        <p:spPr>
          <a:xfrm>
            <a:off x="4618672" y="504225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碳纤维正粗黑简体" panose="02010601030101010101" pitchFamily="2" charset="-122"/>
                <a:ea typeface="碳纤维正粗黑简体" panose="02010601030101010101" pitchFamily="2" charset="-122"/>
              </a:rPr>
              <a:t>创意工作汇报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xmlns="" id="{39737321-29E5-4D28-A72B-530F63EEAFB9}"/>
              </a:ext>
            </a:extLst>
          </p:cNvPr>
          <p:cNvSpPr txBox="1"/>
          <p:nvPr/>
        </p:nvSpPr>
        <p:spPr>
          <a:xfrm>
            <a:off x="3251200" y="1091144"/>
            <a:ext cx="5689600" cy="4277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rPr>
              <a:t>The user can demonstrate on a projector or computer, or print the presentation and make it into a film to be used in a wider field</a:t>
            </a:r>
          </a:p>
        </p:txBody>
      </p:sp>
    </p:spTree>
    <p:extLst>
      <p:ext uri="{BB962C8B-B14F-4D97-AF65-F5344CB8AC3E}">
        <p14:creationId xmlns:p14="http://schemas.microsoft.com/office/powerpoint/2010/main" val="160135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2" grpId="0"/>
      <p:bldP spid="23" grpId="0"/>
      <p:bldP spid="24" grpId="0"/>
      <p:bldP spid="25" grpId="0"/>
      <p:bldP spid="41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/>
        </p:nvSpPr>
        <p:spPr>
          <a:xfrm>
            <a:off x="2895839" y="2453789"/>
            <a:ext cx="2492990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800" i="1" dirty="0" smtClean="0">
                <a:solidFill>
                  <a:srgbClr val="304FFF"/>
                </a:solidFill>
                <a:latin typeface="Century Gothic" panose="020B0502020202020204" pitchFamily="34" charset="0"/>
              </a:rPr>
              <a:t>PART </a:t>
            </a:r>
            <a:r>
              <a:rPr lang="en-US" altLang="zh-CN" sz="4800" i="1" dirty="0" smtClean="0">
                <a:solidFill>
                  <a:srgbClr val="304FFF"/>
                </a:solidFill>
                <a:latin typeface="Century Gothic" panose="020B0502020202020204" pitchFamily="34" charset="0"/>
              </a:rPr>
              <a:t>03</a:t>
            </a:r>
            <a:endParaRPr lang="zh-CN" altLang="en-US" sz="4800" i="1" dirty="0">
              <a:solidFill>
                <a:srgbClr val="304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843932" y="3213919"/>
            <a:ext cx="62992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品牌形象设计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880599" y="4008731"/>
            <a:ext cx="473858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The user can demonstrate on a projector or computer, or print the presentation and make it into a film to be used in a wider field</a:t>
            </a:r>
          </a:p>
        </p:txBody>
      </p:sp>
      <p:sp>
        <p:nvSpPr>
          <p:cNvPr id="31" name="圆角矩形 30"/>
          <p:cNvSpPr/>
          <p:nvPr/>
        </p:nvSpPr>
        <p:spPr>
          <a:xfrm rot="2700000">
            <a:off x="9048864" y="3430782"/>
            <a:ext cx="946620" cy="946620"/>
          </a:xfrm>
          <a:prstGeom prst="roundRect">
            <a:avLst>
              <a:gd name="adj" fmla="val 6887"/>
            </a:avLst>
          </a:prstGeom>
          <a:solidFill>
            <a:schemeClr val="bg1"/>
          </a:solidFill>
          <a:ln w="12700">
            <a:noFill/>
          </a:ln>
          <a:effectLst>
            <a:innerShdw blurRad="1143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2" name="圆角矩形 31"/>
          <p:cNvSpPr/>
          <p:nvPr/>
        </p:nvSpPr>
        <p:spPr>
          <a:xfrm rot="2700000">
            <a:off x="10344989" y="4239645"/>
            <a:ext cx="667617" cy="667616"/>
          </a:xfrm>
          <a:prstGeom prst="roundRect">
            <a:avLst>
              <a:gd name="adj" fmla="val 6887"/>
            </a:avLst>
          </a:prstGeom>
          <a:solidFill>
            <a:schemeClr val="bg1"/>
          </a:solidFill>
          <a:ln w="12700">
            <a:noFill/>
          </a:ln>
          <a:effectLst>
            <a:innerShdw blurRad="1143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3" name="圆角矩形 32"/>
          <p:cNvSpPr/>
          <p:nvPr/>
        </p:nvSpPr>
        <p:spPr>
          <a:xfrm rot="2700000">
            <a:off x="9154477" y="1512679"/>
            <a:ext cx="668407" cy="668407"/>
          </a:xfrm>
          <a:prstGeom prst="roundRect">
            <a:avLst>
              <a:gd name="adj" fmla="val 6887"/>
            </a:avLst>
          </a:prstGeom>
          <a:solidFill>
            <a:schemeClr val="bg1"/>
          </a:solidFill>
          <a:ln w="12700">
            <a:noFill/>
          </a:ln>
          <a:effectLst>
            <a:innerShdw blurRad="1143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7956970" y="1124341"/>
            <a:ext cx="2038344" cy="2038344"/>
            <a:chOff x="3700440" y="1274408"/>
            <a:chExt cx="1646508" cy="1646508"/>
          </a:xfrm>
        </p:grpSpPr>
        <p:sp>
          <p:nvSpPr>
            <p:cNvPr id="41" name="圆角矩形 40"/>
            <p:cNvSpPr/>
            <p:nvPr/>
          </p:nvSpPr>
          <p:spPr>
            <a:xfrm rot="2700000">
              <a:off x="3700440" y="1274408"/>
              <a:ext cx="1646508" cy="1646508"/>
            </a:xfrm>
            <a:prstGeom prst="roundRect">
              <a:avLst>
                <a:gd name="adj" fmla="val 6887"/>
              </a:avLst>
            </a:prstGeom>
            <a:solidFill>
              <a:srgbClr val="304FFF"/>
            </a:solidFill>
            <a:ln w="12700">
              <a:noFill/>
            </a:ln>
            <a:effectLst>
              <a:outerShdw blurRad="127000" dist="381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4" name="圆角矩形 43"/>
            <p:cNvSpPr/>
            <p:nvPr/>
          </p:nvSpPr>
          <p:spPr>
            <a:xfrm rot="2700000">
              <a:off x="3794877" y="1368844"/>
              <a:ext cx="1457637" cy="1457637"/>
            </a:xfrm>
            <a:prstGeom prst="roundRect">
              <a:avLst>
                <a:gd name="adj" fmla="val 6887"/>
              </a:avLst>
            </a:prstGeom>
            <a:blipFill dpi="0" rotWithShape="0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>
              <a:noFill/>
            </a:ln>
            <a:effectLst>
              <a:innerShdw blurRad="114300">
                <a:prstClr val="black">
                  <a:alpha val="6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7" name="圆角矩形 46"/>
          <p:cNvSpPr/>
          <p:nvPr/>
        </p:nvSpPr>
        <p:spPr>
          <a:xfrm rot="2700000">
            <a:off x="673581" y="4497504"/>
            <a:ext cx="946620" cy="946620"/>
          </a:xfrm>
          <a:prstGeom prst="roundRect">
            <a:avLst>
              <a:gd name="adj" fmla="val 6887"/>
            </a:avLst>
          </a:prstGeom>
          <a:solidFill>
            <a:schemeClr val="bg1"/>
          </a:solidFill>
          <a:ln w="12700">
            <a:noFill/>
          </a:ln>
          <a:effectLst>
            <a:innerShdw blurRad="1143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8" name="任意多边形 47"/>
          <p:cNvSpPr/>
          <p:nvPr/>
        </p:nvSpPr>
        <p:spPr>
          <a:xfrm rot="2700000">
            <a:off x="586816" y="-199958"/>
            <a:ext cx="1018499" cy="1018499"/>
          </a:xfrm>
          <a:custGeom>
            <a:avLst/>
            <a:gdLst>
              <a:gd name="connsiteX0" fmla="*/ 95270 w 1266657"/>
              <a:gd name="connsiteY0" fmla="*/ 95268 h 1266657"/>
              <a:gd name="connsiteX1" fmla="*/ 72650 w 1266657"/>
              <a:gd name="connsiteY1" fmla="*/ 149877 h 1266657"/>
              <a:gd name="connsiteX2" fmla="*/ 72650 w 1266657"/>
              <a:gd name="connsiteY2" fmla="*/ 1116780 h 1266657"/>
              <a:gd name="connsiteX3" fmla="*/ 149878 w 1266657"/>
              <a:gd name="connsiteY3" fmla="*/ 1194008 h 1266657"/>
              <a:gd name="connsiteX4" fmla="*/ 1116781 w 1266657"/>
              <a:gd name="connsiteY4" fmla="*/ 1194008 h 1266657"/>
              <a:gd name="connsiteX5" fmla="*/ 1194009 w 1266657"/>
              <a:gd name="connsiteY5" fmla="*/ 1116780 h 1266657"/>
              <a:gd name="connsiteX6" fmla="*/ 1194010 w 1266657"/>
              <a:gd name="connsiteY6" fmla="*/ 149877 h 1266657"/>
              <a:gd name="connsiteX7" fmla="*/ 1116782 w 1266657"/>
              <a:gd name="connsiteY7" fmla="*/ 72649 h 1266657"/>
              <a:gd name="connsiteX8" fmla="*/ 149879 w 1266657"/>
              <a:gd name="connsiteY8" fmla="*/ 72649 h 1266657"/>
              <a:gd name="connsiteX9" fmla="*/ 95270 w 1266657"/>
              <a:gd name="connsiteY9" fmla="*/ 95268 h 1266657"/>
              <a:gd name="connsiteX10" fmla="*/ 25551 w 1266657"/>
              <a:gd name="connsiteY10" fmla="*/ 25550 h 1266657"/>
              <a:gd name="connsiteX11" fmla="*/ 87235 w 1266657"/>
              <a:gd name="connsiteY11" fmla="*/ 0 h 1266657"/>
              <a:gd name="connsiteX12" fmla="*/ 1179422 w 1266657"/>
              <a:gd name="connsiteY12" fmla="*/ 0 h 1266657"/>
              <a:gd name="connsiteX13" fmla="*/ 1266657 w 1266657"/>
              <a:gd name="connsiteY13" fmla="*/ 87235 h 1266657"/>
              <a:gd name="connsiteX14" fmla="*/ 1266657 w 1266657"/>
              <a:gd name="connsiteY14" fmla="*/ 1179422 h 1266657"/>
              <a:gd name="connsiteX15" fmla="*/ 1179422 w 1266657"/>
              <a:gd name="connsiteY15" fmla="*/ 1266657 h 1266657"/>
              <a:gd name="connsiteX16" fmla="*/ 87235 w 1266657"/>
              <a:gd name="connsiteY16" fmla="*/ 1266657 h 1266657"/>
              <a:gd name="connsiteX17" fmla="*/ 0 w 1266657"/>
              <a:gd name="connsiteY17" fmla="*/ 1179422 h 1266657"/>
              <a:gd name="connsiteX18" fmla="*/ 0 w 1266657"/>
              <a:gd name="connsiteY18" fmla="*/ 87235 h 1266657"/>
              <a:gd name="connsiteX19" fmla="*/ 25551 w 1266657"/>
              <a:gd name="connsiteY19" fmla="*/ 25550 h 1266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66657" h="1266657">
                <a:moveTo>
                  <a:pt x="95270" y="95268"/>
                </a:moveTo>
                <a:cubicBezTo>
                  <a:pt x="81294" y="109244"/>
                  <a:pt x="72651" y="128551"/>
                  <a:pt x="72650" y="149877"/>
                </a:cubicBezTo>
                <a:lnTo>
                  <a:pt x="72650" y="1116780"/>
                </a:lnTo>
                <a:cubicBezTo>
                  <a:pt x="72650" y="1159432"/>
                  <a:pt x="107227" y="1194008"/>
                  <a:pt x="149878" y="1194008"/>
                </a:cubicBezTo>
                <a:lnTo>
                  <a:pt x="1116781" y="1194008"/>
                </a:lnTo>
                <a:cubicBezTo>
                  <a:pt x="1159434" y="1194008"/>
                  <a:pt x="1194009" y="1159432"/>
                  <a:pt x="1194009" y="1116780"/>
                </a:cubicBezTo>
                <a:lnTo>
                  <a:pt x="1194010" y="149877"/>
                </a:lnTo>
                <a:cubicBezTo>
                  <a:pt x="1194009" y="107225"/>
                  <a:pt x="1159433" y="72649"/>
                  <a:pt x="1116782" y="72649"/>
                </a:cubicBezTo>
                <a:lnTo>
                  <a:pt x="149879" y="72649"/>
                </a:lnTo>
                <a:cubicBezTo>
                  <a:pt x="128552" y="72649"/>
                  <a:pt x="109246" y="81293"/>
                  <a:pt x="95270" y="95268"/>
                </a:cubicBezTo>
                <a:close/>
                <a:moveTo>
                  <a:pt x="25551" y="25550"/>
                </a:moveTo>
                <a:cubicBezTo>
                  <a:pt x="41337" y="9764"/>
                  <a:pt x="63146" y="0"/>
                  <a:pt x="87235" y="0"/>
                </a:cubicBezTo>
                <a:lnTo>
                  <a:pt x="1179422" y="0"/>
                </a:lnTo>
                <a:cubicBezTo>
                  <a:pt x="1227601" y="0"/>
                  <a:pt x="1266657" y="39057"/>
                  <a:pt x="1266657" y="87235"/>
                </a:cubicBezTo>
                <a:lnTo>
                  <a:pt x="1266657" y="1179422"/>
                </a:lnTo>
                <a:cubicBezTo>
                  <a:pt x="1266657" y="1227601"/>
                  <a:pt x="1227601" y="1266657"/>
                  <a:pt x="1179422" y="1266657"/>
                </a:cubicBezTo>
                <a:lnTo>
                  <a:pt x="87235" y="1266657"/>
                </a:lnTo>
                <a:cubicBezTo>
                  <a:pt x="39057" y="1266657"/>
                  <a:pt x="0" y="1227601"/>
                  <a:pt x="0" y="1179422"/>
                </a:cubicBezTo>
                <a:lnTo>
                  <a:pt x="0" y="87235"/>
                </a:lnTo>
                <a:cubicBezTo>
                  <a:pt x="0" y="63146"/>
                  <a:pt x="9764" y="41337"/>
                  <a:pt x="25551" y="25550"/>
                </a:cubicBezTo>
                <a:close/>
              </a:path>
            </a:pathLst>
          </a:custGeom>
          <a:solidFill>
            <a:srgbClr val="304FFF"/>
          </a:solidFill>
          <a:ln w="12700">
            <a:noFill/>
          </a:ln>
          <a:effectLst>
            <a:outerShdw blurRad="1270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8658830" y="4575649"/>
            <a:ext cx="1323931" cy="1323933"/>
            <a:chOff x="6761060" y="1478670"/>
            <a:chExt cx="1494169" cy="1494170"/>
          </a:xfrm>
        </p:grpSpPr>
        <p:grpSp>
          <p:nvGrpSpPr>
            <p:cNvPr id="50" name="组合 49"/>
            <p:cNvGrpSpPr/>
            <p:nvPr/>
          </p:nvGrpSpPr>
          <p:grpSpPr>
            <a:xfrm>
              <a:off x="6761060" y="1478670"/>
              <a:ext cx="1494169" cy="1494170"/>
              <a:chOff x="3700441" y="1274408"/>
              <a:chExt cx="1646508" cy="1646508"/>
            </a:xfrm>
          </p:grpSpPr>
          <p:sp>
            <p:nvSpPr>
              <p:cNvPr id="52" name="圆角矩形 51"/>
              <p:cNvSpPr/>
              <p:nvPr/>
            </p:nvSpPr>
            <p:spPr>
              <a:xfrm rot="2700000">
                <a:off x="3700441" y="1274408"/>
                <a:ext cx="1646508" cy="1646508"/>
              </a:xfrm>
              <a:prstGeom prst="roundRect">
                <a:avLst>
                  <a:gd name="adj" fmla="val 6887"/>
                </a:avLst>
              </a:prstGeom>
              <a:solidFill>
                <a:srgbClr val="64FE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 defTabSz="914400"/>
                <a:endParaRPr lang="zh-CN" altLang="en-US" sz="2000">
                  <a:solidFill>
                    <a:prstClr val="white"/>
                  </a:solidFill>
                  <a:latin typeface="Century Gothic" panose="020B0502020202020204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53" name="圆角矩形 52"/>
              <p:cNvSpPr/>
              <p:nvPr/>
            </p:nvSpPr>
            <p:spPr>
              <a:xfrm rot="2700000">
                <a:off x="3794877" y="1368845"/>
                <a:ext cx="1457637" cy="1457636"/>
              </a:xfrm>
              <a:prstGeom prst="roundRect">
                <a:avLst>
                  <a:gd name="adj" fmla="val 6887"/>
                </a:avLst>
              </a:prstGeom>
              <a:solidFill>
                <a:schemeClr val="bg1"/>
              </a:solidFill>
              <a:ln w="12700">
                <a:noFill/>
              </a:ln>
              <a:effectLst>
                <a:innerShdw blurRad="1143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 defTabSz="914400"/>
                <a:endParaRPr lang="zh-CN" altLang="en-US" sz="2000">
                  <a:solidFill>
                    <a:prstClr val="white"/>
                  </a:solidFill>
                  <a:latin typeface="Century Gothic" panose="020B0502020202020204" pitchFamily="34" charset="0"/>
                  <a:cs typeface="+mn-ea"/>
                  <a:sym typeface="+mn-lt"/>
                </a:endParaRPr>
              </a:p>
            </p:txBody>
          </p:sp>
        </p:grpSp>
        <p:sp>
          <p:nvSpPr>
            <p:cNvPr id="51" name="文本框 50"/>
            <p:cNvSpPr txBox="1"/>
            <p:nvPr/>
          </p:nvSpPr>
          <p:spPr>
            <a:xfrm>
              <a:off x="6789743" y="1902704"/>
              <a:ext cx="1436808" cy="69470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914400"/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entury Gothic" panose="020B0502020202020204" pitchFamily="34" charset="0"/>
                  <a:cs typeface="+mn-ea"/>
                  <a:sym typeface="+mn-lt"/>
                </a:rPr>
                <a:t>合 作</a:t>
              </a:r>
              <a:endParaRPr lang="en-US" altLang="zh-CN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+mn-ea"/>
                <a:sym typeface="+mn-lt"/>
              </a:endParaRPr>
            </a:p>
            <a:p>
              <a:pPr algn="ctr" defTabSz="914400"/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Century Gothic" panose="020B0502020202020204" pitchFamily="34" charset="0"/>
                  <a:cs typeface="+mn-ea"/>
                  <a:sym typeface="+mn-lt"/>
                </a:rPr>
                <a:t>cooperation</a:t>
              </a:r>
              <a:endParaRPr lang="zh-CN" altLang="en-US" sz="1400" dirty="0">
                <a:solidFill>
                  <a:prstClr val="white">
                    <a:lumMod val="65000"/>
                  </a:prstClr>
                </a:solidFill>
                <a:latin typeface="Century Gothic" panose="020B0502020202020204" pitchFamily="34" charset="0"/>
                <a:cs typeface="+mn-ea"/>
                <a:sym typeface="+mn-lt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9993357" y="1982223"/>
            <a:ext cx="1323931" cy="1323933"/>
            <a:chOff x="8133152" y="2838412"/>
            <a:chExt cx="1494170" cy="1494170"/>
          </a:xfrm>
        </p:grpSpPr>
        <p:grpSp>
          <p:nvGrpSpPr>
            <p:cNvPr id="55" name="组合 54"/>
            <p:cNvGrpSpPr/>
            <p:nvPr/>
          </p:nvGrpSpPr>
          <p:grpSpPr>
            <a:xfrm>
              <a:off x="8133152" y="2838412"/>
              <a:ext cx="1494170" cy="1494170"/>
              <a:chOff x="3700441" y="1274408"/>
              <a:chExt cx="1646508" cy="1646508"/>
            </a:xfrm>
          </p:grpSpPr>
          <p:sp>
            <p:nvSpPr>
              <p:cNvPr id="57" name="圆角矩形 56"/>
              <p:cNvSpPr/>
              <p:nvPr/>
            </p:nvSpPr>
            <p:spPr>
              <a:xfrm rot="2700000">
                <a:off x="3700441" y="1274408"/>
                <a:ext cx="1646508" cy="1646508"/>
              </a:xfrm>
              <a:prstGeom prst="roundRect">
                <a:avLst>
                  <a:gd name="adj" fmla="val 6887"/>
                </a:avLst>
              </a:prstGeom>
              <a:solidFill>
                <a:srgbClr val="304FFF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 defTabSz="914400"/>
                <a:endParaRPr lang="zh-CN" altLang="en-US" sz="2000">
                  <a:solidFill>
                    <a:prstClr val="white"/>
                  </a:solidFill>
                  <a:latin typeface="Century Gothic" panose="020B0502020202020204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58" name="圆角矩形 57"/>
              <p:cNvSpPr/>
              <p:nvPr/>
            </p:nvSpPr>
            <p:spPr>
              <a:xfrm rot="2700000">
                <a:off x="3794878" y="1368844"/>
                <a:ext cx="1457637" cy="1457637"/>
              </a:xfrm>
              <a:prstGeom prst="roundRect">
                <a:avLst>
                  <a:gd name="adj" fmla="val 6887"/>
                </a:avLst>
              </a:prstGeom>
              <a:solidFill>
                <a:schemeClr val="bg1"/>
              </a:solidFill>
              <a:ln w="12700">
                <a:noFill/>
              </a:ln>
              <a:effectLst>
                <a:innerShdw blurRad="1143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 defTabSz="914400"/>
                <a:endParaRPr lang="zh-CN" altLang="en-US" sz="2000">
                  <a:solidFill>
                    <a:prstClr val="white"/>
                  </a:solidFill>
                  <a:latin typeface="Century Gothic" panose="020B0502020202020204" pitchFamily="34" charset="0"/>
                  <a:cs typeface="+mn-ea"/>
                  <a:sym typeface="+mn-lt"/>
                </a:endParaRPr>
              </a:p>
            </p:txBody>
          </p:sp>
        </p:grpSp>
        <p:sp>
          <p:nvSpPr>
            <p:cNvPr id="56" name="文本框 55"/>
            <p:cNvSpPr txBox="1"/>
            <p:nvPr/>
          </p:nvSpPr>
          <p:spPr>
            <a:xfrm>
              <a:off x="8347206" y="3307198"/>
              <a:ext cx="1078602" cy="69470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914400"/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entury Gothic" panose="020B0502020202020204" pitchFamily="34" charset="0"/>
                  <a:cs typeface="+mn-ea"/>
                  <a:sym typeface="+mn-lt"/>
                </a:rPr>
                <a:t>创 新</a:t>
              </a:r>
              <a:endParaRPr lang="en-US" altLang="zh-CN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+mn-ea"/>
                <a:sym typeface="+mn-lt"/>
              </a:endParaRPr>
            </a:p>
            <a:p>
              <a:pPr algn="ctr" defTabSz="914400"/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Century Gothic" panose="020B0502020202020204" pitchFamily="34" charset="0"/>
                  <a:cs typeface="+mn-ea"/>
                  <a:sym typeface="+mn-lt"/>
                </a:rPr>
                <a:t>innovate</a:t>
              </a:r>
              <a:endParaRPr lang="zh-CN" altLang="en-US" sz="1400" dirty="0">
                <a:solidFill>
                  <a:prstClr val="white">
                    <a:lumMod val="65000"/>
                  </a:prstClr>
                </a:solidFill>
                <a:latin typeface="Century Gothic" panose="020B0502020202020204" pitchFamily="34" charset="0"/>
                <a:cs typeface="+mn-ea"/>
                <a:sym typeface="+mn-lt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9153401" y="3118462"/>
            <a:ext cx="1323931" cy="1323933"/>
            <a:chOff x="6863077" y="4177242"/>
            <a:chExt cx="1494171" cy="1494170"/>
          </a:xfrm>
        </p:grpSpPr>
        <p:grpSp>
          <p:nvGrpSpPr>
            <p:cNvPr id="60" name="组合 59"/>
            <p:cNvGrpSpPr/>
            <p:nvPr/>
          </p:nvGrpSpPr>
          <p:grpSpPr>
            <a:xfrm>
              <a:off x="6863077" y="4177242"/>
              <a:ext cx="1494171" cy="1494170"/>
              <a:chOff x="3700441" y="1274408"/>
              <a:chExt cx="1646508" cy="1646508"/>
            </a:xfrm>
          </p:grpSpPr>
          <p:sp>
            <p:nvSpPr>
              <p:cNvPr id="62" name="圆角矩形 61"/>
              <p:cNvSpPr/>
              <p:nvPr/>
            </p:nvSpPr>
            <p:spPr>
              <a:xfrm rot="2700000">
                <a:off x="3700441" y="1274408"/>
                <a:ext cx="1646508" cy="1646508"/>
              </a:xfrm>
              <a:prstGeom prst="roundRect">
                <a:avLst>
                  <a:gd name="adj" fmla="val 6887"/>
                </a:avLst>
              </a:prstGeom>
              <a:solidFill>
                <a:srgbClr val="64FE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 defTabSz="914400"/>
                <a:endParaRPr lang="zh-CN" altLang="en-US" sz="2000">
                  <a:solidFill>
                    <a:prstClr val="white"/>
                  </a:solidFill>
                  <a:latin typeface="Century Gothic" panose="020B0502020202020204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63" name="圆角矩形 62"/>
              <p:cNvSpPr/>
              <p:nvPr/>
            </p:nvSpPr>
            <p:spPr>
              <a:xfrm rot="2700000">
                <a:off x="3794878" y="1368844"/>
                <a:ext cx="1457637" cy="1457637"/>
              </a:xfrm>
              <a:prstGeom prst="roundRect">
                <a:avLst>
                  <a:gd name="adj" fmla="val 6887"/>
                </a:avLst>
              </a:prstGeom>
              <a:solidFill>
                <a:schemeClr val="bg1"/>
              </a:solidFill>
              <a:ln w="12700">
                <a:noFill/>
              </a:ln>
              <a:effectLst>
                <a:innerShdw blurRad="1143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 defTabSz="914400"/>
                <a:endParaRPr lang="zh-CN" altLang="en-US" sz="2000">
                  <a:solidFill>
                    <a:prstClr val="white"/>
                  </a:solidFill>
                  <a:latin typeface="Century Gothic" panose="020B0502020202020204" pitchFamily="34" charset="0"/>
                  <a:cs typeface="+mn-ea"/>
                  <a:sym typeface="+mn-lt"/>
                </a:endParaRPr>
              </a:p>
            </p:txBody>
          </p:sp>
        </p:grpSp>
        <p:sp>
          <p:nvSpPr>
            <p:cNvPr id="61" name="文本框 60"/>
            <p:cNvSpPr txBox="1"/>
            <p:nvPr/>
          </p:nvSpPr>
          <p:spPr>
            <a:xfrm>
              <a:off x="7141415" y="4671660"/>
              <a:ext cx="937491" cy="69470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914400"/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entury Gothic" panose="020B0502020202020204" pitchFamily="34" charset="0"/>
                  <a:cs typeface="+mn-ea"/>
                  <a:sym typeface="+mn-lt"/>
                </a:rPr>
                <a:t>共 赢</a:t>
              </a:r>
              <a:endParaRPr lang="en-US" altLang="zh-CN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+mn-ea"/>
                <a:sym typeface="+mn-lt"/>
              </a:endParaRPr>
            </a:p>
            <a:p>
              <a:pPr algn="ctr" defTabSz="914400"/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Century Gothic" panose="020B0502020202020204" pitchFamily="34" charset="0"/>
                  <a:cs typeface="+mn-ea"/>
                  <a:sym typeface="+mn-lt"/>
                </a:rPr>
                <a:t>win-win</a:t>
              </a:r>
              <a:endParaRPr lang="zh-CN" altLang="en-US" sz="1400" dirty="0">
                <a:solidFill>
                  <a:prstClr val="white">
                    <a:lumMod val="65000"/>
                  </a:prstClr>
                </a:solidFill>
                <a:latin typeface="Century Gothic" panose="020B0502020202020204" pitchFamily="34" charset="0"/>
                <a:cs typeface="+mn-ea"/>
                <a:sym typeface="+mn-lt"/>
              </a:endParaRPr>
            </a:p>
          </p:txBody>
        </p:sp>
      </p:grpSp>
      <p:sp>
        <p:nvSpPr>
          <p:cNvPr id="64" name="任意多边形 63"/>
          <p:cNvSpPr/>
          <p:nvPr/>
        </p:nvSpPr>
        <p:spPr>
          <a:xfrm rot="2700000">
            <a:off x="10869200" y="4205864"/>
            <a:ext cx="695603" cy="695603"/>
          </a:xfrm>
          <a:custGeom>
            <a:avLst/>
            <a:gdLst>
              <a:gd name="connsiteX0" fmla="*/ 95270 w 1266657"/>
              <a:gd name="connsiteY0" fmla="*/ 95268 h 1266657"/>
              <a:gd name="connsiteX1" fmla="*/ 72650 w 1266657"/>
              <a:gd name="connsiteY1" fmla="*/ 149877 h 1266657"/>
              <a:gd name="connsiteX2" fmla="*/ 72650 w 1266657"/>
              <a:gd name="connsiteY2" fmla="*/ 1116780 h 1266657"/>
              <a:gd name="connsiteX3" fmla="*/ 149878 w 1266657"/>
              <a:gd name="connsiteY3" fmla="*/ 1194008 h 1266657"/>
              <a:gd name="connsiteX4" fmla="*/ 1116781 w 1266657"/>
              <a:gd name="connsiteY4" fmla="*/ 1194008 h 1266657"/>
              <a:gd name="connsiteX5" fmla="*/ 1194009 w 1266657"/>
              <a:gd name="connsiteY5" fmla="*/ 1116780 h 1266657"/>
              <a:gd name="connsiteX6" fmla="*/ 1194010 w 1266657"/>
              <a:gd name="connsiteY6" fmla="*/ 149877 h 1266657"/>
              <a:gd name="connsiteX7" fmla="*/ 1116782 w 1266657"/>
              <a:gd name="connsiteY7" fmla="*/ 72649 h 1266657"/>
              <a:gd name="connsiteX8" fmla="*/ 149879 w 1266657"/>
              <a:gd name="connsiteY8" fmla="*/ 72649 h 1266657"/>
              <a:gd name="connsiteX9" fmla="*/ 95270 w 1266657"/>
              <a:gd name="connsiteY9" fmla="*/ 95268 h 1266657"/>
              <a:gd name="connsiteX10" fmla="*/ 25551 w 1266657"/>
              <a:gd name="connsiteY10" fmla="*/ 25550 h 1266657"/>
              <a:gd name="connsiteX11" fmla="*/ 87235 w 1266657"/>
              <a:gd name="connsiteY11" fmla="*/ 0 h 1266657"/>
              <a:gd name="connsiteX12" fmla="*/ 1179422 w 1266657"/>
              <a:gd name="connsiteY12" fmla="*/ 0 h 1266657"/>
              <a:gd name="connsiteX13" fmla="*/ 1266657 w 1266657"/>
              <a:gd name="connsiteY13" fmla="*/ 87235 h 1266657"/>
              <a:gd name="connsiteX14" fmla="*/ 1266657 w 1266657"/>
              <a:gd name="connsiteY14" fmla="*/ 1179422 h 1266657"/>
              <a:gd name="connsiteX15" fmla="*/ 1179422 w 1266657"/>
              <a:gd name="connsiteY15" fmla="*/ 1266657 h 1266657"/>
              <a:gd name="connsiteX16" fmla="*/ 87235 w 1266657"/>
              <a:gd name="connsiteY16" fmla="*/ 1266657 h 1266657"/>
              <a:gd name="connsiteX17" fmla="*/ 0 w 1266657"/>
              <a:gd name="connsiteY17" fmla="*/ 1179422 h 1266657"/>
              <a:gd name="connsiteX18" fmla="*/ 0 w 1266657"/>
              <a:gd name="connsiteY18" fmla="*/ 87235 h 1266657"/>
              <a:gd name="connsiteX19" fmla="*/ 25551 w 1266657"/>
              <a:gd name="connsiteY19" fmla="*/ 25550 h 1266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66657" h="1266657">
                <a:moveTo>
                  <a:pt x="95270" y="95268"/>
                </a:moveTo>
                <a:cubicBezTo>
                  <a:pt x="81294" y="109244"/>
                  <a:pt x="72651" y="128551"/>
                  <a:pt x="72650" y="149877"/>
                </a:cubicBezTo>
                <a:lnTo>
                  <a:pt x="72650" y="1116780"/>
                </a:lnTo>
                <a:cubicBezTo>
                  <a:pt x="72650" y="1159432"/>
                  <a:pt x="107227" y="1194008"/>
                  <a:pt x="149878" y="1194008"/>
                </a:cubicBezTo>
                <a:lnTo>
                  <a:pt x="1116781" y="1194008"/>
                </a:lnTo>
                <a:cubicBezTo>
                  <a:pt x="1159434" y="1194008"/>
                  <a:pt x="1194009" y="1159432"/>
                  <a:pt x="1194009" y="1116780"/>
                </a:cubicBezTo>
                <a:lnTo>
                  <a:pt x="1194010" y="149877"/>
                </a:lnTo>
                <a:cubicBezTo>
                  <a:pt x="1194009" y="107225"/>
                  <a:pt x="1159433" y="72649"/>
                  <a:pt x="1116782" y="72649"/>
                </a:cubicBezTo>
                <a:lnTo>
                  <a:pt x="149879" y="72649"/>
                </a:lnTo>
                <a:cubicBezTo>
                  <a:pt x="128552" y="72649"/>
                  <a:pt x="109246" y="81293"/>
                  <a:pt x="95270" y="95268"/>
                </a:cubicBezTo>
                <a:close/>
                <a:moveTo>
                  <a:pt x="25551" y="25550"/>
                </a:moveTo>
                <a:cubicBezTo>
                  <a:pt x="41337" y="9764"/>
                  <a:pt x="63146" y="0"/>
                  <a:pt x="87235" y="0"/>
                </a:cubicBezTo>
                <a:lnTo>
                  <a:pt x="1179422" y="0"/>
                </a:lnTo>
                <a:cubicBezTo>
                  <a:pt x="1227601" y="0"/>
                  <a:pt x="1266657" y="39057"/>
                  <a:pt x="1266657" y="87235"/>
                </a:cubicBezTo>
                <a:lnTo>
                  <a:pt x="1266657" y="1179422"/>
                </a:lnTo>
                <a:cubicBezTo>
                  <a:pt x="1266657" y="1227601"/>
                  <a:pt x="1227601" y="1266657"/>
                  <a:pt x="1179422" y="1266657"/>
                </a:cubicBezTo>
                <a:lnTo>
                  <a:pt x="87235" y="1266657"/>
                </a:lnTo>
                <a:cubicBezTo>
                  <a:pt x="39057" y="1266657"/>
                  <a:pt x="0" y="1227601"/>
                  <a:pt x="0" y="1179422"/>
                </a:cubicBezTo>
                <a:lnTo>
                  <a:pt x="0" y="87235"/>
                </a:lnTo>
                <a:cubicBezTo>
                  <a:pt x="0" y="63146"/>
                  <a:pt x="9764" y="41337"/>
                  <a:pt x="25551" y="25550"/>
                </a:cubicBezTo>
                <a:close/>
              </a:path>
            </a:pathLst>
          </a:custGeom>
          <a:solidFill>
            <a:srgbClr val="304FFF"/>
          </a:solidFill>
          <a:ln w="12700">
            <a:noFill/>
          </a:ln>
          <a:effectLst>
            <a:outerShdw blurRad="1270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5" name="PA_任意多边形 45"/>
          <p:cNvSpPr/>
          <p:nvPr>
            <p:custDataLst>
              <p:tags r:id="rId1"/>
            </p:custDataLst>
          </p:nvPr>
        </p:nvSpPr>
        <p:spPr>
          <a:xfrm rot="2700000">
            <a:off x="9059875" y="971485"/>
            <a:ext cx="725203" cy="725203"/>
          </a:xfrm>
          <a:custGeom>
            <a:avLst/>
            <a:gdLst>
              <a:gd name="connsiteX0" fmla="*/ 95270 w 1266657"/>
              <a:gd name="connsiteY0" fmla="*/ 95268 h 1266657"/>
              <a:gd name="connsiteX1" fmla="*/ 72650 w 1266657"/>
              <a:gd name="connsiteY1" fmla="*/ 149877 h 1266657"/>
              <a:gd name="connsiteX2" fmla="*/ 72650 w 1266657"/>
              <a:gd name="connsiteY2" fmla="*/ 1116780 h 1266657"/>
              <a:gd name="connsiteX3" fmla="*/ 149878 w 1266657"/>
              <a:gd name="connsiteY3" fmla="*/ 1194008 h 1266657"/>
              <a:gd name="connsiteX4" fmla="*/ 1116781 w 1266657"/>
              <a:gd name="connsiteY4" fmla="*/ 1194008 h 1266657"/>
              <a:gd name="connsiteX5" fmla="*/ 1194009 w 1266657"/>
              <a:gd name="connsiteY5" fmla="*/ 1116780 h 1266657"/>
              <a:gd name="connsiteX6" fmla="*/ 1194010 w 1266657"/>
              <a:gd name="connsiteY6" fmla="*/ 149877 h 1266657"/>
              <a:gd name="connsiteX7" fmla="*/ 1116782 w 1266657"/>
              <a:gd name="connsiteY7" fmla="*/ 72649 h 1266657"/>
              <a:gd name="connsiteX8" fmla="*/ 149879 w 1266657"/>
              <a:gd name="connsiteY8" fmla="*/ 72649 h 1266657"/>
              <a:gd name="connsiteX9" fmla="*/ 95270 w 1266657"/>
              <a:gd name="connsiteY9" fmla="*/ 95268 h 1266657"/>
              <a:gd name="connsiteX10" fmla="*/ 25551 w 1266657"/>
              <a:gd name="connsiteY10" fmla="*/ 25550 h 1266657"/>
              <a:gd name="connsiteX11" fmla="*/ 87235 w 1266657"/>
              <a:gd name="connsiteY11" fmla="*/ 0 h 1266657"/>
              <a:gd name="connsiteX12" fmla="*/ 1179422 w 1266657"/>
              <a:gd name="connsiteY12" fmla="*/ 0 h 1266657"/>
              <a:gd name="connsiteX13" fmla="*/ 1266657 w 1266657"/>
              <a:gd name="connsiteY13" fmla="*/ 87235 h 1266657"/>
              <a:gd name="connsiteX14" fmla="*/ 1266657 w 1266657"/>
              <a:gd name="connsiteY14" fmla="*/ 1179422 h 1266657"/>
              <a:gd name="connsiteX15" fmla="*/ 1179422 w 1266657"/>
              <a:gd name="connsiteY15" fmla="*/ 1266657 h 1266657"/>
              <a:gd name="connsiteX16" fmla="*/ 87235 w 1266657"/>
              <a:gd name="connsiteY16" fmla="*/ 1266657 h 1266657"/>
              <a:gd name="connsiteX17" fmla="*/ 0 w 1266657"/>
              <a:gd name="connsiteY17" fmla="*/ 1179422 h 1266657"/>
              <a:gd name="connsiteX18" fmla="*/ 0 w 1266657"/>
              <a:gd name="connsiteY18" fmla="*/ 87235 h 1266657"/>
              <a:gd name="connsiteX19" fmla="*/ 25551 w 1266657"/>
              <a:gd name="connsiteY19" fmla="*/ 25550 h 1266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66657" h="1266657">
                <a:moveTo>
                  <a:pt x="95270" y="95268"/>
                </a:moveTo>
                <a:cubicBezTo>
                  <a:pt x="81294" y="109244"/>
                  <a:pt x="72651" y="128551"/>
                  <a:pt x="72650" y="149877"/>
                </a:cubicBezTo>
                <a:lnTo>
                  <a:pt x="72650" y="1116780"/>
                </a:lnTo>
                <a:cubicBezTo>
                  <a:pt x="72650" y="1159432"/>
                  <a:pt x="107227" y="1194008"/>
                  <a:pt x="149878" y="1194008"/>
                </a:cubicBezTo>
                <a:lnTo>
                  <a:pt x="1116781" y="1194008"/>
                </a:lnTo>
                <a:cubicBezTo>
                  <a:pt x="1159434" y="1194008"/>
                  <a:pt x="1194009" y="1159432"/>
                  <a:pt x="1194009" y="1116780"/>
                </a:cubicBezTo>
                <a:lnTo>
                  <a:pt x="1194010" y="149877"/>
                </a:lnTo>
                <a:cubicBezTo>
                  <a:pt x="1194009" y="107225"/>
                  <a:pt x="1159433" y="72649"/>
                  <a:pt x="1116782" y="72649"/>
                </a:cubicBezTo>
                <a:lnTo>
                  <a:pt x="149879" y="72649"/>
                </a:lnTo>
                <a:cubicBezTo>
                  <a:pt x="128552" y="72649"/>
                  <a:pt x="109246" y="81293"/>
                  <a:pt x="95270" y="95268"/>
                </a:cubicBezTo>
                <a:close/>
                <a:moveTo>
                  <a:pt x="25551" y="25550"/>
                </a:moveTo>
                <a:cubicBezTo>
                  <a:pt x="41337" y="9764"/>
                  <a:pt x="63146" y="0"/>
                  <a:pt x="87235" y="0"/>
                </a:cubicBezTo>
                <a:lnTo>
                  <a:pt x="1179422" y="0"/>
                </a:lnTo>
                <a:cubicBezTo>
                  <a:pt x="1227601" y="0"/>
                  <a:pt x="1266657" y="39057"/>
                  <a:pt x="1266657" y="87235"/>
                </a:cubicBezTo>
                <a:lnTo>
                  <a:pt x="1266657" y="1179422"/>
                </a:lnTo>
                <a:cubicBezTo>
                  <a:pt x="1266657" y="1227601"/>
                  <a:pt x="1227601" y="1266657"/>
                  <a:pt x="1179422" y="1266657"/>
                </a:cubicBezTo>
                <a:lnTo>
                  <a:pt x="87235" y="1266657"/>
                </a:lnTo>
                <a:cubicBezTo>
                  <a:pt x="39057" y="1266657"/>
                  <a:pt x="0" y="1227601"/>
                  <a:pt x="0" y="1179422"/>
                </a:cubicBezTo>
                <a:lnTo>
                  <a:pt x="0" y="87235"/>
                </a:lnTo>
                <a:cubicBezTo>
                  <a:pt x="0" y="63146"/>
                  <a:pt x="9764" y="41337"/>
                  <a:pt x="25551" y="25550"/>
                </a:cubicBezTo>
                <a:close/>
              </a:path>
            </a:pathLst>
          </a:custGeom>
          <a:solidFill>
            <a:srgbClr val="304FFF"/>
          </a:solidFill>
          <a:ln w="12700">
            <a:noFill/>
          </a:ln>
          <a:effectLst>
            <a:outerShdw blurRad="1270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30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 animBg="1"/>
      <p:bldP spid="32" grpId="0" animBg="1"/>
      <p:bldP spid="33" grpId="0" animBg="1"/>
      <p:bldP spid="47" grpId="0" animBg="1"/>
      <p:bldP spid="48" grpId="0" animBg="1"/>
      <p:bldP spid="64" grpId="0" animBg="1"/>
      <p:bldP spid="6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椭圆 67">
            <a:extLst>
              <a:ext uri="{FF2B5EF4-FFF2-40B4-BE49-F238E27FC236}">
                <a16:creationId xmlns:a16="http://schemas.microsoft.com/office/drawing/2014/main" xmlns="" id="{EED27A08-CE7D-44B0-9A95-FF7915418296}"/>
              </a:ext>
            </a:extLst>
          </p:cNvPr>
          <p:cNvSpPr/>
          <p:nvPr/>
        </p:nvSpPr>
        <p:spPr>
          <a:xfrm>
            <a:off x="1616467" y="2109616"/>
            <a:ext cx="1595874" cy="1595872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68">
            <a:extLst>
              <a:ext uri="{FF2B5EF4-FFF2-40B4-BE49-F238E27FC236}">
                <a16:creationId xmlns:a16="http://schemas.microsoft.com/office/drawing/2014/main" xmlns="" id="{E387F982-E096-4874-A546-AD7BDCB8DA23}"/>
              </a:ext>
            </a:extLst>
          </p:cNvPr>
          <p:cNvSpPr/>
          <p:nvPr/>
        </p:nvSpPr>
        <p:spPr>
          <a:xfrm>
            <a:off x="4030309" y="2109616"/>
            <a:ext cx="1595874" cy="1595872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xmlns="" id="{0242D0A0-59A3-4BAB-9574-9BF425EC657B}"/>
              </a:ext>
            </a:extLst>
          </p:cNvPr>
          <p:cNvSpPr/>
          <p:nvPr/>
        </p:nvSpPr>
        <p:spPr>
          <a:xfrm>
            <a:off x="6444151" y="2109616"/>
            <a:ext cx="1595874" cy="1595872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椭圆 70">
            <a:extLst>
              <a:ext uri="{FF2B5EF4-FFF2-40B4-BE49-F238E27FC236}">
                <a16:creationId xmlns:a16="http://schemas.microsoft.com/office/drawing/2014/main" xmlns="" id="{E49902CE-5D4C-436D-8D6A-FA1A18775DF3}"/>
              </a:ext>
            </a:extLst>
          </p:cNvPr>
          <p:cNvSpPr/>
          <p:nvPr/>
        </p:nvSpPr>
        <p:spPr>
          <a:xfrm>
            <a:off x="8891622" y="2109616"/>
            <a:ext cx="1595874" cy="1595872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iŝḻíḍè">
            <a:extLst>
              <a:ext uri="{FF2B5EF4-FFF2-40B4-BE49-F238E27FC236}">
                <a16:creationId xmlns:a16="http://schemas.microsoft.com/office/drawing/2014/main" xmlns="" id="{6639D485-2B13-413E-BF9A-9730AD1FB66A}"/>
              </a:ext>
            </a:extLst>
          </p:cNvPr>
          <p:cNvSpPr/>
          <p:nvPr/>
        </p:nvSpPr>
        <p:spPr>
          <a:xfrm>
            <a:off x="1704506" y="3797190"/>
            <a:ext cx="1408586" cy="308047"/>
          </a:xfrm>
          <a:prstGeom prst="roundRect">
            <a:avLst>
              <a:gd name="adj" fmla="val 50000"/>
            </a:avLst>
          </a:prstGeom>
          <a:solidFill>
            <a:srgbClr val="304FFF"/>
          </a:solidFill>
          <a:ln w="12700">
            <a:miter lim="400000"/>
          </a:ln>
          <a:extLst>
            <a:ext uri="{C572A759-6A51-4108-AA02-DFA0A04FC94B}">
              <ma14:wrappingTextBoxFlag xmlns="" xmlns:lc="http://schemas.openxmlformats.org/drawingml/2006/lockedCanvas" xmlns:p14="http://schemas.microsoft.com/office/powerpoint/2010/main" xmlns:ma14="http://schemas.microsoft.com/office/mac/drawingml/2011/main" xmlns:a16="http://schemas.microsoft.com/office/drawing/2014/main" val="1"/>
            </a:ext>
          </a:extLst>
        </p:spPr>
        <p:txBody>
          <a:bodyPr wrap="none" lIns="90000" tIns="46800" rIns="90000" bIns="46800">
            <a:normAutofit fontScale="62500" lnSpcReduction="20000"/>
          </a:bodyPr>
          <a:lstStyle/>
          <a:p>
            <a:pPr algn="ctr"/>
            <a:endParaRPr lang="zh-CN" altLang="en-US" sz="1645" b="1" dirty="0">
              <a:solidFill>
                <a:schemeClr val="bg1"/>
              </a:solidFill>
            </a:endParaRPr>
          </a:p>
        </p:txBody>
      </p:sp>
      <p:sp>
        <p:nvSpPr>
          <p:cNvPr id="17" name="iŝḻíḍè">
            <a:extLst>
              <a:ext uri="{FF2B5EF4-FFF2-40B4-BE49-F238E27FC236}">
                <a16:creationId xmlns:a16="http://schemas.microsoft.com/office/drawing/2014/main" xmlns="" id="{ED290859-A6EB-4ED3-8A82-9C51511CB62F}"/>
              </a:ext>
            </a:extLst>
          </p:cNvPr>
          <p:cNvSpPr/>
          <p:nvPr/>
        </p:nvSpPr>
        <p:spPr>
          <a:xfrm>
            <a:off x="1704506" y="3827694"/>
            <a:ext cx="1408586" cy="308047"/>
          </a:xfrm>
          <a:prstGeom prst="roundRect">
            <a:avLst>
              <a:gd name="adj" fmla="val 50000"/>
            </a:avLst>
          </a:prstGeom>
          <a:solidFill>
            <a:srgbClr val="64FEDA"/>
          </a:solidFill>
          <a:ln w="12700">
            <a:miter lim="400000"/>
          </a:ln>
          <a:extLst>
            <a:ext uri="{C572A759-6A51-4108-AA02-DFA0A04FC94B}">
              <ma14:wrappingTextBoxFlag xmlns="" xmlns:lc="http://schemas.openxmlformats.org/drawingml/2006/lockedCanvas" xmlns:p14="http://schemas.microsoft.com/office/powerpoint/2010/main" xmlns:ma14="http://schemas.microsoft.com/office/mac/drawingml/2011/main" xmlns:a16="http://schemas.microsoft.com/office/drawing/2014/main" val="1"/>
            </a:ext>
          </a:extLst>
        </p:spPr>
        <p:txBody>
          <a:bodyPr wrap="none" lIns="90000" tIns="46800" rIns="90000" bIns="46800">
            <a:normAutofit fontScale="62500" lnSpcReduction="20000"/>
          </a:bodyPr>
          <a:lstStyle/>
          <a:p>
            <a:pPr algn="ctr"/>
            <a:endParaRPr lang="zh-CN" altLang="en-US" sz="1645" b="1" dirty="0">
              <a:solidFill>
                <a:schemeClr val="bg1"/>
              </a:solidFill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xmlns="" id="{96D0BB38-DCF8-435E-8890-9F06B0923F1E}"/>
              </a:ext>
            </a:extLst>
          </p:cNvPr>
          <p:cNvCxnSpPr>
            <a:cxnSpLocks/>
          </p:cNvCxnSpPr>
          <p:nvPr/>
        </p:nvCxnSpPr>
        <p:spPr>
          <a:xfrm>
            <a:off x="1152525" y="5048021"/>
            <a:ext cx="9886950" cy="0"/>
          </a:xfrm>
          <a:prstGeom prst="line">
            <a:avLst/>
          </a:prstGeom>
          <a:ln w="9525">
            <a:gradFill flip="none" rotWithShape="1"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ísļîḓê">
            <a:extLst>
              <a:ext uri="{FF2B5EF4-FFF2-40B4-BE49-F238E27FC236}">
                <a16:creationId xmlns:a16="http://schemas.microsoft.com/office/drawing/2014/main" xmlns="" id="{62949920-C82D-45CE-88CC-057AE8006C37}"/>
              </a:ext>
            </a:extLst>
          </p:cNvPr>
          <p:cNvSpPr/>
          <p:nvPr/>
        </p:nvSpPr>
        <p:spPr>
          <a:xfrm>
            <a:off x="4129558" y="3797190"/>
            <a:ext cx="1408586" cy="3080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lc="http://schemas.openxmlformats.org/drawingml/2006/lockedCanvas" xmlns:p14="http://schemas.microsoft.com/office/powerpoint/2010/main" xmlns:ma14="http://schemas.microsoft.com/office/mac/drawingml/2011/main" xmlns:a16="http://schemas.microsoft.com/office/drawing/2014/main" val="1"/>
            </a:ext>
          </a:extLst>
        </p:spPr>
        <p:txBody>
          <a:bodyPr wrap="none" lIns="90000" tIns="46800" rIns="90000" bIns="46800">
            <a:normAutofit fontScale="62500" lnSpcReduction="20000"/>
          </a:bodyPr>
          <a:lstStyle/>
          <a:p>
            <a:pPr algn="ctr"/>
            <a:endParaRPr lang="zh-CN" altLang="en-US" sz="1645" b="1" dirty="0">
              <a:solidFill>
                <a:schemeClr val="bg1"/>
              </a:solidFill>
            </a:endParaRPr>
          </a:p>
        </p:txBody>
      </p:sp>
      <p:sp>
        <p:nvSpPr>
          <p:cNvPr id="15" name="ísļîḓê">
            <a:extLst>
              <a:ext uri="{FF2B5EF4-FFF2-40B4-BE49-F238E27FC236}">
                <a16:creationId xmlns:a16="http://schemas.microsoft.com/office/drawing/2014/main" xmlns="" id="{A2668BC0-4007-402A-82C0-E785A98B1F42}"/>
              </a:ext>
            </a:extLst>
          </p:cNvPr>
          <p:cNvSpPr/>
          <p:nvPr/>
        </p:nvSpPr>
        <p:spPr>
          <a:xfrm>
            <a:off x="4129558" y="3827694"/>
            <a:ext cx="1408586" cy="308047"/>
          </a:xfrm>
          <a:prstGeom prst="roundRect">
            <a:avLst>
              <a:gd name="adj" fmla="val 50000"/>
            </a:avLst>
          </a:prstGeom>
          <a:solidFill>
            <a:srgbClr val="304FFF"/>
          </a:solidFill>
          <a:ln w="12700">
            <a:miter lim="400000"/>
          </a:ln>
          <a:extLst>
            <a:ext uri="{C572A759-6A51-4108-AA02-DFA0A04FC94B}">
              <ma14:wrappingTextBoxFlag xmlns="" xmlns:lc="http://schemas.openxmlformats.org/drawingml/2006/lockedCanvas" xmlns:p14="http://schemas.microsoft.com/office/powerpoint/2010/main" xmlns:ma14="http://schemas.microsoft.com/office/mac/drawingml/2011/main" xmlns:a16="http://schemas.microsoft.com/office/drawing/2014/main" val="1"/>
            </a:ext>
          </a:extLst>
        </p:spPr>
        <p:txBody>
          <a:bodyPr wrap="none" lIns="90000" tIns="46800" rIns="90000" bIns="46800">
            <a:normAutofit fontScale="62500" lnSpcReduction="20000"/>
          </a:bodyPr>
          <a:lstStyle/>
          <a:p>
            <a:pPr algn="ctr"/>
            <a:endParaRPr lang="zh-CN" altLang="en-US" sz="1645" b="1" dirty="0">
              <a:solidFill>
                <a:schemeClr val="bg1"/>
              </a:solidFill>
            </a:endParaRPr>
          </a:p>
        </p:txBody>
      </p:sp>
      <p:sp>
        <p:nvSpPr>
          <p:cNvPr id="20" name="îṥľíḍè">
            <a:extLst>
              <a:ext uri="{FF2B5EF4-FFF2-40B4-BE49-F238E27FC236}">
                <a16:creationId xmlns:a16="http://schemas.microsoft.com/office/drawing/2014/main" xmlns="" id="{0EE29C04-8E33-4237-B3CA-0ABA21205EC3}"/>
              </a:ext>
            </a:extLst>
          </p:cNvPr>
          <p:cNvSpPr/>
          <p:nvPr/>
        </p:nvSpPr>
        <p:spPr>
          <a:xfrm>
            <a:off x="6554609" y="3797190"/>
            <a:ext cx="1408586" cy="3080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lc="http://schemas.openxmlformats.org/drawingml/2006/lockedCanvas" xmlns:p14="http://schemas.microsoft.com/office/powerpoint/2010/main" xmlns:ma14="http://schemas.microsoft.com/office/mac/drawingml/2011/main" xmlns:a16="http://schemas.microsoft.com/office/drawing/2014/main" val="1"/>
            </a:ext>
          </a:extLst>
        </p:spPr>
        <p:txBody>
          <a:bodyPr wrap="none" lIns="90000" tIns="46800" rIns="90000" bIns="46800">
            <a:normAutofit fontScale="62500" lnSpcReduction="20000"/>
          </a:bodyPr>
          <a:lstStyle/>
          <a:p>
            <a:pPr algn="ctr"/>
            <a:endParaRPr lang="zh-CN" altLang="en-US" sz="1645" b="1" dirty="0">
              <a:solidFill>
                <a:schemeClr val="bg1"/>
              </a:solidFill>
            </a:endParaRPr>
          </a:p>
        </p:txBody>
      </p:sp>
      <p:sp>
        <p:nvSpPr>
          <p:cNvPr id="13" name="îṥľíḍè">
            <a:extLst>
              <a:ext uri="{FF2B5EF4-FFF2-40B4-BE49-F238E27FC236}">
                <a16:creationId xmlns:a16="http://schemas.microsoft.com/office/drawing/2014/main" xmlns="" id="{1AF53135-F1BF-4377-9C10-0FA4293AED2C}"/>
              </a:ext>
            </a:extLst>
          </p:cNvPr>
          <p:cNvSpPr/>
          <p:nvPr/>
        </p:nvSpPr>
        <p:spPr>
          <a:xfrm>
            <a:off x="6554609" y="3827694"/>
            <a:ext cx="1408586" cy="308047"/>
          </a:xfrm>
          <a:prstGeom prst="roundRect">
            <a:avLst>
              <a:gd name="adj" fmla="val 50000"/>
            </a:avLst>
          </a:prstGeom>
          <a:solidFill>
            <a:srgbClr val="304FFF"/>
          </a:solidFill>
          <a:ln w="12700">
            <a:miter lim="400000"/>
          </a:ln>
          <a:extLst>
            <a:ext uri="{C572A759-6A51-4108-AA02-DFA0A04FC94B}">
              <ma14:wrappingTextBoxFlag xmlns="" xmlns:lc="http://schemas.openxmlformats.org/drawingml/2006/lockedCanvas" xmlns:p14="http://schemas.microsoft.com/office/powerpoint/2010/main" xmlns:ma14="http://schemas.microsoft.com/office/mac/drawingml/2011/main" xmlns:a16="http://schemas.microsoft.com/office/drawing/2014/main" val="1"/>
            </a:ext>
          </a:extLst>
        </p:spPr>
        <p:txBody>
          <a:bodyPr wrap="none" lIns="90000" tIns="46800" rIns="90000" bIns="46800">
            <a:normAutofit fontScale="62500" lnSpcReduction="20000"/>
          </a:bodyPr>
          <a:lstStyle/>
          <a:p>
            <a:pPr algn="ctr"/>
            <a:endParaRPr lang="zh-CN" altLang="en-US" sz="1645" b="1" dirty="0">
              <a:solidFill>
                <a:schemeClr val="bg1"/>
              </a:solidFill>
            </a:endParaRPr>
          </a:p>
        </p:txBody>
      </p:sp>
      <p:sp>
        <p:nvSpPr>
          <p:cNvPr id="21" name="ïşļîḓe">
            <a:extLst>
              <a:ext uri="{FF2B5EF4-FFF2-40B4-BE49-F238E27FC236}">
                <a16:creationId xmlns:a16="http://schemas.microsoft.com/office/drawing/2014/main" xmlns="" id="{1EAF2721-2ACE-4473-AB12-7FF67976C340}"/>
              </a:ext>
            </a:extLst>
          </p:cNvPr>
          <p:cNvSpPr/>
          <p:nvPr/>
        </p:nvSpPr>
        <p:spPr>
          <a:xfrm>
            <a:off x="8979661" y="3801621"/>
            <a:ext cx="1408586" cy="30804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lc="http://schemas.openxmlformats.org/drawingml/2006/lockedCanvas" xmlns:p14="http://schemas.microsoft.com/office/powerpoint/2010/main" xmlns:ma14="http://schemas.microsoft.com/office/mac/drawingml/2011/main" xmlns:a16="http://schemas.microsoft.com/office/drawing/2014/main" val="1"/>
            </a:ext>
          </a:extLst>
        </p:spPr>
        <p:txBody>
          <a:bodyPr wrap="none" lIns="90000" tIns="46800" rIns="90000" bIns="46800">
            <a:normAutofit fontScale="62500" lnSpcReduction="20000"/>
          </a:bodyPr>
          <a:lstStyle/>
          <a:p>
            <a:pPr algn="ctr"/>
            <a:endParaRPr lang="zh-CN" altLang="en-US" sz="1645" b="1" dirty="0">
              <a:solidFill>
                <a:schemeClr val="bg1"/>
              </a:solidFill>
            </a:endParaRPr>
          </a:p>
        </p:txBody>
      </p:sp>
      <p:sp>
        <p:nvSpPr>
          <p:cNvPr id="11" name="ïşļîḓe">
            <a:extLst>
              <a:ext uri="{FF2B5EF4-FFF2-40B4-BE49-F238E27FC236}">
                <a16:creationId xmlns:a16="http://schemas.microsoft.com/office/drawing/2014/main" xmlns="" id="{AFC1B5B4-9069-4467-8473-97EEC49553D4}"/>
              </a:ext>
            </a:extLst>
          </p:cNvPr>
          <p:cNvSpPr/>
          <p:nvPr/>
        </p:nvSpPr>
        <p:spPr>
          <a:xfrm>
            <a:off x="8979661" y="3832125"/>
            <a:ext cx="1408586" cy="308047"/>
          </a:xfrm>
          <a:prstGeom prst="roundRect">
            <a:avLst>
              <a:gd name="adj" fmla="val 50000"/>
            </a:avLst>
          </a:prstGeom>
          <a:solidFill>
            <a:srgbClr val="304FFF"/>
          </a:solidFill>
          <a:ln w="12700">
            <a:miter lim="400000"/>
          </a:ln>
          <a:extLst>
            <a:ext uri="{C572A759-6A51-4108-AA02-DFA0A04FC94B}">
              <ma14:wrappingTextBoxFlag xmlns="" xmlns:lc="http://schemas.openxmlformats.org/drawingml/2006/lockedCanvas" xmlns:p14="http://schemas.microsoft.com/office/powerpoint/2010/main" xmlns:ma14="http://schemas.microsoft.com/office/mac/drawingml/2011/main" xmlns:a16="http://schemas.microsoft.com/office/drawing/2014/main" val="1"/>
            </a:ext>
          </a:extLst>
        </p:spPr>
        <p:txBody>
          <a:bodyPr wrap="none" lIns="90000" tIns="46800" rIns="90000" bIns="46800">
            <a:normAutofit fontScale="62500" lnSpcReduction="20000"/>
          </a:bodyPr>
          <a:lstStyle/>
          <a:p>
            <a:pPr algn="ctr"/>
            <a:endParaRPr lang="zh-CN" altLang="en-US" sz="1645" b="1" dirty="0">
              <a:solidFill>
                <a:schemeClr val="bg1"/>
              </a:solidFill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6C703191-69BB-4975-AD60-9FB0D3831249}"/>
              </a:ext>
            </a:extLst>
          </p:cNvPr>
          <p:cNvGrpSpPr/>
          <p:nvPr/>
        </p:nvGrpSpPr>
        <p:grpSpPr>
          <a:xfrm>
            <a:off x="3972236" y="3832683"/>
            <a:ext cx="1862835" cy="978961"/>
            <a:chOff x="3075915" y="2343753"/>
            <a:chExt cx="1862835" cy="978961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xmlns="" id="{10CE52A9-C503-4CE7-877B-610C069DF088}"/>
                </a:ext>
              </a:extLst>
            </p:cNvPr>
            <p:cNvSpPr txBox="1"/>
            <p:nvPr/>
          </p:nvSpPr>
          <p:spPr>
            <a:xfrm>
              <a:off x="3075915" y="2343753"/>
              <a:ext cx="1862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+mn-ea"/>
                </a:rPr>
                <a:t>文字添加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xmlns="" id="{05D0754B-B2AF-41A6-B432-92C90D16FC13}"/>
                </a:ext>
              </a:extLst>
            </p:cNvPr>
            <p:cNvSpPr txBox="1"/>
            <p:nvPr/>
          </p:nvSpPr>
          <p:spPr>
            <a:xfrm>
              <a:off x="3075916" y="2770640"/>
              <a:ext cx="1862834" cy="5520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</a:t>
              </a: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2918F843-B8EA-430E-9B6D-FBB8D503FFC2}"/>
              </a:ext>
            </a:extLst>
          </p:cNvPr>
          <p:cNvGrpSpPr/>
          <p:nvPr/>
        </p:nvGrpSpPr>
        <p:grpSpPr>
          <a:xfrm>
            <a:off x="6273502" y="3806369"/>
            <a:ext cx="1862835" cy="978961"/>
            <a:chOff x="3075915" y="2343753"/>
            <a:chExt cx="1862835" cy="978961"/>
          </a:xfrm>
        </p:grpSpPr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xmlns="" id="{C2C2F621-700B-40CD-A7D5-6F2711B78224}"/>
                </a:ext>
              </a:extLst>
            </p:cNvPr>
            <p:cNvSpPr txBox="1"/>
            <p:nvPr/>
          </p:nvSpPr>
          <p:spPr>
            <a:xfrm>
              <a:off x="3075915" y="2343753"/>
              <a:ext cx="1862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+mn-ea"/>
                </a:rPr>
                <a:t>文字添加</a:t>
              </a: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xmlns="" id="{263C12C1-E081-4A34-BCE0-CB63D2856D3E}"/>
                </a:ext>
              </a:extLst>
            </p:cNvPr>
            <p:cNvSpPr txBox="1"/>
            <p:nvPr/>
          </p:nvSpPr>
          <p:spPr>
            <a:xfrm>
              <a:off x="3075916" y="2770640"/>
              <a:ext cx="1862834" cy="5520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</a:t>
              </a: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47EE42FD-DF05-461F-B70B-1234C037B25F}"/>
              </a:ext>
            </a:extLst>
          </p:cNvPr>
          <p:cNvGrpSpPr/>
          <p:nvPr/>
        </p:nvGrpSpPr>
        <p:grpSpPr>
          <a:xfrm>
            <a:off x="8698554" y="3806369"/>
            <a:ext cx="1862835" cy="978961"/>
            <a:chOff x="3075915" y="2343753"/>
            <a:chExt cx="1862835" cy="978961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xmlns="" id="{5C7267F4-CE97-4F2F-B2AB-D0A77C6D8A3D}"/>
                </a:ext>
              </a:extLst>
            </p:cNvPr>
            <p:cNvSpPr txBox="1"/>
            <p:nvPr/>
          </p:nvSpPr>
          <p:spPr>
            <a:xfrm>
              <a:off x="3075915" y="2343753"/>
              <a:ext cx="1862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+mn-ea"/>
                </a:rPr>
                <a:t>文字添加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xmlns="" id="{16B67F2A-A34D-4534-BC7B-5F6F84162B13}"/>
                </a:ext>
              </a:extLst>
            </p:cNvPr>
            <p:cNvSpPr txBox="1"/>
            <p:nvPr/>
          </p:nvSpPr>
          <p:spPr>
            <a:xfrm>
              <a:off x="3075916" y="2770640"/>
              <a:ext cx="1862834" cy="5520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</a:t>
              </a: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xmlns="" id="{59DE9002-1E6A-4C23-B7B6-1A690BA8D9D6}"/>
              </a:ext>
            </a:extLst>
          </p:cNvPr>
          <p:cNvGrpSpPr/>
          <p:nvPr/>
        </p:nvGrpSpPr>
        <p:grpSpPr>
          <a:xfrm>
            <a:off x="1477382" y="3812440"/>
            <a:ext cx="1916818" cy="999204"/>
            <a:chOff x="3075916" y="2323510"/>
            <a:chExt cx="1916818" cy="999204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xmlns="" id="{347DC641-11EC-4167-90DC-87F4BAAD083C}"/>
                </a:ext>
              </a:extLst>
            </p:cNvPr>
            <p:cNvSpPr txBox="1"/>
            <p:nvPr/>
          </p:nvSpPr>
          <p:spPr>
            <a:xfrm>
              <a:off x="3129899" y="2323510"/>
              <a:ext cx="1862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+mn-ea"/>
                </a:rPr>
                <a:t>文字添加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xmlns="" id="{0E272B05-6C05-47BB-BBA3-5A0EF82C2EE3}"/>
                </a:ext>
              </a:extLst>
            </p:cNvPr>
            <p:cNvSpPr txBox="1"/>
            <p:nvPr/>
          </p:nvSpPr>
          <p:spPr>
            <a:xfrm>
              <a:off x="3075916" y="2770640"/>
              <a:ext cx="1862834" cy="5520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</a:t>
              </a:r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xmlns="" id="{AD3E1C20-88B4-4815-9103-E2181F2758D8}"/>
              </a:ext>
            </a:extLst>
          </p:cNvPr>
          <p:cNvSpPr txBox="1"/>
          <p:nvPr/>
        </p:nvSpPr>
        <p:spPr>
          <a:xfrm>
            <a:off x="3018971" y="5225868"/>
            <a:ext cx="6154058" cy="49494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it into a film to be user presentation and make be used in a wider field</a:t>
            </a:r>
          </a:p>
        </p:txBody>
      </p:sp>
      <p:pic>
        <p:nvPicPr>
          <p:cNvPr id="54" name="图片占位符 53">
            <a:extLst>
              <a:ext uri="{FF2B5EF4-FFF2-40B4-BE49-F238E27FC236}">
                <a16:creationId xmlns:a16="http://schemas.microsoft.com/office/drawing/2014/main" xmlns="" id="{736AD90D-C0AF-444A-8CF5-FFCBB9AAB4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4" r="16704"/>
          <a:stretch>
            <a:fillRect/>
          </a:stretch>
        </p:blipFill>
        <p:spPr>
          <a:xfrm>
            <a:off x="1704506" y="2205618"/>
            <a:ext cx="1408586" cy="1408586"/>
          </a:xfrm>
        </p:spPr>
      </p:pic>
      <p:pic>
        <p:nvPicPr>
          <p:cNvPr id="42" name="图片占位符 41">
            <a:extLst>
              <a:ext uri="{FF2B5EF4-FFF2-40B4-BE49-F238E27FC236}">
                <a16:creationId xmlns:a16="http://schemas.microsoft.com/office/drawing/2014/main" xmlns="" id="{1E625822-5D39-41FB-BEBE-4E7BCEFD9BA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4129558" y="2205618"/>
            <a:ext cx="1408586" cy="1408586"/>
          </a:xfrm>
        </p:spPr>
      </p:pic>
      <p:pic>
        <p:nvPicPr>
          <p:cNvPr id="44" name="图片占位符 43">
            <a:extLst>
              <a:ext uri="{FF2B5EF4-FFF2-40B4-BE49-F238E27FC236}">
                <a16:creationId xmlns:a16="http://schemas.microsoft.com/office/drawing/2014/main" xmlns="" id="{CE06BDE6-7A02-4300-855C-54ED6CDA93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4" r="16704"/>
          <a:stretch>
            <a:fillRect/>
          </a:stretch>
        </p:blipFill>
        <p:spPr>
          <a:xfrm>
            <a:off x="6554609" y="2205618"/>
            <a:ext cx="1408586" cy="1408586"/>
          </a:xfrm>
        </p:spPr>
      </p:pic>
      <p:pic>
        <p:nvPicPr>
          <p:cNvPr id="46" name="图片占位符 45">
            <a:extLst>
              <a:ext uri="{FF2B5EF4-FFF2-40B4-BE49-F238E27FC236}">
                <a16:creationId xmlns:a16="http://schemas.microsoft.com/office/drawing/2014/main" xmlns="" id="{325DC075-4B5D-4702-9BE7-8E3DFB7E2E4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9" r="16629"/>
          <a:stretch>
            <a:fillRect/>
          </a:stretch>
        </p:blipFill>
        <p:spPr>
          <a:xfrm>
            <a:off x="8979661" y="2210049"/>
            <a:ext cx="1408586" cy="1408586"/>
          </a:xfrm>
        </p:spPr>
      </p:pic>
    </p:spTree>
    <p:extLst>
      <p:ext uri="{BB962C8B-B14F-4D97-AF65-F5344CB8AC3E}">
        <p14:creationId xmlns:p14="http://schemas.microsoft.com/office/powerpoint/2010/main" val="234527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18" grpId="0" animBg="1"/>
      <p:bldP spid="17" grpId="0" animBg="1"/>
      <p:bldP spid="19" grpId="0" animBg="1"/>
      <p:bldP spid="15" grpId="0" animBg="1"/>
      <p:bldP spid="20" grpId="0" animBg="1"/>
      <p:bldP spid="13" grpId="0" animBg="1"/>
      <p:bldP spid="21" grpId="0" animBg="1"/>
      <p:bldP spid="11" grpId="0" animBg="1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D0B47E7C-57C3-4C63-98FF-C02F624C9ADA}"/>
              </a:ext>
            </a:extLst>
          </p:cNvPr>
          <p:cNvSpPr txBox="1"/>
          <p:nvPr/>
        </p:nvSpPr>
        <p:spPr>
          <a:xfrm>
            <a:off x="4618672" y="504225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碳纤维正粗黑简体" panose="02010601030101010101" pitchFamily="2" charset="-122"/>
                <a:ea typeface="碳纤维正粗黑简体" panose="02010601030101010101" pitchFamily="2" charset="-122"/>
              </a:rPr>
              <a:t>创意工作汇报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D44C1BCD-2B38-418D-B963-580D507442FD}"/>
              </a:ext>
            </a:extLst>
          </p:cNvPr>
          <p:cNvSpPr txBox="1"/>
          <p:nvPr/>
        </p:nvSpPr>
        <p:spPr>
          <a:xfrm>
            <a:off x="3251200" y="1091144"/>
            <a:ext cx="5689600" cy="4277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rPr>
              <a:t>The user can demonstrate on a projector or computer, or print the presentation and make it into a film to be used in a wider field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9CB2D082-062B-4F1D-8F1A-EFCF57EC132B}"/>
              </a:ext>
            </a:extLst>
          </p:cNvPr>
          <p:cNvGrpSpPr/>
          <p:nvPr/>
        </p:nvGrpSpPr>
        <p:grpSpPr>
          <a:xfrm>
            <a:off x="1379147" y="1884431"/>
            <a:ext cx="9433704" cy="4059170"/>
            <a:chOff x="1734862" y="1760606"/>
            <a:chExt cx="9433704" cy="4059170"/>
          </a:xfrm>
        </p:grpSpPr>
        <p:sp>
          <p:nvSpPr>
            <p:cNvPr id="4" name="Shape 8739">
              <a:extLst>
                <a:ext uri="{FF2B5EF4-FFF2-40B4-BE49-F238E27FC236}">
                  <a16:creationId xmlns:a16="http://schemas.microsoft.com/office/drawing/2014/main" xmlns="" id="{ADA0845C-5EBF-49CD-B96C-58D0DB80579D}"/>
                </a:ext>
              </a:extLst>
            </p:cNvPr>
            <p:cNvSpPr/>
            <p:nvPr/>
          </p:nvSpPr>
          <p:spPr>
            <a:xfrm>
              <a:off x="2567337" y="1868222"/>
              <a:ext cx="8348727" cy="3318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648" y="19804"/>
                    <a:pt x="1543" y="18700"/>
                    <a:pt x="2504" y="18506"/>
                  </a:cubicBezTo>
                  <a:cubicBezTo>
                    <a:pt x="4191" y="18166"/>
                    <a:pt x="5946" y="20784"/>
                    <a:pt x="7576" y="18924"/>
                  </a:cubicBezTo>
                  <a:cubicBezTo>
                    <a:pt x="9202" y="17068"/>
                    <a:pt x="9589" y="11720"/>
                    <a:pt x="11076" y="9332"/>
                  </a:cubicBezTo>
                  <a:cubicBezTo>
                    <a:pt x="13189" y="5937"/>
                    <a:pt x="15789" y="10111"/>
                    <a:pt x="18164" y="8979"/>
                  </a:cubicBezTo>
                  <a:cubicBezTo>
                    <a:pt x="19952" y="8127"/>
                    <a:pt x="21330" y="4525"/>
                    <a:pt x="21600" y="0"/>
                  </a:cubicBezTo>
                </a:path>
              </a:pathLst>
            </a:custGeom>
            <a:ln w="25400">
              <a:solidFill>
                <a:schemeClr val="bg1">
                  <a:lumMod val="85000"/>
                </a:schemeClr>
              </a:solidFill>
              <a:custDash>
                <a:ds d="200000" sp="200000"/>
              </a:custDash>
              <a:miter lim="400000"/>
            </a:ln>
          </p:spPr>
          <p:txBody>
            <a:bodyPr lIns="38100" tIns="38100" rIns="38100" bIns="38100" anchor="ctr"/>
            <a:lstStyle/>
            <a:p>
              <a:pPr algn="ctr">
                <a:defRPr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grpSp>
          <p:nvGrpSpPr>
            <p:cNvPr id="5" name="Group 8748">
              <a:extLst>
                <a:ext uri="{FF2B5EF4-FFF2-40B4-BE49-F238E27FC236}">
                  <a16:creationId xmlns:a16="http://schemas.microsoft.com/office/drawing/2014/main" xmlns="" id="{738A2660-1F52-430D-BBA3-64CECEE01668}"/>
                </a:ext>
              </a:extLst>
            </p:cNvPr>
            <p:cNvGrpSpPr/>
            <p:nvPr/>
          </p:nvGrpSpPr>
          <p:grpSpPr>
            <a:xfrm>
              <a:off x="1734862" y="5027254"/>
              <a:ext cx="1009226" cy="792522"/>
              <a:chOff x="0" y="0"/>
              <a:chExt cx="3508496" cy="2755140"/>
            </a:xfrm>
          </p:grpSpPr>
          <p:sp>
            <p:nvSpPr>
              <p:cNvPr id="6" name="Shape 8742">
                <a:extLst>
                  <a:ext uri="{FF2B5EF4-FFF2-40B4-BE49-F238E27FC236}">
                    <a16:creationId xmlns:a16="http://schemas.microsoft.com/office/drawing/2014/main" xmlns="" id="{360D0E1C-2D35-40A6-86C7-21349282C94C}"/>
                  </a:ext>
                </a:extLst>
              </p:cNvPr>
              <p:cNvSpPr/>
              <p:nvPr/>
            </p:nvSpPr>
            <p:spPr>
              <a:xfrm>
                <a:off x="1018575" y="4128"/>
                <a:ext cx="2480927" cy="26877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4535"/>
                    </a:moveTo>
                    <a:lnTo>
                      <a:pt x="21600" y="0"/>
                    </a:lnTo>
                    <a:lnTo>
                      <a:pt x="2081" y="21600"/>
                    </a:lnTo>
                    <a:lnTo>
                      <a:pt x="0" y="14535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304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7" name="Shape 8743">
                <a:extLst>
                  <a:ext uri="{FF2B5EF4-FFF2-40B4-BE49-F238E27FC236}">
                    <a16:creationId xmlns:a16="http://schemas.microsoft.com/office/drawing/2014/main" xmlns="" id="{B9A0168C-7DBE-4E2A-B2F8-5EFA333C1E39}"/>
                  </a:ext>
                </a:extLst>
              </p:cNvPr>
              <p:cNvSpPr/>
              <p:nvPr/>
            </p:nvSpPr>
            <p:spPr>
              <a:xfrm>
                <a:off x="1256989" y="94"/>
                <a:ext cx="2246977" cy="26970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2" y="15533"/>
                    </a:moveTo>
                    <a:lnTo>
                      <a:pt x="0" y="21600"/>
                    </a:lnTo>
                    <a:lnTo>
                      <a:pt x="21600" y="0"/>
                    </a:lnTo>
                    <a:lnTo>
                      <a:pt x="202" y="15533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304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8" name="Shape 8744">
                <a:extLst>
                  <a:ext uri="{FF2B5EF4-FFF2-40B4-BE49-F238E27FC236}">
                    <a16:creationId xmlns:a16="http://schemas.microsoft.com/office/drawing/2014/main" xmlns="" id="{B3E080B5-05D7-4CDC-A8AA-31F01CDEDE0F}"/>
                  </a:ext>
                </a:extLst>
              </p:cNvPr>
              <p:cNvSpPr/>
              <p:nvPr/>
            </p:nvSpPr>
            <p:spPr>
              <a:xfrm>
                <a:off x="0" y="970"/>
                <a:ext cx="3504058" cy="1814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7317"/>
                    </a:moveTo>
                    <a:lnTo>
                      <a:pt x="6301" y="21600"/>
                    </a:lnTo>
                    <a:lnTo>
                      <a:pt x="21600" y="0"/>
                    </a:lnTo>
                    <a:lnTo>
                      <a:pt x="0" y="17317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304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9" name="Shape 8745">
                <a:extLst>
                  <a:ext uri="{FF2B5EF4-FFF2-40B4-BE49-F238E27FC236}">
                    <a16:creationId xmlns:a16="http://schemas.microsoft.com/office/drawing/2014/main" xmlns="" id="{70BB9C5C-C79B-4ABA-9817-34C9D57B8D32}"/>
                  </a:ext>
                </a:extLst>
              </p:cNvPr>
              <p:cNvSpPr/>
              <p:nvPr/>
            </p:nvSpPr>
            <p:spPr>
              <a:xfrm>
                <a:off x="1278633" y="1318"/>
                <a:ext cx="2225700" cy="2753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5166"/>
                    </a:moveTo>
                    <a:lnTo>
                      <a:pt x="14073" y="21600"/>
                    </a:lnTo>
                    <a:lnTo>
                      <a:pt x="21600" y="0"/>
                    </a:lnTo>
                    <a:lnTo>
                      <a:pt x="0" y="15166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304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0" name="Shape 8746">
                <a:extLst>
                  <a:ext uri="{FF2B5EF4-FFF2-40B4-BE49-F238E27FC236}">
                    <a16:creationId xmlns:a16="http://schemas.microsoft.com/office/drawing/2014/main" xmlns="" id="{BDA0144F-1AB4-4EDD-8DF6-A600AD56C5D1}"/>
                  </a:ext>
                </a:extLst>
              </p:cNvPr>
              <p:cNvSpPr/>
              <p:nvPr/>
            </p:nvSpPr>
            <p:spPr>
              <a:xfrm>
                <a:off x="2011562" y="1351"/>
                <a:ext cx="1496935" cy="2753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160"/>
                    </a:moveTo>
                    <a:lnTo>
                      <a:pt x="10411" y="21600"/>
                    </a:lnTo>
                    <a:lnTo>
                      <a:pt x="21600" y="0"/>
                    </a:lnTo>
                    <a:lnTo>
                      <a:pt x="0" y="10160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304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1" name="Shape 8747">
                <a:extLst>
                  <a:ext uri="{FF2B5EF4-FFF2-40B4-BE49-F238E27FC236}">
                    <a16:creationId xmlns:a16="http://schemas.microsoft.com/office/drawing/2014/main" xmlns="" id="{F4A67FAE-A9D3-46E1-B015-6BCCBFE99444}"/>
                  </a:ext>
                </a:extLst>
              </p:cNvPr>
              <p:cNvSpPr/>
              <p:nvPr/>
            </p:nvSpPr>
            <p:spPr>
              <a:xfrm>
                <a:off x="3478" y="0"/>
                <a:ext cx="3501451" cy="1453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1443" y="17896"/>
                    </a:lnTo>
                    <a:lnTo>
                      <a:pt x="2160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304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defRPr sz="30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  <p:grpSp>
          <p:nvGrpSpPr>
            <p:cNvPr id="12" name="Group 8755">
              <a:extLst>
                <a:ext uri="{FF2B5EF4-FFF2-40B4-BE49-F238E27FC236}">
                  <a16:creationId xmlns:a16="http://schemas.microsoft.com/office/drawing/2014/main" xmlns="" id="{3FCFC681-FFD0-4E64-8C10-F2A9B5F75D9D}"/>
                </a:ext>
              </a:extLst>
            </p:cNvPr>
            <p:cNvGrpSpPr/>
            <p:nvPr/>
          </p:nvGrpSpPr>
          <p:grpSpPr>
            <a:xfrm>
              <a:off x="3728816" y="4535536"/>
              <a:ext cx="558122" cy="456303"/>
              <a:chOff x="-51695" y="0"/>
              <a:chExt cx="762097" cy="623072"/>
            </a:xfrm>
          </p:grpSpPr>
          <p:sp>
            <p:nvSpPr>
              <p:cNvPr id="13" name="Shape 8753">
                <a:extLst>
                  <a:ext uri="{FF2B5EF4-FFF2-40B4-BE49-F238E27FC236}">
                    <a16:creationId xmlns:a16="http://schemas.microsoft.com/office/drawing/2014/main" xmlns="" id="{DF76262D-9CD0-4AC2-A273-8A8F87905863}"/>
                  </a:ext>
                </a:extLst>
              </p:cNvPr>
              <p:cNvSpPr/>
              <p:nvPr/>
            </p:nvSpPr>
            <p:spPr>
              <a:xfrm>
                <a:off x="0" y="0"/>
                <a:ext cx="607907" cy="607907"/>
              </a:xfrm>
              <a:prstGeom prst="ellipse">
                <a:avLst/>
              </a:prstGeom>
              <a:solidFill>
                <a:srgbClr val="304F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8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4" name="Shape 8754">
                <a:extLst>
                  <a:ext uri="{FF2B5EF4-FFF2-40B4-BE49-F238E27FC236}">
                    <a16:creationId xmlns:a16="http://schemas.microsoft.com/office/drawing/2014/main" xmlns="" id="{64FFF7D4-E1C0-4006-A166-FE86496566A0}"/>
                  </a:ext>
                </a:extLst>
              </p:cNvPr>
              <p:cNvSpPr/>
              <p:nvPr/>
            </p:nvSpPr>
            <p:spPr>
              <a:xfrm>
                <a:off x="-51695" y="2555"/>
                <a:ext cx="762097" cy="620517"/>
              </a:xfrm>
              <a:prstGeom prst="ellipse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lvl1pPr algn="ctr">
                  <a:defRPr sz="1800" cap="all" spc="36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Montserrat-Regular"/>
                  </a:defRPr>
                </a:lvl1pPr>
              </a:lstStyle>
              <a:p>
                <a:r>
                  <a:rPr sz="1600" dirty="0">
                    <a:latin typeface="Century Gothic" panose="020B0502020202020204" pitchFamily="34" charset="0"/>
                  </a:rPr>
                  <a:t>01</a:t>
                </a:r>
              </a:p>
            </p:txBody>
          </p:sp>
        </p:grpSp>
        <p:grpSp>
          <p:nvGrpSpPr>
            <p:cNvPr id="15" name="Group 8758">
              <a:extLst>
                <a:ext uri="{FF2B5EF4-FFF2-40B4-BE49-F238E27FC236}">
                  <a16:creationId xmlns:a16="http://schemas.microsoft.com/office/drawing/2014/main" xmlns="" id="{E2FF814E-BB86-47CC-809B-D7CF551B48C0}"/>
                </a:ext>
              </a:extLst>
            </p:cNvPr>
            <p:cNvGrpSpPr/>
            <p:nvPr/>
          </p:nvGrpSpPr>
          <p:grpSpPr>
            <a:xfrm>
              <a:off x="6081311" y="3649981"/>
              <a:ext cx="558122" cy="456303"/>
              <a:chOff x="-51695" y="0"/>
              <a:chExt cx="762097" cy="623072"/>
            </a:xfrm>
          </p:grpSpPr>
          <p:sp>
            <p:nvSpPr>
              <p:cNvPr id="16" name="Shape 8756">
                <a:extLst>
                  <a:ext uri="{FF2B5EF4-FFF2-40B4-BE49-F238E27FC236}">
                    <a16:creationId xmlns:a16="http://schemas.microsoft.com/office/drawing/2014/main" xmlns="" id="{B4D4A6FA-C930-4508-B57F-45A280B843A0}"/>
                  </a:ext>
                </a:extLst>
              </p:cNvPr>
              <p:cNvSpPr/>
              <p:nvPr/>
            </p:nvSpPr>
            <p:spPr>
              <a:xfrm>
                <a:off x="0" y="0"/>
                <a:ext cx="607907" cy="607907"/>
              </a:xfrm>
              <a:prstGeom prst="ellipse">
                <a:avLst/>
              </a:prstGeom>
              <a:solidFill>
                <a:srgbClr val="304F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8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7" name="Shape 8757">
                <a:extLst>
                  <a:ext uri="{FF2B5EF4-FFF2-40B4-BE49-F238E27FC236}">
                    <a16:creationId xmlns:a16="http://schemas.microsoft.com/office/drawing/2014/main" xmlns="" id="{68086092-F1AE-4F85-A379-794A10E5ECCE}"/>
                  </a:ext>
                </a:extLst>
              </p:cNvPr>
              <p:cNvSpPr/>
              <p:nvPr/>
            </p:nvSpPr>
            <p:spPr>
              <a:xfrm>
                <a:off x="-51695" y="2555"/>
                <a:ext cx="762097" cy="620517"/>
              </a:xfrm>
              <a:prstGeom prst="ellipse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lvl1pPr algn="ctr">
                  <a:defRPr sz="1800" cap="all" spc="36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Montserrat-Regular"/>
                  </a:defRPr>
                </a:lvl1pPr>
              </a:lstStyle>
              <a:p>
                <a:r>
                  <a:rPr sz="1600" dirty="0">
                    <a:latin typeface="Century Gothic" panose="020B0502020202020204" pitchFamily="34" charset="0"/>
                  </a:rPr>
                  <a:t>02</a:t>
                </a:r>
              </a:p>
            </p:txBody>
          </p:sp>
        </p:grpSp>
        <p:grpSp>
          <p:nvGrpSpPr>
            <p:cNvPr id="18" name="Group 8761">
              <a:extLst>
                <a:ext uri="{FF2B5EF4-FFF2-40B4-BE49-F238E27FC236}">
                  <a16:creationId xmlns:a16="http://schemas.microsoft.com/office/drawing/2014/main" xmlns="" id="{5A82BB91-296E-4753-BC98-7E527CB05D29}"/>
                </a:ext>
              </a:extLst>
            </p:cNvPr>
            <p:cNvGrpSpPr/>
            <p:nvPr/>
          </p:nvGrpSpPr>
          <p:grpSpPr>
            <a:xfrm>
              <a:off x="8469167" y="2999693"/>
              <a:ext cx="558122" cy="456303"/>
              <a:chOff x="-51695" y="0"/>
              <a:chExt cx="762097" cy="623072"/>
            </a:xfrm>
          </p:grpSpPr>
          <p:sp>
            <p:nvSpPr>
              <p:cNvPr id="19" name="Shape 8759">
                <a:extLst>
                  <a:ext uri="{FF2B5EF4-FFF2-40B4-BE49-F238E27FC236}">
                    <a16:creationId xmlns:a16="http://schemas.microsoft.com/office/drawing/2014/main" xmlns="" id="{92F9FE42-6A6D-4BA1-A45E-608C820AD5D8}"/>
                  </a:ext>
                </a:extLst>
              </p:cNvPr>
              <p:cNvSpPr/>
              <p:nvPr/>
            </p:nvSpPr>
            <p:spPr>
              <a:xfrm>
                <a:off x="0" y="0"/>
                <a:ext cx="607907" cy="607907"/>
              </a:xfrm>
              <a:prstGeom prst="ellipse">
                <a:avLst/>
              </a:prstGeom>
              <a:solidFill>
                <a:srgbClr val="304F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8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0" name="Shape 8760">
                <a:extLst>
                  <a:ext uri="{FF2B5EF4-FFF2-40B4-BE49-F238E27FC236}">
                    <a16:creationId xmlns:a16="http://schemas.microsoft.com/office/drawing/2014/main" xmlns="" id="{F1B63D68-DE7F-4E1C-A658-2BDDEE62DDA7}"/>
                  </a:ext>
                </a:extLst>
              </p:cNvPr>
              <p:cNvSpPr/>
              <p:nvPr/>
            </p:nvSpPr>
            <p:spPr>
              <a:xfrm>
                <a:off x="-51695" y="2555"/>
                <a:ext cx="762097" cy="620517"/>
              </a:xfrm>
              <a:prstGeom prst="ellipse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lvl1pPr algn="ctr">
                  <a:defRPr sz="1800" cap="all" spc="36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Montserrat-Regular"/>
                  </a:defRPr>
                </a:lvl1pPr>
              </a:lstStyle>
              <a:p>
                <a:r>
                  <a:rPr sz="1600" dirty="0">
                    <a:latin typeface="Century Gothic" panose="020B0502020202020204" pitchFamily="34" charset="0"/>
                  </a:rPr>
                  <a:t>03</a:t>
                </a:r>
              </a:p>
            </p:txBody>
          </p:sp>
        </p:grpSp>
        <p:grpSp>
          <p:nvGrpSpPr>
            <p:cNvPr id="21" name="Group 8764">
              <a:extLst>
                <a:ext uri="{FF2B5EF4-FFF2-40B4-BE49-F238E27FC236}">
                  <a16:creationId xmlns:a16="http://schemas.microsoft.com/office/drawing/2014/main" xmlns="" id="{C2F49B8D-989E-4F41-9D2D-3106413BE273}"/>
                </a:ext>
              </a:extLst>
            </p:cNvPr>
            <p:cNvGrpSpPr/>
            <p:nvPr/>
          </p:nvGrpSpPr>
          <p:grpSpPr>
            <a:xfrm>
              <a:off x="10610444" y="1760606"/>
              <a:ext cx="558122" cy="456303"/>
              <a:chOff x="-51695" y="0"/>
              <a:chExt cx="762098" cy="623072"/>
            </a:xfrm>
          </p:grpSpPr>
          <p:sp>
            <p:nvSpPr>
              <p:cNvPr id="22" name="Shape 8762">
                <a:extLst>
                  <a:ext uri="{FF2B5EF4-FFF2-40B4-BE49-F238E27FC236}">
                    <a16:creationId xmlns:a16="http://schemas.microsoft.com/office/drawing/2014/main" xmlns="" id="{8D456823-CD7B-4050-85EB-0DC206CD82CC}"/>
                  </a:ext>
                </a:extLst>
              </p:cNvPr>
              <p:cNvSpPr/>
              <p:nvPr/>
            </p:nvSpPr>
            <p:spPr>
              <a:xfrm>
                <a:off x="0" y="0"/>
                <a:ext cx="607907" cy="607907"/>
              </a:xfrm>
              <a:prstGeom prst="ellipse">
                <a:avLst/>
              </a:prstGeom>
              <a:solidFill>
                <a:srgbClr val="304F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8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3" name="Shape 8763">
                <a:extLst>
                  <a:ext uri="{FF2B5EF4-FFF2-40B4-BE49-F238E27FC236}">
                    <a16:creationId xmlns:a16="http://schemas.microsoft.com/office/drawing/2014/main" xmlns="" id="{AB7A4F19-7EFA-4359-8C13-D3F0B7ACD6D9}"/>
                  </a:ext>
                </a:extLst>
              </p:cNvPr>
              <p:cNvSpPr/>
              <p:nvPr/>
            </p:nvSpPr>
            <p:spPr>
              <a:xfrm>
                <a:off x="-51695" y="2555"/>
                <a:ext cx="762098" cy="620517"/>
              </a:xfrm>
              <a:prstGeom prst="ellipse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lvl1pPr algn="ctr">
                  <a:defRPr sz="1800" cap="all" spc="36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Montserrat-Regular"/>
                  </a:defRPr>
                </a:lvl1pPr>
              </a:lstStyle>
              <a:p>
                <a:r>
                  <a:rPr sz="1600">
                    <a:latin typeface="Century Gothic" panose="020B0502020202020204" pitchFamily="34" charset="0"/>
                  </a:rPr>
                  <a:t>04</a:t>
                </a:r>
              </a:p>
            </p:txBody>
          </p:sp>
        </p:grp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xmlns="" id="{4EE07A20-F30D-4103-91AC-808CB7BBE453}"/>
              </a:ext>
            </a:extLst>
          </p:cNvPr>
          <p:cNvGrpSpPr/>
          <p:nvPr/>
        </p:nvGrpSpPr>
        <p:grpSpPr>
          <a:xfrm>
            <a:off x="6207074" y="1896416"/>
            <a:ext cx="3944086" cy="771221"/>
            <a:chOff x="1583785" y="2343753"/>
            <a:chExt cx="3944086" cy="771221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xmlns="" id="{6F1FB138-E8C8-49F1-BA19-DD67E2B1DB40}"/>
                </a:ext>
              </a:extLst>
            </p:cNvPr>
            <p:cNvSpPr txBox="1"/>
            <p:nvPr/>
          </p:nvSpPr>
          <p:spPr>
            <a:xfrm>
              <a:off x="3665035" y="2343753"/>
              <a:ext cx="1862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xmlns="" id="{BA257F1F-2398-4DF6-A1D4-036225958F30}"/>
                </a:ext>
              </a:extLst>
            </p:cNvPr>
            <p:cNvSpPr txBox="1"/>
            <p:nvPr/>
          </p:nvSpPr>
          <p:spPr>
            <a:xfrm>
              <a:off x="1583785" y="2687228"/>
              <a:ext cx="3944086" cy="42774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field</a:t>
              </a: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80C1B53E-2EED-46B4-B311-66CF7B10B5C5}"/>
              </a:ext>
            </a:extLst>
          </p:cNvPr>
          <p:cNvGrpSpPr/>
          <p:nvPr/>
        </p:nvGrpSpPr>
        <p:grpSpPr>
          <a:xfrm>
            <a:off x="1604071" y="3246837"/>
            <a:ext cx="3944086" cy="771221"/>
            <a:chOff x="1583785" y="2343753"/>
            <a:chExt cx="3944086" cy="771221"/>
          </a:xfrm>
        </p:grpSpPr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xmlns="" id="{3625242A-0A31-4FDD-822D-96860DB01899}"/>
                </a:ext>
              </a:extLst>
            </p:cNvPr>
            <p:cNvSpPr txBox="1"/>
            <p:nvPr/>
          </p:nvSpPr>
          <p:spPr>
            <a:xfrm>
              <a:off x="3665035" y="2343753"/>
              <a:ext cx="1862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xmlns="" id="{994ED47D-CEF5-4E13-BE6A-CCABD2126BD2}"/>
                </a:ext>
              </a:extLst>
            </p:cNvPr>
            <p:cNvSpPr txBox="1"/>
            <p:nvPr/>
          </p:nvSpPr>
          <p:spPr>
            <a:xfrm>
              <a:off x="1583785" y="2687228"/>
              <a:ext cx="3944086" cy="42774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field</a:t>
              </a: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xmlns="" id="{3291364F-CAFE-4EEA-9B1B-4E7B7BEE6D2F}"/>
              </a:ext>
            </a:extLst>
          </p:cNvPr>
          <p:cNvGrpSpPr/>
          <p:nvPr/>
        </p:nvGrpSpPr>
        <p:grpSpPr>
          <a:xfrm>
            <a:off x="3156329" y="5200584"/>
            <a:ext cx="3944086" cy="771221"/>
            <a:chOff x="1583785" y="2343753"/>
            <a:chExt cx="3944086" cy="771221"/>
          </a:xfrm>
        </p:grpSpPr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xmlns="" id="{6CDC2BFE-6A75-4D45-91A7-C99D9DEF1E74}"/>
                </a:ext>
              </a:extLst>
            </p:cNvPr>
            <p:cNvSpPr txBox="1"/>
            <p:nvPr/>
          </p:nvSpPr>
          <p:spPr>
            <a:xfrm>
              <a:off x="1583785" y="2343753"/>
              <a:ext cx="1862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xmlns="" id="{5879866D-AF0F-4DAE-A621-5A9D03242432}"/>
                </a:ext>
              </a:extLst>
            </p:cNvPr>
            <p:cNvSpPr txBox="1"/>
            <p:nvPr/>
          </p:nvSpPr>
          <p:spPr>
            <a:xfrm>
              <a:off x="1583785" y="2687228"/>
              <a:ext cx="3944086" cy="42774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field</a:t>
              </a: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xmlns="" id="{CBFDB8EA-A098-4CD0-85D6-26CA674176AD}"/>
              </a:ext>
            </a:extLst>
          </p:cNvPr>
          <p:cNvGrpSpPr/>
          <p:nvPr/>
        </p:nvGrpSpPr>
        <p:grpSpPr>
          <a:xfrm>
            <a:off x="7637510" y="3706991"/>
            <a:ext cx="3164461" cy="946653"/>
            <a:chOff x="1583785" y="2343753"/>
            <a:chExt cx="3164461" cy="946653"/>
          </a:xfrm>
        </p:grpSpPr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xmlns="" id="{B8DCC64D-B782-4DB1-ABC7-872050BCFF41}"/>
                </a:ext>
              </a:extLst>
            </p:cNvPr>
            <p:cNvSpPr txBox="1"/>
            <p:nvPr/>
          </p:nvSpPr>
          <p:spPr>
            <a:xfrm>
              <a:off x="1583785" y="2343753"/>
              <a:ext cx="1862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xmlns="" id="{70B6EB41-DCB5-4210-97A0-C3FB4D48272E}"/>
                </a:ext>
              </a:extLst>
            </p:cNvPr>
            <p:cNvSpPr txBox="1"/>
            <p:nvPr/>
          </p:nvSpPr>
          <p:spPr>
            <a:xfrm>
              <a:off x="1583785" y="2687228"/>
              <a:ext cx="3164461" cy="60317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992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58952" y="4551823"/>
            <a:ext cx="2421220" cy="790209"/>
            <a:chOff x="958952" y="4551823"/>
            <a:chExt cx="2421220" cy="790209"/>
          </a:xfrm>
        </p:grpSpPr>
        <p:sp>
          <p:nvSpPr>
            <p:cNvPr id="3" name="文本框 2"/>
            <p:cNvSpPr txBox="1"/>
            <p:nvPr/>
          </p:nvSpPr>
          <p:spPr>
            <a:xfrm>
              <a:off x="1153900" y="4551823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品牌营销概论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958952" y="4941922"/>
              <a:ext cx="24212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000" dirty="0" smtClean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print </a:t>
              </a:r>
              <a:r>
                <a:rPr lang="en-US" altLang="zh-CN" sz="1000" dirty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the presentation and make it into a </a:t>
              </a:r>
              <a:r>
                <a:rPr lang="en-US" altLang="zh-CN" sz="1000" dirty="0" smtClean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film </a:t>
              </a:r>
              <a:r>
                <a:rPr lang="en-US" altLang="zh-CN" sz="1000" dirty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a wider field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575161" y="4551823"/>
            <a:ext cx="2421220" cy="790209"/>
            <a:chOff x="3575161" y="4551823"/>
            <a:chExt cx="2421220" cy="790209"/>
          </a:xfrm>
        </p:grpSpPr>
        <p:sp>
          <p:nvSpPr>
            <p:cNvPr id="8" name="文本框 7"/>
            <p:cNvSpPr txBox="1"/>
            <p:nvPr/>
          </p:nvSpPr>
          <p:spPr>
            <a:xfrm>
              <a:off x="3770110" y="4551823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品牌定位个性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575161" y="4941922"/>
              <a:ext cx="24212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000" dirty="0" smtClean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print </a:t>
              </a:r>
              <a:r>
                <a:rPr lang="en-US" altLang="zh-CN" sz="1000" dirty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the presentation and make it into a </a:t>
              </a:r>
              <a:r>
                <a:rPr lang="en-US" altLang="zh-CN" sz="1000" dirty="0" smtClean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film </a:t>
              </a:r>
              <a:r>
                <a:rPr lang="en-US" altLang="zh-CN" sz="1000" dirty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a wider field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191370" y="4551823"/>
            <a:ext cx="2421220" cy="790209"/>
            <a:chOff x="6191370" y="4551823"/>
            <a:chExt cx="2421220" cy="790209"/>
          </a:xfrm>
        </p:grpSpPr>
        <p:sp>
          <p:nvSpPr>
            <p:cNvPr id="13" name="文本框 12"/>
            <p:cNvSpPr txBox="1"/>
            <p:nvPr/>
          </p:nvSpPr>
          <p:spPr>
            <a:xfrm>
              <a:off x="6386319" y="4551823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品牌形象设计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191370" y="4941922"/>
              <a:ext cx="24212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000" dirty="0" smtClean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print </a:t>
              </a:r>
              <a:r>
                <a:rPr lang="en-US" altLang="zh-CN" sz="1000" dirty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the presentation and make it into a </a:t>
              </a:r>
              <a:r>
                <a:rPr lang="en-US" altLang="zh-CN" sz="1000" dirty="0" smtClean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film </a:t>
              </a:r>
              <a:r>
                <a:rPr lang="en-US" altLang="zh-CN" sz="1000" dirty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a wider field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807579" y="4551823"/>
            <a:ext cx="2421220" cy="790209"/>
            <a:chOff x="8807579" y="4551823"/>
            <a:chExt cx="2421220" cy="790209"/>
          </a:xfrm>
        </p:grpSpPr>
        <p:sp>
          <p:nvSpPr>
            <p:cNvPr id="18" name="文本框 17"/>
            <p:cNvSpPr txBox="1"/>
            <p:nvPr/>
          </p:nvSpPr>
          <p:spPr>
            <a:xfrm>
              <a:off x="9002528" y="4551823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品牌传播广告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8807579" y="4941922"/>
              <a:ext cx="24212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000" dirty="0" smtClean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print </a:t>
              </a:r>
              <a:r>
                <a:rPr lang="en-US" altLang="zh-CN" sz="1000" dirty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the presentation and make it into a </a:t>
              </a:r>
              <a:r>
                <a:rPr lang="en-US" altLang="zh-CN" sz="1000" dirty="0" smtClean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film </a:t>
              </a:r>
              <a:r>
                <a:rPr lang="en-US" altLang="zh-CN" sz="1000" dirty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a wider field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584818" y="2753493"/>
            <a:ext cx="1169488" cy="1169488"/>
            <a:chOff x="3700441" y="1274408"/>
            <a:chExt cx="1646508" cy="1646508"/>
          </a:xfrm>
        </p:grpSpPr>
        <p:sp>
          <p:nvSpPr>
            <p:cNvPr id="27" name="圆角矩形 26"/>
            <p:cNvSpPr/>
            <p:nvPr/>
          </p:nvSpPr>
          <p:spPr>
            <a:xfrm rot="2700000">
              <a:off x="3700441" y="1274408"/>
              <a:ext cx="1646508" cy="1646508"/>
            </a:xfrm>
            <a:prstGeom prst="roundRect">
              <a:avLst>
                <a:gd name="adj" fmla="val 6887"/>
              </a:avLst>
            </a:prstGeom>
            <a:solidFill>
              <a:srgbClr val="304FF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圆角矩形 27"/>
            <p:cNvSpPr/>
            <p:nvPr/>
          </p:nvSpPr>
          <p:spPr>
            <a:xfrm rot="2700000">
              <a:off x="3794878" y="1368844"/>
              <a:ext cx="1457637" cy="1457637"/>
            </a:xfrm>
            <a:prstGeom prst="roundRect">
              <a:avLst>
                <a:gd name="adj" fmla="val 6887"/>
              </a:avLst>
            </a:prstGeom>
            <a:solidFill>
              <a:schemeClr val="bg1"/>
            </a:solidFill>
            <a:ln w="12700">
              <a:noFill/>
            </a:ln>
            <a:effectLst>
              <a:innerShdw blurRad="190500" dist="50800" dir="135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201027" y="2753493"/>
            <a:ext cx="1169488" cy="1169488"/>
            <a:chOff x="3700441" y="1274408"/>
            <a:chExt cx="1646508" cy="1646508"/>
          </a:xfrm>
        </p:grpSpPr>
        <p:sp>
          <p:nvSpPr>
            <p:cNvPr id="30" name="圆角矩形 29"/>
            <p:cNvSpPr/>
            <p:nvPr/>
          </p:nvSpPr>
          <p:spPr>
            <a:xfrm rot="2700000">
              <a:off x="3700441" y="1274408"/>
              <a:ext cx="1646508" cy="1646508"/>
            </a:xfrm>
            <a:prstGeom prst="roundRect">
              <a:avLst>
                <a:gd name="adj" fmla="val 6887"/>
              </a:avLst>
            </a:prstGeom>
            <a:solidFill>
              <a:srgbClr val="64FE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 rot="2700000">
              <a:off x="3794878" y="1368844"/>
              <a:ext cx="1457637" cy="1457637"/>
            </a:xfrm>
            <a:prstGeom prst="roundRect">
              <a:avLst>
                <a:gd name="adj" fmla="val 6887"/>
              </a:avLst>
            </a:prstGeom>
            <a:solidFill>
              <a:schemeClr val="bg1"/>
            </a:solidFill>
            <a:ln w="12700">
              <a:noFill/>
            </a:ln>
            <a:effectLst>
              <a:innerShdw blurRad="190500" dist="50800" dir="135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817236" y="2753493"/>
            <a:ext cx="1169488" cy="1169488"/>
            <a:chOff x="3700441" y="1274408"/>
            <a:chExt cx="1646508" cy="1646508"/>
          </a:xfrm>
        </p:grpSpPr>
        <p:sp>
          <p:nvSpPr>
            <p:cNvPr id="33" name="圆角矩形 32"/>
            <p:cNvSpPr/>
            <p:nvPr/>
          </p:nvSpPr>
          <p:spPr>
            <a:xfrm rot="2700000">
              <a:off x="3700441" y="1274408"/>
              <a:ext cx="1646508" cy="1646508"/>
            </a:xfrm>
            <a:prstGeom prst="roundRect">
              <a:avLst>
                <a:gd name="adj" fmla="val 6887"/>
              </a:avLst>
            </a:prstGeom>
            <a:solidFill>
              <a:srgbClr val="304FF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圆角矩形 33"/>
            <p:cNvSpPr/>
            <p:nvPr/>
          </p:nvSpPr>
          <p:spPr>
            <a:xfrm rot="2700000">
              <a:off x="3794878" y="1368844"/>
              <a:ext cx="1457637" cy="1457637"/>
            </a:xfrm>
            <a:prstGeom prst="roundRect">
              <a:avLst>
                <a:gd name="adj" fmla="val 6887"/>
              </a:avLst>
            </a:prstGeom>
            <a:solidFill>
              <a:schemeClr val="bg1"/>
            </a:solidFill>
            <a:ln w="12700">
              <a:noFill/>
            </a:ln>
            <a:effectLst>
              <a:innerShdw blurRad="190500" dist="50800" dir="135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9433445" y="2753493"/>
            <a:ext cx="1169488" cy="1169488"/>
            <a:chOff x="3700441" y="1274408"/>
            <a:chExt cx="1646508" cy="1646508"/>
          </a:xfrm>
        </p:grpSpPr>
        <p:sp>
          <p:nvSpPr>
            <p:cNvPr id="36" name="圆角矩形 35"/>
            <p:cNvSpPr/>
            <p:nvPr/>
          </p:nvSpPr>
          <p:spPr>
            <a:xfrm rot="2700000">
              <a:off x="3700441" y="1274408"/>
              <a:ext cx="1646508" cy="1646508"/>
            </a:xfrm>
            <a:prstGeom prst="roundRect">
              <a:avLst>
                <a:gd name="adj" fmla="val 6887"/>
              </a:avLst>
            </a:prstGeom>
            <a:solidFill>
              <a:srgbClr val="64FE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圆角矩形 36"/>
            <p:cNvSpPr/>
            <p:nvPr/>
          </p:nvSpPr>
          <p:spPr>
            <a:xfrm rot="2700000">
              <a:off x="3794878" y="1368844"/>
              <a:ext cx="1457637" cy="1457637"/>
            </a:xfrm>
            <a:prstGeom prst="roundRect">
              <a:avLst>
                <a:gd name="adj" fmla="val 6887"/>
              </a:avLst>
            </a:prstGeom>
            <a:solidFill>
              <a:schemeClr val="bg1"/>
            </a:solidFill>
            <a:ln w="12700">
              <a:noFill/>
            </a:ln>
            <a:effectLst>
              <a:innerShdw blurRad="190500" dist="50800" dir="135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8" name="文本框 37"/>
          <p:cNvSpPr txBox="1"/>
          <p:nvPr/>
        </p:nvSpPr>
        <p:spPr>
          <a:xfrm>
            <a:off x="1742627" y="2959699"/>
            <a:ext cx="867545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i="1" dirty="0" smtClean="0">
                <a:latin typeface="Century Gothic" panose="020B0502020202020204" pitchFamily="34" charset="0"/>
              </a:rPr>
              <a:t>01</a:t>
            </a:r>
            <a:endParaRPr lang="zh-CN" altLang="en-US" sz="4800" b="1" i="1" dirty="0">
              <a:latin typeface="Century Gothic" panose="020B0502020202020204" pitchFamily="34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351998" y="2959699"/>
            <a:ext cx="867546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i="1" dirty="0" smtClean="0">
                <a:latin typeface="Century Gothic" panose="020B0502020202020204" pitchFamily="34" charset="0"/>
              </a:rPr>
              <a:t>02</a:t>
            </a:r>
            <a:endParaRPr lang="zh-CN" altLang="en-US" sz="4800" b="1" i="1" dirty="0">
              <a:latin typeface="Century Gothic" panose="020B0502020202020204" pitchFamily="34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968207" y="2959699"/>
            <a:ext cx="867546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i="1" dirty="0" smtClean="0">
                <a:latin typeface="Century Gothic" panose="020B0502020202020204" pitchFamily="34" charset="0"/>
              </a:rPr>
              <a:t>03</a:t>
            </a:r>
            <a:endParaRPr lang="zh-CN" altLang="en-US" sz="4800" b="1" i="1" dirty="0">
              <a:latin typeface="Century Gothic" panose="020B0502020202020204" pitchFamily="3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9584416" y="2959699"/>
            <a:ext cx="867546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i="1" dirty="0" smtClean="0">
                <a:latin typeface="Century Gothic" panose="020B0502020202020204" pitchFamily="34" charset="0"/>
              </a:rPr>
              <a:t>04</a:t>
            </a:r>
            <a:endParaRPr lang="zh-CN" altLang="en-US" sz="4800" b="1" i="1" dirty="0">
              <a:latin typeface="Century Gothic" panose="020B0502020202020204" pitchFamily="34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260093" y="618634"/>
            <a:ext cx="767182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en-US" altLang="zh-CN" sz="4400" b="0" dirty="0" smtClean="0">
                <a:latin typeface="Century Gothic" panose="020B0502020202020204" pitchFamily="34" charset="0"/>
                <a:sym typeface="+mn-lt"/>
              </a:rPr>
              <a:t>CONTENT</a:t>
            </a:r>
            <a:endParaRPr lang="zh-CN" altLang="en-US" sz="4400" b="0" dirty="0">
              <a:latin typeface="Century Gothic" panose="020B0502020202020204" pitchFamily="34" charset="0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3561994" y="1596490"/>
            <a:ext cx="5068013" cy="480131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400">
              <a:lnSpc>
                <a:spcPct val="120000"/>
              </a:lnSpc>
            </a:pPr>
            <a:r>
              <a:rPr lang="en-US" altLang="zh-CN" sz="105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sym typeface="+mn-lt"/>
              </a:rPr>
              <a:t>The user can demonstrate on a projector or computer, or presentation and make it film to be used in a wider field</a:t>
            </a:r>
          </a:p>
        </p:txBody>
      </p:sp>
      <p:cxnSp>
        <p:nvCxnSpPr>
          <p:cNvPr id="44" name="直接连接符 43"/>
          <p:cNvCxnSpPr/>
          <p:nvPr/>
        </p:nvCxnSpPr>
        <p:spPr>
          <a:xfrm>
            <a:off x="4859351" y="1421357"/>
            <a:ext cx="2473299" cy="0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13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9C3D5531-23FB-431E-B15B-95458F807270}"/>
              </a:ext>
            </a:extLst>
          </p:cNvPr>
          <p:cNvSpPr txBox="1"/>
          <p:nvPr/>
        </p:nvSpPr>
        <p:spPr>
          <a:xfrm>
            <a:off x="4618672" y="504225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碳纤维正粗黑简体" panose="02010601030101010101" pitchFamily="2" charset="-122"/>
                <a:ea typeface="碳纤维正粗黑简体" panose="02010601030101010101" pitchFamily="2" charset="-122"/>
              </a:rPr>
              <a:t>创意工作汇报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AC3A10AD-D4E0-4D71-8941-D2BBD21BBA8B}"/>
              </a:ext>
            </a:extLst>
          </p:cNvPr>
          <p:cNvSpPr txBox="1"/>
          <p:nvPr/>
        </p:nvSpPr>
        <p:spPr>
          <a:xfrm>
            <a:off x="3251200" y="1091144"/>
            <a:ext cx="5689600" cy="4277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rPr>
              <a:t>The user can demonstrate on a projector or computer, or print the presentation and make it into a film to be used in a wider field</a:t>
            </a:r>
          </a:p>
        </p:txBody>
      </p:sp>
      <p:sp>
        <p:nvSpPr>
          <p:cNvPr id="4" name="矩形: 圆角 4">
            <a:extLst>
              <a:ext uri="{FF2B5EF4-FFF2-40B4-BE49-F238E27FC236}">
                <a16:creationId xmlns:a16="http://schemas.microsoft.com/office/drawing/2014/main" xmlns="" id="{06741B11-3C32-4F39-9A32-598386D103A4}"/>
              </a:ext>
            </a:extLst>
          </p:cNvPr>
          <p:cNvSpPr/>
          <p:nvPr/>
        </p:nvSpPr>
        <p:spPr>
          <a:xfrm>
            <a:off x="8096250" y="1981200"/>
            <a:ext cx="2552700" cy="4067175"/>
          </a:xfrm>
          <a:prstGeom prst="roundRect">
            <a:avLst>
              <a:gd name="adj" fmla="val 4339"/>
            </a:avLst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628000" anchor="t" anchorCtr="1">
            <a:normAutofit/>
          </a:bodyPr>
          <a:lstStyle/>
          <a:p>
            <a:pPr algn="ctr" defTabSz="914378">
              <a:lnSpc>
                <a:spcPct val="120000"/>
              </a:lnSpc>
              <a:defRPr/>
            </a:pPr>
            <a:endParaRPr lang="zh-CN" altLang="en-US" sz="1100" dirty="0">
              <a:solidFill>
                <a:schemeClr val="tx1"/>
              </a:solidFill>
            </a:endParaRPr>
          </a:p>
        </p:txBody>
      </p:sp>
      <p:sp>
        <p:nvSpPr>
          <p:cNvPr id="5" name="矩形: 圆角 3">
            <a:extLst>
              <a:ext uri="{FF2B5EF4-FFF2-40B4-BE49-F238E27FC236}">
                <a16:creationId xmlns:a16="http://schemas.microsoft.com/office/drawing/2014/main" xmlns="" id="{2DDEAD2D-738F-4E59-BE3A-386EF41A5BD5}"/>
              </a:ext>
            </a:extLst>
          </p:cNvPr>
          <p:cNvSpPr/>
          <p:nvPr/>
        </p:nvSpPr>
        <p:spPr>
          <a:xfrm>
            <a:off x="4819650" y="1981200"/>
            <a:ext cx="2552700" cy="4067175"/>
          </a:xfrm>
          <a:prstGeom prst="roundRect">
            <a:avLst>
              <a:gd name="adj" fmla="val 3384"/>
            </a:avLst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628000" anchor="t" anchorCtr="1">
            <a:normAutofit/>
          </a:bodyPr>
          <a:lstStyle/>
          <a:p>
            <a:pPr algn="ctr" defTabSz="914378">
              <a:lnSpc>
                <a:spcPct val="120000"/>
              </a:lnSpc>
              <a:defRPr/>
            </a:pPr>
            <a:endParaRPr lang="zh-CN" altLang="en-US" sz="1100" dirty="0">
              <a:solidFill>
                <a:schemeClr val="tx1"/>
              </a:solidFill>
            </a:endParaRPr>
          </a:p>
        </p:txBody>
      </p:sp>
      <p:sp>
        <p:nvSpPr>
          <p:cNvPr id="6" name="矩形: 圆角 2">
            <a:extLst>
              <a:ext uri="{FF2B5EF4-FFF2-40B4-BE49-F238E27FC236}">
                <a16:creationId xmlns:a16="http://schemas.microsoft.com/office/drawing/2014/main" xmlns="" id="{43CF9624-91B1-440B-BB59-6990E8DA7E70}"/>
              </a:ext>
            </a:extLst>
          </p:cNvPr>
          <p:cNvSpPr/>
          <p:nvPr/>
        </p:nvSpPr>
        <p:spPr>
          <a:xfrm>
            <a:off x="1543050" y="1981200"/>
            <a:ext cx="2552700" cy="4067175"/>
          </a:xfrm>
          <a:prstGeom prst="roundRect">
            <a:avLst>
              <a:gd name="adj" fmla="val 5772"/>
            </a:avLst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628000" anchor="t" anchorCtr="1">
            <a:normAutofit/>
          </a:bodyPr>
          <a:lstStyle/>
          <a:p>
            <a:pPr algn="ctr" defTabSz="914378">
              <a:lnSpc>
                <a:spcPct val="120000"/>
              </a:lnSpc>
              <a:defRPr/>
            </a:pPr>
            <a:endParaRPr lang="zh-CN" altLang="en-US" sz="1100" dirty="0">
              <a:solidFill>
                <a:schemeClr val="tx1"/>
              </a:solidFill>
            </a:endParaRPr>
          </a:p>
        </p:txBody>
      </p:sp>
      <p:grpSp>
        <p:nvGrpSpPr>
          <p:cNvPr id="1146" name="组合 114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xmlns="" id="{0EE78002-F3E3-402D-AD3B-3A5327CDE835}"/>
              </a:ext>
            </a:extLst>
          </p:cNvPr>
          <p:cNvGrpSpPr/>
          <p:nvPr/>
        </p:nvGrpSpPr>
        <p:grpSpPr>
          <a:xfrm>
            <a:off x="1952625" y="2528594"/>
            <a:ext cx="1733550" cy="1372187"/>
            <a:chOff x="3036094" y="1130300"/>
            <a:chExt cx="6119812" cy="4844120"/>
          </a:xfrm>
        </p:grpSpPr>
        <p:sp>
          <p:nvSpPr>
            <p:cNvPr id="1147" name="îṣḻïḓé">
              <a:extLst>
                <a:ext uri="{FF2B5EF4-FFF2-40B4-BE49-F238E27FC236}">
                  <a16:creationId xmlns:a16="http://schemas.microsoft.com/office/drawing/2014/main" xmlns="" id="{A2C257B3-E76C-4084-890B-38946525AF3C}"/>
                </a:ext>
              </a:extLst>
            </p:cNvPr>
            <p:cNvSpPr/>
            <p:nvPr/>
          </p:nvSpPr>
          <p:spPr bwMode="auto">
            <a:xfrm>
              <a:off x="7382651" y="1130300"/>
              <a:ext cx="1773255" cy="1771063"/>
            </a:xfrm>
            <a:custGeom>
              <a:avLst/>
              <a:gdLst>
                <a:gd name="T0" fmla="*/ 3113 w 3503"/>
                <a:gd name="T1" fmla="*/ 1046 h 3502"/>
                <a:gd name="T2" fmla="*/ 1046 w 3503"/>
                <a:gd name="T3" fmla="*/ 389 h 3502"/>
                <a:gd name="T4" fmla="*/ 390 w 3503"/>
                <a:gd name="T5" fmla="*/ 2456 h 3502"/>
                <a:gd name="T6" fmla="*/ 2457 w 3503"/>
                <a:gd name="T7" fmla="*/ 3113 h 3502"/>
                <a:gd name="T8" fmla="*/ 3113 w 3503"/>
                <a:gd name="T9" fmla="*/ 1046 h 3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03" h="3502">
                  <a:moveTo>
                    <a:pt x="3113" y="1046"/>
                  </a:moveTo>
                  <a:cubicBezTo>
                    <a:pt x="2724" y="294"/>
                    <a:pt x="1799" y="0"/>
                    <a:pt x="1046" y="389"/>
                  </a:cubicBezTo>
                  <a:cubicBezTo>
                    <a:pt x="294" y="779"/>
                    <a:pt x="0" y="1704"/>
                    <a:pt x="390" y="2456"/>
                  </a:cubicBezTo>
                  <a:cubicBezTo>
                    <a:pt x="779" y="3208"/>
                    <a:pt x="1704" y="3502"/>
                    <a:pt x="2457" y="3113"/>
                  </a:cubicBezTo>
                  <a:cubicBezTo>
                    <a:pt x="3209" y="2724"/>
                    <a:pt x="3503" y="1798"/>
                    <a:pt x="3113" y="1046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48" name="işľïďé">
              <a:extLst>
                <a:ext uri="{FF2B5EF4-FFF2-40B4-BE49-F238E27FC236}">
                  <a16:creationId xmlns:a16="http://schemas.microsoft.com/office/drawing/2014/main" xmlns="" id="{FE40A62F-E4BD-4EDA-9758-FDD01830580B}"/>
                </a:ext>
              </a:extLst>
            </p:cNvPr>
            <p:cNvSpPr/>
            <p:nvPr/>
          </p:nvSpPr>
          <p:spPr bwMode="auto">
            <a:xfrm>
              <a:off x="8817256" y="2065149"/>
              <a:ext cx="23015" cy="53702"/>
            </a:xfrm>
            <a:custGeom>
              <a:avLst/>
              <a:gdLst>
                <a:gd name="T0" fmla="*/ 24 w 46"/>
                <a:gd name="T1" fmla="*/ 18 h 105"/>
                <a:gd name="T2" fmla="*/ 12 w 46"/>
                <a:gd name="T3" fmla="*/ 2 h 105"/>
                <a:gd name="T4" fmla="*/ 5 w 46"/>
                <a:gd name="T5" fmla="*/ 7 h 105"/>
                <a:gd name="T6" fmla="*/ 1 w 46"/>
                <a:gd name="T7" fmla="*/ 30 h 105"/>
                <a:gd name="T8" fmla="*/ 2 w 46"/>
                <a:gd name="T9" fmla="*/ 36 h 105"/>
                <a:gd name="T10" fmla="*/ 4 w 46"/>
                <a:gd name="T11" fmla="*/ 58 h 105"/>
                <a:gd name="T12" fmla="*/ 4 w 46"/>
                <a:gd name="T13" fmla="*/ 72 h 105"/>
                <a:gd name="T14" fmla="*/ 13 w 46"/>
                <a:gd name="T15" fmla="*/ 83 h 105"/>
                <a:gd name="T16" fmla="*/ 19 w 46"/>
                <a:gd name="T17" fmla="*/ 100 h 105"/>
                <a:gd name="T18" fmla="*/ 37 w 46"/>
                <a:gd name="T19" fmla="*/ 99 h 105"/>
                <a:gd name="T20" fmla="*/ 41 w 46"/>
                <a:gd name="T21" fmla="*/ 83 h 105"/>
                <a:gd name="T22" fmla="*/ 42 w 46"/>
                <a:gd name="T23" fmla="*/ 65 h 105"/>
                <a:gd name="T24" fmla="*/ 41 w 46"/>
                <a:gd name="T25" fmla="*/ 55 h 105"/>
                <a:gd name="T26" fmla="*/ 40 w 46"/>
                <a:gd name="T27" fmla="*/ 38 h 105"/>
                <a:gd name="T28" fmla="*/ 36 w 46"/>
                <a:gd name="T29" fmla="*/ 23 h 105"/>
                <a:gd name="T30" fmla="*/ 24 w 46"/>
                <a:gd name="T31" fmla="*/ 1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105">
                  <a:moveTo>
                    <a:pt x="24" y="18"/>
                  </a:moveTo>
                  <a:cubicBezTo>
                    <a:pt x="19" y="15"/>
                    <a:pt x="14" y="5"/>
                    <a:pt x="12" y="2"/>
                  </a:cubicBezTo>
                  <a:cubicBezTo>
                    <a:pt x="11" y="0"/>
                    <a:pt x="8" y="2"/>
                    <a:pt x="5" y="7"/>
                  </a:cubicBezTo>
                  <a:cubicBezTo>
                    <a:pt x="2" y="12"/>
                    <a:pt x="0" y="27"/>
                    <a:pt x="1" y="30"/>
                  </a:cubicBezTo>
                  <a:cubicBezTo>
                    <a:pt x="1" y="33"/>
                    <a:pt x="2" y="33"/>
                    <a:pt x="2" y="36"/>
                  </a:cubicBezTo>
                  <a:cubicBezTo>
                    <a:pt x="2" y="40"/>
                    <a:pt x="3" y="43"/>
                    <a:pt x="4" y="58"/>
                  </a:cubicBezTo>
                  <a:cubicBezTo>
                    <a:pt x="4" y="58"/>
                    <a:pt x="4" y="68"/>
                    <a:pt x="4" y="72"/>
                  </a:cubicBezTo>
                  <a:cubicBezTo>
                    <a:pt x="5" y="76"/>
                    <a:pt x="9" y="76"/>
                    <a:pt x="13" y="83"/>
                  </a:cubicBezTo>
                  <a:cubicBezTo>
                    <a:pt x="17" y="89"/>
                    <a:pt x="15" y="96"/>
                    <a:pt x="19" y="100"/>
                  </a:cubicBezTo>
                  <a:cubicBezTo>
                    <a:pt x="23" y="105"/>
                    <a:pt x="28" y="101"/>
                    <a:pt x="37" y="99"/>
                  </a:cubicBezTo>
                  <a:cubicBezTo>
                    <a:pt x="46" y="97"/>
                    <a:pt x="39" y="92"/>
                    <a:pt x="41" y="83"/>
                  </a:cubicBezTo>
                  <a:cubicBezTo>
                    <a:pt x="43" y="75"/>
                    <a:pt x="44" y="68"/>
                    <a:pt x="42" y="65"/>
                  </a:cubicBezTo>
                  <a:cubicBezTo>
                    <a:pt x="40" y="61"/>
                    <a:pt x="41" y="59"/>
                    <a:pt x="41" y="55"/>
                  </a:cubicBezTo>
                  <a:cubicBezTo>
                    <a:pt x="41" y="51"/>
                    <a:pt x="43" y="45"/>
                    <a:pt x="40" y="38"/>
                  </a:cubicBezTo>
                  <a:cubicBezTo>
                    <a:pt x="38" y="31"/>
                    <a:pt x="38" y="26"/>
                    <a:pt x="36" y="23"/>
                  </a:cubicBezTo>
                  <a:cubicBezTo>
                    <a:pt x="34" y="20"/>
                    <a:pt x="29" y="21"/>
                    <a:pt x="24" y="18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49" name="ïṧļiďè">
              <a:extLst>
                <a:ext uri="{FF2B5EF4-FFF2-40B4-BE49-F238E27FC236}">
                  <a16:creationId xmlns:a16="http://schemas.microsoft.com/office/drawing/2014/main" xmlns="" id="{C3230D0C-983B-4BE2-A2E9-2ECFD71BBC1F}"/>
                </a:ext>
              </a:extLst>
            </p:cNvPr>
            <p:cNvSpPr/>
            <p:nvPr/>
          </p:nvSpPr>
          <p:spPr bwMode="auto">
            <a:xfrm>
              <a:off x="8950962" y="2067341"/>
              <a:ext cx="61373" cy="120555"/>
            </a:xfrm>
            <a:custGeom>
              <a:avLst/>
              <a:gdLst>
                <a:gd name="T0" fmla="*/ 84 w 122"/>
                <a:gd name="T1" fmla="*/ 63 h 239"/>
                <a:gd name="T2" fmla="*/ 76 w 122"/>
                <a:gd name="T3" fmla="*/ 75 h 239"/>
                <a:gd name="T4" fmla="*/ 71 w 122"/>
                <a:gd name="T5" fmla="*/ 67 h 239"/>
                <a:gd name="T6" fmla="*/ 58 w 122"/>
                <a:gd name="T7" fmla="*/ 50 h 239"/>
                <a:gd name="T8" fmla="*/ 48 w 122"/>
                <a:gd name="T9" fmla="*/ 36 h 239"/>
                <a:gd name="T10" fmla="*/ 41 w 122"/>
                <a:gd name="T11" fmla="*/ 21 h 239"/>
                <a:gd name="T12" fmla="*/ 33 w 122"/>
                <a:gd name="T13" fmla="*/ 4 h 239"/>
                <a:gd name="T14" fmla="*/ 22 w 122"/>
                <a:gd name="T15" fmla="*/ 13 h 239"/>
                <a:gd name="T16" fmla="*/ 11 w 122"/>
                <a:gd name="T17" fmla="*/ 17 h 239"/>
                <a:gd name="T18" fmla="*/ 4 w 122"/>
                <a:gd name="T19" fmla="*/ 6 h 239"/>
                <a:gd name="T20" fmla="*/ 2 w 122"/>
                <a:gd name="T21" fmla="*/ 15 h 239"/>
                <a:gd name="T22" fmla="*/ 6 w 122"/>
                <a:gd name="T23" fmla="*/ 30 h 239"/>
                <a:gd name="T24" fmla="*/ 7 w 122"/>
                <a:gd name="T25" fmla="*/ 46 h 239"/>
                <a:gd name="T26" fmla="*/ 20 w 122"/>
                <a:gd name="T27" fmla="*/ 54 h 239"/>
                <a:gd name="T28" fmla="*/ 24 w 122"/>
                <a:gd name="T29" fmla="*/ 59 h 239"/>
                <a:gd name="T30" fmla="*/ 27 w 122"/>
                <a:gd name="T31" fmla="*/ 76 h 239"/>
                <a:gd name="T32" fmla="*/ 31 w 122"/>
                <a:gd name="T33" fmla="*/ 96 h 239"/>
                <a:gd name="T34" fmla="*/ 44 w 122"/>
                <a:gd name="T35" fmla="*/ 109 h 239"/>
                <a:gd name="T36" fmla="*/ 47 w 122"/>
                <a:gd name="T37" fmla="*/ 127 h 239"/>
                <a:gd name="T38" fmla="*/ 56 w 122"/>
                <a:gd name="T39" fmla="*/ 131 h 239"/>
                <a:gd name="T40" fmla="*/ 66 w 122"/>
                <a:gd name="T41" fmla="*/ 133 h 239"/>
                <a:gd name="T42" fmla="*/ 68 w 122"/>
                <a:gd name="T43" fmla="*/ 154 h 239"/>
                <a:gd name="T44" fmla="*/ 70 w 122"/>
                <a:gd name="T45" fmla="*/ 184 h 239"/>
                <a:gd name="T46" fmla="*/ 85 w 122"/>
                <a:gd name="T47" fmla="*/ 208 h 239"/>
                <a:gd name="T48" fmla="*/ 90 w 122"/>
                <a:gd name="T49" fmla="*/ 228 h 239"/>
                <a:gd name="T50" fmla="*/ 103 w 122"/>
                <a:gd name="T51" fmla="*/ 225 h 239"/>
                <a:gd name="T52" fmla="*/ 110 w 122"/>
                <a:gd name="T53" fmla="*/ 206 h 239"/>
                <a:gd name="T54" fmla="*/ 111 w 122"/>
                <a:gd name="T55" fmla="*/ 183 h 239"/>
                <a:gd name="T56" fmla="*/ 119 w 122"/>
                <a:gd name="T57" fmla="*/ 167 h 239"/>
                <a:gd name="T58" fmla="*/ 116 w 122"/>
                <a:gd name="T59" fmla="*/ 134 h 239"/>
                <a:gd name="T60" fmla="*/ 108 w 122"/>
                <a:gd name="T61" fmla="*/ 125 h 239"/>
                <a:gd name="T62" fmla="*/ 102 w 122"/>
                <a:gd name="T63" fmla="*/ 98 h 239"/>
                <a:gd name="T64" fmla="*/ 95 w 122"/>
                <a:gd name="T65" fmla="*/ 83 h 239"/>
                <a:gd name="T66" fmla="*/ 84 w 122"/>
                <a:gd name="T67" fmla="*/ 63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2" h="239">
                  <a:moveTo>
                    <a:pt x="84" y="63"/>
                  </a:moveTo>
                  <a:cubicBezTo>
                    <a:pt x="82" y="56"/>
                    <a:pt x="79" y="72"/>
                    <a:pt x="76" y="75"/>
                  </a:cubicBezTo>
                  <a:cubicBezTo>
                    <a:pt x="72" y="79"/>
                    <a:pt x="73" y="71"/>
                    <a:pt x="71" y="67"/>
                  </a:cubicBezTo>
                  <a:cubicBezTo>
                    <a:pt x="68" y="63"/>
                    <a:pt x="62" y="52"/>
                    <a:pt x="58" y="50"/>
                  </a:cubicBezTo>
                  <a:cubicBezTo>
                    <a:pt x="53" y="48"/>
                    <a:pt x="52" y="42"/>
                    <a:pt x="48" y="36"/>
                  </a:cubicBezTo>
                  <a:cubicBezTo>
                    <a:pt x="44" y="29"/>
                    <a:pt x="41" y="29"/>
                    <a:pt x="41" y="21"/>
                  </a:cubicBezTo>
                  <a:cubicBezTo>
                    <a:pt x="41" y="13"/>
                    <a:pt x="40" y="8"/>
                    <a:pt x="33" y="4"/>
                  </a:cubicBezTo>
                  <a:cubicBezTo>
                    <a:pt x="25" y="0"/>
                    <a:pt x="24" y="7"/>
                    <a:pt x="22" y="13"/>
                  </a:cubicBezTo>
                  <a:cubicBezTo>
                    <a:pt x="20" y="18"/>
                    <a:pt x="15" y="17"/>
                    <a:pt x="11" y="17"/>
                  </a:cubicBezTo>
                  <a:cubicBezTo>
                    <a:pt x="7" y="17"/>
                    <a:pt x="8" y="10"/>
                    <a:pt x="4" y="6"/>
                  </a:cubicBezTo>
                  <a:cubicBezTo>
                    <a:pt x="1" y="3"/>
                    <a:pt x="0" y="11"/>
                    <a:pt x="2" y="15"/>
                  </a:cubicBezTo>
                  <a:cubicBezTo>
                    <a:pt x="3" y="19"/>
                    <a:pt x="7" y="25"/>
                    <a:pt x="6" y="30"/>
                  </a:cubicBezTo>
                  <a:cubicBezTo>
                    <a:pt x="6" y="35"/>
                    <a:pt x="5" y="41"/>
                    <a:pt x="7" y="46"/>
                  </a:cubicBezTo>
                  <a:cubicBezTo>
                    <a:pt x="9" y="51"/>
                    <a:pt x="11" y="54"/>
                    <a:pt x="20" y="54"/>
                  </a:cubicBezTo>
                  <a:cubicBezTo>
                    <a:pt x="20" y="54"/>
                    <a:pt x="23" y="56"/>
                    <a:pt x="24" y="59"/>
                  </a:cubicBezTo>
                  <a:cubicBezTo>
                    <a:pt x="25" y="63"/>
                    <a:pt x="26" y="69"/>
                    <a:pt x="27" y="76"/>
                  </a:cubicBezTo>
                  <a:cubicBezTo>
                    <a:pt x="29" y="83"/>
                    <a:pt x="26" y="94"/>
                    <a:pt x="31" y="96"/>
                  </a:cubicBezTo>
                  <a:cubicBezTo>
                    <a:pt x="35" y="99"/>
                    <a:pt x="40" y="103"/>
                    <a:pt x="44" y="109"/>
                  </a:cubicBezTo>
                  <a:cubicBezTo>
                    <a:pt x="48" y="116"/>
                    <a:pt x="47" y="118"/>
                    <a:pt x="47" y="127"/>
                  </a:cubicBezTo>
                  <a:cubicBezTo>
                    <a:pt x="47" y="136"/>
                    <a:pt x="53" y="131"/>
                    <a:pt x="56" y="131"/>
                  </a:cubicBezTo>
                  <a:cubicBezTo>
                    <a:pt x="59" y="131"/>
                    <a:pt x="64" y="131"/>
                    <a:pt x="66" y="133"/>
                  </a:cubicBezTo>
                  <a:cubicBezTo>
                    <a:pt x="68" y="135"/>
                    <a:pt x="68" y="151"/>
                    <a:pt x="68" y="154"/>
                  </a:cubicBezTo>
                  <a:cubicBezTo>
                    <a:pt x="67" y="158"/>
                    <a:pt x="71" y="178"/>
                    <a:pt x="70" y="184"/>
                  </a:cubicBezTo>
                  <a:cubicBezTo>
                    <a:pt x="70" y="190"/>
                    <a:pt x="77" y="200"/>
                    <a:pt x="85" y="208"/>
                  </a:cubicBezTo>
                  <a:cubicBezTo>
                    <a:pt x="92" y="217"/>
                    <a:pt x="86" y="217"/>
                    <a:pt x="90" y="228"/>
                  </a:cubicBezTo>
                  <a:cubicBezTo>
                    <a:pt x="94" y="239"/>
                    <a:pt x="98" y="230"/>
                    <a:pt x="103" y="225"/>
                  </a:cubicBezTo>
                  <a:cubicBezTo>
                    <a:pt x="108" y="220"/>
                    <a:pt x="109" y="212"/>
                    <a:pt x="110" y="206"/>
                  </a:cubicBezTo>
                  <a:cubicBezTo>
                    <a:pt x="110" y="200"/>
                    <a:pt x="108" y="191"/>
                    <a:pt x="111" y="183"/>
                  </a:cubicBezTo>
                  <a:cubicBezTo>
                    <a:pt x="114" y="176"/>
                    <a:pt x="117" y="176"/>
                    <a:pt x="119" y="167"/>
                  </a:cubicBezTo>
                  <a:cubicBezTo>
                    <a:pt x="122" y="158"/>
                    <a:pt x="119" y="147"/>
                    <a:pt x="116" y="134"/>
                  </a:cubicBezTo>
                  <a:cubicBezTo>
                    <a:pt x="112" y="120"/>
                    <a:pt x="112" y="129"/>
                    <a:pt x="108" y="125"/>
                  </a:cubicBezTo>
                  <a:cubicBezTo>
                    <a:pt x="103" y="121"/>
                    <a:pt x="102" y="104"/>
                    <a:pt x="102" y="98"/>
                  </a:cubicBezTo>
                  <a:cubicBezTo>
                    <a:pt x="101" y="92"/>
                    <a:pt x="97" y="86"/>
                    <a:pt x="95" y="83"/>
                  </a:cubicBezTo>
                  <a:cubicBezTo>
                    <a:pt x="92" y="79"/>
                    <a:pt x="87" y="69"/>
                    <a:pt x="84" y="6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50" name="îṧľiḓé">
              <a:extLst>
                <a:ext uri="{FF2B5EF4-FFF2-40B4-BE49-F238E27FC236}">
                  <a16:creationId xmlns:a16="http://schemas.microsoft.com/office/drawing/2014/main" xmlns="" id="{D4F5C305-FE75-4064-ADDF-70609FED41A0}"/>
                </a:ext>
              </a:extLst>
            </p:cNvPr>
            <p:cNvSpPr/>
            <p:nvPr/>
          </p:nvSpPr>
          <p:spPr bwMode="auto">
            <a:xfrm>
              <a:off x="8954250" y="2103508"/>
              <a:ext cx="7672" cy="15343"/>
            </a:xfrm>
            <a:custGeom>
              <a:avLst/>
              <a:gdLst>
                <a:gd name="T0" fmla="*/ 14 w 15"/>
                <a:gd name="T1" fmla="*/ 29 h 31"/>
                <a:gd name="T2" fmla="*/ 13 w 15"/>
                <a:gd name="T3" fmla="*/ 8 h 31"/>
                <a:gd name="T4" fmla="*/ 4 w 15"/>
                <a:gd name="T5" fmla="*/ 15 h 31"/>
                <a:gd name="T6" fmla="*/ 11 w 15"/>
                <a:gd name="T7" fmla="*/ 31 h 31"/>
                <a:gd name="T8" fmla="*/ 14 w 15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31">
                  <a:moveTo>
                    <a:pt x="14" y="29"/>
                  </a:moveTo>
                  <a:cubicBezTo>
                    <a:pt x="14" y="27"/>
                    <a:pt x="15" y="16"/>
                    <a:pt x="13" y="8"/>
                  </a:cubicBezTo>
                  <a:cubicBezTo>
                    <a:pt x="11" y="0"/>
                    <a:pt x="8" y="10"/>
                    <a:pt x="4" y="15"/>
                  </a:cubicBezTo>
                  <a:cubicBezTo>
                    <a:pt x="0" y="19"/>
                    <a:pt x="9" y="26"/>
                    <a:pt x="11" y="31"/>
                  </a:cubicBezTo>
                  <a:cubicBezTo>
                    <a:pt x="11" y="31"/>
                    <a:pt x="14" y="31"/>
                    <a:pt x="14" y="29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51" name="îś1iḑè">
              <a:extLst>
                <a:ext uri="{FF2B5EF4-FFF2-40B4-BE49-F238E27FC236}">
                  <a16:creationId xmlns:a16="http://schemas.microsoft.com/office/drawing/2014/main" xmlns="" id="{B613FAB8-6A12-437A-B62A-598CAE3CC1BF}"/>
                </a:ext>
              </a:extLst>
            </p:cNvPr>
            <p:cNvSpPr/>
            <p:nvPr/>
          </p:nvSpPr>
          <p:spPr bwMode="auto">
            <a:xfrm>
              <a:off x="8963018" y="2119947"/>
              <a:ext cx="9864" cy="12056"/>
            </a:xfrm>
            <a:custGeom>
              <a:avLst/>
              <a:gdLst>
                <a:gd name="T0" fmla="*/ 15 w 20"/>
                <a:gd name="T1" fmla="*/ 22 h 22"/>
                <a:gd name="T2" fmla="*/ 16 w 20"/>
                <a:gd name="T3" fmla="*/ 8 h 22"/>
                <a:gd name="T4" fmla="*/ 6 w 20"/>
                <a:gd name="T5" fmla="*/ 2 h 22"/>
                <a:gd name="T6" fmla="*/ 9 w 20"/>
                <a:gd name="T7" fmla="*/ 18 h 22"/>
                <a:gd name="T8" fmla="*/ 15 w 20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2">
                  <a:moveTo>
                    <a:pt x="15" y="22"/>
                  </a:moveTo>
                  <a:cubicBezTo>
                    <a:pt x="20" y="21"/>
                    <a:pt x="19" y="15"/>
                    <a:pt x="16" y="8"/>
                  </a:cubicBezTo>
                  <a:cubicBezTo>
                    <a:pt x="14" y="1"/>
                    <a:pt x="11" y="0"/>
                    <a:pt x="6" y="2"/>
                  </a:cubicBezTo>
                  <a:cubicBezTo>
                    <a:pt x="0" y="4"/>
                    <a:pt x="6" y="10"/>
                    <a:pt x="9" y="18"/>
                  </a:cubicBezTo>
                  <a:cubicBezTo>
                    <a:pt x="9" y="18"/>
                    <a:pt x="10" y="22"/>
                    <a:pt x="15" y="22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52" name="îşḻíďè">
              <a:extLst>
                <a:ext uri="{FF2B5EF4-FFF2-40B4-BE49-F238E27FC236}">
                  <a16:creationId xmlns:a16="http://schemas.microsoft.com/office/drawing/2014/main" xmlns="" id="{00DC5F45-E555-4618-8016-184A89189DCF}"/>
                </a:ext>
              </a:extLst>
            </p:cNvPr>
            <p:cNvSpPr/>
            <p:nvPr/>
          </p:nvSpPr>
          <p:spPr bwMode="auto">
            <a:xfrm>
              <a:off x="8972882" y="2137482"/>
              <a:ext cx="7672" cy="13151"/>
            </a:xfrm>
            <a:custGeom>
              <a:avLst/>
              <a:gdLst>
                <a:gd name="T0" fmla="*/ 14 w 15"/>
                <a:gd name="T1" fmla="*/ 8 h 25"/>
                <a:gd name="T2" fmla="*/ 5 w 15"/>
                <a:gd name="T3" fmla="*/ 3 h 25"/>
                <a:gd name="T4" fmla="*/ 6 w 15"/>
                <a:gd name="T5" fmla="*/ 19 h 25"/>
                <a:gd name="T6" fmla="*/ 11 w 15"/>
                <a:gd name="T7" fmla="*/ 23 h 25"/>
                <a:gd name="T8" fmla="*/ 14 w 15"/>
                <a:gd name="T9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5">
                  <a:moveTo>
                    <a:pt x="14" y="8"/>
                  </a:moveTo>
                  <a:cubicBezTo>
                    <a:pt x="14" y="0"/>
                    <a:pt x="11" y="3"/>
                    <a:pt x="5" y="3"/>
                  </a:cubicBezTo>
                  <a:cubicBezTo>
                    <a:pt x="0" y="3"/>
                    <a:pt x="3" y="7"/>
                    <a:pt x="6" y="19"/>
                  </a:cubicBezTo>
                  <a:cubicBezTo>
                    <a:pt x="6" y="19"/>
                    <a:pt x="7" y="25"/>
                    <a:pt x="11" y="23"/>
                  </a:cubicBezTo>
                  <a:cubicBezTo>
                    <a:pt x="15" y="21"/>
                    <a:pt x="14" y="16"/>
                    <a:pt x="14" y="8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53" name="íṥḷiďé">
              <a:extLst>
                <a:ext uri="{FF2B5EF4-FFF2-40B4-BE49-F238E27FC236}">
                  <a16:creationId xmlns:a16="http://schemas.microsoft.com/office/drawing/2014/main" xmlns="" id="{EA4FF3AE-A38A-4FF2-A356-840AA95D1DF9}"/>
                </a:ext>
              </a:extLst>
            </p:cNvPr>
            <p:cNvSpPr/>
            <p:nvPr/>
          </p:nvSpPr>
          <p:spPr bwMode="auto">
            <a:xfrm>
              <a:off x="8258319" y="1296885"/>
              <a:ext cx="12056" cy="7672"/>
            </a:xfrm>
            <a:custGeom>
              <a:avLst/>
              <a:gdLst>
                <a:gd name="T0" fmla="*/ 19 w 25"/>
                <a:gd name="T1" fmla="*/ 6 h 16"/>
                <a:gd name="T2" fmla="*/ 6 w 25"/>
                <a:gd name="T3" fmla="*/ 5 h 16"/>
                <a:gd name="T4" fmla="*/ 4 w 25"/>
                <a:gd name="T5" fmla="*/ 16 h 16"/>
                <a:gd name="T6" fmla="*/ 19 w 25"/>
                <a:gd name="T7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6">
                  <a:moveTo>
                    <a:pt x="19" y="6"/>
                  </a:moveTo>
                  <a:cubicBezTo>
                    <a:pt x="25" y="0"/>
                    <a:pt x="9" y="3"/>
                    <a:pt x="6" y="5"/>
                  </a:cubicBezTo>
                  <a:cubicBezTo>
                    <a:pt x="3" y="6"/>
                    <a:pt x="0" y="11"/>
                    <a:pt x="4" y="16"/>
                  </a:cubicBezTo>
                  <a:cubicBezTo>
                    <a:pt x="4" y="16"/>
                    <a:pt x="14" y="11"/>
                    <a:pt x="19" y="6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54" name="îṡḷîḓê">
              <a:extLst>
                <a:ext uri="{FF2B5EF4-FFF2-40B4-BE49-F238E27FC236}">
                  <a16:creationId xmlns:a16="http://schemas.microsoft.com/office/drawing/2014/main" xmlns="" id="{3FE7C4A0-410D-4162-8FAD-541C01DE1B80}"/>
                </a:ext>
              </a:extLst>
            </p:cNvPr>
            <p:cNvSpPr/>
            <p:nvPr/>
          </p:nvSpPr>
          <p:spPr bwMode="auto">
            <a:xfrm>
              <a:off x="8239688" y="1297981"/>
              <a:ext cx="10960" cy="5480"/>
            </a:xfrm>
            <a:custGeom>
              <a:avLst/>
              <a:gdLst>
                <a:gd name="T0" fmla="*/ 18 w 21"/>
                <a:gd name="T1" fmla="*/ 6 h 11"/>
                <a:gd name="T2" fmla="*/ 6 w 21"/>
                <a:gd name="T3" fmla="*/ 2 h 11"/>
                <a:gd name="T4" fmla="*/ 9 w 21"/>
                <a:gd name="T5" fmla="*/ 11 h 11"/>
                <a:gd name="T6" fmla="*/ 18 w 21"/>
                <a:gd name="T7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1">
                  <a:moveTo>
                    <a:pt x="18" y="6"/>
                  </a:moveTo>
                  <a:cubicBezTo>
                    <a:pt x="21" y="4"/>
                    <a:pt x="13" y="4"/>
                    <a:pt x="6" y="2"/>
                  </a:cubicBezTo>
                  <a:cubicBezTo>
                    <a:pt x="0" y="0"/>
                    <a:pt x="3" y="7"/>
                    <a:pt x="9" y="11"/>
                  </a:cubicBezTo>
                  <a:cubicBezTo>
                    <a:pt x="9" y="11"/>
                    <a:pt x="15" y="10"/>
                    <a:pt x="18" y="6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55" name="íṧļîḋè">
              <a:extLst>
                <a:ext uri="{FF2B5EF4-FFF2-40B4-BE49-F238E27FC236}">
                  <a16:creationId xmlns:a16="http://schemas.microsoft.com/office/drawing/2014/main" xmlns="" id="{D332B0A8-B749-4D75-987B-61FC28EA1ACD}"/>
                </a:ext>
              </a:extLst>
            </p:cNvPr>
            <p:cNvSpPr/>
            <p:nvPr/>
          </p:nvSpPr>
          <p:spPr bwMode="auto">
            <a:xfrm>
              <a:off x="8258319" y="1293597"/>
              <a:ext cx="10960" cy="4384"/>
            </a:xfrm>
            <a:custGeom>
              <a:avLst/>
              <a:gdLst>
                <a:gd name="T0" fmla="*/ 19 w 22"/>
                <a:gd name="T1" fmla="*/ 3 h 8"/>
                <a:gd name="T2" fmla="*/ 1 w 22"/>
                <a:gd name="T3" fmla="*/ 5 h 8"/>
                <a:gd name="T4" fmla="*/ 5 w 22"/>
                <a:gd name="T5" fmla="*/ 8 h 8"/>
                <a:gd name="T6" fmla="*/ 19 w 22"/>
                <a:gd name="T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8">
                  <a:moveTo>
                    <a:pt x="19" y="3"/>
                  </a:moveTo>
                  <a:cubicBezTo>
                    <a:pt x="22" y="0"/>
                    <a:pt x="0" y="2"/>
                    <a:pt x="1" y="5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15" y="5"/>
                    <a:pt x="19" y="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56" name="îṥḻiḍé">
              <a:extLst>
                <a:ext uri="{FF2B5EF4-FFF2-40B4-BE49-F238E27FC236}">
                  <a16:creationId xmlns:a16="http://schemas.microsoft.com/office/drawing/2014/main" xmlns="" id="{C89DE451-DEE2-4AD5-B5E0-9C7E0405FEAE}"/>
                </a:ext>
              </a:extLst>
            </p:cNvPr>
            <p:cNvSpPr/>
            <p:nvPr/>
          </p:nvSpPr>
          <p:spPr bwMode="auto">
            <a:xfrm>
              <a:off x="8349283" y="1283734"/>
              <a:ext cx="20823" cy="8768"/>
            </a:xfrm>
            <a:custGeom>
              <a:avLst/>
              <a:gdLst>
                <a:gd name="T0" fmla="*/ 34 w 42"/>
                <a:gd name="T1" fmla="*/ 13 h 18"/>
                <a:gd name="T2" fmla="*/ 21 w 42"/>
                <a:gd name="T3" fmla="*/ 10 h 18"/>
                <a:gd name="T4" fmla="*/ 9 w 42"/>
                <a:gd name="T5" fmla="*/ 3 h 18"/>
                <a:gd name="T6" fmla="*/ 3 w 42"/>
                <a:gd name="T7" fmla="*/ 6 h 18"/>
                <a:gd name="T8" fmla="*/ 11 w 42"/>
                <a:gd name="T9" fmla="*/ 18 h 18"/>
                <a:gd name="T10" fmla="*/ 34 w 42"/>
                <a:gd name="T11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18">
                  <a:moveTo>
                    <a:pt x="34" y="13"/>
                  </a:moveTo>
                  <a:cubicBezTo>
                    <a:pt x="42" y="11"/>
                    <a:pt x="23" y="9"/>
                    <a:pt x="21" y="10"/>
                  </a:cubicBezTo>
                  <a:cubicBezTo>
                    <a:pt x="18" y="11"/>
                    <a:pt x="11" y="5"/>
                    <a:pt x="9" y="3"/>
                  </a:cubicBezTo>
                  <a:cubicBezTo>
                    <a:pt x="7" y="0"/>
                    <a:pt x="5" y="0"/>
                    <a:pt x="3" y="6"/>
                  </a:cubicBezTo>
                  <a:cubicBezTo>
                    <a:pt x="0" y="12"/>
                    <a:pt x="6" y="14"/>
                    <a:pt x="11" y="18"/>
                  </a:cubicBezTo>
                  <a:cubicBezTo>
                    <a:pt x="11" y="18"/>
                    <a:pt x="25" y="15"/>
                    <a:pt x="34" y="1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57" name="îšľïḋe">
              <a:extLst>
                <a:ext uri="{FF2B5EF4-FFF2-40B4-BE49-F238E27FC236}">
                  <a16:creationId xmlns:a16="http://schemas.microsoft.com/office/drawing/2014/main" xmlns="" id="{7D58A85C-1B1D-47A0-A560-AF78F794F6C2}"/>
                </a:ext>
              </a:extLst>
            </p:cNvPr>
            <p:cNvSpPr/>
            <p:nvPr/>
          </p:nvSpPr>
          <p:spPr bwMode="auto">
            <a:xfrm>
              <a:off x="8359147" y="1290309"/>
              <a:ext cx="26303" cy="8768"/>
            </a:xfrm>
            <a:custGeom>
              <a:avLst/>
              <a:gdLst>
                <a:gd name="T0" fmla="*/ 10 w 53"/>
                <a:gd name="T1" fmla="*/ 5 h 19"/>
                <a:gd name="T2" fmla="*/ 4 w 53"/>
                <a:gd name="T3" fmla="*/ 12 h 19"/>
                <a:gd name="T4" fmla="*/ 22 w 53"/>
                <a:gd name="T5" fmla="*/ 16 h 19"/>
                <a:gd name="T6" fmla="*/ 33 w 53"/>
                <a:gd name="T7" fmla="*/ 9 h 19"/>
                <a:gd name="T8" fmla="*/ 50 w 53"/>
                <a:gd name="T9" fmla="*/ 4 h 19"/>
                <a:gd name="T10" fmla="*/ 19 w 53"/>
                <a:gd name="T11" fmla="*/ 5 h 19"/>
                <a:gd name="T12" fmla="*/ 10 w 53"/>
                <a:gd name="T13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19">
                  <a:moveTo>
                    <a:pt x="10" y="5"/>
                  </a:moveTo>
                  <a:cubicBezTo>
                    <a:pt x="7" y="4"/>
                    <a:pt x="0" y="8"/>
                    <a:pt x="4" y="12"/>
                  </a:cubicBezTo>
                  <a:cubicBezTo>
                    <a:pt x="4" y="12"/>
                    <a:pt x="16" y="14"/>
                    <a:pt x="22" y="16"/>
                  </a:cubicBezTo>
                  <a:cubicBezTo>
                    <a:pt x="28" y="19"/>
                    <a:pt x="26" y="13"/>
                    <a:pt x="33" y="9"/>
                  </a:cubicBezTo>
                  <a:cubicBezTo>
                    <a:pt x="40" y="6"/>
                    <a:pt x="46" y="8"/>
                    <a:pt x="50" y="4"/>
                  </a:cubicBezTo>
                  <a:cubicBezTo>
                    <a:pt x="53" y="1"/>
                    <a:pt x="33" y="0"/>
                    <a:pt x="19" y="5"/>
                  </a:cubicBezTo>
                  <a:cubicBezTo>
                    <a:pt x="6" y="11"/>
                    <a:pt x="13" y="6"/>
                    <a:pt x="10" y="5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58" name="îṩḻiḓè">
              <a:extLst>
                <a:ext uri="{FF2B5EF4-FFF2-40B4-BE49-F238E27FC236}">
                  <a16:creationId xmlns:a16="http://schemas.microsoft.com/office/drawing/2014/main" xmlns="" id="{0067818C-4194-4696-807B-DC9D6305C963}"/>
                </a:ext>
              </a:extLst>
            </p:cNvPr>
            <p:cNvSpPr/>
            <p:nvPr/>
          </p:nvSpPr>
          <p:spPr bwMode="auto">
            <a:xfrm>
              <a:off x="8392025" y="1279350"/>
              <a:ext cx="25207" cy="13151"/>
            </a:xfrm>
            <a:custGeom>
              <a:avLst/>
              <a:gdLst>
                <a:gd name="T0" fmla="*/ 18 w 51"/>
                <a:gd name="T1" fmla="*/ 21 h 26"/>
                <a:gd name="T2" fmla="*/ 26 w 51"/>
                <a:gd name="T3" fmla="*/ 25 h 26"/>
                <a:gd name="T4" fmla="*/ 40 w 51"/>
                <a:gd name="T5" fmla="*/ 25 h 26"/>
                <a:gd name="T6" fmla="*/ 43 w 51"/>
                <a:gd name="T7" fmla="*/ 17 h 26"/>
                <a:gd name="T8" fmla="*/ 49 w 51"/>
                <a:gd name="T9" fmla="*/ 6 h 26"/>
                <a:gd name="T10" fmla="*/ 42 w 51"/>
                <a:gd name="T11" fmla="*/ 2 h 26"/>
                <a:gd name="T12" fmla="*/ 34 w 51"/>
                <a:gd name="T13" fmla="*/ 15 h 26"/>
                <a:gd name="T14" fmla="*/ 26 w 51"/>
                <a:gd name="T15" fmla="*/ 17 h 26"/>
                <a:gd name="T16" fmla="*/ 7 w 51"/>
                <a:gd name="T17" fmla="*/ 17 h 26"/>
                <a:gd name="T18" fmla="*/ 18 w 51"/>
                <a:gd name="T19" fmla="*/ 2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26">
                  <a:moveTo>
                    <a:pt x="18" y="21"/>
                  </a:moveTo>
                  <a:cubicBezTo>
                    <a:pt x="18" y="21"/>
                    <a:pt x="21" y="24"/>
                    <a:pt x="26" y="25"/>
                  </a:cubicBezTo>
                  <a:cubicBezTo>
                    <a:pt x="32" y="26"/>
                    <a:pt x="34" y="26"/>
                    <a:pt x="40" y="25"/>
                  </a:cubicBezTo>
                  <a:cubicBezTo>
                    <a:pt x="46" y="24"/>
                    <a:pt x="43" y="17"/>
                    <a:pt x="43" y="17"/>
                  </a:cubicBezTo>
                  <a:cubicBezTo>
                    <a:pt x="43" y="17"/>
                    <a:pt x="46" y="8"/>
                    <a:pt x="49" y="6"/>
                  </a:cubicBezTo>
                  <a:cubicBezTo>
                    <a:pt x="51" y="4"/>
                    <a:pt x="46" y="0"/>
                    <a:pt x="42" y="2"/>
                  </a:cubicBezTo>
                  <a:cubicBezTo>
                    <a:pt x="37" y="4"/>
                    <a:pt x="37" y="12"/>
                    <a:pt x="34" y="15"/>
                  </a:cubicBezTo>
                  <a:cubicBezTo>
                    <a:pt x="31" y="18"/>
                    <a:pt x="26" y="17"/>
                    <a:pt x="26" y="17"/>
                  </a:cubicBezTo>
                  <a:cubicBezTo>
                    <a:pt x="26" y="17"/>
                    <a:pt x="14" y="13"/>
                    <a:pt x="7" y="17"/>
                  </a:cubicBezTo>
                  <a:cubicBezTo>
                    <a:pt x="0" y="21"/>
                    <a:pt x="8" y="22"/>
                    <a:pt x="18" y="2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59" name="ïṡḷîḑè">
              <a:extLst>
                <a:ext uri="{FF2B5EF4-FFF2-40B4-BE49-F238E27FC236}">
                  <a16:creationId xmlns:a16="http://schemas.microsoft.com/office/drawing/2014/main" xmlns="" id="{83FC4CE9-E0D9-4428-A3CC-56D7B8892AA0}"/>
                </a:ext>
              </a:extLst>
            </p:cNvPr>
            <p:cNvSpPr/>
            <p:nvPr/>
          </p:nvSpPr>
          <p:spPr bwMode="auto">
            <a:xfrm>
              <a:off x="7976659" y="1712252"/>
              <a:ext cx="35071" cy="26303"/>
            </a:xfrm>
            <a:custGeom>
              <a:avLst/>
              <a:gdLst>
                <a:gd name="T0" fmla="*/ 65 w 68"/>
                <a:gd name="T1" fmla="*/ 6 h 52"/>
                <a:gd name="T2" fmla="*/ 38 w 68"/>
                <a:gd name="T3" fmla="*/ 6 h 52"/>
                <a:gd name="T4" fmla="*/ 11 w 68"/>
                <a:gd name="T5" fmla="*/ 1 h 52"/>
                <a:gd name="T6" fmla="*/ 7 w 68"/>
                <a:gd name="T7" fmla="*/ 25 h 52"/>
                <a:gd name="T8" fmla="*/ 33 w 68"/>
                <a:gd name="T9" fmla="*/ 37 h 52"/>
                <a:gd name="T10" fmla="*/ 43 w 68"/>
                <a:gd name="T11" fmla="*/ 49 h 52"/>
                <a:gd name="T12" fmla="*/ 54 w 68"/>
                <a:gd name="T13" fmla="*/ 49 h 52"/>
                <a:gd name="T14" fmla="*/ 65 w 68"/>
                <a:gd name="T15" fmla="*/ 29 h 52"/>
                <a:gd name="T16" fmla="*/ 65 w 68"/>
                <a:gd name="T17" fmla="*/ 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52">
                  <a:moveTo>
                    <a:pt x="65" y="6"/>
                  </a:moveTo>
                  <a:cubicBezTo>
                    <a:pt x="63" y="4"/>
                    <a:pt x="50" y="6"/>
                    <a:pt x="38" y="6"/>
                  </a:cubicBezTo>
                  <a:cubicBezTo>
                    <a:pt x="25" y="4"/>
                    <a:pt x="20" y="0"/>
                    <a:pt x="11" y="1"/>
                  </a:cubicBezTo>
                  <a:cubicBezTo>
                    <a:pt x="2" y="2"/>
                    <a:pt x="0" y="17"/>
                    <a:pt x="7" y="25"/>
                  </a:cubicBezTo>
                  <a:cubicBezTo>
                    <a:pt x="15" y="33"/>
                    <a:pt x="23" y="34"/>
                    <a:pt x="33" y="37"/>
                  </a:cubicBezTo>
                  <a:cubicBezTo>
                    <a:pt x="43" y="40"/>
                    <a:pt x="37" y="45"/>
                    <a:pt x="43" y="49"/>
                  </a:cubicBezTo>
                  <a:cubicBezTo>
                    <a:pt x="43" y="49"/>
                    <a:pt x="49" y="52"/>
                    <a:pt x="54" y="49"/>
                  </a:cubicBezTo>
                  <a:cubicBezTo>
                    <a:pt x="59" y="47"/>
                    <a:pt x="62" y="37"/>
                    <a:pt x="65" y="29"/>
                  </a:cubicBezTo>
                  <a:cubicBezTo>
                    <a:pt x="68" y="21"/>
                    <a:pt x="67" y="8"/>
                    <a:pt x="65" y="6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60" name="ïšļíďê">
              <a:extLst>
                <a:ext uri="{FF2B5EF4-FFF2-40B4-BE49-F238E27FC236}">
                  <a16:creationId xmlns:a16="http://schemas.microsoft.com/office/drawing/2014/main" xmlns="" id="{86A2AF7B-7F50-4F0C-84E7-2F11C8ACA45B}"/>
                </a:ext>
              </a:extLst>
            </p:cNvPr>
            <p:cNvSpPr/>
            <p:nvPr/>
          </p:nvSpPr>
          <p:spPr bwMode="auto">
            <a:xfrm>
              <a:off x="7941588" y="1674990"/>
              <a:ext cx="21919" cy="35071"/>
            </a:xfrm>
            <a:custGeom>
              <a:avLst/>
              <a:gdLst>
                <a:gd name="T0" fmla="*/ 2 w 43"/>
                <a:gd name="T1" fmla="*/ 61 h 70"/>
                <a:gd name="T2" fmla="*/ 12 w 43"/>
                <a:gd name="T3" fmla="*/ 54 h 70"/>
                <a:gd name="T4" fmla="*/ 13 w 43"/>
                <a:gd name="T5" fmla="*/ 69 h 70"/>
                <a:gd name="T6" fmla="*/ 20 w 43"/>
                <a:gd name="T7" fmla="*/ 70 h 70"/>
                <a:gd name="T8" fmla="*/ 25 w 43"/>
                <a:gd name="T9" fmla="*/ 57 h 70"/>
                <a:gd name="T10" fmla="*/ 35 w 43"/>
                <a:gd name="T11" fmla="*/ 47 h 70"/>
                <a:gd name="T12" fmla="*/ 38 w 43"/>
                <a:gd name="T13" fmla="*/ 31 h 70"/>
                <a:gd name="T14" fmla="*/ 43 w 43"/>
                <a:gd name="T15" fmla="*/ 5 h 70"/>
                <a:gd name="T16" fmla="*/ 27 w 43"/>
                <a:gd name="T17" fmla="*/ 17 h 70"/>
                <a:gd name="T18" fmla="*/ 5 w 43"/>
                <a:gd name="T19" fmla="*/ 43 h 70"/>
                <a:gd name="T20" fmla="*/ 2 w 43"/>
                <a:gd name="T21" fmla="*/ 6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70">
                  <a:moveTo>
                    <a:pt x="2" y="61"/>
                  </a:moveTo>
                  <a:cubicBezTo>
                    <a:pt x="4" y="64"/>
                    <a:pt x="5" y="57"/>
                    <a:pt x="12" y="54"/>
                  </a:cubicBezTo>
                  <a:cubicBezTo>
                    <a:pt x="18" y="51"/>
                    <a:pt x="9" y="62"/>
                    <a:pt x="13" y="69"/>
                  </a:cubicBezTo>
                  <a:cubicBezTo>
                    <a:pt x="13" y="69"/>
                    <a:pt x="16" y="70"/>
                    <a:pt x="20" y="70"/>
                  </a:cubicBezTo>
                  <a:cubicBezTo>
                    <a:pt x="24" y="69"/>
                    <a:pt x="25" y="64"/>
                    <a:pt x="25" y="57"/>
                  </a:cubicBezTo>
                  <a:cubicBezTo>
                    <a:pt x="24" y="51"/>
                    <a:pt x="29" y="49"/>
                    <a:pt x="35" y="47"/>
                  </a:cubicBezTo>
                  <a:cubicBezTo>
                    <a:pt x="40" y="44"/>
                    <a:pt x="38" y="39"/>
                    <a:pt x="38" y="31"/>
                  </a:cubicBezTo>
                  <a:cubicBezTo>
                    <a:pt x="39" y="23"/>
                    <a:pt x="43" y="9"/>
                    <a:pt x="43" y="5"/>
                  </a:cubicBezTo>
                  <a:cubicBezTo>
                    <a:pt x="42" y="0"/>
                    <a:pt x="32" y="12"/>
                    <a:pt x="27" y="17"/>
                  </a:cubicBezTo>
                  <a:cubicBezTo>
                    <a:pt x="21" y="22"/>
                    <a:pt x="10" y="35"/>
                    <a:pt x="5" y="43"/>
                  </a:cubicBezTo>
                  <a:cubicBezTo>
                    <a:pt x="0" y="52"/>
                    <a:pt x="0" y="57"/>
                    <a:pt x="2" y="6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61" name="ïṧḷîďè">
              <a:extLst>
                <a:ext uri="{FF2B5EF4-FFF2-40B4-BE49-F238E27FC236}">
                  <a16:creationId xmlns:a16="http://schemas.microsoft.com/office/drawing/2014/main" xmlns="" id="{9A93889C-6E93-4DD5-A1C2-406551899007}"/>
                </a:ext>
              </a:extLst>
            </p:cNvPr>
            <p:cNvSpPr/>
            <p:nvPr/>
          </p:nvSpPr>
          <p:spPr bwMode="auto">
            <a:xfrm>
              <a:off x="7956931" y="1650879"/>
              <a:ext cx="12056" cy="19727"/>
            </a:xfrm>
            <a:custGeom>
              <a:avLst/>
              <a:gdLst>
                <a:gd name="T0" fmla="*/ 14 w 24"/>
                <a:gd name="T1" fmla="*/ 38 h 39"/>
                <a:gd name="T2" fmla="*/ 16 w 24"/>
                <a:gd name="T3" fmla="*/ 28 h 39"/>
                <a:gd name="T4" fmla="*/ 23 w 24"/>
                <a:gd name="T5" fmla="*/ 7 h 39"/>
                <a:gd name="T6" fmla="*/ 13 w 24"/>
                <a:gd name="T7" fmla="*/ 11 h 39"/>
                <a:gd name="T8" fmla="*/ 3 w 24"/>
                <a:gd name="T9" fmla="*/ 20 h 39"/>
                <a:gd name="T10" fmla="*/ 11 w 24"/>
                <a:gd name="T11" fmla="*/ 38 h 39"/>
                <a:gd name="T12" fmla="*/ 14 w 24"/>
                <a:gd name="T13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39">
                  <a:moveTo>
                    <a:pt x="14" y="38"/>
                  </a:moveTo>
                  <a:cubicBezTo>
                    <a:pt x="16" y="37"/>
                    <a:pt x="15" y="33"/>
                    <a:pt x="16" y="28"/>
                  </a:cubicBezTo>
                  <a:cubicBezTo>
                    <a:pt x="18" y="24"/>
                    <a:pt x="24" y="14"/>
                    <a:pt x="23" y="7"/>
                  </a:cubicBezTo>
                  <a:cubicBezTo>
                    <a:pt x="22" y="0"/>
                    <a:pt x="16" y="8"/>
                    <a:pt x="13" y="11"/>
                  </a:cubicBezTo>
                  <a:cubicBezTo>
                    <a:pt x="10" y="14"/>
                    <a:pt x="6" y="15"/>
                    <a:pt x="3" y="20"/>
                  </a:cubicBezTo>
                  <a:cubicBezTo>
                    <a:pt x="0" y="25"/>
                    <a:pt x="8" y="29"/>
                    <a:pt x="11" y="38"/>
                  </a:cubicBezTo>
                  <a:cubicBezTo>
                    <a:pt x="11" y="38"/>
                    <a:pt x="12" y="39"/>
                    <a:pt x="14" y="38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62" name="ísliḓe">
              <a:extLst>
                <a:ext uri="{FF2B5EF4-FFF2-40B4-BE49-F238E27FC236}">
                  <a16:creationId xmlns:a16="http://schemas.microsoft.com/office/drawing/2014/main" xmlns="" id="{28AA9763-018A-4779-9C5A-02D9B3FB7A43}"/>
                </a:ext>
              </a:extLst>
            </p:cNvPr>
            <p:cNvSpPr/>
            <p:nvPr/>
          </p:nvSpPr>
          <p:spPr bwMode="auto">
            <a:xfrm>
              <a:off x="8092830" y="1760474"/>
              <a:ext cx="38358" cy="14247"/>
            </a:xfrm>
            <a:custGeom>
              <a:avLst/>
              <a:gdLst>
                <a:gd name="T0" fmla="*/ 7 w 76"/>
                <a:gd name="T1" fmla="*/ 24 h 27"/>
                <a:gd name="T2" fmla="*/ 18 w 76"/>
                <a:gd name="T3" fmla="*/ 19 h 27"/>
                <a:gd name="T4" fmla="*/ 37 w 76"/>
                <a:gd name="T5" fmla="*/ 20 h 27"/>
                <a:gd name="T6" fmla="*/ 66 w 76"/>
                <a:gd name="T7" fmla="*/ 25 h 27"/>
                <a:gd name="T8" fmla="*/ 73 w 76"/>
                <a:gd name="T9" fmla="*/ 8 h 27"/>
                <a:gd name="T10" fmla="*/ 52 w 76"/>
                <a:gd name="T11" fmla="*/ 5 h 27"/>
                <a:gd name="T12" fmla="*/ 41 w 76"/>
                <a:gd name="T13" fmla="*/ 2 h 27"/>
                <a:gd name="T14" fmla="*/ 24 w 76"/>
                <a:gd name="T15" fmla="*/ 3 h 27"/>
                <a:gd name="T16" fmla="*/ 8 w 76"/>
                <a:gd name="T17" fmla="*/ 2 h 27"/>
                <a:gd name="T18" fmla="*/ 5 w 76"/>
                <a:gd name="T19" fmla="*/ 15 h 27"/>
                <a:gd name="T20" fmla="*/ 7 w 76"/>
                <a:gd name="T21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27">
                  <a:moveTo>
                    <a:pt x="7" y="24"/>
                  </a:moveTo>
                  <a:cubicBezTo>
                    <a:pt x="14" y="27"/>
                    <a:pt x="13" y="20"/>
                    <a:pt x="18" y="19"/>
                  </a:cubicBezTo>
                  <a:cubicBezTo>
                    <a:pt x="18" y="19"/>
                    <a:pt x="26" y="18"/>
                    <a:pt x="37" y="20"/>
                  </a:cubicBezTo>
                  <a:cubicBezTo>
                    <a:pt x="48" y="22"/>
                    <a:pt x="57" y="27"/>
                    <a:pt x="66" y="25"/>
                  </a:cubicBezTo>
                  <a:cubicBezTo>
                    <a:pt x="76" y="22"/>
                    <a:pt x="76" y="15"/>
                    <a:pt x="73" y="8"/>
                  </a:cubicBezTo>
                  <a:cubicBezTo>
                    <a:pt x="69" y="0"/>
                    <a:pt x="59" y="4"/>
                    <a:pt x="52" y="5"/>
                  </a:cubicBezTo>
                  <a:cubicBezTo>
                    <a:pt x="46" y="5"/>
                    <a:pt x="46" y="1"/>
                    <a:pt x="41" y="2"/>
                  </a:cubicBezTo>
                  <a:cubicBezTo>
                    <a:pt x="36" y="3"/>
                    <a:pt x="28" y="4"/>
                    <a:pt x="24" y="3"/>
                  </a:cubicBezTo>
                  <a:cubicBezTo>
                    <a:pt x="20" y="2"/>
                    <a:pt x="13" y="0"/>
                    <a:pt x="8" y="2"/>
                  </a:cubicBezTo>
                  <a:cubicBezTo>
                    <a:pt x="3" y="4"/>
                    <a:pt x="10" y="10"/>
                    <a:pt x="5" y="15"/>
                  </a:cubicBezTo>
                  <a:cubicBezTo>
                    <a:pt x="0" y="19"/>
                    <a:pt x="1" y="21"/>
                    <a:pt x="7" y="24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63" name="íṧ1îďè">
              <a:extLst>
                <a:ext uri="{FF2B5EF4-FFF2-40B4-BE49-F238E27FC236}">
                  <a16:creationId xmlns:a16="http://schemas.microsoft.com/office/drawing/2014/main" xmlns="" id="{094DF01D-DFAA-4DBA-815B-C3D6DB3D6122}"/>
                </a:ext>
              </a:extLst>
            </p:cNvPr>
            <p:cNvSpPr/>
            <p:nvPr/>
          </p:nvSpPr>
          <p:spPr bwMode="auto">
            <a:xfrm>
              <a:off x="8122421" y="1703484"/>
              <a:ext cx="13151" cy="13151"/>
            </a:xfrm>
            <a:custGeom>
              <a:avLst/>
              <a:gdLst>
                <a:gd name="T0" fmla="*/ 3 w 26"/>
                <a:gd name="T1" fmla="*/ 23 h 26"/>
                <a:gd name="T2" fmla="*/ 16 w 26"/>
                <a:gd name="T3" fmla="*/ 23 h 26"/>
                <a:gd name="T4" fmla="*/ 21 w 26"/>
                <a:gd name="T5" fmla="*/ 22 h 26"/>
                <a:gd name="T6" fmla="*/ 24 w 26"/>
                <a:gd name="T7" fmla="*/ 9 h 26"/>
                <a:gd name="T8" fmla="*/ 11 w 26"/>
                <a:gd name="T9" fmla="*/ 2 h 26"/>
                <a:gd name="T10" fmla="*/ 7 w 26"/>
                <a:gd name="T11" fmla="*/ 15 h 26"/>
                <a:gd name="T12" fmla="*/ 3 w 26"/>
                <a:gd name="T13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3" y="23"/>
                  </a:moveTo>
                  <a:cubicBezTo>
                    <a:pt x="5" y="26"/>
                    <a:pt x="8" y="19"/>
                    <a:pt x="16" y="23"/>
                  </a:cubicBezTo>
                  <a:cubicBezTo>
                    <a:pt x="16" y="23"/>
                    <a:pt x="19" y="24"/>
                    <a:pt x="21" y="22"/>
                  </a:cubicBezTo>
                  <a:cubicBezTo>
                    <a:pt x="24" y="20"/>
                    <a:pt x="26" y="15"/>
                    <a:pt x="24" y="9"/>
                  </a:cubicBezTo>
                  <a:cubicBezTo>
                    <a:pt x="22" y="3"/>
                    <a:pt x="17" y="3"/>
                    <a:pt x="11" y="2"/>
                  </a:cubicBezTo>
                  <a:cubicBezTo>
                    <a:pt x="5" y="0"/>
                    <a:pt x="8" y="9"/>
                    <a:pt x="7" y="15"/>
                  </a:cubicBezTo>
                  <a:cubicBezTo>
                    <a:pt x="5" y="20"/>
                    <a:pt x="0" y="20"/>
                    <a:pt x="3" y="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64" name="ïS1íďê">
              <a:extLst>
                <a:ext uri="{FF2B5EF4-FFF2-40B4-BE49-F238E27FC236}">
                  <a16:creationId xmlns:a16="http://schemas.microsoft.com/office/drawing/2014/main" xmlns="" id="{1E855635-25A2-487D-9F1F-CB370E9BB893}"/>
                </a:ext>
              </a:extLst>
            </p:cNvPr>
            <p:cNvSpPr/>
            <p:nvPr/>
          </p:nvSpPr>
          <p:spPr bwMode="auto">
            <a:xfrm>
              <a:off x="8118037" y="1719924"/>
              <a:ext cx="9864" cy="9864"/>
            </a:xfrm>
            <a:custGeom>
              <a:avLst/>
              <a:gdLst>
                <a:gd name="T0" fmla="*/ 8 w 20"/>
                <a:gd name="T1" fmla="*/ 20 h 20"/>
                <a:gd name="T2" fmla="*/ 14 w 20"/>
                <a:gd name="T3" fmla="*/ 18 h 20"/>
                <a:gd name="T4" fmla="*/ 19 w 20"/>
                <a:gd name="T5" fmla="*/ 8 h 20"/>
                <a:gd name="T6" fmla="*/ 8 w 20"/>
                <a:gd name="T7" fmla="*/ 4 h 20"/>
                <a:gd name="T8" fmla="*/ 8 w 20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8" y="20"/>
                  </a:moveTo>
                  <a:cubicBezTo>
                    <a:pt x="8" y="20"/>
                    <a:pt x="11" y="19"/>
                    <a:pt x="14" y="18"/>
                  </a:cubicBezTo>
                  <a:cubicBezTo>
                    <a:pt x="16" y="17"/>
                    <a:pt x="20" y="15"/>
                    <a:pt x="19" y="8"/>
                  </a:cubicBezTo>
                  <a:cubicBezTo>
                    <a:pt x="18" y="1"/>
                    <a:pt x="16" y="0"/>
                    <a:pt x="8" y="4"/>
                  </a:cubicBezTo>
                  <a:cubicBezTo>
                    <a:pt x="0" y="8"/>
                    <a:pt x="3" y="14"/>
                    <a:pt x="8" y="2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65" name="íṧḻíḋè">
              <a:extLst>
                <a:ext uri="{FF2B5EF4-FFF2-40B4-BE49-F238E27FC236}">
                  <a16:creationId xmlns:a16="http://schemas.microsoft.com/office/drawing/2014/main" xmlns="" id="{BF8FF364-8F38-4554-981C-996E9A925F13}"/>
                </a:ext>
              </a:extLst>
            </p:cNvPr>
            <p:cNvSpPr/>
            <p:nvPr/>
          </p:nvSpPr>
          <p:spPr bwMode="auto">
            <a:xfrm>
              <a:off x="8086254" y="1746227"/>
              <a:ext cx="8768" cy="7672"/>
            </a:xfrm>
            <a:custGeom>
              <a:avLst/>
              <a:gdLst>
                <a:gd name="T0" fmla="*/ 13 w 16"/>
                <a:gd name="T1" fmla="*/ 9 h 14"/>
                <a:gd name="T2" fmla="*/ 8 w 16"/>
                <a:gd name="T3" fmla="*/ 2 h 14"/>
                <a:gd name="T4" fmla="*/ 6 w 16"/>
                <a:gd name="T5" fmla="*/ 14 h 14"/>
                <a:gd name="T6" fmla="*/ 13 w 16"/>
                <a:gd name="T7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4">
                  <a:moveTo>
                    <a:pt x="13" y="9"/>
                  </a:moveTo>
                  <a:cubicBezTo>
                    <a:pt x="14" y="4"/>
                    <a:pt x="16" y="0"/>
                    <a:pt x="8" y="2"/>
                  </a:cubicBezTo>
                  <a:cubicBezTo>
                    <a:pt x="0" y="3"/>
                    <a:pt x="2" y="10"/>
                    <a:pt x="6" y="14"/>
                  </a:cubicBezTo>
                  <a:cubicBezTo>
                    <a:pt x="6" y="14"/>
                    <a:pt x="13" y="13"/>
                    <a:pt x="13" y="9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66" name="ï$ḻîdè">
              <a:extLst>
                <a:ext uri="{FF2B5EF4-FFF2-40B4-BE49-F238E27FC236}">
                  <a16:creationId xmlns:a16="http://schemas.microsoft.com/office/drawing/2014/main" xmlns="" id="{95B18A2C-33BB-4191-9BFA-A56933CE81BD}"/>
                </a:ext>
              </a:extLst>
            </p:cNvPr>
            <p:cNvSpPr/>
            <p:nvPr/>
          </p:nvSpPr>
          <p:spPr bwMode="auto">
            <a:xfrm>
              <a:off x="8107077" y="1739651"/>
              <a:ext cx="7672" cy="8768"/>
            </a:xfrm>
            <a:custGeom>
              <a:avLst/>
              <a:gdLst>
                <a:gd name="T0" fmla="*/ 9 w 15"/>
                <a:gd name="T1" fmla="*/ 15 h 17"/>
                <a:gd name="T2" fmla="*/ 11 w 15"/>
                <a:gd name="T3" fmla="*/ 6 h 17"/>
                <a:gd name="T4" fmla="*/ 2 w 15"/>
                <a:gd name="T5" fmla="*/ 13 h 17"/>
                <a:gd name="T6" fmla="*/ 9 w 15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7">
                  <a:moveTo>
                    <a:pt x="9" y="15"/>
                  </a:moveTo>
                  <a:cubicBezTo>
                    <a:pt x="15" y="12"/>
                    <a:pt x="14" y="12"/>
                    <a:pt x="11" y="6"/>
                  </a:cubicBezTo>
                  <a:cubicBezTo>
                    <a:pt x="8" y="0"/>
                    <a:pt x="0" y="6"/>
                    <a:pt x="2" y="13"/>
                  </a:cubicBezTo>
                  <a:cubicBezTo>
                    <a:pt x="2" y="13"/>
                    <a:pt x="3" y="17"/>
                    <a:pt x="9" y="15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67" name="ísļíḓé">
              <a:extLst>
                <a:ext uri="{FF2B5EF4-FFF2-40B4-BE49-F238E27FC236}">
                  <a16:creationId xmlns:a16="http://schemas.microsoft.com/office/drawing/2014/main" xmlns="" id="{22F3DEEB-E803-4490-8DBA-32AF063C4F50}"/>
                </a:ext>
              </a:extLst>
            </p:cNvPr>
            <p:cNvSpPr/>
            <p:nvPr/>
          </p:nvSpPr>
          <p:spPr bwMode="auto">
            <a:xfrm>
              <a:off x="8125708" y="1745131"/>
              <a:ext cx="7672" cy="5480"/>
            </a:xfrm>
            <a:custGeom>
              <a:avLst/>
              <a:gdLst>
                <a:gd name="T0" fmla="*/ 9 w 16"/>
                <a:gd name="T1" fmla="*/ 12 h 12"/>
                <a:gd name="T2" fmla="*/ 15 w 16"/>
                <a:gd name="T3" fmla="*/ 6 h 12"/>
                <a:gd name="T4" fmla="*/ 7 w 16"/>
                <a:gd name="T5" fmla="*/ 1 h 12"/>
                <a:gd name="T6" fmla="*/ 9 w 16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2">
                  <a:moveTo>
                    <a:pt x="9" y="12"/>
                  </a:moveTo>
                  <a:cubicBezTo>
                    <a:pt x="9" y="12"/>
                    <a:pt x="16" y="12"/>
                    <a:pt x="15" y="6"/>
                  </a:cubicBezTo>
                  <a:cubicBezTo>
                    <a:pt x="15" y="1"/>
                    <a:pt x="14" y="0"/>
                    <a:pt x="7" y="1"/>
                  </a:cubicBezTo>
                  <a:cubicBezTo>
                    <a:pt x="0" y="2"/>
                    <a:pt x="3" y="9"/>
                    <a:pt x="9" y="12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68" name="iṣḷîḍê">
              <a:extLst>
                <a:ext uri="{FF2B5EF4-FFF2-40B4-BE49-F238E27FC236}">
                  <a16:creationId xmlns:a16="http://schemas.microsoft.com/office/drawing/2014/main" xmlns="" id="{1D764DF0-9214-412B-85CC-9533F20EFECE}"/>
                </a:ext>
              </a:extLst>
            </p:cNvPr>
            <p:cNvSpPr/>
            <p:nvPr/>
          </p:nvSpPr>
          <p:spPr bwMode="auto">
            <a:xfrm>
              <a:off x="8136668" y="1741843"/>
              <a:ext cx="5480" cy="5480"/>
            </a:xfrm>
            <a:custGeom>
              <a:avLst/>
              <a:gdLst>
                <a:gd name="T0" fmla="*/ 11 w 12"/>
                <a:gd name="T1" fmla="*/ 5 h 10"/>
                <a:gd name="T2" fmla="*/ 4 w 12"/>
                <a:gd name="T3" fmla="*/ 0 h 10"/>
                <a:gd name="T4" fmla="*/ 5 w 12"/>
                <a:gd name="T5" fmla="*/ 8 h 10"/>
                <a:gd name="T6" fmla="*/ 11 w 12"/>
                <a:gd name="T7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0">
                  <a:moveTo>
                    <a:pt x="11" y="5"/>
                  </a:moveTo>
                  <a:cubicBezTo>
                    <a:pt x="12" y="0"/>
                    <a:pt x="8" y="0"/>
                    <a:pt x="4" y="0"/>
                  </a:cubicBezTo>
                  <a:cubicBezTo>
                    <a:pt x="0" y="1"/>
                    <a:pt x="2" y="3"/>
                    <a:pt x="5" y="8"/>
                  </a:cubicBezTo>
                  <a:cubicBezTo>
                    <a:pt x="5" y="8"/>
                    <a:pt x="10" y="10"/>
                    <a:pt x="11" y="5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69" name="í$ḻíḋê">
              <a:extLst>
                <a:ext uri="{FF2B5EF4-FFF2-40B4-BE49-F238E27FC236}">
                  <a16:creationId xmlns:a16="http://schemas.microsoft.com/office/drawing/2014/main" xmlns="" id="{9F5F8152-7251-4525-8655-3920F7A176FA}"/>
                </a:ext>
              </a:extLst>
            </p:cNvPr>
            <p:cNvSpPr/>
            <p:nvPr/>
          </p:nvSpPr>
          <p:spPr bwMode="auto">
            <a:xfrm>
              <a:off x="8135572" y="1748418"/>
              <a:ext cx="8768" cy="6576"/>
            </a:xfrm>
            <a:custGeom>
              <a:avLst/>
              <a:gdLst>
                <a:gd name="T0" fmla="*/ 3 w 18"/>
                <a:gd name="T1" fmla="*/ 13 h 13"/>
                <a:gd name="T2" fmla="*/ 13 w 18"/>
                <a:gd name="T3" fmla="*/ 8 h 13"/>
                <a:gd name="T4" fmla="*/ 7 w 18"/>
                <a:gd name="T5" fmla="*/ 1 h 13"/>
                <a:gd name="T6" fmla="*/ 3 w 18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3">
                  <a:moveTo>
                    <a:pt x="3" y="13"/>
                  </a:moveTo>
                  <a:cubicBezTo>
                    <a:pt x="3" y="13"/>
                    <a:pt x="8" y="13"/>
                    <a:pt x="13" y="8"/>
                  </a:cubicBezTo>
                  <a:cubicBezTo>
                    <a:pt x="18" y="3"/>
                    <a:pt x="11" y="3"/>
                    <a:pt x="7" y="1"/>
                  </a:cubicBezTo>
                  <a:cubicBezTo>
                    <a:pt x="3" y="0"/>
                    <a:pt x="0" y="3"/>
                    <a:pt x="3" y="1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70" name="îṥḻïde">
              <a:extLst>
                <a:ext uri="{FF2B5EF4-FFF2-40B4-BE49-F238E27FC236}">
                  <a16:creationId xmlns:a16="http://schemas.microsoft.com/office/drawing/2014/main" xmlns="" id="{68EA1A31-96CB-4C84-A608-3E2DBE40C8B7}"/>
                </a:ext>
              </a:extLst>
            </p:cNvPr>
            <p:cNvSpPr/>
            <p:nvPr/>
          </p:nvSpPr>
          <p:spPr bwMode="auto">
            <a:xfrm>
              <a:off x="8143244" y="1750610"/>
              <a:ext cx="12056" cy="13151"/>
            </a:xfrm>
            <a:custGeom>
              <a:avLst/>
              <a:gdLst>
                <a:gd name="T0" fmla="*/ 20 w 23"/>
                <a:gd name="T1" fmla="*/ 13 h 26"/>
                <a:gd name="T2" fmla="*/ 9 w 23"/>
                <a:gd name="T3" fmla="*/ 2 h 26"/>
                <a:gd name="T4" fmla="*/ 1 w 23"/>
                <a:gd name="T5" fmla="*/ 15 h 26"/>
                <a:gd name="T6" fmla="*/ 4 w 23"/>
                <a:gd name="T7" fmla="*/ 22 h 26"/>
                <a:gd name="T8" fmla="*/ 20 w 23"/>
                <a:gd name="T9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6">
                  <a:moveTo>
                    <a:pt x="20" y="13"/>
                  </a:moveTo>
                  <a:cubicBezTo>
                    <a:pt x="23" y="6"/>
                    <a:pt x="14" y="4"/>
                    <a:pt x="9" y="2"/>
                  </a:cubicBezTo>
                  <a:cubicBezTo>
                    <a:pt x="5" y="0"/>
                    <a:pt x="0" y="8"/>
                    <a:pt x="1" y="15"/>
                  </a:cubicBezTo>
                  <a:cubicBezTo>
                    <a:pt x="1" y="15"/>
                    <a:pt x="2" y="18"/>
                    <a:pt x="4" y="22"/>
                  </a:cubicBezTo>
                  <a:cubicBezTo>
                    <a:pt x="6" y="26"/>
                    <a:pt x="17" y="21"/>
                    <a:pt x="20" y="1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71" name="íSḻîḋè">
              <a:extLst>
                <a:ext uri="{FF2B5EF4-FFF2-40B4-BE49-F238E27FC236}">
                  <a16:creationId xmlns:a16="http://schemas.microsoft.com/office/drawing/2014/main" xmlns="" id="{1F1627CD-565B-40A7-9380-A4F9AB79C43C}"/>
                </a:ext>
              </a:extLst>
            </p:cNvPr>
            <p:cNvSpPr/>
            <p:nvPr/>
          </p:nvSpPr>
          <p:spPr bwMode="auto">
            <a:xfrm>
              <a:off x="8136668" y="1757186"/>
              <a:ext cx="9864" cy="7672"/>
            </a:xfrm>
            <a:custGeom>
              <a:avLst/>
              <a:gdLst>
                <a:gd name="T0" fmla="*/ 9 w 19"/>
                <a:gd name="T1" fmla="*/ 2 h 15"/>
                <a:gd name="T2" fmla="*/ 1 w 19"/>
                <a:gd name="T3" fmla="*/ 11 h 15"/>
                <a:gd name="T4" fmla="*/ 13 w 19"/>
                <a:gd name="T5" fmla="*/ 10 h 15"/>
                <a:gd name="T6" fmla="*/ 9 w 19"/>
                <a:gd name="T7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5">
                  <a:moveTo>
                    <a:pt x="9" y="2"/>
                  </a:moveTo>
                  <a:cubicBezTo>
                    <a:pt x="6" y="0"/>
                    <a:pt x="0" y="7"/>
                    <a:pt x="1" y="11"/>
                  </a:cubicBezTo>
                  <a:cubicBezTo>
                    <a:pt x="1" y="11"/>
                    <a:pt x="6" y="15"/>
                    <a:pt x="13" y="10"/>
                  </a:cubicBezTo>
                  <a:cubicBezTo>
                    <a:pt x="19" y="6"/>
                    <a:pt x="12" y="4"/>
                    <a:pt x="9" y="2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72" name="iŝḷîḍê">
              <a:extLst>
                <a:ext uri="{FF2B5EF4-FFF2-40B4-BE49-F238E27FC236}">
                  <a16:creationId xmlns:a16="http://schemas.microsoft.com/office/drawing/2014/main" xmlns="" id="{30168E92-40A7-443E-A054-F264085297AF}"/>
                </a:ext>
              </a:extLst>
            </p:cNvPr>
            <p:cNvSpPr/>
            <p:nvPr/>
          </p:nvSpPr>
          <p:spPr bwMode="auto">
            <a:xfrm>
              <a:off x="8195850" y="1757186"/>
              <a:ext cx="39454" cy="25207"/>
            </a:xfrm>
            <a:custGeom>
              <a:avLst/>
              <a:gdLst>
                <a:gd name="T0" fmla="*/ 7 w 77"/>
                <a:gd name="T1" fmla="*/ 18 h 51"/>
                <a:gd name="T2" fmla="*/ 6 w 77"/>
                <a:gd name="T3" fmla="*/ 31 h 51"/>
                <a:gd name="T4" fmla="*/ 14 w 77"/>
                <a:gd name="T5" fmla="*/ 49 h 51"/>
                <a:gd name="T6" fmla="*/ 26 w 77"/>
                <a:gd name="T7" fmla="*/ 46 h 51"/>
                <a:gd name="T8" fmla="*/ 42 w 77"/>
                <a:gd name="T9" fmla="*/ 31 h 51"/>
                <a:gd name="T10" fmla="*/ 58 w 77"/>
                <a:gd name="T11" fmla="*/ 21 h 51"/>
                <a:gd name="T12" fmla="*/ 74 w 77"/>
                <a:gd name="T13" fmla="*/ 8 h 51"/>
                <a:gd name="T14" fmla="*/ 63 w 77"/>
                <a:gd name="T15" fmla="*/ 2 h 51"/>
                <a:gd name="T16" fmla="*/ 45 w 77"/>
                <a:gd name="T17" fmla="*/ 10 h 51"/>
                <a:gd name="T18" fmla="*/ 31 w 77"/>
                <a:gd name="T19" fmla="*/ 8 h 51"/>
                <a:gd name="T20" fmla="*/ 21 w 77"/>
                <a:gd name="T21" fmla="*/ 15 h 51"/>
                <a:gd name="T22" fmla="*/ 7 w 77"/>
                <a:gd name="T23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" h="51">
                  <a:moveTo>
                    <a:pt x="7" y="18"/>
                  </a:moveTo>
                  <a:cubicBezTo>
                    <a:pt x="0" y="18"/>
                    <a:pt x="6" y="26"/>
                    <a:pt x="6" y="31"/>
                  </a:cubicBezTo>
                  <a:cubicBezTo>
                    <a:pt x="6" y="36"/>
                    <a:pt x="7" y="42"/>
                    <a:pt x="14" y="49"/>
                  </a:cubicBezTo>
                  <a:cubicBezTo>
                    <a:pt x="14" y="49"/>
                    <a:pt x="21" y="51"/>
                    <a:pt x="26" y="46"/>
                  </a:cubicBezTo>
                  <a:cubicBezTo>
                    <a:pt x="31" y="41"/>
                    <a:pt x="37" y="35"/>
                    <a:pt x="42" y="31"/>
                  </a:cubicBezTo>
                  <a:cubicBezTo>
                    <a:pt x="49" y="27"/>
                    <a:pt x="58" y="28"/>
                    <a:pt x="58" y="21"/>
                  </a:cubicBezTo>
                  <a:cubicBezTo>
                    <a:pt x="58" y="14"/>
                    <a:pt x="71" y="10"/>
                    <a:pt x="74" y="8"/>
                  </a:cubicBezTo>
                  <a:cubicBezTo>
                    <a:pt x="77" y="7"/>
                    <a:pt x="70" y="5"/>
                    <a:pt x="63" y="2"/>
                  </a:cubicBezTo>
                  <a:cubicBezTo>
                    <a:pt x="56" y="0"/>
                    <a:pt x="51" y="6"/>
                    <a:pt x="45" y="10"/>
                  </a:cubicBezTo>
                  <a:cubicBezTo>
                    <a:pt x="39" y="13"/>
                    <a:pt x="35" y="14"/>
                    <a:pt x="31" y="8"/>
                  </a:cubicBezTo>
                  <a:cubicBezTo>
                    <a:pt x="27" y="2"/>
                    <a:pt x="20" y="11"/>
                    <a:pt x="21" y="15"/>
                  </a:cubicBezTo>
                  <a:cubicBezTo>
                    <a:pt x="23" y="19"/>
                    <a:pt x="13" y="19"/>
                    <a:pt x="7" y="18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73" name="ïṣlíḋè">
              <a:extLst>
                <a:ext uri="{FF2B5EF4-FFF2-40B4-BE49-F238E27FC236}">
                  <a16:creationId xmlns:a16="http://schemas.microsoft.com/office/drawing/2014/main" xmlns="" id="{FE51C7DB-33B8-47BE-8FAA-D7C147F98525}"/>
                </a:ext>
              </a:extLst>
            </p:cNvPr>
            <p:cNvSpPr/>
            <p:nvPr/>
          </p:nvSpPr>
          <p:spPr bwMode="auto">
            <a:xfrm>
              <a:off x="8369010" y="2437774"/>
              <a:ext cx="16439" cy="10960"/>
            </a:xfrm>
            <a:custGeom>
              <a:avLst/>
              <a:gdLst>
                <a:gd name="T0" fmla="*/ 16 w 31"/>
                <a:gd name="T1" fmla="*/ 19 h 21"/>
                <a:gd name="T2" fmla="*/ 25 w 31"/>
                <a:gd name="T3" fmla="*/ 21 h 21"/>
                <a:gd name="T4" fmla="*/ 25 w 31"/>
                <a:gd name="T5" fmla="*/ 6 h 21"/>
                <a:gd name="T6" fmla="*/ 5 w 31"/>
                <a:gd name="T7" fmla="*/ 13 h 21"/>
                <a:gd name="T8" fmla="*/ 16 w 31"/>
                <a:gd name="T9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1">
                  <a:moveTo>
                    <a:pt x="16" y="19"/>
                  </a:moveTo>
                  <a:cubicBezTo>
                    <a:pt x="16" y="19"/>
                    <a:pt x="20" y="21"/>
                    <a:pt x="25" y="21"/>
                  </a:cubicBezTo>
                  <a:cubicBezTo>
                    <a:pt x="31" y="20"/>
                    <a:pt x="28" y="12"/>
                    <a:pt x="25" y="6"/>
                  </a:cubicBezTo>
                  <a:cubicBezTo>
                    <a:pt x="21" y="0"/>
                    <a:pt x="10" y="9"/>
                    <a:pt x="5" y="13"/>
                  </a:cubicBezTo>
                  <a:cubicBezTo>
                    <a:pt x="0" y="17"/>
                    <a:pt x="14" y="15"/>
                    <a:pt x="16" y="19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74" name="iṧľide">
              <a:extLst>
                <a:ext uri="{FF2B5EF4-FFF2-40B4-BE49-F238E27FC236}">
                  <a16:creationId xmlns:a16="http://schemas.microsoft.com/office/drawing/2014/main" xmlns="" id="{EE04EFB1-7E32-4C76-B7C8-0629E5F65E95}"/>
                </a:ext>
              </a:extLst>
            </p:cNvPr>
            <p:cNvSpPr/>
            <p:nvPr/>
          </p:nvSpPr>
          <p:spPr bwMode="auto">
            <a:xfrm>
              <a:off x="8406273" y="2444350"/>
              <a:ext cx="13151" cy="10960"/>
            </a:xfrm>
            <a:custGeom>
              <a:avLst/>
              <a:gdLst>
                <a:gd name="T0" fmla="*/ 8 w 26"/>
                <a:gd name="T1" fmla="*/ 18 h 22"/>
                <a:gd name="T2" fmla="*/ 21 w 26"/>
                <a:gd name="T3" fmla="*/ 7 h 22"/>
                <a:gd name="T4" fmla="*/ 10 w 26"/>
                <a:gd name="T5" fmla="*/ 0 h 22"/>
                <a:gd name="T6" fmla="*/ 4 w 26"/>
                <a:gd name="T7" fmla="*/ 12 h 22"/>
                <a:gd name="T8" fmla="*/ 8 w 26"/>
                <a:gd name="T9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2">
                  <a:moveTo>
                    <a:pt x="8" y="18"/>
                  </a:moveTo>
                  <a:cubicBezTo>
                    <a:pt x="14" y="22"/>
                    <a:pt x="16" y="14"/>
                    <a:pt x="21" y="7"/>
                  </a:cubicBezTo>
                  <a:cubicBezTo>
                    <a:pt x="26" y="0"/>
                    <a:pt x="20" y="1"/>
                    <a:pt x="10" y="0"/>
                  </a:cubicBezTo>
                  <a:cubicBezTo>
                    <a:pt x="0" y="0"/>
                    <a:pt x="0" y="3"/>
                    <a:pt x="4" y="12"/>
                  </a:cubicBezTo>
                  <a:cubicBezTo>
                    <a:pt x="4" y="12"/>
                    <a:pt x="2" y="14"/>
                    <a:pt x="8" y="18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75" name="îŝḻiďé">
              <a:extLst>
                <a:ext uri="{FF2B5EF4-FFF2-40B4-BE49-F238E27FC236}">
                  <a16:creationId xmlns:a16="http://schemas.microsoft.com/office/drawing/2014/main" xmlns="" id="{B049BFA7-B4AB-4EBA-997A-1265930F040F}"/>
                </a:ext>
              </a:extLst>
            </p:cNvPr>
            <p:cNvSpPr/>
            <p:nvPr/>
          </p:nvSpPr>
          <p:spPr bwMode="auto">
            <a:xfrm>
              <a:off x="8430384" y="2420239"/>
              <a:ext cx="6576" cy="8768"/>
            </a:xfrm>
            <a:custGeom>
              <a:avLst/>
              <a:gdLst>
                <a:gd name="T0" fmla="*/ 9 w 13"/>
                <a:gd name="T1" fmla="*/ 17 h 19"/>
                <a:gd name="T2" fmla="*/ 7 w 13"/>
                <a:gd name="T3" fmla="*/ 5 h 19"/>
                <a:gd name="T4" fmla="*/ 2 w 13"/>
                <a:gd name="T5" fmla="*/ 18 h 19"/>
                <a:gd name="T6" fmla="*/ 9 w 13"/>
                <a:gd name="T7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9">
                  <a:moveTo>
                    <a:pt x="9" y="17"/>
                  </a:moveTo>
                  <a:cubicBezTo>
                    <a:pt x="13" y="15"/>
                    <a:pt x="12" y="10"/>
                    <a:pt x="7" y="5"/>
                  </a:cubicBezTo>
                  <a:cubicBezTo>
                    <a:pt x="2" y="0"/>
                    <a:pt x="0" y="11"/>
                    <a:pt x="2" y="18"/>
                  </a:cubicBezTo>
                  <a:cubicBezTo>
                    <a:pt x="2" y="18"/>
                    <a:pt x="6" y="19"/>
                    <a:pt x="9" y="17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76" name="îṩḻíďé">
              <a:extLst>
                <a:ext uri="{FF2B5EF4-FFF2-40B4-BE49-F238E27FC236}">
                  <a16:creationId xmlns:a16="http://schemas.microsoft.com/office/drawing/2014/main" xmlns="" id="{E954CE66-AB39-403D-95BD-0537CFF54121}"/>
                </a:ext>
              </a:extLst>
            </p:cNvPr>
            <p:cNvSpPr/>
            <p:nvPr/>
          </p:nvSpPr>
          <p:spPr bwMode="auto">
            <a:xfrm>
              <a:off x="8363531" y="2433390"/>
              <a:ext cx="98636" cy="165489"/>
            </a:xfrm>
            <a:custGeom>
              <a:avLst/>
              <a:gdLst>
                <a:gd name="T0" fmla="*/ 191 w 195"/>
                <a:gd name="T1" fmla="*/ 47 h 327"/>
                <a:gd name="T2" fmla="*/ 174 w 195"/>
                <a:gd name="T3" fmla="*/ 30 h 327"/>
                <a:gd name="T4" fmla="*/ 171 w 195"/>
                <a:gd name="T5" fmla="*/ 4 h 327"/>
                <a:gd name="T6" fmla="*/ 153 w 195"/>
                <a:gd name="T7" fmla="*/ 24 h 327"/>
                <a:gd name="T8" fmla="*/ 146 w 195"/>
                <a:gd name="T9" fmla="*/ 49 h 327"/>
                <a:gd name="T10" fmla="*/ 131 w 195"/>
                <a:gd name="T11" fmla="*/ 64 h 327"/>
                <a:gd name="T12" fmla="*/ 119 w 195"/>
                <a:gd name="T13" fmla="*/ 76 h 327"/>
                <a:gd name="T14" fmla="*/ 103 w 195"/>
                <a:gd name="T15" fmla="*/ 87 h 327"/>
                <a:gd name="T16" fmla="*/ 94 w 195"/>
                <a:gd name="T17" fmla="*/ 81 h 327"/>
                <a:gd name="T18" fmla="*/ 81 w 195"/>
                <a:gd name="T19" fmla="*/ 96 h 327"/>
                <a:gd name="T20" fmla="*/ 55 w 195"/>
                <a:gd name="T21" fmla="*/ 108 h 327"/>
                <a:gd name="T22" fmla="*/ 37 w 195"/>
                <a:gd name="T23" fmla="*/ 116 h 327"/>
                <a:gd name="T24" fmla="*/ 22 w 195"/>
                <a:gd name="T25" fmla="*/ 151 h 327"/>
                <a:gd name="T26" fmla="*/ 20 w 195"/>
                <a:gd name="T27" fmla="*/ 174 h 327"/>
                <a:gd name="T28" fmla="*/ 23 w 195"/>
                <a:gd name="T29" fmla="*/ 200 h 327"/>
                <a:gd name="T30" fmla="*/ 9 w 195"/>
                <a:gd name="T31" fmla="*/ 231 h 327"/>
                <a:gd name="T32" fmla="*/ 3 w 195"/>
                <a:gd name="T33" fmla="*/ 284 h 327"/>
                <a:gd name="T34" fmla="*/ 19 w 195"/>
                <a:gd name="T35" fmla="*/ 315 h 327"/>
                <a:gd name="T36" fmla="*/ 46 w 195"/>
                <a:gd name="T37" fmla="*/ 326 h 327"/>
                <a:gd name="T38" fmla="*/ 62 w 195"/>
                <a:gd name="T39" fmla="*/ 316 h 327"/>
                <a:gd name="T40" fmla="*/ 77 w 195"/>
                <a:gd name="T41" fmla="*/ 309 h 327"/>
                <a:gd name="T42" fmla="*/ 97 w 195"/>
                <a:gd name="T43" fmla="*/ 295 h 327"/>
                <a:gd name="T44" fmla="*/ 109 w 195"/>
                <a:gd name="T45" fmla="*/ 274 h 327"/>
                <a:gd name="T46" fmla="*/ 118 w 195"/>
                <a:gd name="T47" fmla="*/ 250 h 327"/>
                <a:gd name="T48" fmla="*/ 128 w 195"/>
                <a:gd name="T49" fmla="*/ 230 h 327"/>
                <a:gd name="T50" fmla="*/ 135 w 195"/>
                <a:gd name="T51" fmla="*/ 218 h 327"/>
                <a:gd name="T52" fmla="*/ 141 w 195"/>
                <a:gd name="T53" fmla="*/ 202 h 327"/>
                <a:gd name="T54" fmla="*/ 144 w 195"/>
                <a:gd name="T55" fmla="*/ 191 h 327"/>
                <a:gd name="T56" fmla="*/ 152 w 195"/>
                <a:gd name="T57" fmla="*/ 164 h 327"/>
                <a:gd name="T58" fmla="*/ 152 w 195"/>
                <a:gd name="T59" fmla="*/ 141 h 327"/>
                <a:gd name="T60" fmla="*/ 162 w 195"/>
                <a:gd name="T61" fmla="*/ 142 h 327"/>
                <a:gd name="T62" fmla="*/ 173 w 195"/>
                <a:gd name="T63" fmla="*/ 129 h 327"/>
                <a:gd name="T64" fmla="*/ 161 w 195"/>
                <a:gd name="T65" fmla="*/ 122 h 327"/>
                <a:gd name="T66" fmla="*/ 161 w 195"/>
                <a:gd name="T67" fmla="*/ 117 h 327"/>
                <a:gd name="T68" fmla="*/ 179 w 195"/>
                <a:gd name="T69" fmla="*/ 96 h 327"/>
                <a:gd name="T70" fmla="*/ 189 w 195"/>
                <a:gd name="T71" fmla="*/ 103 h 327"/>
                <a:gd name="T72" fmla="*/ 191 w 195"/>
                <a:gd name="T73" fmla="*/ 87 h 327"/>
                <a:gd name="T74" fmla="*/ 191 w 195"/>
                <a:gd name="T75" fmla="*/ 47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5" h="327">
                  <a:moveTo>
                    <a:pt x="191" y="47"/>
                  </a:moveTo>
                  <a:cubicBezTo>
                    <a:pt x="191" y="36"/>
                    <a:pt x="181" y="34"/>
                    <a:pt x="174" y="30"/>
                  </a:cubicBezTo>
                  <a:cubicBezTo>
                    <a:pt x="166" y="27"/>
                    <a:pt x="173" y="8"/>
                    <a:pt x="171" y="4"/>
                  </a:cubicBezTo>
                  <a:cubicBezTo>
                    <a:pt x="168" y="0"/>
                    <a:pt x="162" y="11"/>
                    <a:pt x="153" y="24"/>
                  </a:cubicBezTo>
                  <a:cubicBezTo>
                    <a:pt x="143" y="38"/>
                    <a:pt x="151" y="42"/>
                    <a:pt x="146" y="49"/>
                  </a:cubicBezTo>
                  <a:cubicBezTo>
                    <a:pt x="141" y="56"/>
                    <a:pt x="133" y="55"/>
                    <a:pt x="131" y="64"/>
                  </a:cubicBezTo>
                  <a:cubicBezTo>
                    <a:pt x="130" y="72"/>
                    <a:pt x="134" y="73"/>
                    <a:pt x="119" y="76"/>
                  </a:cubicBezTo>
                  <a:cubicBezTo>
                    <a:pt x="104" y="80"/>
                    <a:pt x="109" y="82"/>
                    <a:pt x="103" y="87"/>
                  </a:cubicBezTo>
                  <a:cubicBezTo>
                    <a:pt x="98" y="92"/>
                    <a:pt x="99" y="85"/>
                    <a:pt x="94" y="81"/>
                  </a:cubicBezTo>
                  <a:cubicBezTo>
                    <a:pt x="89" y="77"/>
                    <a:pt x="90" y="87"/>
                    <a:pt x="81" y="96"/>
                  </a:cubicBezTo>
                  <a:cubicBezTo>
                    <a:pt x="73" y="105"/>
                    <a:pt x="63" y="103"/>
                    <a:pt x="55" y="108"/>
                  </a:cubicBezTo>
                  <a:cubicBezTo>
                    <a:pt x="48" y="112"/>
                    <a:pt x="45" y="115"/>
                    <a:pt x="37" y="116"/>
                  </a:cubicBezTo>
                  <a:cubicBezTo>
                    <a:pt x="29" y="117"/>
                    <a:pt x="26" y="132"/>
                    <a:pt x="22" y="151"/>
                  </a:cubicBezTo>
                  <a:cubicBezTo>
                    <a:pt x="22" y="151"/>
                    <a:pt x="16" y="167"/>
                    <a:pt x="20" y="174"/>
                  </a:cubicBezTo>
                  <a:cubicBezTo>
                    <a:pt x="24" y="181"/>
                    <a:pt x="27" y="193"/>
                    <a:pt x="23" y="200"/>
                  </a:cubicBezTo>
                  <a:cubicBezTo>
                    <a:pt x="18" y="207"/>
                    <a:pt x="12" y="222"/>
                    <a:pt x="9" y="231"/>
                  </a:cubicBezTo>
                  <a:cubicBezTo>
                    <a:pt x="7" y="240"/>
                    <a:pt x="0" y="271"/>
                    <a:pt x="3" y="284"/>
                  </a:cubicBezTo>
                  <a:cubicBezTo>
                    <a:pt x="5" y="298"/>
                    <a:pt x="10" y="306"/>
                    <a:pt x="19" y="315"/>
                  </a:cubicBezTo>
                  <a:cubicBezTo>
                    <a:pt x="29" y="323"/>
                    <a:pt x="33" y="325"/>
                    <a:pt x="46" y="326"/>
                  </a:cubicBezTo>
                  <a:cubicBezTo>
                    <a:pt x="60" y="327"/>
                    <a:pt x="56" y="322"/>
                    <a:pt x="62" y="316"/>
                  </a:cubicBezTo>
                  <a:cubicBezTo>
                    <a:pt x="68" y="310"/>
                    <a:pt x="68" y="313"/>
                    <a:pt x="77" y="309"/>
                  </a:cubicBezTo>
                  <a:cubicBezTo>
                    <a:pt x="86" y="306"/>
                    <a:pt x="90" y="301"/>
                    <a:pt x="97" y="295"/>
                  </a:cubicBezTo>
                  <a:cubicBezTo>
                    <a:pt x="104" y="289"/>
                    <a:pt x="106" y="284"/>
                    <a:pt x="109" y="274"/>
                  </a:cubicBezTo>
                  <a:cubicBezTo>
                    <a:pt x="112" y="264"/>
                    <a:pt x="116" y="255"/>
                    <a:pt x="118" y="250"/>
                  </a:cubicBezTo>
                  <a:cubicBezTo>
                    <a:pt x="120" y="244"/>
                    <a:pt x="125" y="237"/>
                    <a:pt x="128" y="230"/>
                  </a:cubicBezTo>
                  <a:cubicBezTo>
                    <a:pt x="132" y="223"/>
                    <a:pt x="136" y="224"/>
                    <a:pt x="135" y="218"/>
                  </a:cubicBezTo>
                  <a:cubicBezTo>
                    <a:pt x="135" y="213"/>
                    <a:pt x="137" y="207"/>
                    <a:pt x="141" y="202"/>
                  </a:cubicBezTo>
                  <a:cubicBezTo>
                    <a:pt x="144" y="197"/>
                    <a:pt x="145" y="196"/>
                    <a:pt x="144" y="191"/>
                  </a:cubicBezTo>
                  <a:cubicBezTo>
                    <a:pt x="143" y="186"/>
                    <a:pt x="147" y="177"/>
                    <a:pt x="152" y="164"/>
                  </a:cubicBezTo>
                  <a:cubicBezTo>
                    <a:pt x="158" y="152"/>
                    <a:pt x="154" y="148"/>
                    <a:pt x="152" y="141"/>
                  </a:cubicBezTo>
                  <a:cubicBezTo>
                    <a:pt x="151" y="134"/>
                    <a:pt x="158" y="138"/>
                    <a:pt x="162" y="142"/>
                  </a:cubicBezTo>
                  <a:cubicBezTo>
                    <a:pt x="167" y="147"/>
                    <a:pt x="170" y="139"/>
                    <a:pt x="173" y="129"/>
                  </a:cubicBezTo>
                  <a:cubicBezTo>
                    <a:pt x="176" y="120"/>
                    <a:pt x="165" y="121"/>
                    <a:pt x="161" y="122"/>
                  </a:cubicBezTo>
                  <a:cubicBezTo>
                    <a:pt x="158" y="124"/>
                    <a:pt x="156" y="121"/>
                    <a:pt x="161" y="117"/>
                  </a:cubicBezTo>
                  <a:cubicBezTo>
                    <a:pt x="166" y="113"/>
                    <a:pt x="175" y="104"/>
                    <a:pt x="179" y="96"/>
                  </a:cubicBezTo>
                  <a:cubicBezTo>
                    <a:pt x="183" y="88"/>
                    <a:pt x="183" y="103"/>
                    <a:pt x="189" y="103"/>
                  </a:cubicBezTo>
                  <a:cubicBezTo>
                    <a:pt x="195" y="104"/>
                    <a:pt x="192" y="96"/>
                    <a:pt x="191" y="87"/>
                  </a:cubicBezTo>
                  <a:cubicBezTo>
                    <a:pt x="190" y="78"/>
                    <a:pt x="192" y="59"/>
                    <a:pt x="191" y="47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77" name="ïṡľiḑé">
              <a:extLst>
                <a:ext uri="{FF2B5EF4-FFF2-40B4-BE49-F238E27FC236}">
                  <a16:creationId xmlns:a16="http://schemas.microsoft.com/office/drawing/2014/main" xmlns="" id="{92209662-0C51-47D3-90AB-FA42C566C089}"/>
                </a:ext>
              </a:extLst>
            </p:cNvPr>
            <p:cNvSpPr/>
            <p:nvPr/>
          </p:nvSpPr>
          <p:spPr bwMode="auto">
            <a:xfrm>
              <a:off x="7861583" y="2205432"/>
              <a:ext cx="10960" cy="18631"/>
            </a:xfrm>
            <a:custGeom>
              <a:avLst/>
              <a:gdLst>
                <a:gd name="T0" fmla="*/ 20 w 23"/>
                <a:gd name="T1" fmla="*/ 24 h 37"/>
                <a:gd name="T2" fmla="*/ 14 w 23"/>
                <a:gd name="T3" fmla="*/ 13 h 37"/>
                <a:gd name="T4" fmla="*/ 8 w 23"/>
                <a:gd name="T5" fmla="*/ 2 h 37"/>
                <a:gd name="T6" fmla="*/ 1 w 23"/>
                <a:gd name="T7" fmla="*/ 19 h 37"/>
                <a:gd name="T8" fmla="*/ 6 w 23"/>
                <a:gd name="T9" fmla="*/ 35 h 37"/>
                <a:gd name="T10" fmla="*/ 9 w 23"/>
                <a:gd name="T11" fmla="*/ 35 h 37"/>
                <a:gd name="T12" fmla="*/ 13 w 23"/>
                <a:gd name="T13" fmla="*/ 26 h 37"/>
                <a:gd name="T14" fmla="*/ 20 w 23"/>
                <a:gd name="T15" fmla="*/ 2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37">
                  <a:moveTo>
                    <a:pt x="20" y="24"/>
                  </a:moveTo>
                  <a:cubicBezTo>
                    <a:pt x="23" y="22"/>
                    <a:pt x="18" y="14"/>
                    <a:pt x="14" y="13"/>
                  </a:cubicBezTo>
                  <a:cubicBezTo>
                    <a:pt x="11" y="11"/>
                    <a:pt x="11" y="4"/>
                    <a:pt x="8" y="2"/>
                  </a:cubicBezTo>
                  <a:cubicBezTo>
                    <a:pt x="5" y="0"/>
                    <a:pt x="0" y="10"/>
                    <a:pt x="1" y="19"/>
                  </a:cubicBezTo>
                  <a:cubicBezTo>
                    <a:pt x="2" y="28"/>
                    <a:pt x="2" y="28"/>
                    <a:pt x="6" y="35"/>
                  </a:cubicBezTo>
                  <a:cubicBezTo>
                    <a:pt x="6" y="35"/>
                    <a:pt x="6" y="37"/>
                    <a:pt x="9" y="35"/>
                  </a:cubicBezTo>
                  <a:cubicBezTo>
                    <a:pt x="12" y="33"/>
                    <a:pt x="10" y="30"/>
                    <a:pt x="13" y="26"/>
                  </a:cubicBezTo>
                  <a:cubicBezTo>
                    <a:pt x="15" y="22"/>
                    <a:pt x="16" y="26"/>
                    <a:pt x="20" y="24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78" name="iŝḷiḑé">
              <a:extLst>
                <a:ext uri="{FF2B5EF4-FFF2-40B4-BE49-F238E27FC236}">
                  <a16:creationId xmlns:a16="http://schemas.microsoft.com/office/drawing/2014/main" xmlns="" id="{836678F2-24E9-4B7B-94B5-19559F15AF88}"/>
                </a:ext>
              </a:extLst>
            </p:cNvPr>
            <p:cNvSpPr/>
            <p:nvPr/>
          </p:nvSpPr>
          <p:spPr bwMode="auto">
            <a:xfrm>
              <a:off x="7836376" y="2240502"/>
              <a:ext cx="9864" cy="13151"/>
            </a:xfrm>
            <a:custGeom>
              <a:avLst/>
              <a:gdLst>
                <a:gd name="T0" fmla="*/ 3 w 20"/>
                <a:gd name="T1" fmla="*/ 4 h 26"/>
                <a:gd name="T2" fmla="*/ 9 w 20"/>
                <a:gd name="T3" fmla="*/ 23 h 26"/>
                <a:gd name="T4" fmla="*/ 18 w 20"/>
                <a:gd name="T5" fmla="*/ 21 h 26"/>
                <a:gd name="T6" fmla="*/ 14 w 20"/>
                <a:gd name="T7" fmla="*/ 6 h 26"/>
                <a:gd name="T8" fmla="*/ 3 w 20"/>
                <a:gd name="T9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6">
                  <a:moveTo>
                    <a:pt x="3" y="4"/>
                  </a:moveTo>
                  <a:cubicBezTo>
                    <a:pt x="0" y="8"/>
                    <a:pt x="3" y="19"/>
                    <a:pt x="9" y="23"/>
                  </a:cubicBezTo>
                  <a:cubicBezTo>
                    <a:pt x="9" y="23"/>
                    <a:pt x="16" y="26"/>
                    <a:pt x="18" y="21"/>
                  </a:cubicBezTo>
                  <a:cubicBezTo>
                    <a:pt x="20" y="16"/>
                    <a:pt x="17" y="11"/>
                    <a:pt x="14" y="6"/>
                  </a:cubicBezTo>
                  <a:cubicBezTo>
                    <a:pt x="10" y="0"/>
                    <a:pt x="6" y="0"/>
                    <a:pt x="3" y="4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79" name="îṡľîḑè">
              <a:extLst>
                <a:ext uri="{FF2B5EF4-FFF2-40B4-BE49-F238E27FC236}">
                  <a16:creationId xmlns:a16="http://schemas.microsoft.com/office/drawing/2014/main" xmlns="" id="{D42DA9C3-1F9B-4AEA-8FF8-457628EE08ED}"/>
                </a:ext>
              </a:extLst>
            </p:cNvPr>
            <p:cNvSpPr/>
            <p:nvPr/>
          </p:nvSpPr>
          <p:spPr bwMode="auto">
            <a:xfrm>
              <a:off x="7887886" y="1454703"/>
              <a:ext cx="84389" cy="95348"/>
            </a:xfrm>
            <a:custGeom>
              <a:avLst/>
              <a:gdLst>
                <a:gd name="T0" fmla="*/ 158 w 166"/>
                <a:gd name="T1" fmla="*/ 20 h 188"/>
                <a:gd name="T2" fmla="*/ 164 w 166"/>
                <a:gd name="T3" fmla="*/ 11 h 188"/>
                <a:gd name="T4" fmla="*/ 157 w 166"/>
                <a:gd name="T5" fmla="*/ 5 h 188"/>
                <a:gd name="T6" fmla="*/ 143 w 166"/>
                <a:gd name="T7" fmla="*/ 3 h 188"/>
                <a:gd name="T8" fmla="*/ 125 w 166"/>
                <a:gd name="T9" fmla="*/ 21 h 188"/>
                <a:gd name="T10" fmla="*/ 118 w 166"/>
                <a:gd name="T11" fmla="*/ 19 h 188"/>
                <a:gd name="T12" fmla="*/ 111 w 166"/>
                <a:gd name="T13" fmla="*/ 21 h 188"/>
                <a:gd name="T14" fmla="*/ 101 w 166"/>
                <a:gd name="T15" fmla="*/ 27 h 188"/>
                <a:gd name="T16" fmla="*/ 88 w 166"/>
                <a:gd name="T17" fmla="*/ 36 h 188"/>
                <a:gd name="T18" fmla="*/ 99 w 166"/>
                <a:gd name="T19" fmla="*/ 33 h 188"/>
                <a:gd name="T20" fmla="*/ 111 w 166"/>
                <a:gd name="T21" fmla="*/ 32 h 188"/>
                <a:gd name="T22" fmla="*/ 109 w 166"/>
                <a:gd name="T23" fmla="*/ 41 h 188"/>
                <a:gd name="T24" fmla="*/ 99 w 166"/>
                <a:gd name="T25" fmla="*/ 60 h 188"/>
                <a:gd name="T26" fmla="*/ 88 w 166"/>
                <a:gd name="T27" fmla="*/ 79 h 188"/>
                <a:gd name="T28" fmla="*/ 99 w 166"/>
                <a:gd name="T29" fmla="*/ 86 h 188"/>
                <a:gd name="T30" fmla="*/ 97 w 166"/>
                <a:gd name="T31" fmla="*/ 93 h 188"/>
                <a:gd name="T32" fmla="*/ 82 w 166"/>
                <a:gd name="T33" fmla="*/ 109 h 188"/>
                <a:gd name="T34" fmla="*/ 59 w 166"/>
                <a:gd name="T35" fmla="*/ 124 h 188"/>
                <a:gd name="T36" fmla="*/ 38 w 166"/>
                <a:gd name="T37" fmla="*/ 159 h 188"/>
                <a:gd name="T38" fmla="*/ 24 w 166"/>
                <a:gd name="T39" fmla="*/ 172 h 188"/>
                <a:gd name="T40" fmla="*/ 5 w 166"/>
                <a:gd name="T41" fmla="*/ 178 h 188"/>
                <a:gd name="T42" fmla="*/ 23 w 166"/>
                <a:gd name="T43" fmla="*/ 187 h 188"/>
                <a:gd name="T44" fmla="*/ 41 w 166"/>
                <a:gd name="T45" fmla="*/ 178 h 188"/>
                <a:gd name="T46" fmla="*/ 53 w 166"/>
                <a:gd name="T47" fmla="*/ 181 h 188"/>
                <a:gd name="T48" fmla="*/ 86 w 166"/>
                <a:gd name="T49" fmla="*/ 188 h 188"/>
                <a:gd name="T50" fmla="*/ 107 w 166"/>
                <a:gd name="T51" fmla="*/ 187 h 188"/>
                <a:gd name="T52" fmla="*/ 116 w 166"/>
                <a:gd name="T53" fmla="*/ 178 h 188"/>
                <a:gd name="T54" fmla="*/ 116 w 166"/>
                <a:gd name="T55" fmla="*/ 167 h 188"/>
                <a:gd name="T56" fmla="*/ 135 w 166"/>
                <a:gd name="T57" fmla="*/ 159 h 188"/>
                <a:gd name="T58" fmla="*/ 142 w 166"/>
                <a:gd name="T59" fmla="*/ 148 h 188"/>
                <a:gd name="T60" fmla="*/ 156 w 166"/>
                <a:gd name="T61" fmla="*/ 139 h 188"/>
                <a:gd name="T62" fmla="*/ 158 w 166"/>
                <a:gd name="T63" fmla="*/ 126 h 188"/>
                <a:gd name="T64" fmla="*/ 147 w 166"/>
                <a:gd name="T65" fmla="*/ 119 h 188"/>
                <a:gd name="T66" fmla="*/ 139 w 166"/>
                <a:gd name="T67" fmla="*/ 108 h 188"/>
                <a:gd name="T68" fmla="*/ 142 w 166"/>
                <a:gd name="T69" fmla="*/ 96 h 188"/>
                <a:gd name="T70" fmla="*/ 134 w 166"/>
                <a:gd name="T71" fmla="*/ 96 h 188"/>
                <a:gd name="T72" fmla="*/ 143 w 166"/>
                <a:gd name="T73" fmla="*/ 76 h 188"/>
                <a:gd name="T74" fmla="*/ 138 w 166"/>
                <a:gd name="T75" fmla="*/ 69 h 188"/>
                <a:gd name="T76" fmla="*/ 152 w 166"/>
                <a:gd name="T77" fmla="*/ 53 h 188"/>
                <a:gd name="T78" fmla="*/ 161 w 166"/>
                <a:gd name="T79" fmla="*/ 31 h 188"/>
                <a:gd name="T80" fmla="*/ 155 w 166"/>
                <a:gd name="T81" fmla="*/ 27 h 188"/>
                <a:gd name="T82" fmla="*/ 158 w 166"/>
                <a:gd name="T83" fmla="*/ 2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6" h="188">
                  <a:moveTo>
                    <a:pt x="158" y="20"/>
                  </a:moveTo>
                  <a:cubicBezTo>
                    <a:pt x="164" y="17"/>
                    <a:pt x="166" y="10"/>
                    <a:pt x="164" y="11"/>
                  </a:cubicBezTo>
                  <a:cubicBezTo>
                    <a:pt x="163" y="12"/>
                    <a:pt x="158" y="7"/>
                    <a:pt x="157" y="5"/>
                  </a:cubicBezTo>
                  <a:cubicBezTo>
                    <a:pt x="156" y="3"/>
                    <a:pt x="150" y="0"/>
                    <a:pt x="143" y="3"/>
                  </a:cubicBezTo>
                  <a:cubicBezTo>
                    <a:pt x="136" y="5"/>
                    <a:pt x="128" y="17"/>
                    <a:pt x="125" y="21"/>
                  </a:cubicBezTo>
                  <a:cubicBezTo>
                    <a:pt x="122" y="24"/>
                    <a:pt x="119" y="21"/>
                    <a:pt x="118" y="19"/>
                  </a:cubicBezTo>
                  <a:cubicBezTo>
                    <a:pt x="117" y="17"/>
                    <a:pt x="112" y="19"/>
                    <a:pt x="111" y="21"/>
                  </a:cubicBezTo>
                  <a:cubicBezTo>
                    <a:pt x="109" y="23"/>
                    <a:pt x="104" y="26"/>
                    <a:pt x="101" y="27"/>
                  </a:cubicBezTo>
                  <a:cubicBezTo>
                    <a:pt x="97" y="29"/>
                    <a:pt x="92" y="31"/>
                    <a:pt x="88" y="36"/>
                  </a:cubicBezTo>
                  <a:cubicBezTo>
                    <a:pt x="84" y="40"/>
                    <a:pt x="94" y="36"/>
                    <a:pt x="99" y="33"/>
                  </a:cubicBezTo>
                  <a:cubicBezTo>
                    <a:pt x="104" y="31"/>
                    <a:pt x="108" y="31"/>
                    <a:pt x="111" y="32"/>
                  </a:cubicBezTo>
                  <a:cubicBezTo>
                    <a:pt x="115" y="33"/>
                    <a:pt x="111" y="37"/>
                    <a:pt x="109" y="41"/>
                  </a:cubicBezTo>
                  <a:cubicBezTo>
                    <a:pt x="108" y="45"/>
                    <a:pt x="100" y="55"/>
                    <a:pt x="99" y="60"/>
                  </a:cubicBezTo>
                  <a:cubicBezTo>
                    <a:pt x="97" y="66"/>
                    <a:pt x="88" y="77"/>
                    <a:pt x="88" y="79"/>
                  </a:cubicBezTo>
                  <a:cubicBezTo>
                    <a:pt x="90" y="81"/>
                    <a:pt x="97" y="84"/>
                    <a:pt x="99" y="86"/>
                  </a:cubicBezTo>
                  <a:cubicBezTo>
                    <a:pt x="101" y="87"/>
                    <a:pt x="101" y="90"/>
                    <a:pt x="97" y="93"/>
                  </a:cubicBezTo>
                  <a:cubicBezTo>
                    <a:pt x="92" y="95"/>
                    <a:pt x="86" y="103"/>
                    <a:pt x="82" y="109"/>
                  </a:cubicBezTo>
                  <a:cubicBezTo>
                    <a:pt x="78" y="116"/>
                    <a:pt x="64" y="120"/>
                    <a:pt x="59" y="124"/>
                  </a:cubicBezTo>
                  <a:cubicBezTo>
                    <a:pt x="54" y="128"/>
                    <a:pt x="44" y="148"/>
                    <a:pt x="38" y="159"/>
                  </a:cubicBezTo>
                  <a:cubicBezTo>
                    <a:pt x="31" y="169"/>
                    <a:pt x="33" y="169"/>
                    <a:pt x="24" y="172"/>
                  </a:cubicBezTo>
                  <a:cubicBezTo>
                    <a:pt x="14" y="176"/>
                    <a:pt x="9" y="173"/>
                    <a:pt x="5" y="178"/>
                  </a:cubicBezTo>
                  <a:cubicBezTo>
                    <a:pt x="0" y="182"/>
                    <a:pt x="15" y="187"/>
                    <a:pt x="23" y="187"/>
                  </a:cubicBezTo>
                  <a:cubicBezTo>
                    <a:pt x="30" y="186"/>
                    <a:pt x="32" y="183"/>
                    <a:pt x="41" y="178"/>
                  </a:cubicBezTo>
                  <a:cubicBezTo>
                    <a:pt x="49" y="172"/>
                    <a:pt x="47" y="178"/>
                    <a:pt x="53" y="181"/>
                  </a:cubicBezTo>
                  <a:cubicBezTo>
                    <a:pt x="60" y="183"/>
                    <a:pt x="76" y="188"/>
                    <a:pt x="86" y="188"/>
                  </a:cubicBezTo>
                  <a:cubicBezTo>
                    <a:pt x="95" y="188"/>
                    <a:pt x="95" y="187"/>
                    <a:pt x="107" y="187"/>
                  </a:cubicBezTo>
                  <a:cubicBezTo>
                    <a:pt x="107" y="187"/>
                    <a:pt x="116" y="181"/>
                    <a:pt x="116" y="178"/>
                  </a:cubicBezTo>
                  <a:cubicBezTo>
                    <a:pt x="116" y="174"/>
                    <a:pt x="113" y="172"/>
                    <a:pt x="116" y="167"/>
                  </a:cubicBezTo>
                  <a:cubicBezTo>
                    <a:pt x="119" y="161"/>
                    <a:pt x="125" y="162"/>
                    <a:pt x="135" y="159"/>
                  </a:cubicBezTo>
                  <a:cubicBezTo>
                    <a:pt x="144" y="156"/>
                    <a:pt x="141" y="153"/>
                    <a:pt x="142" y="148"/>
                  </a:cubicBezTo>
                  <a:cubicBezTo>
                    <a:pt x="144" y="143"/>
                    <a:pt x="149" y="143"/>
                    <a:pt x="156" y="139"/>
                  </a:cubicBezTo>
                  <a:cubicBezTo>
                    <a:pt x="163" y="135"/>
                    <a:pt x="161" y="131"/>
                    <a:pt x="158" y="126"/>
                  </a:cubicBezTo>
                  <a:cubicBezTo>
                    <a:pt x="155" y="121"/>
                    <a:pt x="151" y="124"/>
                    <a:pt x="147" y="119"/>
                  </a:cubicBezTo>
                  <a:cubicBezTo>
                    <a:pt x="142" y="114"/>
                    <a:pt x="141" y="112"/>
                    <a:pt x="139" y="108"/>
                  </a:cubicBezTo>
                  <a:cubicBezTo>
                    <a:pt x="137" y="104"/>
                    <a:pt x="144" y="100"/>
                    <a:pt x="142" y="96"/>
                  </a:cubicBezTo>
                  <a:cubicBezTo>
                    <a:pt x="141" y="92"/>
                    <a:pt x="136" y="99"/>
                    <a:pt x="134" y="96"/>
                  </a:cubicBezTo>
                  <a:cubicBezTo>
                    <a:pt x="132" y="94"/>
                    <a:pt x="141" y="82"/>
                    <a:pt x="143" y="76"/>
                  </a:cubicBezTo>
                  <a:cubicBezTo>
                    <a:pt x="145" y="71"/>
                    <a:pt x="141" y="72"/>
                    <a:pt x="138" y="69"/>
                  </a:cubicBezTo>
                  <a:cubicBezTo>
                    <a:pt x="136" y="65"/>
                    <a:pt x="149" y="57"/>
                    <a:pt x="152" y="53"/>
                  </a:cubicBezTo>
                  <a:cubicBezTo>
                    <a:pt x="155" y="49"/>
                    <a:pt x="161" y="34"/>
                    <a:pt x="161" y="31"/>
                  </a:cubicBezTo>
                  <a:cubicBezTo>
                    <a:pt x="160" y="29"/>
                    <a:pt x="158" y="27"/>
                    <a:pt x="155" y="27"/>
                  </a:cubicBezTo>
                  <a:cubicBezTo>
                    <a:pt x="151" y="27"/>
                    <a:pt x="153" y="22"/>
                    <a:pt x="158" y="2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80" name="îśḻïḋè">
              <a:extLst>
                <a:ext uri="{FF2B5EF4-FFF2-40B4-BE49-F238E27FC236}">
                  <a16:creationId xmlns:a16="http://schemas.microsoft.com/office/drawing/2014/main" xmlns="" id="{37570EAA-24BE-4A3E-B0FD-D5BA0D69F987}"/>
                </a:ext>
              </a:extLst>
            </p:cNvPr>
            <p:cNvSpPr/>
            <p:nvPr/>
          </p:nvSpPr>
          <p:spPr bwMode="auto">
            <a:xfrm>
              <a:off x="7876927" y="1484293"/>
              <a:ext cx="51510" cy="44934"/>
            </a:xfrm>
            <a:custGeom>
              <a:avLst/>
              <a:gdLst>
                <a:gd name="T0" fmla="*/ 19 w 101"/>
                <a:gd name="T1" fmla="*/ 79 h 88"/>
                <a:gd name="T2" fmla="*/ 32 w 101"/>
                <a:gd name="T3" fmla="*/ 81 h 88"/>
                <a:gd name="T4" fmla="*/ 45 w 101"/>
                <a:gd name="T5" fmla="*/ 80 h 88"/>
                <a:gd name="T6" fmla="*/ 48 w 101"/>
                <a:gd name="T7" fmla="*/ 78 h 88"/>
                <a:gd name="T8" fmla="*/ 54 w 101"/>
                <a:gd name="T9" fmla="*/ 67 h 88"/>
                <a:gd name="T10" fmla="*/ 72 w 101"/>
                <a:gd name="T11" fmla="*/ 45 h 88"/>
                <a:gd name="T12" fmla="*/ 86 w 101"/>
                <a:gd name="T13" fmla="*/ 32 h 88"/>
                <a:gd name="T14" fmla="*/ 98 w 101"/>
                <a:gd name="T15" fmla="*/ 24 h 88"/>
                <a:gd name="T16" fmla="*/ 97 w 101"/>
                <a:gd name="T17" fmla="*/ 12 h 88"/>
                <a:gd name="T18" fmla="*/ 87 w 101"/>
                <a:gd name="T19" fmla="*/ 12 h 88"/>
                <a:gd name="T20" fmla="*/ 86 w 101"/>
                <a:gd name="T21" fmla="*/ 3 h 88"/>
                <a:gd name="T22" fmla="*/ 75 w 101"/>
                <a:gd name="T23" fmla="*/ 5 h 88"/>
                <a:gd name="T24" fmla="*/ 63 w 101"/>
                <a:gd name="T25" fmla="*/ 20 h 88"/>
                <a:gd name="T26" fmla="*/ 54 w 101"/>
                <a:gd name="T27" fmla="*/ 19 h 88"/>
                <a:gd name="T28" fmla="*/ 42 w 101"/>
                <a:gd name="T29" fmla="*/ 20 h 88"/>
                <a:gd name="T30" fmla="*/ 38 w 101"/>
                <a:gd name="T31" fmla="*/ 34 h 88"/>
                <a:gd name="T32" fmla="*/ 24 w 101"/>
                <a:gd name="T33" fmla="*/ 56 h 88"/>
                <a:gd name="T34" fmla="*/ 13 w 101"/>
                <a:gd name="T35" fmla="*/ 52 h 88"/>
                <a:gd name="T36" fmla="*/ 1 w 101"/>
                <a:gd name="T37" fmla="*/ 70 h 88"/>
                <a:gd name="T38" fmla="*/ 5 w 101"/>
                <a:gd name="T39" fmla="*/ 84 h 88"/>
                <a:gd name="T40" fmla="*/ 19 w 101"/>
                <a:gd name="T41" fmla="*/ 7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1" h="88">
                  <a:moveTo>
                    <a:pt x="19" y="79"/>
                  </a:moveTo>
                  <a:cubicBezTo>
                    <a:pt x="26" y="79"/>
                    <a:pt x="26" y="82"/>
                    <a:pt x="32" y="81"/>
                  </a:cubicBezTo>
                  <a:cubicBezTo>
                    <a:pt x="38" y="80"/>
                    <a:pt x="40" y="79"/>
                    <a:pt x="45" y="80"/>
                  </a:cubicBezTo>
                  <a:cubicBezTo>
                    <a:pt x="45" y="80"/>
                    <a:pt x="47" y="80"/>
                    <a:pt x="48" y="78"/>
                  </a:cubicBezTo>
                  <a:cubicBezTo>
                    <a:pt x="50" y="77"/>
                    <a:pt x="52" y="71"/>
                    <a:pt x="54" y="67"/>
                  </a:cubicBezTo>
                  <a:cubicBezTo>
                    <a:pt x="57" y="63"/>
                    <a:pt x="69" y="51"/>
                    <a:pt x="72" y="45"/>
                  </a:cubicBezTo>
                  <a:cubicBezTo>
                    <a:pt x="74" y="38"/>
                    <a:pt x="78" y="37"/>
                    <a:pt x="86" y="32"/>
                  </a:cubicBezTo>
                  <a:cubicBezTo>
                    <a:pt x="93" y="28"/>
                    <a:pt x="95" y="27"/>
                    <a:pt x="98" y="24"/>
                  </a:cubicBezTo>
                  <a:cubicBezTo>
                    <a:pt x="101" y="21"/>
                    <a:pt x="100" y="16"/>
                    <a:pt x="97" y="12"/>
                  </a:cubicBezTo>
                  <a:cubicBezTo>
                    <a:pt x="95" y="7"/>
                    <a:pt x="91" y="14"/>
                    <a:pt x="87" y="12"/>
                  </a:cubicBezTo>
                  <a:cubicBezTo>
                    <a:pt x="84" y="11"/>
                    <a:pt x="88" y="6"/>
                    <a:pt x="86" y="3"/>
                  </a:cubicBezTo>
                  <a:cubicBezTo>
                    <a:pt x="84" y="0"/>
                    <a:pt x="82" y="3"/>
                    <a:pt x="75" y="5"/>
                  </a:cubicBezTo>
                  <a:cubicBezTo>
                    <a:pt x="68" y="7"/>
                    <a:pt x="68" y="12"/>
                    <a:pt x="63" y="20"/>
                  </a:cubicBezTo>
                  <a:cubicBezTo>
                    <a:pt x="58" y="27"/>
                    <a:pt x="56" y="24"/>
                    <a:pt x="54" y="19"/>
                  </a:cubicBezTo>
                  <a:cubicBezTo>
                    <a:pt x="52" y="15"/>
                    <a:pt x="51" y="15"/>
                    <a:pt x="42" y="20"/>
                  </a:cubicBezTo>
                  <a:cubicBezTo>
                    <a:pt x="32" y="25"/>
                    <a:pt x="41" y="27"/>
                    <a:pt x="38" y="34"/>
                  </a:cubicBezTo>
                  <a:cubicBezTo>
                    <a:pt x="35" y="42"/>
                    <a:pt x="30" y="45"/>
                    <a:pt x="24" y="56"/>
                  </a:cubicBezTo>
                  <a:cubicBezTo>
                    <a:pt x="17" y="67"/>
                    <a:pt x="18" y="51"/>
                    <a:pt x="13" y="52"/>
                  </a:cubicBezTo>
                  <a:cubicBezTo>
                    <a:pt x="9" y="53"/>
                    <a:pt x="2" y="66"/>
                    <a:pt x="1" y="70"/>
                  </a:cubicBezTo>
                  <a:cubicBezTo>
                    <a:pt x="0" y="75"/>
                    <a:pt x="1" y="79"/>
                    <a:pt x="5" y="84"/>
                  </a:cubicBezTo>
                  <a:cubicBezTo>
                    <a:pt x="8" y="88"/>
                    <a:pt x="11" y="80"/>
                    <a:pt x="19" y="79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81" name="îşḷidê">
              <a:extLst>
                <a:ext uri="{FF2B5EF4-FFF2-40B4-BE49-F238E27FC236}">
                  <a16:creationId xmlns:a16="http://schemas.microsoft.com/office/drawing/2014/main" xmlns="" id="{9EDC6872-E131-4196-9CFA-E3B5396BE66A}"/>
                </a:ext>
              </a:extLst>
            </p:cNvPr>
            <p:cNvSpPr/>
            <p:nvPr/>
          </p:nvSpPr>
          <p:spPr bwMode="auto">
            <a:xfrm>
              <a:off x="7870351" y="1512788"/>
              <a:ext cx="7672" cy="8768"/>
            </a:xfrm>
            <a:custGeom>
              <a:avLst/>
              <a:gdLst>
                <a:gd name="T0" fmla="*/ 5 w 16"/>
                <a:gd name="T1" fmla="*/ 11 h 18"/>
                <a:gd name="T2" fmla="*/ 7 w 16"/>
                <a:gd name="T3" fmla="*/ 18 h 18"/>
                <a:gd name="T4" fmla="*/ 15 w 16"/>
                <a:gd name="T5" fmla="*/ 5 h 18"/>
                <a:gd name="T6" fmla="*/ 5 w 16"/>
                <a:gd name="T7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8">
                  <a:moveTo>
                    <a:pt x="5" y="11"/>
                  </a:moveTo>
                  <a:cubicBezTo>
                    <a:pt x="0" y="15"/>
                    <a:pt x="4" y="17"/>
                    <a:pt x="7" y="18"/>
                  </a:cubicBezTo>
                  <a:cubicBezTo>
                    <a:pt x="7" y="18"/>
                    <a:pt x="15" y="9"/>
                    <a:pt x="15" y="5"/>
                  </a:cubicBezTo>
                  <a:cubicBezTo>
                    <a:pt x="16" y="0"/>
                    <a:pt x="11" y="7"/>
                    <a:pt x="5" y="1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82" name="ïṡḷîḑê">
              <a:extLst>
                <a:ext uri="{FF2B5EF4-FFF2-40B4-BE49-F238E27FC236}">
                  <a16:creationId xmlns:a16="http://schemas.microsoft.com/office/drawing/2014/main" xmlns="" id="{86A2B877-8D4D-45C5-A8EE-595B580094C1}"/>
                </a:ext>
              </a:extLst>
            </p:cNvPr>
            <p:cNvSpPr/>
            <p:nvPr/>
          </p:nvSpPr>
          <p:spPr bwMode="auto">
            <a:xfrm>
              <a:off x="7930628" y="1462374"/>
              <a:ext cx="6576" cy="6576"/>
            </a:xfrm>
            <a:custGeom>
              <a:avLst/>
              <a:gdLst>
                <a:gd name="T0" fmla="*/ 8 w 11"/>
                <a:gd name="T1" fmla="*/ 11 h 12"/>
                <a:gd name="T2" fmla="*/ 11 w 11"/>
                <a:gd name="T3" fmla="*/ 3 h 12"/>
                <a:gd name="T4" fmla="*/ 4 w 11"/>
                <a:gd name="T5" fmla="*/ 6 h 12"/>
                <a:gd name="T6" fmla="*/ 8 w 11"/>
                <a:gd name="T7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2">
                  <a:moveTo>
                    <a:pt x="8" y="11"/>
                  </a:moveTo>
                  <a:cubicBezTo>
                    <a:pt x="8" y="11"/>
                    <a:pt x="10" y="5"/>
                    <a:pt x="11" y="3"/>
                  </a:cubicBezTo>
                  <a:cubicBezTo>
                    <a:pt x="11" y="0"/>
                    <a:pt x="8" y="4"/>
                    <a:pt x="4" y="6"/>
                  </a:cubicBezTo>
                  <a:cubicBezTo>
                    <a:pt x="0" y="9"/>
                    <a:pt x="5" y="12"/>
                    <a:pt x="8" y="1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83" name="ïS1îdè">
              <a:extLst>
                <a:ext uri="{FF2B5EF4-FFF2-40B4-BE49-F238E27FC236}">
                  <a16:creationId xmlns:a16="http://schemas.microsoft.com/office/drawing/2014/main" xmlns="" id="{D2932540-2511-424F-B7DA-886534DBADF2}"/>
                </a:ext>
              </a:extLst>
            </p:cNvPr>
            <p:cNvSpPr/>
            <p:nvPr/>
          </p:nvSpPr>
          <p:spPr bwMode="auto">
            <a:xfrm>
              <a:off x="7938300" y="1462374"/>
              <a:ext cx="5480" cy="4384"/>
            </a:xfrm>
            <a:custGeom>
              <a:avLst/>
              <a:gdLst>
                <a:gd name="T0" fmla="*/ 7 w 10"/>
                <a:gd name="T1" fmla="*/ 5 h 8"/>
                <a:gd name="T2" fmla="*/ 8 w 10"/>
                <a:gd name="T3" fmla="*/ 0 h 8"/>
                <a:gd name="T4" fmla="*/ 0 w 10"/>
                <a:gd name="T5" fmla="*/ 6 h 8"/>
                <a:gd name="T6" fmla="*/ 7 w 10"/>
                <a:gd name="T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8">
                  <a:moveTo>
                    <a:pt x="7" y="5"/>
                  </a:moveTo>
                  <a:cubicBezTo>
                    <a:pt x="10" y="3"/>
                    <a:pt x="8" y="0"/>
                    <a:pt x="8" y="0"/>
                  </a:cubicBezTo>
                  <a:cubicBezTo>
                    <a:pt x="8" y="0"/>
                    <a:pt x="0" y="2"/>
                    <a:pt x="0" y="6"/>
                  </a:cubicBezTo>
                  <a:cubicBezTo>
                    <a:pt x="0" y="6"/>
                    <a:pt x="3" y="8"/>
                    <a:pt x="7" y="5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84" name="iṩliḑè">
              <a:extLst>
                <a:ext uri="{FF2B5EF4-FFF2-40B4-BE49-F238E27FC236}">
                  <a16:creationId xmlns:a16="http://schemas.microsoft.com/office/drawing/2014/main" xmlns="" id="{0F759B8D-4CB4-4D5C-B522-2C98ACAE8DF9}"/>
                </a:ext>
              </a:extLst>
            </p:cNvPr>
            <p:cNvSpPr/>
            <p:nvPr/>
          </p:nvSpPr>
          <p:spPr bwMode="auto">
            <a:xfrm>
              <a:off x="7943780" y="1449223"/>
              <a:ext cx="12056" cy="13151"/>
            </a:xfrm>
            <a:custGeom>
              <a:avLst/>
              <a:gdLst>
                <a:gd name="T0" fmla="*/ 2 w 25"/>
                <a:gd name="T1" fmla="*/ 26 h 26"/>
                <a:gd name="T2" fmla="*/ 11 w 25"/>
                <a:gd name="T3" fmla="*/ 22 h 26"/>
                <a:gd name="T4" fmla="*/ 23 w 25"/>
                <a:gd name="T5" fmla="*/ 7 h 26"/>
                <a:gd name="T6" fmla="*/ 15 w 25"/>
                <a:gd name="T7" fmla="*/ 7 h 26"/>
                <a:gd name="T8" fmla="*/ 5 w 25"/>
                <a:gd name="T9" fmla="*/ 15 h 26"/>
                <a:gd name="T10" fmla="*/ 1 w 25"/>
                <a:gd name="T11" fmla="*/ 24 h 26"/>
                <a:gd name="T12" fmla="*/ 2 w 25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6">
                  <a:moveTo>
                    <a:pt x="2" y="26"/>
                  </a:moveTo>
                  <a:cubicBezTo>
                    <a:pt x="3" y="25"/>
                    <a:pt x="8" y="24"/>
                    <a:pt x="11" y="22"/>
                  </a:cubicBezTo>
                  <a:cubicBezTo>
                    <a:pt x="15" y="20"/>
                    <a:pt x="21" y="15"/>
                    <a:pt x="23" y="7"/>
                  </a:cubicBezTo>
                  <a:cubicBezTo>
                    <a:pt x="25" y="0"/>
                    <a:pt x="19" y="5"/>
                    <a:pt x="15" y="7"/>
                  </a:cubicBezTo>
                  <a:cubicBezTo>
                    <a:pt x="12" y="9"/>
                    <a:pt x="7" y="12"/>
                    <a:pt x="5" y="15"/>
                  </a:cubicBezTo>
                  <a:cubicBezTo>
                    <a:pt x="4" y="18"/>
                    <a:pt x="2" y="21"/>
                    <a:pt x="1" y="24"/>
                  </a:cubicBezTo>
                  <a:cubicBezTo>
                    <a:pt x="1" y="24"/>
                    <a:pt x="0" y="26"/>
                    <a:pt x="2" y="26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85" name="isḻîḓé">
              <a:extLst>
                <a:ext uri="{FF2B5EF4-FFF2-40B4-BE49-F238E27FC236}">
                  <a16:creationId xmlns:a16="http://schemas.microsoft.com/office/drawing/2014/main" xmlns="" id="{1BDD9BD4-85C5-4DC6-9B30-7FB57397BA98}"/>
                </a:ext>
              </a:extLst>
            </p:cNvPr>
            <p:cNvSpPr/>
            <p:nvPr/>
          </p:nvSpPr>
          <p:spPr bwMode="auto">
            <a:xfrm>
              <a:off x="7975563" y="1451415"/>
              <a:ext cx="6576" cy="5480"/>
            </a:xfrm>
            <a:custGeom>
              <a:avLst/>
              <a:gdLst>
                <a:gd name="T0" fmla="*/ 9 w 13"/>
                <a:gd name="T1" fmla="*/ 1 h 11"/>
                <a:gd name="T2" fmla="*/ 0 w 13"/>
                <a:gd name="T3" fmla="*/ 11 h 11"/>
                <a:gd name="T4" fmla="*/ 11 w 13"/>
                <a:gd name="T5" fmla="*/ 3 h 11"/>
                <a:gd name="T6" fmla="*/ 9 w 13"/>
                <a:gd name="T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1">
                  <a:moveTo>
                    <a:pt x="9" y="1"/>
                  </a:moveTo>
                  <a:cubicBezTo>
                    <a:pt x="7" y="2"/>
                    <a:pt x="0" y="5"/>
                    <a:pt x="0" y="11"/>
                  </a:cubicBezTo>
                  <a:cubicBezTo>
                    <a:pt x="0" y="11"/>
                    <a:pt x="8" y="5"/>
                    <a:pt x="11" y="3"/>
                  </a:cubicBezTo>
                  <a:cubicBezTo>
                    <a:pt x="13" y="1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86" name="ïšlïḑé">
              <a:extLst>
                <a:ext uri="{FF2B5EF4-FFF2-40B4-BE49-F238E27FC236}">
                  <a16:creationId xmlns:a16="http://schemas.microsoft.com/office/drawing/2014/main" xmlns="" id="{2F1E8FF3-417D-4FAE-B28F-138F940BC91F}"/>
                </a:ext>
              </a:extLst>
            </p:cNvPr>
            <p:cNvSpPr/>
            <p:nvPr/>
          </p:nvSpPr>
          <p:spPr bwMode="auto">
            <a:xfrm>
              <a:off x="7990906" y="1433879"/>
              <a:ext cx="15343" cy="16439"/>
            </a:xfrm>
            <a:custGeom>
              <a:avLst/>
              <a:gdLst>
                <a:gd name="T0" fmla="*/ 10 w 29"/>
                <a:gd name="T1" fmla="*/ 9 h 33"/>
                <a:gd name="T2" fmla="*/ 7 w 29"/>
                <a:gd name="T3" fmla="*/ 23 h 33"/>
                <a:gd name="T4" fmla="*/ 3 w 29"/>
                <a:gd name="T5" fmla="*/ 33 h 33"/>
                <a:gd name="T6" fmla="*/ 12 w 29"/>
                <a:gd name="T7" fmla="*/ 27 h 33"/>
                <a:gd name="T8" fmla="*/ 26 w 29"/>
                <a:gd name="T9" fmla="*/ 17 h 33"/>
                <a:gd name="T10" fmla="*/ 27 w 29"/>
                <a:gd name="T11" fmla="*/ 6 h 33"/>
                <a:gd name="T12" fmla="*/ 10 w 29"/>
                <a:gd name="T13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3">
                  <a:moveTo>
                    <a:pt x="10" y="9"/>
                  </a:moveTo>
                  <a:cubicBezTo>
                    <a:pt x="9" y="12"/>
                    <a:pt x="10" y="16"/>
                    <a:pt x="7" y="23"/>
                  </a:cubicBezTo>
                  <a:cubicBezTo>
                    <a:pt x="3" y="31"/>
                    <a:pt x="0" y="30"/>
                    <a:pt x="3" y="33"/>
                  </a:cubicBezTo>
                  <a:cubicBezTo>
                    <a:pt x="3" y="33"/>
                    <a:pt x="9" y="29"/>
                    <a:pt x="12" y="27"/>
                  </a:cubicBezTo>
                  <a:cubicBezTo>
                    <a:pt x="16" y="24"/>
                    <a:pt x="22" y="19"/>
                    <a:pt x="26" y="17"/>
                  </a:cubicBezTo>
                  <a:cubicBezTo>
                    <a:pt x="29" y="14"/>
                    <a:pt x="27" y="11"/>
                    <a:pt x="27" y="6"/>
                  </a:cubicBezTo>
                  <a:cubicBezTo>
                    <a:pt x="27" y="0"/>
                    <a:pt x="11" y="7"/>
                    <a:pt x="10" y="9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87" name="ïşḷïḋe">
              <a:extLst>
                <a:ext uri="{FF2B5EF4-FFF2-40B4-BE49-F238E27FC236}">
                  <a16:creationId xmlns:a16="http://schemas.microsoft.com/office/drawing/2014/main" xmlns="" id="{11B6584F-79F0-49AA-8635-8119CC6AAB37}"/>
                </a:ext>
              </a:extLst>
            </p:cNvPr>
            <p:cNvSpPr/>
            <p:nvPr/>
          </p:nvSpPr>
          <p:spPr bwMode="auto">
            <a:xfrm>
              <a:off x="8341612" y="1353875"/>
              <a:ext cx="18631" cy="6576"/>
            </a:xfrm>
            <a:custGeom>
              <a:avLst/>
              <a:gdLst>
                <a:gd name="T0" fmla="*/ 4 w 38"/>
                <a:gd name="T1" fmla="*/ 8 h 13"/>
                <a:gd name="T2" fmla="*/ 23 w 38"/>
                <a:gd name="T3" fmla="*/ 13 h 13"/>
                <a:gd name="T4" fmla="*/ 33 w 38"/>
                <a:gd name="T5" fmla="*/ 11 h 13"/>
                <a:gd name="T6" fmla="*/ 27 w 38"/>
                <a:gd name="T7" fmla="*/ 8 h 13"/>
                <a:gd name="T8" fmla="*/ 9 w 38"/>
                <a:gd name="T9" fmla="*/ 1 h 13"/>
                <a:gd name="T10" fmla="*/ 4 w 38"/>
                <a:gd name="T11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3">
                  <a:moveTo>
                    <a:pt x="4" y="8"/>
                  </a:moveTo>
                  <a:cubicBezTo>
                    <a:pt x="7" y="12"/>
                    <a:pt x="17" y="12"/>
                    <a:pt x="23" y="13"/>
                  </a:cubicBezTo>
                  <a:cubicBezTo>
                    <a:pt x="23" y="13"/>
                    <a:pt x="28" y="12"/>
                    <a:pt x="33" y="11"/>
                  </a:cubicBezTo>
                  <a:cubicBezTo>
                    <a:pt x="38" y="10"/>
                    <a:pt x="34" y="9"/>
                    <a:pt x="27" y="8"/>
                  </a:cubicBezTo>
                  <a:cubicBezTo>
                    <a:pt x="20" y="7"/>
                    <a:pt x="14" y="3"/>
                    <a:pt x="9" y="1"/>
                  </a:cubicBezTo>
                  <a:cubicBezTo>
                    <a:pt x="4" y="0"/>
                    <a:pt x="0" y="4"/>
                    <a:pt x="4" y="8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88" name="işḻîḑé">
              <a:extLst>
                <a:ext uri="{FF2B5EF4-FFF2-40B4-BE49-F238E27FC236}">
                  <a16:creationId xmlns:a16="http://schemas.microsoft.com/office/drawing/2014/main" xmlns="" id="{06C58655-A8BF-4F34-ABC0-1A34AE05FF96}"/>
                </a:ext>
              </a:extLst>
            </p:cNvPr>
            <p:cNvSpPr/>
            <p:nvPr/>
          </p:nvSpPr>
          <p:spPr bwMode="auto">
            <a:xfrm>
              <a:off x="8303253" y="1336339"/>
              <a:ext cx="36167" cy="20823"/>
            </a:xfrm>
            <a:custGeom>
              <a:avLst/>
              <a:gdLst>
                <a:gd name="T0" fmla="*/ 55 w 71"/>
                <a:gd name="T1" fmla="*/ 27 h 40"/>
                <a:gd name="T2" fmla="*/ 43 w 71"/>
                <a:gd name="T3" fmla="*/ 19 h 40"/>
                <a:gd name="T4" fmla="*/ 34 w 71"/>
                <a:gd name="T5" fmla="*/ 4 h 40"/>
                <a:gd name="T6" fmla="*/ 18 w 71"/>
                <a:gd name="T7" fmla="*/ 2 h 40"/>
                <a:gd name="T8" fmla="*/ 4 w 71"/>
                <a:gd name="T9" fmla="*/ 9 h 40"/>
                <a:gd name="T10" fmla="*/ 3 w 71"/>
                <a:gd name="T11" fmla="*/ 18 h 40"/>
                <a:gd name="T12" fmla="*/ 6 w 71"/>
                <a:gd name="T13" fmla="*/ 26 h 40"/>
                <a:gd name="T14" fmla="*/ 15 w 71"/>
                <a:gd name="T15" fmla="*/ 31 h 40"/>
                <a:gd name="T16" fmla="*/ 19 w 71"/>
                <a:gd name="T17" fmla="*/ 38 h 40"/>
                <a:gd name="T18" fmla="*/ 30 w 71"/>
                <a:gd name="T19" fmla="*/ 36 h 40"/>
                <a:gd name="T20" fmla="*/ 34 w 71"/>
                <a:gd name="T21" fmla="*/ 31 h 40"/>
                <a:gd name="T22" fmla="*/ 43 w 71"/>
                <a:gd name="T23" fmla="*/ 39 h 40"/>
                <a:gd name="T24" fmla="*/ 62 w 71"/>
                <a:gd name="T25" fmla="*/ 36 h 40"/>
                <a:gd name="T26" fmla="*/ 68 w 71"/>
                <a:gd name="T27" fmla="*/ 33 h 40"/>
                <a:gd name="T28" fmla="*/ 55 w 71"/>
                <a:gd name="T29" fmla="*/ 2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40">
                  <a:moveTo>
                    <a:pt x="55" y="27"/>
                  </a:moveTo>
                  <a:cubicBezTo>
                    <a:pt x="50" y="26"/>
                    <a:pt x="48" y="24"/>
                    <a:pt x="43" y="19"/>
                  </a:cubicBezTo>
                  <a:cubicBezTo>
                    <a:pt x="39" y="13"/>
                    <a:pt x="36" y="8"/>
                    <a:pt x="34" y="4"/>
                  </a:cubicBezTo>
                  <a:cubicBezTo>
                    <a:pt x="32" y="0"/>
                    <a:pt x="26" y="2"/>
                    <a:pt x="18" y="2"/>
                  </a:cubicBezTo>
                  <a:cubicBezTo>
                    <a:pt x="11" y="2"/>
                    <a:pt x="6" y="5"/>
                    <a:pt x="4" y="9"/>
                  </a:cubicBezTo>
                  <a:cubicBezTo>
                    <a:pt x="1" y="14"/>
                    <a:pt x="6" y="17"/>
                    <a:pt x="3" y="18"/>
                  </a:cubicBezTo>
                  <a:cubicBezTo>
                    <a:pt x="0" y="19"/>
                    <a:pt x="2" y="23"/>
                    <a:pt x="6" y="26"/>
                  </a:cubicBezTo>
                  <a:cubicBezTo>
                    <a:pt x="9" y="30"/>
                    <a:pt x="13" y="28"/>
                    <a:pt x="15" y="31"/>
                  </a:cubicBezTo>
                  <a:cubicBezTo>
                    <a:pt x="18" y="34"/>
                    <a:pt x="15" y="37"/>
                    <a:pt x="19" y="38"/>
                  </a:cubicBezTo>
                  <a:cubicBezTo>
                    <a:pt x="23" y="40"/>
                    <a:pt x="26" y="38"/>
                    <a:pt x="30" y="36"/>
                  </a:cubicBezTo>
                  <a:cubicBezTo>
                    <a:pt x="33" y="33"/>
                    <a:pt x="29" y="30"/>
                    <a:pt x="34" y="31"/>
                  </a:cubicBezTo>
                  <a:cubicBezTo>
                    <a:pt x="39" y="32"/>
                    <a:pt x="34" y="39"/>
                    <a:pt x="43" y="39"/>
                  </a:cubicBezTo>
                  <a:cubicBezTo>
                    <a:pt x="43" y="39"/>
                    <a:pt x="54" y="37"/>
                    <a:pt x="62" y="36"/>
                  </a:cubicBezTo>
                  <a:cubicBezTo>
                    <a:pt x="71" y="35"/>
                    <a:pt x="67" y="35"/>
                    <a:pt x="68" y="33"/>
                  </a:cubicBezTo>
                  <a:cubicBezTo>
                    <a:pt x="69" y="30"/>
                    <a:pt x="61" y="28"/>
                    <a:pt x="55" y="27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89" name="işlíḑê">
              <a:extLst>
                <a:ext uri="{FF2B5EF4-FFF2-40B4-BE49-F238E27FC236}">
                  <a16:creationId xmlns:a16="http://schemas.microsoft.com/office/drawing/2014/main" xmlns="" id="{DB189EB2-40CE-4D76-A45B-ABA5A982718A}"/>
                </a:ext>
              </a:extLst>
            </p:cNvPr>
            <p:cNvSpPr/>
            <p:nvPr/>
          </p:nvSpPr>
          <p:spPr bwMode="auto">
            <a:xfrm>
              <a:off x="8302157" y="1305653"/>
              <a:ext cx="48222" cy="31783"/>
            </a:xfrm>
            <a:custGeom>
              <a:avLst/>
              <a:gdLst>
                <a:gd name="T0" fmla="*/ 10 w 96"/>
                <a:gd name="T1" fmla="*/ 45 h 62"/>
                <a:gd name="T2" fmla="*/ 4 w 96"/>
                <a:gd name="T3" fmla="*/ 57 h 62"/>
                <a:gd name="T4" fmla="*/ 21 w 96"/>
                <a:gd name="T5" fmla="*/ 56 h 62"/>
                <a:gd name="T6" fmla="*/ 35 w 96"/>
                <a:gd name="T7" fmla="*/ 57 h 62"/>
                <a:gd name="T8" fmla="*/ 38 w 96"/>
                <a:gd name="T9" fmla="*/ 50 h 62"/>
                <a:gd name="T10" fmla="*/ 55 w 96"/>
                <a:gd name="T11" fmla="*/ 46 h 62"/>
                <a:gd name="T12" fmla="*/ 49 w 96"/>
                <a:gd name="T13" fmla="*/ 39 h 62"/>
                <a:gd name="T14" fmla="*/ 61 w 96"/>
                <a:gd name="T15" fmla="*/ 30 h 62"/>
                <a:gd name="T16" fmla="*/ 58 w 96"/>
                <a:gd name="T17" fmla="*/ 20 h 62"/>
                <a:gd name="T18" fmla="*/ 70 w 96"/>
                <a:gd name="T19" fmla="*/ 16 h 62"/>
                <a:gd name="T20" fmla="*/ 77 w 96"/>
                <a:gd name="T21" fmla="*/ 10 h 62"/>
                <a:gd name="T22" fmla="*/ 88 w 96"/>
                <a:gd name="T23" fmla="*/ 14 h 62"/>
                <a:gd name="T24" fmla="*/ 83 w 96"/>
                <a:gd name="T25" fmla="*/ 7 h 62"/>
                <a:gd name="T26" fmla="*/ 68 w 96"/>
                <a:gd name="T27" fmla="*/ 7 h 62"/>
                <a:gd name="T28" fmla="*/ 57 w 96"/>
                <a:gd name="T29" fmla="*/ 3 h 62"/>
                <a:gd name="T30" fmla="*/ 51 w 96"/>
                <a:gd name="T31" fmla="*/ 7 h 62"/>
                <a:gd name="T32" fmla="*/ 43 w 96"/>
                <a:gd name="T33" fmla="*/ 13 h 62"/>
                <a:gd name="T34" fmla="*/ 28 w 96"/>
                <a:gd name="T35" fmla="*/ 17 h 62"/>
                <a:gd name="T36" fmla="*/ 30 w 96"/>
                <a:gd name="T37" fmla="*/ 30 h 62"/>
                <a:gd name="T38" fmla="*/ 16 w 96"/>
                <a:gd name="T39" fmla="*/ 34 h 62"/>
                <a:gd name="T40" fmla="*/ 4 w 96"/>
                <a:gd name="T41" fmla="*/ 37 h 62"/>
                <a:gd name="T42" fmla="*/ 10 w 96"/>
                <a:gd name="T43" fmla="*/ 4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" h="62">
                  <a:moveTo>
                    <a:pt x="10" y="45"/>
                  </a:moveTo>
                  <a:cubicBezTo>
                    <a:pt x="13" y="49"/>
                    <a:pt x="8" y="52"/>
                    <a:pt x="4" y="57"/>
                  </a:cubicBezTo>
                  <a:cubicBezTo>
                    <a:pt x="0" y="62"/>
                    <a:pt x="15" y="58"/>
                    <a:pt x="21" y="56"/>
                  </a:cubicBezTo>
                  <a:cubicBezTo>
                    <a:pt x="21" y="56"/>
                    <a:pt x="33" y="56"/>
                    <a:pt x="35" y="57"/>
                  </a:cubicBezTo>
                  <a:cubicBezTo>
                    <a:pt x="37" y="58"/>
                    <a:pt x="37" y="55"/>
                    <a:pt x="38" y="50"/>
                  </a:cubicBezTo>
                  <a:cubicBezTo>
                    <a:pt x="39" y="45"/>
                    <a:pt x="47" y="47"/>
                    <a:pt x="55" y="46"/>
                  </a:cubicBezTo>
                  <a:cubicBezTo>
                    <a:pt x="62" y="44"/>
                    <a:pt x="52" y="42"/>
                    <a:pt x="49" y="39"/>
                  </a:cubicBezTo>
                  <a:cubicBezTo>
                    <a:pt x="46" y="35"/>
                    <a:pt x="55" y="32"/>
                    <a:pt x="61" y="30"/>
                  </a:cubicBezTo>
                  <a:cubicBezTo>
                    <a:pt x="67" y="27"/>
                    <a:pt x="60" y="23"/>
                    <a:pt x="58" y="20"/>
                  </a:cubicBezTo>
                  <a:cubicBezTo>
                    <a:pt x="56" y="18"/>
                    <a:pt x="63" y="18"/>
                    <a:pt x="70" y="16"/>
                  </a:cubicBezTo>
                  <a:cubicBezTo>
                    <a:pt x="76" y="14"/>
                    <a:pt x="77" y="15"/>
                    <a:pt x="77" y="10"/>
                  </a:cubicBezTo>
                  <a:cubicBezTo>
                    <a:pt x="76" y="6"/>
                    <a:pt x="80" y="14"/>
                    <a:pt x="88" y="14"/>
                  </a:cubicBezTo>
                  <a:cubicBezTo>
                    <a:pt x="96" y="14"/>
                    <a:pt x="85" y="9"/>
                    <a:pt x="83" y="7"/>
                  </a:cubicBezTo>
                  <a:cubicBezTo>
                    <a:pt x="80" y="5"/>
                    <a:pt x="72" y="7"/>
                    <a:pt x="68" y="7"/>
                  </a:cubicBezTo>
                  <a:cubicBezTo>
                    <a:pt x="64" y="7"/>
                    <a:pt x="59" y="5"/>
                    <a:pt x="57" y="3"/>
                  </a:cubicBezTo>
                  <a:cubicBezTo>
                    <a:pt x="54" y="0"/>
                    <a:pt x="54" y="3"/>
                    <a:pt x="51" y="7"/>
                  </a:cubicBezTo>
                  <a:cubicBezTo>
                    <a:pt x="47" y="10"/>
                    <a:pt x="45" y="14"/>
                    <a:pt x="43" y="13"/>
                  </a:cubicBezTo>
                  <a:cubicBezTo>
                    <a:pt x="41" y="13"/>
                    <a:pt x="32" y="15"/>
                    <a:pt x="28" y="17"/>
                  </a:cubicBezTo>
                  <a:cubicBezTo>
                    <a:pt x="24" y="20"/>
                    <a:pt x="32" y="26"/>
                    <a:pt x="30" y="30"/>
                  </a:cubicBezTo>
                  <a:cubicBezTo>
                    <a:pt x="27" y="35"/>
                    <a:pt x="24" y="34"/>
                    <a:pt x="16" y="34"/>
                  </a:cubicBezTo>
                  <a:cubicBezTo>
                    <a:pt x="9" y="33"/>
                    <a:pt x="8" y="35"/>
                    <a:pt x="4" y="37"/>
                  </a:cubicBezTo>
                  <a:cubicBezTo>
                    <a:pt x="0" y="40"/>
                    <a:pt x="8" y="41"/>
                    <a:pt x="10" y="45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90" name="íṡľíďê">
              <a:extLst>
                <a:ext uri="{FF2B5EF4-FFF2-40B4-BE49-F238E27FC236}">
                  <a16:creationId xmlns:a16="http://schemas.microsoft.com/office/drawing/2014/main" xmlns="" id="{34F3BFA0-F8E0-4EF7-A2B9-2407A617BD2D}"/>
                </a:ext>
              </a:extLst>
            </p:cNvPr>
            <p:cNvSpPr/>
            <p:nvPr/>
          </p:nvSpPr>
          <p:spPr bwMode="auto">
            <a:xfrm>
              <a:off x="7937204" y="1371410"/>
              <a:ext cx="53702" cy="27399"/>
            </a:xfrm>
            <a:custGeom>
              <a:avLst/>
              <a:gdLst>
                <a:gd name="T0" fmla="*/ 104 w 107"/>
                <a:gd name="T1" fmla="*/ 6 h 54"/>
                <a:gd name="T2" fmla="*/ 85 w 107"/>
                <a:gd name="T3" fmla="*/ 2 h 54"/>
                <a:gd name="T4" fmla="*/ 65 w 107"/>
                <a:gd name="T5" fmla="*/ 9 h 54"/>
                <a:gd name="T6" fmla="*/ 53 w 107"/>
                <a:gd name="T7" fmla="*/ 6 h 54"/>
                <a:gd name="T8" fmla="*/ 26 w 107"/>
                <a:gd name="T9" fmla="*/ 22 h 54"/>
                <a:gd name="T10" fmla="*/ 3 w 107"/>
                <a:gd name="T11" fmla="*/ 46 h 54"/>
                <a:gd name="T12" fmla="*/ 23 w 107"/>
                <a:gd name="T13" fmla="*/ 52 h 54"/>
                <a:gd name="T14" fmla="*/ 40 w 107"/>
                <a:gd name="T15" fmla="*/ 54 h 54"/>
                <a:gd name="T16" fmla="*/ 54 w 107"/>
                <a:gd name="T17" fmla="*/ 47 h 54"/>
                <a:gd name="T18" fmla="*/ 75 w 107"/>
                <a:gd name="T19" fmla="*/ 44 h 54"/>
                <a:gd name="T20" fmla="*/ 93 w 107"/>
                <a:gd name="T21" fmla="*/ 31 h 54"/>
                <a:gd name="T22" fmla="*/ 104 w 107"/>
                <a:gd name="T23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54">
                  <a:moveTo>
                    <a:pt x="104" y="6"/>
                  </a:moveTo>
                  <a:cubicBezTo>
                    <a:pt x="107" y="0"/>
                    <a:pt x="89" y="2"/>
                    <a:pt x="85" y="2"/>
                  </a:cubicBezTo>
                  <a:cubicBezTo>
                    <a:pt x="81" y="1"/>
                    <a:pt x="75" y="8"/>
                    <a:pt x="65" y="9"/>
                  </a:cubicBezTo>
                  <a:cubicBezTo>
                    <a:pt x="56" y="9"/>
                    <a:pt x="59" y="4"/>
                    <a:pt x="53" y="6"/>
                  </a:cubicBezTo>
                  <a:cubicBezTo>
                    <a:pt x="46" y="7"/>
                    <a:pt x="32" y="14"/>
                    <a:pt x="26" y="22"/>
                  </a:cubicBezTo>
                  <a:cubicBezTo>
                    <a:pt x="19" y="30"/>
                    <a:pt x="0" y="44"/>
                    <a:pt x="3" y="46"/>
                  </a:cubicBezTo>
                  <a:cubicBezTo>
                    <a:pt x="7" y="47"/>
                    <a:pt x="14" y="51"/>
                    <a:pt x="23" y="52"/>
                  </a:cubicBezTo>
                  <a:cubicBezTo>
                    <a:pt x="32" y="52"/>
                    <a:pt x="32" y="54"/>
                    <a:pt x="40" y="54"/>
                  </a:cubicBezTo>
                  <a:cubicBezTo>
                    <a:pt x="47" y="54"/>
                    <a:pt x="49" y="49"/>
                    <a:pt x="54" y="47"/>
                  </a:cubicBezTo>
                  <a:cubicBezTo>
                    <a:pt x="59" y="45"/>
                    <a:pt x="61" y="49"/>
                    <a:pt x="75" y="44"/>
                  </a:cubicBezTo>
                  <a:cubicBezTo>
                    <a:pt x="75" y="44"/>
                    <a:pt x="87" y="37"/>
                    <a:pt x="93" y="31"/>
                  </a:cubicBezTo>
                  <a:cubicBezTo>
                    <a:pt x="99" y="24"/>
                    <a:pt x="101" y="13"/>
                    <a:pt x="104" y="6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91" name="iśḷiďé">
              <a:extLst>
                <a:ext uri="{FF2B5EF4-FFF2-40B4-BE49-F238E27FC236}">
                  <a16:creationId xmlns:a16="http://schemas.microsoft.com/office/drawing/2014/main" xmlns="" id="{86A2CCB6-5C05-4ADC-B1F5-58ECD356DCFC}"/>
                </a:ext>
              </a:extLst>
            </p:cNvPr>
            <p:cNvSpPr/>
            <p:nvPr/>
          </p:nvSpPr>
          <p:spPr bwMode="auto">
            <a:xfrm>
              <a:off x="7862679" y="1259623"/>
              <a:ext cx="305771" cy="124939"/>
            </a:xfrm>
            <a:custGeom>
              <a:avLst/>
              <a:gdLst>
                <a:gd name="T0" fmla="*/ 5 w 605"/>
                <a:gd name="T1" fmla="*/ 245 h 247"/>
                <a:gd name="T2" fmla="*/ 50 w 605"/>
                <a:gd name="T3" fmla="*/ 220 h 247"/>
                <a:gd name="T4" fmla="*/ 81 w 605"/>
                <a:gd name="T5" fmla="*/ 208 h 247"/>
                <a:gd name="T6" fmla="*/ 97 w 605"/>
                <a:gd name="T7" fmla="*/ 195 h 247"/>
                <a:gd name="T8" fmla="*/ 126 w 605"/>
                <a:gd name="T9" fmla="*/ 189 h 247"/>
                <a:gd name="T10" fmla="*/ 149 w 605"/>
                <a:gd name="T11" fmla="*/ 182 h 247"/>
                <a:gd name="T12" fmla="*/ 158 w 605"/>
                <a:gd name="T13" fmla="*/ 183 h 247"/>
                <a:gd name="T14" fmla="*/ 186 w 605"/>
                <a:gd name="T15" fmla="*/ 171 h 247"/>
                <a:gd name="T16" fmla="*/ 220 w 605"/>
                <a:gd name="T17" fmla="*/ 163 h 247"/>
                <a:gd name="T18" fmla="*/ 237 w 605"/>
                <a:gd name="T19" fmla="*/ 163 h 247"/>
                <a:gd name="T20" fmla="*/ 250 w 605"/>
                <a:gd name="T21" fmla="*/ 167 h 247"/>
                <a:gd name="T22" fmla="*/ 272 w 605"/>
                <a:gd name="T23" fmla="*/ 161 h 247"/>
                <a:gd name="T24" fmla="*/ 276 w 605"/>
                <a:gd name="T25" fmla="*/ 165 h 247"/>
                <a:gd name="T26" fmla="*/ 287 w 605"/>
                <a:gd name="T27" fmla="*/ 153 h 247"/>
                <a:gd name="T28" fmla="*/ 290 w 605"/>
                <a:gd name="T29" fmla="*/ 145 h 247"/>
                <a:gd name="T30" fmla="*/ 308 w 605"/>
                <a:gd name="T31" fmla="*/ 140 h 247"/>
                <a:gd name="T32" fmla="*/ 320 w 605"/>
                <a:gd name="T33" fmla="*/ 142 h 247"/>
                <a:gd name="T34" fmla="*/ 366 w 605"/>
                <a:gd name="T35" fmla="*/ 114 h 247"/>
                <a:gd name="T36" fmla="*/ 373 w 605"/>
                <a:gd name="T37" fmla="*/ 119 h 247"/>
                <a:gd name="T38" fmla="*/ 397 w 605"/>
                <a:gd name="T39" fmla="*/ 105 h 247"/>
                <a:gd name="T40" fmla="*/ 413 w 605"/>
                <a:gd name="T41" fmla="*/ 99 h 247"/>
                <a:gd name="T42" fmla="*/ 430 w 605"/>
                <a:gd name="T43" fmla="*/ 89 h 247"/>
                <a:gd name="T44" fmla="*/ 461 w 605"/>
                <a:gd name="T45" fmla="*/ 76 h 247"/>
                <a:gd name="T46" fmla="*/ 482 w 605"/>
                <a:gd name="T47" fmla="*/ 65 h 247"/>
                <a:gd name="T48" fmla="*/ 507 w 605"/>
                <a:gd name="T49" fmla="*/ 54 h 247"/>
                <a:gd name="T50" fmla="*/ 536 w 605"/>
                <a:gd name="T51" fmla="*/ 46 h 247"/>
                <a:gd name="T52" fmla="*/ 577 w 605"/>
                <a:gd name="T53" fmla="*/ 30 h 247"/>
                <a:gd name="T54" fmla="*/ 603 w 605"/>
                <a:gd name="T55" fmla="*/ 24 h 247"/>
                <a:gd name="T56" fmla="*/ 573 w 605"/>
                <a:gd name="T57" fmla="*/ 10 h 247"/>
                <a:gd name="T58" fmla="*/ 531 w 605"/>
                <a:gd name="T59" fmla="*/ 8 h 247"/>
                <a:gd name="T60" fmla="*/ 505 w 605"/>
                <a:gd name="T61" fmla="*/ 3 h 247"/>
                <a:gd name="T62" fmla="*/ 462 w 605"/>
                <a:gd name="T63" fmla="*/ 5 h 247"/>
                <a:gd name="T64" fmla="*/ 418 w 605"/>
                <a:gd name="T65" fmla="*/ 16 h 247"/>
                <a:gd name="T66" fmla="*/ 390 w 605"/>
                <a:gd name="T67" fmla="*/ 31 h 247"/>
                <a:gd name="T68" fmla="*/ 370 w 605"/>
                <a:gd name="T69" fmla="*/ 41 h 247"/>
                <a:gd name="T70" fmla="*/ 301 w 605"/>
                <a:gd name="T71" fmla="*/ 70 h 247"/>
                <a:gd name="T72" fmla="*/ 267 w 605"/>
                <a:gd name="T73" fmla="*/ 83 h 247"/>
                <a:gd name="T74" fmla="*/ 202 w 605"/>
                <a:gd name="T75" fmla="*/ 109 h 247"/>
                <a:gd name="T76" fmla="*/ 148 w 605"/>
                <a:gd name="T77" fmla="*/ 134 h 247"/>
                <a:gd name="T78" fmla="*/ 100 w 605"/>
                <a:gd name="T79" fmla="*/ 158 h 247"/>
                <a:gd name="T80" fmla="*/ 39 w 605"/>
                <a:gd name="T81" fmla="*/ 195 h 247"/>
                <a:gd name="T82" fmla="*/ 6 w 605"/>
                <a:gd name="T83" fmla="*/ 234 h 247"/>
                <a:gd name="T84" fmla="*/ 5 w 605"/>
                <a:gd name="T85" fmla="*/ 245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05" h="247">
                  <a:moveTo>
                    <a:pt x="5" y="245"/>
                  </a:moveTo>
                  <a:cubicBezTo>
                    <a:pt x="11" y="242"/>
                    <a:pt x="44" y="224"/>
                    <a:pt x="50" y="220"/>
                  </a:cubicBezTo>
                  <a:cubicBezTo>
                    <a:pt x="57" y="217"/>
                    <a:pt x="75" y="212"/>
                    <a:pt x="81" y="208"/>
                  </a:cubicBezTo>
                  <a:cubicBezTo>
                    <a:pt x="87" y="203"/>
                    <a:pt x="89" y="197"/>
                    <a:pt x="97" y="195"/>
                  </a:cubicBezTo>
                  <a:cubicBezTo>
                    <a:pt x="106" y="193"/>
                    <a:pt x="119" y="193"/>
                    <a:pt x="126" y="189"/>
                  </a:cubicBezTo>
                  <a:cubicBezTo>
                    <a:pt x="133" y="186"/>
                    <a:pt x="149" y="182"/>
                    <a:pt x="149" y="182"/>
                  </a:cubicBezTo>
                  <a:cubicBezTo>
                    <a:pt x="149" y="182"/>
                    <a:pt x="152" y="187"/>
                    <a:pt x="158" y="183"/>
                  </a:cubicBezTo>
                  <a:cubicBezTo>
                    <a:pt x="165" y="180"/>
                    <a:pt x="180" y="174"/>
                    <a:pt x="186" y="171"/>
                  </a:cubicBezTo>
                  <a:cubicBezTo>
                    <a:pt x="192" y="168"/>
                    <a:pt x="216" y="165"/>
                    <a:pt x="220" y="163"/>
                  </a:cubicBezTo>
                  <a:cubicBezTo>
                    <a:pt x="225" y="162"/>
                    <a:pt x="235" y="160"/>
                    <a:pt x="237" y="163"/>
                  </a:cubicBezTo>
                  <a:cubicBezTo>
                    <a:pt x="239" y="167"/>
                    <a:pt x="245" y="169"/>
                    <a:pt x="250" y="167"/>
                  </a:cubicBezTo>
                  <a:cubicBezTo>
                    <a:pt x="254" y="166"/>
                    <a:pt x="272" y="161"/>
                    <a:pt x="272" y="161"/>
                  </a:cubicBezTo>
                  <a:cubicBezTo>
                    <a:pt x="276" y="165"/>
                    <a:pt x="276" y="165"/>
                    <a:pt x="276" y="165"/>
                  </a:cubicBezTo>
                  <a:cubicBezTo>
                    <a:pt x="285" y="161"/>
                    <a:pt x="293" y="156"/>
                    <a:pt x="287" y="153"/>
                  </a:cubicBezTo>
                  <a:cubicBezTo>
                    <a:pt x="282" y="151"/>
                    <a:pt x="285" y="148"/>
                    <a:pt x="290" y="145"/>
                  </a:cubicBezTo>
                  <a:cubicBezTo>
                    <a:pt x="294" y="142"/>
                    <a:pt x="310" y="137"/>
                    <a:pt x="308" y="140"/>
                  </a:cubicBezTo>
                  <a:cubicBezTo>
                    <a:pt x="305" y="143"/>
                    <a:pt x="309" y="148"/>
                    <a:pt x="320" y="142"/>
                  </a:cubicBezTo>
                  <a:cubicBezTo>
                    <a:pt x="331" y="135"/>
                    <a:pt x="363" y="113"/>
                    <a:pt x="366" y="114"/>
                  </a:cubicBezTo>
                  <a:cubicBezTo>
                    <a:pt x="368" y="115"/>
                    <a:pt x="367" y="122"/>
                    <a:pt x="373" y="119"/>
                  </a:cubicBezTo>
                  <a:cubicBezTo>
                    <a:pt x="379" y="116"/>
                    <a:pt x="392" y="107"/>
                    <a:pt x="397" y="105"/>
                  </a:cubicBezTo>
                  <a:cubicBezTo>
                    <a:pt x="402" y="102"/>
                    <a:pt x="413" y="102"/>
                    <a:pt x="413" y="99"/>
                  </a:cubicBezTo>
                  <a:cubicBezTo>
                    <a:pt x="413" y="95"/>
                    <a:pt x="426" y="88"/>
                    <a:pt x="430" y="89"/>
                  </a:cubicBezTo>
                  <a:cubicBezTo>
                    <a:pt x="433" y="89"/>
                    <a:pt x="457" y="78"/>
                    <a:pt x="461" y="76"/>
                  </a:cubicBezTo>
                  <a:cubicBezTo>
                    <a:pt x="464" y="74"/>
                    <a:pt x="477" y="69"/>
                    <a:pt x="482" y="65"/>
                  </a:cubicBezTo>
                  <a:cubicBezTo>
                    <a:pt x="487" y="61"/>
                    <a:pt x="497" y="57"/>
                    <a:pt x="507" y="54"/>
                  </a:cubicBezTo>
                  <a:cubicBezTo>
                    <a:pt x="517" y="51"/>
                    <a:pt x="522" y="52"/>
                    <a:pt x="536" y="46"/>
                  </a:cubicBezTo>
                  <a:cubicBezTo>
                    <a:pt x="550" y="40"/>
                    <a:pt x="571" y="30"/>
                    <a:pt x="577" y="30"/>
                  </a:cubicBezTo>
                  <a:cubicBezTo>
                    <a:pt x="583" y="30"/>
                    <a:pt x="605" y="29"/>
                    <a:pt x="603" y="24"/>
                  </a:cubicBezTo>
                  <a:cubicBezTo>
                    <a:pt x="601" y="18"/>
                    <a:pt x="584" y="14"/>
                    <a:pt x="573" y="10"/>
                  </a:cubicBezTo>
                  <a:cubicBezTo>
                    <a:pt x="562" y="6"/>
                    <a:pt x="547" y="9"/>
                    <a:pt x="531" y="8"/>
                  </a:cubicBezTo>
                  <a:cubicBezTo>
                    <a:pt x="515" y="6"/>
                    <a:pt x="525" y="7"/>
                    <a:pt x="505" y="3"/>
                  </a:cubicBezTo>
                  <a:cubicBezTo>
                    <a:pt x="484" y="0"/>
                    <a:pt x="470" y="4"/>
                    <a:pt x="462" y="5"/>
                  </a:cubicBezTo>
                  <a:cubicBezTo>
                    <a:pt x="453" y="7"/>
                    <a:pt x="428" y="11"/>
                    <a:pt x="418" y="16"/>
                  </a:cubicBezTo>
                  <a:cubicBezTo>
                    <a:pt x="408" y="20"/>
                    <a:pt x="392" y="25"/>
                    <a:pt x="390" y="31"/>
                  </a:cubicBezTo>
                  <a:cubicBezTo>
                    <a:pt x="388" y="37"/>
                    <a:pt x="387" y="36"/>
                    <a:pt x="370" y="41"/>
                  </a:cubicBezTo>
                  <a:cubicBezTo>
                    <a:pt x="353" y="46"/>
                    <a:pt x="308" y="66"/>
                    <a:pt x="301" y="70"/>
                  </a:cubicBezTo>
                  <a:cubicBezTo>
                    <a:pt x="293" y="74"/>
                    <a:pt x="277" y="77"/>
                    <a:pt x="267" y="83"/>
                  </a:cubicBezTo>
                  <a:cubicBezTo>
                    <a:pt x="257" y="88"/>
                    <a:pt x="219" y="100"/>
                    <a:pt x="202" y="109"/>
                  </a:cubicBezTo>
                  <a:cubicBezTo>
                    <a:pt x="185" y="118"/>
                    <a:pt x="162" y="126"/>
                    <a:pt x="148" y="134"/>
                  </a:cubicBezTo>
                  <a:cubicBezTo>
                    <a:pt x="133" y="142"/>
                    <a:pt x="119" y="147"/>
                    <a:pt x="100" y="158"/>
                  </a:cubicBezTo>
                  <a:cubicBezTo>
                    <a:pt x="81" y="169"/>
                    <a:pt x="51" y="188"/>
                    <a:pt x="39" y="195"/>
                  </a:cubicBezTo>
                  <a:cubicBezTo>
                    <a:pt x="27" y="202"/>
                    <a:pt x="11" y="229"/>
                    <a:pt x="6" y="234"/>
                  </a:cubicBezTo>
                  <a:cubicBezTo>
                    <a:pt x="1" y="239"/>
                    <a:pt x="0" y="247"/>
                    <a:pt x="5" y="245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92" name="îşľíḓe">
              <a:extLst>
                <a:ext uri="{FF2B5EF4-FFF2-40B4-BE49-F238E27FC236}">
                  <a16:creationId xmlns:a16="http://schemas.microsoft.com/office/drawing/2014/main" xmlns="" id="{511D0276-CAB6-4357-B92C-6BBD931E81AA}"/>
                </a:ext>
              </a:extLst>
            </p:cNvPr>
            <p:cNvSpPr/>
            <p:nvPr/>
          </p:nvSpPr>
          <p:spPr bwMode="auto">
            <a:xfrm>
              <a:off x="8167355" y="1300173"/>
              <a:ext cx="41646" cy="23015"/>
            </a:xfrm>
            <a:custGeom>
              <a:avLst/>
              <a:gdLst>
                <a:gd name="T0" fmla="*/ 17 w 82"/>
                <a:gd name="T1" fmla="*/ 21 h 46"/>
                <a:gd name="T2" fmla="*/ 21 w 82"/>
                <a:gd name="T3" fmla="*/ 23 h 46"/>
                <a:gd name="T4" fmla="*/ 18 w 82"/>
                <a:gd name="T5" fmla="*/ 37 h 46"/>
                <a:gd name="T6" fmla="*/ 34 w 82"/>
                <a:gd name="T7" fmla="*/ 39 h 46"/>
                <a:gd name="T8" fmla="*/ 36 w 82"/>
                <a:gd name="T9" fmla="*/ 28 h 46"/>
                <a:gd name="T10" fmla="*/ 53 w 82"/>
                <a:gd name="T11" fmla="*/ 18 h 46"/>
                <a:gd name="T12" fmla="*/ 76 w 82"/>
                <a:gd name="T13" fmla="*/ 8 h 46"/>
                <a:gd name="T14" fmla="*/ 35 w 82"/>
                <a:gd name="T15" fmla="*/ 5 h 46"/>
                <a:gd name="T16" fmla="*/ 33 w 82"/>
                <a:gd name="T17" fmla="*/ 16 h 46"/>
                <a:gd name="T18" fmla="*/ 26 w 82"/>
                <a:gd name="T19" fmla="*/ 13 h 46"/>
                <a:gd name="T20" fmla="*/ 19 w 82"/>
                <a:gd name="T21" fmla="*/ 8 h 46"/>
                <a:gd name="T22" fmla="*/ 12 w 82"/>
                <a:gd name="T23" fmla="*/ 4 h 46"/>
                <a:gd name="T24" fmla="*/ 7 w 82"/>
                <a:gd name="T25" fmla="*/ 20 h 46"/>
                <a:gd name="T26" fmla="*/ 17 w 82"/>
                <a:gd name="T27" fmla="*/ 2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46">
                  <a:moveTo>
                    <a:pt x="17" y="21"/>
                  </a:moveTo>
                  <a:cubicBezTo>
                    <a:pt x="22" y="17"/>
                    <a:pt x="16" y="23"/>
                    <a:pt x="21" y="23"/>
                  </a:cubicBezTo>
                  <a:cubicBezTo>
                    <a:pt x="25" y="23"/>
                    <a:pt x="23" y="29"/>
                    <a:pt x="18" y="37"/>
                  </a:cubicBezTo>
                  <a:cubicBezTo>
                    <a:pt x="12" y="46"/>
                    <a:pt x="23" y="45"/>
                    <a:pt x="34" y="39"/>
                  </a:cubicBezTo>
                  <a:cubicBezTo>
                    <a:pt x="34" y="39"/>
                    <a:pt x="37" y="32"/>
                    <a:pt x="36" y="28"/>
                  </a:cubicBezTo>
                  <a:cubicBezTo>
                    <a:pt x="35" y="24"/>
                    <a:pt x="46" y="22"/>
                    <a:pt x="53" y="18"/>
                  </a:cubicBezTo>
                  <a:cubicBezTo>
                    <a:pt x="59" y="14"/>
                    <a:pt x="70" y="12"/>
                    <a:pt x="76" y="8"/>
                  </a:cubicBezTo>
                  <a:cubicBezTo>
                    <a:pt x="82" y="3"/>
                    <a:pt x="39" y="3"/>
                    <a:pt x="35" y="5"/>
                  </a:cubicBezTo>
                  <a:cubicBezTo>
                    <a:pt x="30" y="6"/>
                    <a:pt x="36" y="14"/>
                    <a:pt x="33" y="16"/>
                  </a:cubicBezTo>
                  <a:cubicBezTo>
                    <a:pt x="31" y="18"/>
                    <a:pt x="29" y="13"/>
                    <a:pt x="26" y="13"/>
                  </a:cubicBezTo>
                  <a:cubicBezTo>
                    <a:pt x="24" y="14"/>
                    <a:pt x="19" y="16"/>
                    <a:pt x="19" y="8"/>
                  </a:cubicBezTo>
                  <a:cubicBezTo>
                    <a:pt x="19" y="0"/>
                    <a:pt x="17" y="2"/>
                    <a:pt x="12" y="4"/>
                  </a:cubicBezTo>
                  <a:cubicBezTo>
                    <a:pt x="7" y="6"/>
                    <a:pt x="14" y="11"/>
                    <a:pt x="7" y="20"/>
                  </a:cubicBezTo>
                  <a:cubicBezTo>
                    <a:pt x="0" y="28"/>
                    <a:pt x="12" y="24"/>
                    <a:pt x="17" y="2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93" name="îṡlidé">
              <a:extLst>
                <a:ext uri="{FF2B5EF4-FFF2-40B4-BE49-F238E27FC236}">
                  <a16:creationId xmlns:a16="http://schemas.microsoft.com/office/drawing/2014/main" xmlns="" id="{FE883838-7C7A-4FC1-A2C7-6723B9E212E2}"/>
                </a:ext>
              </a:extLst>
            </p:cNvPr>
            <p:cNvSpPr/>
            <p:nvPr/>
          </p:nvSpPr>
          <p:spPr bwMode="auto">
            <a:xfrm>
              <a:off x="8191466" y="1311133"/>
              <a:ext cx="19727" cy="6576"/>
            </a:xfrm>
            <a:custGeom>
              <a:avLst/>
              <a:gdLst>
                <a:gd name="T0" fmla="*/ 15 w 39"/>
                <a:gd name="T1" fmla="*/ 2 h 14"/>
                <a:gd name="T2" fmla="*/ 0 w 39"/>
                <a:gd name="T3" fmla="*/ 12 h 14"/>
                <a:gd name="T4" fmla="*/ 12 w 39"/>
                <a:gd name="T5" fmla="*/ 11 h 14"/>
                <a:gd name="T6" fmla="*/ 30 w 39"/>
                <a:gd name="T7" fmla="*/ 7 h 14"/>
                <a:gd name="T8" fmla="*/ 15 w 39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">
                  <a:moveTo>
                    <a:pt x="15" y="2"/>
                  </a:moveTo>
                  <a:cubicBezTo>
                    <a:pt x="7" y="1"/>
                    <a:pt x="3" y="6"/>
                    <a:pt x="0" y="12"/>
                  </a:cubicBezTo>
                  <a:cubicBezTo>
                    <a:pt x="0" y="12"/>
                    <a:pt x="6" y="11"/>
                    <a:pt x="12" y="11"/>
                  </a:cubicBezTo>
                  <a:cubicBezTo>
                    <a:pt x="18" y="11"/>
                    <a:pt x="21" y="14"/>
                    <a:pt x="30" y="7"/>
                  </a:cubicBezTo>
                  <a:cubicBezTo>
                    <a:pt x="39" y="0"/>
                    <a:pt x="24" y="3"/>
                    <a:pt x="15" y="2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94" name="îṣľíḍé">
              <a:extLst>
                <a:ext uri="{FF2B5EF4-FFF2-40B4-BE49-F238E27FC236}">
                  <a16:creationId xmlns:a16="http://schemas.microsoft.com/office/drawing/2014/main" xmlns="" id="{77EB1EC3-CA04-4F0A-9E31-9F8839E791BC}"/>
                </a:ext>
              </a:extLst>
            </p:cNvPr>
            <p:cNvSpPr/>
            <p:nvPr/>
          </p:nvSpPr>
          <p:spPr bwMode="auto">
            <a:xfrm>
              <a:off x="7874735" y="1688141"/>
              <a:ext cx="8768" cy="10960"/>
            </a:xfrm>
            <a:custGeom>
              <a:avLst/>
              <a:gdLst>
                <a:gd name="T0" fmla="*/ 10 w 16"/>
                <a:gd name="T1" fmla="*/ 1 h 23"/>
                <a:gd name="T2" fmla="*/ 2 w 16"/>
                <a:gd name="T3" fmla="*/ 11 h 23"/>
                <a:gd name="T4" fmla="*/ 3 w 16"/>
                <a:gd name="T5" fmla="*/ 23 h 23"/>
                <a:gd name="T6" fmla="*/ 8 w 16"/>
                <a:gd name="T7" fmla="*/ 22 h 23"/>
                <a:gd name="T8" fmla="*/ 13 w 16"/>
                <a:gd name="T9" fmla="*/ 8 h 23"/>
                <a:gd name="T10" fmla="*/ 10 w 16"/>
                <a:gd name="T11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23">
                  <a:moveTo>
                    <a:pt x="10" y="1"/>
                  </a:moveTo>
                  <a:cubicBezTo>
                    <a:pt x="6" y="2"/>
                    <a:pt x="0" y="7"/>
                    <a:pt x="2" y="11"/>
                  </a:cubicBezTo>
                  <a:cubicBezTo>
                    <a:pt x="3" y="14"/>
                    <a:pt x="1" y="16"/>
                    <a:pt x="3" y="23"/>
                  </a:cubicBezTo>
                  <a:cubicBezTo>
                    <a:pt x="3" y="23"/>
                    <a:pt x="5" y="23"/>
                    <a:pt x="8" y="22"/>
                  </a:cubicBezTo>
                  <a:cubicBezTo>
                    <a:pt x="10" y="21"/>
                    <a:pt x="16" y="14"/>
                    <a:pt x="13" y="8"/>
                  </a:cubicBezTo>
                  <a:cubicBezTo>
                    <a:pt x="10" y="2"/>
                    <a:pt x="14" y="0"/>
                    <a:pt x="1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95" name="íślíḓe">
              <a:extLst>
                <a:ext uri="{FF2B5EF4-FFF2-40B4-BE49-F238E27FC236}">
                  <a16:creationId xmlns:a16="http://schemas.microsoft.com/office/drawing/2014/main" xmlns="" id="{9E3511EE-EB43-44B0-AAC2-432B1B85CA1E}"/>
                </a:ext>
              </a:extLst>
            </p:cNvPr>
            <p:cNvSpPr/>
            <p:nvPr/>
          </p:nvSpPr>
          <p:spPr bwMode="auto">
            <a:xfrm>
              <a:off x="7887886" y="1692525"/>
              <a:ext cx="7672" cy="7672"/>
            </a:xfrm>
            <a:custGeom>
              <a:avLst/>
              <a:gdLst>
                <a:gd name="T0" fmla="*/ 0 w 14"/>
                <a:gd name="T1" fmla="*/ 12 h 14"/>
                <a:gd name="T2" fmla="*/ 10 w 14"/>
                <a:gd name="T3" fmla="*/ 14 h 14"/>
                <a:gd name="T4" fmla="*/ 11 w 14"/>
                <a:gd name="T5" fmla="*/ 3 h 14"/>
                <a:gd name="T6" fmla="*/ 0 w 14"/>
                <a:gd name="T7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0" y="12"/>
                  </a:moveTo>
                  <a:cubicBezTo>
                    <a:pt x="0" y="12"/>
                    <a:pt x="5" y="14"/>
                    <a:pt x="10" y="14"/>
                  </a:cubicBezTo>
                  <a:cubicBezTo>
                    <a:pt x="14" y="14"/>
                    <a:pt x="14" y="6"/>
                    <a:pt x="11" y="3"/>
                  </a:cubicBezTo>
                  <a:cubicBezTo>
                    <a:pt x="7" y="0"/>
                    <a:pt x="0" y="7"/>
                    <a:pt x="0" y="12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96" name="iṣ1ïḓê">
              <a:extLst>
                <a:ext uri="{FF2B5EF4-FFF2-40B4-BE49-F238E27FC236}">
                  <a16:creationId xmlns:a16="http://schemas.microsoft.com/office/drawing/2014/main" xmlns="" id="{D4565796-2C7C-4F30-BB54-4A2414ACEC3F}"/>
                </a:ext>
              </a:extLst>
            </p:cNvPr>
            <p:cNvSpPr/>
            <p:nvPr/>
          </p:nvSpPr>
          <p:spPr bwMode="auto">
            <a:xfrm>
              <a:off x="7886790" y="1682661"/>
              <a:ext cx="12056" cy="9864"/>
            </a:xfrm>
            <a:custGeom>
              <a:avLst/>
              <a:gdLst>
                <a:gd name="T0" fmla="*/ 20 w 24"/>
                <a:gd name="T1" fmla="*/ 4 h 20"/>
                <a:gd name="T2" fmla="*/ 6 w 24"/>
                <a:gd name="T3" fmla="*/ 11 h 20"/>
                <a:gd name="T4" fmla="*/ 7 w 24"/>
                <a:gd name="T5" fmla="*/ 19 h 20"/>
                <a:gd name="T6" fmla="*/ 18 w 24"/>
                <a:gd name="T7" fmla="*/ 17 h 20"/>
                <a:gd name="T8" fmla="*/ 20 w 24"/>
                <a:gd name="T9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0">
                  <a:moveTo>
                    <a:pt x="20" y="4"/>
                  </a:moveTo>
                  <a:cubicBezTo>
                    <a:pt x="18" y="0"/>
                    <a:pt x="11" y="3"/>
                    <a:pt x="6" y="11"/>
                  </a:cubicBezTo>
                  <a:cubicBezTo>
                    <a:pt x="0" y="20"/>
                    <a:pt x="2" y="20"/>
                    <a:pt x="7" y="19"/>
                  </a:cubicBezTo>
                  <a:cubicBezTo>
                    <a:pt x="7" y="19"/>
                    <a:pt x="12" y="20"/>
                    <a:pt x="18" y="17"/>
                  </a:cubicBezTo>
                  <a:cubicBezTo>
                    <a:pt x="24" y="15"/>
                    <a:pt x="22" y="7"/>
                    <a:pt x="20" y="4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97" name="íş1iďé">
              <a:extLst>
                <a:ext uri="{FF2B5EF4-FFF2-40B4-BE49-F238E27FC236}">
                  <a16:creationId xmlns:a16="http://schemas.microsoft.com/office/drawing/2014/main" xmlns="" id="{44269B98-8D14-4651-B889-E2E794EEAE66}"/>
                </a:ext>
              </a:extLst>
            </p:cNvPr>
            <p:cNvSpPr/>
            <p:nvPr/>
          </p:nvSpPr>
          <p:spPr bwMode="auto">
            <a:xfrm>
              <a:off x="7902134" y="1678277"/>
              <a:ext cx="9864" cy="10960"/>
            </a:xfrm>
            <a:custGeom>
              <a:avLst/>
              <a:gdLst>
                <a:gd name="T0" fmla="*/ 9 w 20"/>
                <a:gd name="T1" fmla="*/ 20 h 22"/>
                <a:gd name="T2" fmla="*/ 17 w 20"/>
                <a:gd name="T3" fmla="*/ 13 h 22"/>
                <a:gd name="T4" fmla="*/ 13 w 20"/>
                <a:gd name="T5" fmla="*/ 3 h 22"/>
                <a:gd name="T6" fmla="*/ 3 w 20"/>
                <a:gd name="T7" fmla="*/ 16 h 22"/>
                <a:gd name="T8" fmla="*/ 9 w 20"/>
                <a:gd name="T9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2">
                  <a:moveTo>
                    <a:pt x="9" y="20"/>
                  </a:moveTo>
                  <a:cubicBezTo>
                    <a:pt x="15" y="18"/>
                    <a:pt x="15" y="17"/>
                    <a:pt x="17" y="13"/>
                  </a:cubicBezTo>
                  <a:cubicBezTo>
                    <a:pt x="20" y="10"/>
                    <a:pt x="17" y="6"/>
                    <a:pt x="13" y="3"/>
                  </a:cubicBezTo>
                  <a:cubicBezTo>
                    <a:pt x="9" y="0"/>
                    <a:pt x="0" y="11"/>
                    <a:pt x="3" y="16"/>
                  </a:cubicBezTo>
                  <a:cubicBezTo>
                    <a:pt x="3" y="16"/>
                    <a:pt x="3" y="22"/>
                    <a:pt x="9" y="2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98" name="iṧliḓè">
              <a:extLst>
                <a:ext uri="{FF2B5EF4-FFF2-40B4-BE49-F238E27FC236}">
                  <a16:creationId xmlns:a16="http://schemas.microsoft.com/office/drawing/2014/main" xmlns="" id="{D2164E62-A14F-4EB1-A05E-CC21D08BE867}"/>
                </a:ext>
              </a:extLst>
            </p:cNvPr>
            <p:cNvSpPr/>
            <p:nvPr/>
          </p:nvSpPr>
          <p:spPr bwMode="auto">
            <a:xfrm>
              <a:off x="7950356" y="1676085"/>
              <a:ext cx="6576" cy="6576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12 h 12"/>
                <a:gd name="T4" fmla="*/ 9 w 13"/>
                <a:gd name="T5" fmla="*/ 9 h 12"/>
                <a:gd name="T6" fmla="*/ 9 w 13"/>
                <a:gd name="T7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0"/>
                    <a:pt x="0" y="9"/>
                    <a:pt x="2" y="12"/>
                  </a:cubicBezTo>
                  <a:cubicBezTo>
                    <a:pt x="2" y="12"/>
                    <a:pt x="6" y="11"/>
                    <a:pt x="9" y="9"/>
                  </a:cubicBezTo>
                  <a:cubicBezTo>
                    <a:pt x="13" y="7"/>
                    <a:pt x="11" y="3"/>
                    <a:pt x="9" y="2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99" name="î$lïḓè">
              <a:extLst>
                <a:ext uri="{FF2B5EF4-FFF2-40B4-BE49-F238E27FC236}">
                  <a16:creationId xmlns:a16="http://schemas.microsoft.com/office/drawing/2014/main" xmlns="" id="{488C5D4C-2F77-489C-A8DA-3666612E8CC0}"/>
                </a:ext>
              </a:extLst>
            </p:cNvPr>
            <p:cNvSpPr/>
            <p:nvPr/>
          </p:nvSpPr>
          <p:spPr bwMode="auto">
            <a:xfrm>
              <a:off x="8000770" y="1750610"/>
              <a:ext cx="8768" cy="6576"/>
            </a:xfrm>
            <a:custGeom>
              <a:avLst/>
              <a:gdLst>
                <a:gd name="T0" fmla="*/ 7 w 16"/>
                <a:gd name="T1" fmla="*/ 1 h 13"/>
                <a:gd name="T2" fmla="*/ 1 w 16"/>
                <a:gd name="T3" fmla="*/ 11 h 13"/>
                <a:gd name="T4" fmla="*/ 10 w 16"/>
                <a:gd name="T5" fmla="*/ 9 h 13"/>
                <a:gd name="T6" fmla="*/ 7 w 16"/>
                <a:gd name="T7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3">
                  <a:moveTo>
                    <a:pt x="7" y="1"/>
                  </a:moveTo>
                  <a:cubicBezTo>
                    <a:pt x="3" y="1"/>
                    <a:pt x="0" y="8"/>
                    <a:pt x="1" y="11"/>
                  </a:cubicBezTo>
                  <a:cubicBezTo>
                    <a:pt x="1" y="11"/>
                    <a:pt x="3" y="13"/>
                    <a:pt x="10" y="9"/>
                  </a:cubicBezTo>
                  <a:cubicBezTo>
                    <a:pt x="16" y="4"/>
                    <a:pt x="12" y="0"/>
                    <a:pt x="7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00" name="íṧḻïḑé">
              <a:extLst>
                <a:ext uri="{FF2B5EF4-FFF2-40B4-BE49-F238E27FC236}">
                  <a16:creationId xmlns:a16="http://schemas.microsoft.com/office/drawing/2014/main" xmlns="" id="{11CEA694-9537-4C63-8760-D46569CB9CE5}"/>
                </a:ext>
              </a:extLst>
            </p:cNvPr>
            <p:cNvSpPr/>
            <p:nvPr/>
          </p:nvSpPr>
          <p:spPr bwMode="auto">
            <a:xfrm>
              <a:off x="8482990" y="2098028"/>
              <a:ext cx="6576" cy="4384"/>
            </a:xfrm>
            <a:custGeom>
              <a:avLst/>
              <a:gdLst>
                <a:gd name="T0" fmla="*/ 5 w 13"/>
                <a:gd name="T1" fmla="*/ 1 h 9"/>
                <a:gd name="T2" fmla="*/ 6 w 13"/>
                <a:gd name="T3" fmla="*/ 9 h 9"/>
                <a:gd name="T4" fmla="*/ 13 w 13"/>
                <a:gd name="T5" fmla="*/ 4 h 9"/>
                <a:gd name="T6" fmla="*/ 5 w 13"/>
                <a:gd name="T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9">
                  <a:moveTo>
                    <a:pt x="5" y="1"/>
                  </a:moveTo>
                  <a:cubicBezTo>
                    <a:pt x="0" y="0"/>
                    <a:pt x="0" y="7"/>
                    <a:pt x="6" y="9"/>
                  </a:cubicBezTo>
                  <a:cubicBezTo>
                    <a:pt x="6" y="9"/>
                    <a:pt x="12" y="7"/>
                    <a:pt x="13" y="4"/>
                  </a:cubicBezTo>
                  <a:cubicBezTo>
                    <a:pt x="13" y="0"/>
                    <a:pt x="10" y="3"/>
                    <a:pt x="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01" name="ísliḋe">
              <a:extLst>
                <a:ext uri="{FF2B5EF4-FFF2-40B4-BE49-F238E27FC236}">
                  <a16:creationId xmlns:a16="http://schemas.microsoft.com/office/drawing/2014/main" xmlns="" id="{73236152-4D2A-468B-B500-491E4D041368}"/>
                </a:ext>
              </a:extLst>
            </p:cNvPr>
            <p:cNvSpPr/>
            <p:nvPr/>
          </p:nvSpPr>
          <p:spPr bwMode="auto">
            <a:xfrm>
              <a:off x="8498333" y="2088164"/>
              <a:ext cx="16439" cy="13151"/>
            </a:xfrm>
            <a:custGeom>
              <a:avLst/>
              <a:gdLst>
                <a:gd name="T0" fmla="*/ 20 w 32"/>
                <a:gd name="T1" fmla="*/ 1 h 27"/>
                <a:gd name="T2" fmla="*/ 6 w 32"/>
                <a:gd name="T3" fmla="*/ 18 h 27"/>
                <a:gd name="T4" fmla="*/ 11 w 32"/>
                <a:gd name="T5" fmla="*/ 24 h 27"/>
                <a:gd name="T6" fmla="*/ 25 w 32"/>
                <a:gd name="T7" fmla="*/ 23 h 27"/>
                <a:gd name="T8" fmla="*/ 30 w 32"/>
                <a:gd name="T9" fmla="*/ 14 h 27"/>
                <a:gd name="T10" fmla="*/ 20 w 32"/>
                <a:gd name="T11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27">
                  <a:moveTo>
                    <a:pt x="20" y="1"/>
                  </a:moveTo>
                  <a:cubicBezTo>
                    <a:pt x="15" y="0"/>
                    <a:pt x="0" y="9"/>
                    <a:pt x="6" y="18"/>
                  </a:cubicBezTo>
                  <a:cubicBezTo>
                    <a:pt x="6" y="18"/>
                    <a:pt x="8" y="21"/>
                    <a:pt x="11" y="24"/>
                  </a:cubicBezTo>
                  <a:cubicBezTo>
                    <a:pt x="15" y="27"/>
                    <a:pt x="19" y="26"/>
                    <a:pt x="25" y="23"/>
                  </a:cubicBezTo>
                  <a:cubicBezTo>
                    <a:pt x="32" y="20"/>
                    <a:pt x="31" y="18"/>
                    <a:pt x="30" y="14"/>
                  </a:cubicBezTo>
                  <a:cubicBezTo>
                    <a:pt x="29" y="10"/>
                    <a:pt x="26" y="2"/>
                    <a:pt x="2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02" name="işḷíḑe">
              <a:extLst>
                <a:ext uri="{FF2B5EF4-FFF2-40B4-BE49-F238E27FC236}">
                  <a16:creationId xmlns:a16="http://schemas.microsoft.com/office/drawing/2014/main" xmlns="" id="{053B54F7-3324-42BC-AC23-E48F9D03E09E}"/>
                </a:ext>
              </a:extLst>
            </p:cNvPr>
            <p:cNvSpPr/>
            <p:nvPr/>
          </p:nvSpPr>
          <p:spPr bwMode="auto">
            <a:xfrm>
              <a:off x="7616089" y="1262911"/>
              <a:ext cx="1390767" cy="1413782"/>
            </a:xfrm>
            <a:custGeom>
              <a:avLst/>
              <a:gdLst>
                <a:gd name="T0" fmla="*/ 2672 w 2749"/>
                <a:gd name="T1" fmla="*/ 1350 h 2796"/>
                <a:gd name="T2" fmla="*/ 2677 w 2749"/>
                <a:gd name="T3" fmla="*/ 1084 h 2796"/>
                <a:gd name="T4" fmla="*/ 2493 w 2749"/>
                <a:gd name="T5" fmla="*/ 613 h 2796"/>
                <a:gd name="T6" fmla="*/ 1584 w 2749"/>
                <a:gd name="T7" fmla="*/ 71 h 2796"/>
                <a:gd name="T8" fmla="*/ 1561 w 2749"/>
                <a:gd name="T9" fmla="*/ 128 h 2796"/>
                <a:gd name="T10" fmla="*/ 1619 w 2749"/>
                <a:gd name="T11" fmla="*/ 219 h 2796"/>
                <a:gd name="T12" fmla="*/ 1510 w 2749"/>
                <a:gd name="T13" fmla="*/ 191 h 2796"/>
                <a:gd name="T14" fmla="*/ 1353 w 2749"/>
                <a:gd name="T15" fmla="*/ 245 h 2796"/>
                <a:gd name="T16" fmla="*/ 1240 w 2749"/>
                <a:gd name="T17" fmla="*/ 288 h 2796"/>
                <a:gd name="T18" fmla="*/ 1186 w 2749"/>
                <a:gd name="T19" fmla="*/ 207 h 2796"/>
                <a:gd name="T20" fmla="*/ 1045 w 2749"/>
                <a:gd name="T21" fmla="*/ 218 h 2796"/>
                <a:gd name="T22" fmla="*/ 914 w 2749"/>
                <a:gd name="T23" fmla="*/ 312 h 2796"/>
                <a:gd name="T24" fmla="*/ 842 w 2749"/>
                <a:gd name="T25" fmla="*/ 416 h 2796"/>
                <a:gd name="T26" fmla="*/ 992 w 2749"/>
                <a:gd name="T27" fmla="*/ 382 h 2796"/>
                <a:gd name="T28" fmla="*/ 1074 w 2749"/>
                <a:gd name="T29" fmla="*/ 307 h 2796"/>
                <a:gd name="T30" fmla="*/ 1045 w 2749"/>
                <a:gd name="T31" fmla="*/ 416 h 2796"/>
                <a:gd name="T32" fmla="*/ 945 w 2749"/>
                <a:gd name="T33" fmla="*/ 498 h 2796"/>
                <a:gd name="T34" fmla="*/ 769 w 2749"/>
                <a:gd name="T35" fmla="*/ 508 h 2796"/>
                <a:gd name="T36" fmla="*/ 560 w 2749"/>
                <a:gd name="T37" fmla="*/ 597 h 2796"/>
                <a:gd name="T38" fmla="*/ 540 w 2749"/>
                <a:gd name="T39" fmla="*/ 684 h 2796"/>
                <a:gd name="T40" fmla="*/ 331 w 2749"/>
                <a:gd name="T41" fmla="*/ 856 h 2796"/>
                <a:gd name="T42" fmla="*/ 601 w 2749"/>
                <a:gd name="T43" fmla="*/ 758 h 2796"/>
                <a:gd name="T44" fmla="*/ 798 w 2749"/>
                <a:gd name="T45" fmla="*/ 904 h 2796"/>
                <a:gd name="T46" fmla="*/ 771 w 2749"/>
                <a:gd name="T47" fmla="*/ 725 h 2796"/>
                <a:gd name="T48" fmla="*/ 887 w 2749"/>
                <a:gd name="T49" fmla="*/ 851 h 2796"/>
                <a:gd name="T50" fmla="*/ 957 w 2749"/>
                <a:gd name="T51" fmla="*/ 923 h 2796"/>
                <a:gd name="T52" fmla="*/ 1038 w 2749"/>
                <a:gd name="T53" fmla="*/ 921 h 2796"/>
                <a:gd name="T54" fmla="*/ 1236 w 2749"/>
                <a:gd name="T55" fmla="*/ 1020 h 2796"/>
                <a:gd name="T56" fmla="*/ 879 w 2749"/>
                <a:gd name="T57" fmla="*/ 1055 h 2796"/>
                <a:gd name="T58" fmla="*/ 685 w 2749"/>
                <a:gd name="T59" fmla="*/ 927 h 2796"/>
                <a:gd name="T60" fmla="*/ 351 w 2749"/>
                <a:gd name="T61" fmla="*/ 908 h 2796"/>
                <a:gd name="T62" fmla="*/ 105 w 2749"/>
                <a:gd name="T63" fmla="*/ 1155 h 2796"/>
                <a:gd name="T64" fmla="*/ 17 w 2749"/>
                <a:gd name="T65" fmla="*/ 1514 h 2796"/>
                <a:gd name="T66" fmla="*/ 263 w 2749"/>
                <a:gd name="T67" fmla="*/ 1788 h 2796"/>
                <a:gd name="T68" fmla="*/ 515 w 2749"/>
                <a:gd name="T69" fmla="*/ 1933 h 2796"/>
                <a:gd name="T70" fmla="*/ 611 w 2749"/>
                <a:gd name="T71" fmla="*/ 2174 h 2796"/>
                <a:gd name="T72" fmla="*/ 694 w 2749"/>
                <a:gd name="T73" fmla="*/ 2513 h 2796"/>
                <a:gd name="T74" fmla="*/ 974 w 2749"/>
                <a:gd name="T75" fmla="*/ 2793 h 2796"/>
                <a:gd name="T76" fmla="*/ 1235 w 2749"/>
                <a:gd name="T77" fmla="*/ 2524 h 2796"/>
                <a:gd name="T78" fmla="*/ 1379 w 2749"/>
                <a:gd name="T79" fmla="*/ 2286 h 2796"/>
                <a:gd name="T80" fmla="*/ 1534 w 2749"/>
                <a:gd name="T81" fmla="*/ 1962 h 2796"/>
                <a:gd name="T82" fmla="*/ 1629 w 2749"/>
                <a:gd name="T83" fmla="*/ 1686 h 2796"/>
                <a:gd name="T84" fmla="*/ 1296 w 2749"/>
                <a:gd name="T85" fmla="*/ 1412 h 2796"/>
                <a:gd name="T86" fmla="*/ 1159 w 2749"/>
                <a:gd name="T87" fmla="*/ 1173 h 2796"/>
                <a:gd name="T88" fmla="*/ 1335 w 2749"/>
                <a:gd name="T89" fmla="*/ 1402 h 2796"/>
                <a:gd name="T90" fmla="*/ 1659 w 2749"/>
                <a:gd name="T91" fmla="*/ 1574 h 2796"/>
                <a:gd name="T92" fmla="*/ 1862 w 2749"/>
                <a:gd name="T93" fmla="*/ 1394 h 2796"/>
                <a:gd name="T94" fmla="*/ 1639 w 2749"/>
                <a:gd name="T95" fmla="*/ 1251 h 2796"/>
                <a:gd name="T96" fmla="*/ 1642 w 2749"/>
                <a:gd name="T97" fmla="*/ 1195 h 2796"/>
                <a:gd name="T98" fmla="*/ 2034 w 2749"/>
                <a:gd name="T99" fmla="*/ 1243 h 2796"/>
                <a:gd name="T100" fmla="*/ 2159 w 2749"/>
                <a:gd name="T101" fmla="*/ 1314 h 2796"/>
                <a:gd name="T102" fmla="*/ 2364 w 2749"/>
                <a:gd name="T103" fmla="*/ 1600 h 2796"/>
                <a:gd name="T104" fmla="*/ 2420 w 2749"/>
                <a:gd name="T105" fmla="*/ 1301 h 2796"/>
                <a:gd name="T106" fmla="*/ 2536 w 2749"/>
                <a:gd name="T107" fmla="*/ 1227 h 2796"/>
                <a:gd name="T108" fmla="*/ 2660 w 2749"/>
                <a:gd name="T109" fmla="*/ 1489 h 2796"/>
                <a:gd name="T110" fmla="*/ 1077 w 2749"/>
                <a:gd name="T111" fmla="*/ 851 h 2796"/>
                <a:gd name="T112" fmla="*/ 1076 w 2749"/>
                <a:gd name="T113" fmla="*/ 788 h 2796"/>
                <a:gd name="T114" fmla="*/ 1246 w 2749"/>
                <a:gd name="T115" fmla="*/ 722 h 2796"/>
                <a:gd name="T116" fmla="*/ 1262 w 2749"/>
                <a:gd name="T117" fmla="*/ 723 h 2796"/>
                <a:gd name="T118" fmla="*/ 1542 w 2749"/>
                <a:gd name="T119" fmla="*/ 880 h 2796"/>
                <a:gd name="T120" fmla="*/ 1489 w 2749"/>
                <a:gd name="T121" fmla="*/ 763 h 2796"/>
                <a:gd name="T122" fmla="*/ 1573 w 2749"/>
                <a:gd name="T123" fmla="*/ 706 h 2796"/>
                <a:gd name="T124" fmla="*/ 1621 w 2749"/>
                <a:gd name="T125" fmla="*/ 807 h 2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49" h="2796">
                  <a:moveTo>
                    <a:pt x="2745" y="1635"/>
                  </a:moveTo>
                  <a:cubicBezTo>
                    <a:pt x="2745" y="1630"/>
                    <a:pt x="2739" y="1608"/>
                    <a:pt x="2736" y="1599"/>
                  </a:cubicBezTo>
                  <a:cubicBezTo>
                    <a:pt x="2733" y="1591"/>
                    <a:pt x="2736" y="1571"/>
                    <a:pt x="2738" y="1563"/>
                  </a:cubicBezTo>
                  <a:cubicBezTo>
                    <a:pt x="2739" y="1555"/>
                    <a:pt x="2734" y="1552"/>
                    <a:pt x="2729" y="1545"/>
                  </a:cubicBezTo>
                  <a:cubicBezTo>
                    <a:pt x="2723" y="1538"/>
                    <a:pt x="2722" y="1534"/>
                    <a:pt x="2718" y="1524"/>
                  </a:cubicBezTo>
                  <a:cubicBezTo>
                    <a:pt x="2714" y="1514"/>
                    <a:pt x="2711" y="1522"/>
                    <a:pt x="2706" y="1519"/>
                  </a:cubicBezTo>
                  <a:cubicBezTo>
                    <a:pt x="2700" y="1517"/>
                    <a:pt x="2698" y="1500"/>
                    <a:pt x="2697" y="1493"/>
                  </a:cubicBezTo>
                  <a:cubicBezTo>
                    <a:pt x="2696" y="1487"/>
                    <a:pt x="2690" y="1475"/>
                    <a:pt x="2686" y="1466"/>
                  </a:cubicBezTo>
                  <a:cubicBezTo>
                    <a:pt x="2682" y="1456"/>
                    <a:pt x="2682" y="1466"/>
                    <a:pt x="2677" y="1469"/>
                  </a:cubicBezTo>
                  <a:cubicBezTo>
                    <a:pt x="2672" y="1472"/>
                    <a:pt x="2674" y="1459"/>
                    <a:pt x="2674" y="1449"/>
                  </a:cubicBezTo>
                  <a:cubicBezTo>
                    <a:pt x="2673" y="1439"/>
                    <a:pt x="2677" y="1429"/>
                    <a:pt x="2679" y="1422"/>
                  </a:cubicBezTo>
                  <a:cubicBezTo>
                    <a:pt x="2680" y="1414"/>
                    <a:pt x="2680" y="1408"/>
                    <a:pt x="2676" y="1402"/>
                  </a:cubicBezTo>
                  <a:cubicBezTo>
                    <a:pt x="2673" y="1396"/>
                    <a:pt x="2674" y="1384"/>
                    <a:pt x="2674" y="1375"/>
                  </a:cubicBezTo>
                  <a:cubicBezTo>
                    <a:pt x="2673" y="1367"/>
                    <a:pt x="2667" y="1354"/>
                    <a:pt x="2672" y="1350"/>
                  </a:cubicBezTo>
                  <a:cubicBezTo>
                    <a:pt x="2676" y="1347"/>
                    <a:pt x="2676" y="1359"/>
                    <a:pt x="2681" y="1362"/>
                  </a:cubicBezTo>
                  <a:cubicBezTo>
                    <a:pt x="2685" y="1364"/>
                    <a:pt x="2689" y="1356"/>
                    <a:pt x="2690" y="1359"/>
                  </a:cubicBezTo>
                  <a:cubicBezTo>
                    <a:pt x="2690" y="1362"/>
                    <a:pt x="2699" y="1395"/>
                    <a:pt x="2710" y="1400"/>
                  </a:cubicBezTo>
                  <a:cubicBezTo>
                    <a:pt x="2721" y="1405"/>
                    <a:pt x="2722" y="1402"/>
                    <a:pt x="2726" y="1410"/>
                  </a:cubicBezTo>
                  <a:cubicBezTo>
                    <a:pt x="2730" y="1417"/>
                    <a:pt x="2726" y="1445"/>
                    <a:pt x="2729" y="1452"/>
                  </a:cubicBezTo>
                  <a:cubicBezTo>
                    <a:pt x="2731" y="1460"/>
                    <a:pt x="2734" y="1447"/>
                    <a:pt x="2736" y="1429"/>
                  </a:cubicBezTo>
                  <a:cubicBezTo>
                    <a:pt x="2739" y="1411"/>
                    <a:pt x="2741" y="1406"/>
                    <a:pt x="2737" y="1393"/>
                  </a:cubicBezTo>
                  <a:cubicBezTo>
                    <a:pt x="2734" y="1379"/>
                    <a:pt x="2741" y="1376"/>
                    <a:pt x="2745" y="1364"/>
                  </a:cubicBezTo>
                  <a:cubicBezTo>
                    <a:pt x="2749" y="1352"/>
                    <a:pt x="2745" y="1318"/>
                    <a:pt x="2741" y="1297"/>
                  </a:cubicBezTo>
                  <a:cubicBezTo>
                    <a:pt x="2737" y="1275"/>
                    <a:pt x="2722" y="1241"/>
                    <a:pt x="2706" y="1214"/>
                  </a:cubicBezTo>
                  <a:cubicBezTo>
                    <a:pt x="2689" y="1186"/>
                    <a:pt x="2686" y="1180"/>
                    <a:pt x="2680" y="1168"/>
                  </a:cubicBezTo>
                  <a:cubicBezTo>
                    <a:pt x="2673" y="1155"/>
                    <a:pt x="2670" y="1142"/>
                    <a:pt x="2667" y="1129"/>
                  </a:cubicBezTo>
                  <a:cubicBezTo>
                    <a:pt x="2663" y="1116"/>
                    <a:pt x="2666" y="1095"/>
                    <a:pt x="2666" y="1085"/>
                  </a:cubicBezTo>
                  <a:cubicBezTo>
                    <a:pt x="2666" y="1075"/>
                    <a:pt x="2673" y="1074"/>
                    <a:pt x="2677" y="1084"/>
                  </a:cubicBezTo>
                  <a:cubicBezTo>
                    <a:pt x="2682" y="1093"/>
                    <a:pt x="2685" y="1116"/>
                    <a:pt x="2685" y="1131"/>
                  </a:cubicBezTo>
                  <a:cubicBezTo>
                    <a:pt x="2684" y="1145"/>
                    <a:pt x="2694" y="1155"/>
                    <a:pt x="2702" y="1155"/>
                  </a:cubicBezTo>
                  <a:cubicBezTo>
                    <a:pt x="2710" y="1156"/>
                    <a:pt x="2703" y="1139"/>
                    <a:pt x="2701" y="1125"/>
                  </a:cubicBezTo>
                  <a:cubicBezTo>
                    <a:pt x="2699" y="1111"/>
                    <a:pt x="2686" y="1082"/>
                    <a:pt x="2681" y="1073"/>
                  </a:cubicBezTo>
                  <a:cubicBezTo>
                    <a:pt x="2676" y="1064"/>
                    <a:pt x="2686" y="1066"/>
                    <a:pt x="2686" y="1053"/>
                  </a:cubicBezTo>
                  <a:cubicBezTo>
                    <a:pt x="2686" y="1039"/>
                    <a:pt x="2684" y="1030"/>
                    <a:pt x="2681" y="1020"/>
                  </a:cubicBezTo>
                  <a:cubicBezTo>
                    <a:pt x="2677" y="1010"/>
                    <a:pt x="2685" y="1017"/>
                    <a:pt x="2686" y="1009"/>
                  </a:cubicBezTo>
                  <a:cubicBezTo>
                    <a:pt x="2688" y="1002"/>
                    <a:pt x="2682" y="961"/>
                    <a:pt x="2680" y="950"/>
                  </a:cubicBezTo>
                  <a:cubicBezTo>
                    <a:pt x="2679" y="938"/>
                    <a:pt x="2660" y="894"/>
                    <a:pt x="2650" y="874"/>
                  </a:cubicBezTo>
                  <a:cubicBezTo>
                    <a:pt x="2639" y="854"/>
                    <a:pt x="2613" y="791"/>
                    <a:pt x="2607" y="775"/>
                  </a:cubicBezTo>
                  <a:cubicBezTo>
                    <a:pt x="2601" y="758"/>
                    <a:pt x="2590" y="733"/>
                    <a:pt x="2586" y="728"/>
                  </a:cubicBezTo>
                  <a:cubicBezTo>
                    <a:pt x="2583" y="724"/>
                    <a:pt x="2555" y="701"/>
                    <a:pt x="2547" y="692"/>
                  </a:cubicBezTo>
                  <a:cubicBezTo>
                    <a:pt x="2539" y="683"/>
                    <a:pt x="2524" y="656"/>
                    <a:pt x="2517" y="630"/>
                  </a:cubicBezTo>
                  <a:cubicBezTo>
                    <a:pt x="2510" y="604"/>
                    <a:pt x="2509" y="617"/>
                    <a:pt x="2493" y="613"/>
                  </a:cubicBezTo>
                  <a:cubicBezTo>
                    <a:pt x="2478" y="609"/>
                    <a:pt x="2488" y="619"/>
                    <a:pt x="2479" y="609"/>
                  </a:cubicBezTo>
                  <a:cubicBezTo>
                    <a:pt x="2470" y="599"/>
                    <a:pt x="2480" y="586"/>
                    <a:pt x="2487" y="582"/>
                  </a:cubicBezTo>
                  <a:cubicBezTo>
                    <a:pt x="2494" y="578"/>
                    <a:pt x="2493" y="576"/>
                    <a:pt x="2496" y="561"/>
                  </a:cubicBezTo>
                  <a:cubicBezTo>
                    <a:pt x="2497" y="557"/>
                    <a:pt x="2498" y="552"/>
                    <a:pt x="2500" y="546"/>
                  </a:cubicBezTo>
                  <a:cubicBezTo>
                    <a:pt x="2291" y="277"/>
                    <a:pt x="2002" y="92"/>
                    <a:pt x="1685" y="7"/>
                  </a:cubicBezTo>
                  <a:cubicBezTo>
                    <a:pt x="1675" y="8"/>
                    <a:pt x="1649" y="5"/>
                    <a:pt x="1632" y="3"/>
                  </a:cubicBezTo>
                  <a:cubicBezTo>
                    <a:pt x="1613" y="0"/>
                    <a:pt x="1629" y="10"/>
                    <a:pt x="1640" y="19"/>
                  </a:cubicBezTo>
                  <a:cubicBezTo>
                    <a:pt x="1652" y="28"/>
                    <a:pt x="1705" y="26"/>
                    <a:pt x="1722" y="35"/>
                  </a:cubicBezTo>
                  <a:cubicBezTo>
                    <a:pt x="1738" y="44"/>
                    <a:pt x="1731" y="50"/>
                    <a:pt x="1719" y="48"/>
                  </a:cubicBezTo>
                  <a:cubicBezTo>
                    <a:pt x="1706" y="46"/>
                    <a:pt x="1693" y="49"/>
                    <a:pt x="1688" y="58"/>
                  </a:cubicBezTo>
                  <a:cubicBezTo>
                    <a:pt x="1684" y="67"/>
                    <a:pt x="1683" y="74"/>
                    <a:pt x="1675" y="78"/>
                  </a:cubicBezTo>
                  <a:cubicBezTo>
                    <a:pt x="1666" y="82"/>
                    <a:pt x="1631" y="52"/>
                    <a:pt x="1623" y="47"/>
                  </a:cubicBezTo>
                  <a:cubicBezTo>
                    <a:pt x="1615" y="42"/>
                    <a:pt x="1598" y="54"/>
                    <a:pt x="1583" y="54"/>
                  </a:cubicBezTo>
                  <a:cubicBezTo>
                    <a:pt x="1569" y="54"/>
                    <a:pt x="1594" y="65"/>
                    <a:pt x="1584" y="71"/>
                  </a:cubicBezTo>
                  <a:cubicBezTo>
                    <a:pt x="1574" y="76"/>
                    <a:pt x="1581" y="66"/>
                    <a:pt x="1574" y="64"/>
                  </a:cubicBezTo>
                  <a:cubicBezTo>
                    <a:pt x="1568" y="62"/>
                    <a:pt x="1561" y="66"/>
                    <a:pt x="1554" y="65"/>
                  </a:cubicBezTo>
                  <a:cubicBezTo>
                    <a:pt x="1547" y="63"/>
                    <a:pt x="1547" y="70"/>
                    <a:pt x="1545" y="75"/>
                  </a:cubicBezTo>
                  <a:cubicBezTo>
                    <a:pt x="1543" y="80"/>
                    <a:pt x="1549" y="77"/>
                    <a:pt x="1557" y="80"/>
                  </a:cubicBezTo>
                  <a:cubicBezTo>
                    <a:pt x="1564" y="83"/>
                    <a:pt x="1556" y="90"/>
                    <a:pt x="1550" y="95"/>
                  </a:cubicBezTo>
                  <a:cubicBezTo>
                    <a:pt x="1543" y="99"/>
                    <a:pt x="1552" y="103"/>
                    <a:pt x="1561" y="106"/>
                  </a:cubicBezTo>
                  <a:cubicBezTo>
                    <a:pt x="1570" y="110"/>
                    <a:pt x="1581" y="106"/>
                    <a:pt x="1585" y="108"/>
                  </a:cubicBezTo>
                  <a:cubicBezTo>
                    <a:pt x="1590" y="110"/>
                    <a:pt x="1576" y="114"/>
                    <a:pt x="1569" y="117"/>
                  </a:cubicBezTo>
                  <a:cubicBezTo>
                    <a:pt x="1563" y="121"/>
                    <a:pt x="1578" y="123"/>
                    <a:pt x="1582" y="128"/>
                  </a:cubicBezTo>
                  <a:cubicBezTo>
                    <a:pt x="1587" y="133"/>
                    <a:pt x="1593" y="131"/>
                    <a:pt x="1604" y="133"/>
                  </a:cubicBezTo>
                  <a:cubicBezTo>
                    <a:pt x="1616" y="136"/>
                    <a:pt x="1632" y="148"/>
                    <a:pt x="1633" y="153"/>
                  </a:cubicBezTo>
                  <a:cubicBezTo>
                    <a:pt x="1634" y="158"/>
                    <a:pt x="1605" y="139"/>
                    <a:pt x="1597" y="136"/>
                  </a:cubicBezTo>
                  <a:cubicBezTo>
                    <a:pt x="1589" y="134"/>
                    <a:pt x="1580" y="138"/>
                    <a:pt x="1576" y="136"/>
                  </a:cubicBezTo>
                  <a:cubicBezTo>
                    <a:pt x="1571" y="134"/>
                    <a:pt x="1572" y="127"/>
                    <a:pt x="1561" y="128"/>
                  </a:cubicBezTo>
                  <a:cubicBezTo>
                    <a:pt x="1549" y="129"/>
                    <a:pt x="1559" y="134"/>
                    <a:pt x="1563" y="140"/>
                  </a:cubicBezTo>
                  <a:cubicBezTo>
                    <a:pt x="1567" y="145"/>
                    <a:pt x="1581" y="148"/>
                    <a:pt x="1582" y="155"/>
                  </a:cubicBezTo>
                  <a:cubicBezTo>
                    <a:pt x="1584" y="161"/>
                    <a:pt x="1570" y="153"/>
                    <a:pt x="1565" y="150"/>
                  </a:cubicBezTo>
                  <a:cubicBezTo>
                    <a:pt x="1559" y="146"/>
                    <a:pt x="1551" y="139"/>
                    <a:pt x="1546" y="134"/>
                  </a:cubicBezTo>
                  <a:cubicBezTo>
                    <a:pt x="1542" y="128"/>
                    <a:pt x="1537" y="131"/>
                    <a:pt x="1536" y="135"/>
                  </a:cubicBezTo>
                  <a:cubicBezTo>
                    <a:pt x="1536" y="139"/>
                    <a:pt x="1547" y="145"/>
                    <a:pt x="1549" y="149"/>
                  </a:cubicBezTo>
                  <a:cubicBezTo>
                    <a:pt x="1551" y="154"/>
                    <a:pt x="1560" y="159"/>
                    <a:pt x="1568" y="166"/>
                  </a:cubicBezTo>
                  <a:cubicBezTo>
                    <a:pt x="1575" y="173"/>
                    <a:pt x="1586" y="181"/>
                    <a:pt x="1596" y="184"/>
                  </a:cubicBezTo>
                  <a:cubicBezTo>
                    <a:pt x="1605" y="188"/>
                    <a:pt x="1612" y="184"/>
                    <a:pt x="1623" y="186"/>
                  </a:cubicBezTo>
                  <a:cubicBezTo>
                    <a:pt x="1635" y="187"/>
                    <a:pt x="1642" y="194"/>
                    <a:pt x="1649" y="197"/>
                  </a:cubicBezTo>
                  <a:cubicBezTo>
                    <a:pt x="1656" y="200"/>
                    <a:pt x="1662" y="200"/>
                    <a:pt x="1659" y="208"/>
                  </a:cubicBezTo>
                  <a:cubicBezTo>
                    <a:pt x="1657" y="215"/>
                    <a:pt x="1637" y="198"/>
                    <a:pt x="1631" y="194"/>
                  </a:cubicBezTo>
                  <a:cubicBezTo>
                    <a:pt x="1626" y="190"/>
                    <a:pt x="1614" y="189"/>
                    <a:pt x="1606" y="191"/>
                  </a:cubicBezTo>
                  <a:cubicBezTo>
                    <a:pt x="1597" y="193"/>
                    <a:pt x="1619" y="206"/>
                    <a:pt x="1619" y="219"/>
                  </a:cubicBezTo>
                  <a:cubicBezTo>
                    <a:pt x="1620" y="232"/>
                    <a:pt x="1609" y="224"/>
                    <a:pt x="1608" y="213"/>
                  </a:cubicBezTo>
                  <a:cubicBezTo>
                    <a:pt x="1606" y="202"/>
                    <a:pt x="1592" y="191"/>
                    <a:pt x="1584" y="186"/>
                  </a:cubicBezTo>
                  <a:cubicBezTo>
                    <a:pt x="1575" y="180"/>
                    <a:pt x="1569" y="179"/>
                    <a:pt x="1566" y="173"/>
                  </a:cubicBezTo>
                  <a:cubicBezTo>
                    <a:pt x="1563" y="166"/>
                    <a:pt x="1554" y="161"/>
                    <a:pt x="1543" y="155"/>
                  </a:cubicBezTo>
                  <a:cubicBezTo>
                    <a:pt x="1531" y="148"/>
                    <a:pt x="1529" y="141"/>
                    <a:pt x="1525" y="139"/>
                  </a:cubicBezTo>
                  <a:cubicBezTo>
                    <a:pt x="1521" y="137"/>
                    <a:pt x="1518" y="140"/>
                    <a:pt x="1515" y="135"/>
                  </a:cubicBezTo>
                  <a:cubicBezTo>
                    <a:pt x="1512" y="131"/>
                    <a:pt x="1502" y="126"/>
                    <a:pt x="1495" y="130"/>
                  </a:cubicBezTo>
                  <a:cubicBezTo>
                    <a:pt x="1488" y="133"/>
                    <a:pt x="1504" y="135"/>
                    <a:pt x="1503" y="143"/>
                  </a:cubicBezTo>
                  <a:cubicBezTo>
                    <a:pt x="1502" y="151"/>
                    <a:pt x="1504" y="153"/>
                    <a:pt x="1502" y="158"/>
                  </a:cubicBezTo>
                  <a:cubicBezTo>
                    <a:pt x="1500" y="163"/>
                    <a:pt x="1502" y="164"/>
                    <a:pt x="1508" y="169"/>
                  </a:cubicBezTo>
                  <a:cubicBezTo>
                    <a:pt x="1514" y="174"/>
                    <a:pt x="1520" y="175"/>
                    <a:pt x="1529" y="180"/>
                  </a:cubicBezTo>
                  <a:cubicBezTo>
                    <a:pt x="1537" y="184"/>
                    <a:pt x="1548" y="185"/>
                    <a:pt x="1547" y="191"/>
                  </a:cubicBezTo>
                  <a:cubicBezTo>
                    <a:pt x="1547" y="197"/>
                    <a:pt x="1546" y="196"/>
                    <a:pt x="1533" y="193"/>
                  </a:cubicBezTo>
                  <a:cubicBezTo>
                    <a:pt x="1519" y="190"/>
                    <a:pt x="1522" y="192"/>
                    <a:pt x="1510" y="191"/>
                  </a:cubicBezTo>
                  <a:cubicBezTo>
                    <a:pt x="1498" y="190"/>
                    <a:pt x="1481" y="192"/>
                    <a:pt x="1470" y="193"/>
                  </a:cubicBezTo>
                  <a:cubicBezTo>
                    <a:pt x="1457" y="194"/>
                    <a:pt x="1460" y="198"/>
                    <a:pt x="1466" y="200"/>
                  </a:cubicBezTo>
                  <a:cubicBezTo>
                    <a:pt x="1472" y="202"/>
                    <a:pt x="1473" y="206"/>
                    <a:pt x="1471" y="214"/>
                  </a:cubicBezTo>
                  <a:cubicBezTo>
                    <a:pt x="1470" y="221"/>
                    <a:pt x="1459" y="210"/>
                    <a:pt x="1453" y="209"/>
                  </a:cubicBezTo>
                  <a:cubicBezTo>
                    <a:pt x="1447" y="208"/>
                    <a:pt x="1438" y="212"/>
                    <a:pt x="1430" y="214"/>
                  </a:cubicBezTo>
                  <a:cubicBezTo>
                    <a:pt x="1422" y="216"/>
                    <a:pt x="1421" y="211"/>
                    <a:pt x="1419" y="208"/>
                  </a:cubicBezTo>
                  <a:cubicBezTo>
                    <a:pt x="1416" y="204"/>
                    <a:pt x="1405" y="211"/>
                    <a:pt x="1400" y="216"/>
                  </a:cubicBezTo>
                  <a:cubicBezTo>
                    <a:pt x="1394" y="221"/>
                    <a:pt x="1386" y="220"/>
                    <a:pt x="1378" y="224"/>
                  </a:cubicBezTo>
                  <a:cubicBezTo>
                    <a:pt x="1370" y="227"/>
                    <a:pt x="1375" y="214"/>
                    <a:pt x="1373" y="210"/>
                  </a:cubicBezTo>
                  <a:cubicBezTo>
                    <a:pt x="1372" y="207"/>
                    <a:pt x="1370" y="213"/>
                    <a:pt x="1361" y="211"/>
                  </a:cubicBezTo>
                  <a:cubicBezTo>
                    <a:pt x="1353" y="209"/>
                    <a:pt x="1352" y="207"/>
                    <a:pt x="1351" y="212"/>
                  </a:cubicBezTo>
                  <a:cubicBezTo>
                    <a:pt x="1351" y="217"/>
                    <a:pt x="1360" y="215"/>
                    <a:pt x="1359" y="220"/>
                  </a:cubicBezTo>
                  <a:cubicBezTo>
                    <a:pt x="1358" y="227"/>
                    <a:pt x="1362" y="226"/>
                    <a:pt x="1366" y="235"/>
                  </a:cubicBezTo>
                  <a:cubicBezTo>
                    <a:pt x="1371" y="244"/>
                    <a:pt x="1362" y="243"/>
                    <a:pt x="1353" y="245"/>
                  </a:cubicBezTo>
                  <a:cubicBezTo>
                    <a:pt x="1343" y="246"/>
                    <a:pt x="1348" y="242"/>
                    <a:pt x="1348" y="231"/>
                  </a:cubicBezTo>
                  <a:cubicBezTo>
                    <a:pt x="1347" y="219"/>
                    <a:pt x="1340" y="218"/>
                    <a:pt x="1331" y="218"/>
                  </a:cubicBezTo>
                  <a:cubicBezTo>
                    <a:pt x="1322" y="218"/>
                    <a:pt x="1323" y="219"/>
                    <a:pt x="1317" y="218"/>
                  </a:cubicBezTo>
                  <a:cubicBezTo>
                    <a:pt x="1312" y="217"/>
                    <a:pt x="1305" y="214"/>
                    <a:pt x="1304" y="219"/>
                  </a:cubicBezTo>
                  <a:cubicBezTo>
                    <a:pt x="1303" y="223"/>
                    <a:pt x="1313" y="223"/>
                    <a:pt x="1316" y="228"/>
                  </a:cubicBezTo>
                  <a:cubicBezTo>
                    <a:pt x="1318" y="233"/>
                    <a:pt x="1317" y="237"/>
                    <a:pt x="1321" y="241"/>
                  </a:cubicBezTo>
                  <a:cubicBezTo>
                    <a:pt x="1326" y="245"/>
                    <a:pt x="1330" y="251"/>
                    <a:pt x="1331" y="257"/>
                  </a:cubicBezTo>
                  <a:cubicBezTo>
                    <a:pt x="1332" y="262"/>
                    <a:pt x="1317" y="260"/>
                    <a:pt x="1314" y="257"/>
                  </a:cubicBezTo>
                  <a:cubicBezTo>
                    <a:pt x="1311" y="253"/>
                    <a:pt x="1307" y="255"/>
                    <a:pt x="1303" y="257"/>
                  </a:cubicBezTo>
                  <a:cubicBezTo>
                    <a:pt x="1300" y="259"/>
                    <a:pt x="1295" y="255"/>
                    <a:pt x="1287" y="256"/>
                  </a:cubicBezTo>
                  <a:cubicBezTo>
                    <a:pt x="1279" y="256"/>
                    <a:pt x="1287" y="261"/>
                    <a:pt x="1277" y="266"/>
                  </a:cubicBezTo>
                  <a:cubicBezTo>
                    <a:pt x="1267" y="271"/>
                    <a:pt x="1267" y="272"/>
                    <a:pt x="1261" y="273"/>
                  </a:cubicBezTo>
                  <a:cubicBezTo>
                    <a:pt x="1254" y="274"/>
                    <a:pt x="1255" y="271"/>
                    <a:pt x="1244" y="274"/>
                  </a:cubicBezTo>
                  <a:cubicBezTo>
                    <a:pt x="1233" y="277"/>
                    <a:pt x="1237" y="280"/>
                    <a:pt x="1240" y="288"/>
                  </a:cubicBezTo>
                  <a:cubicBezTo>
                    <a:pt x="1242" y="296"/>
                    <a:pt x="1250" y="298"/>
                    <a:pt x="1250" y="303"/>
                  </a:cubicBezTo>
                  <a:cubicBezTo>
                    <a:pt x="1251" y="308"/>
                    <a:pt x="1232" y="302"/>
                    <a:pt x="1227" y="296"/>
                  </a:cubicBezTo>
                  <a:cubicBezTo>
                    <a:pt x="1221" y="289"/>
                    <a:pt x="1227" y="279"/>
                    <a:pt x="1228" y="269"/>
                  </a:cubicBezTo>
                  <a:cubicBezTo>
                    <a:pt x="1229" y="258"/>
                    <a:pt x="1220" y="255"/>
                    <a:pt x="1216" y="249"/>
                  </a:cubicBezTo>
                  <a:cubicBezTo>
                    <a:pt x="1213" y="243"/>
                    <a:pt x="1228" y="250"/>
                    <a:pt x="1235" y="256"/>
                  </a:cubicBezTo>
                  <a:cubicBezTo>
                    <a:pt x="1241" y="262"/>
                    <a:pt x="1246" y="258"/>
                    <a:pt x="1259" y="261"/>
                  </a:cubicBezTo>
                  <a:cubicBezTo>
                    <a:pt x="1272" y="263"/>
                    <a:pt x="1278" y="257"/>
                    <a:pt x="1280" y="251"/>
                  </a:cubicBezTo>
                  <a:cubicBezTo>
                    <a:pt x="1283" y="245"/>
                    <a:pt x="1277" y="240"/>
                    <a:pt x="1268" y="236"/>
                  </a:cubicBezTo>
                  <a:cubicBezTo>
                    <a:pt x="1259" y="232"/>
                    <a:pt x="1264" y="233"/>
                    <a:pt x="1261" y="227"/>
                  </a:cubicBezTo>
                  <a:cubicBezTo>
                    <a:pt x="1257" y="220"/>
                    <a:pt x="1254" y="218"/>
                    <a:pt x="1246" y="216"/>
                  </a:cubicBezTo>
                  <a:cubicBezTo>
                    <a:pt x="1238" y="214"/>
                    <a:pt x="1227" y="214"/>
                    <a:pt x="1219" y="213"/>
                  </a:cubicBezTo>
                  <a:cubicBezTo>
                    <a:pt x="1211" y="213"/>
                    <a:pt x="1209" y="216"/>
                    <a:pt x="1206" y="213"/>
                  </a:cubicBezTo>
                  <a:cubicBezTo>
                    <a:pt x="1202" y="209"/>
                    <a:pt x="1206" y="205"/>
                    <a:pt x="1203" y="203"/>
                  </a:cubicBezTo>
                  <a:cubicBezTo>
                    <a:pt x="1200" y="201"/>
                    <a:pt x="1192" y="204"/>
                    <a:pt x="1186" y="207"/>
                  </a:cubicBezTo>
                  <a:cubicBezTo>
                    <a:pt x="1181" y="210"/>
                    <a:pt x="1177" y="208"/>
                    <a:pt x="1179" y="206"/>
                  </a:cubicBezTo>
                  <a:cubicBezTo>
                    <a:pt x="1182" y="203"/>
                    <a:pt x="1190" y="201"/>
                    <a:pt x="1190" y="195"/>
                  </a:cubicBezTo>
                  <a:cubicBezTo>
                    <a:pt x="1189" y="189"/>
                    <a:pt x="1181" y="190"/>
                    <a:pt x="1173" y="191"/>
                  </a:cubicBezTo>
                  <a:cubicBezTo>
                    <a:pt x="1165" y="192"/>
                    <a:pt x="1167" y="189"/>
                    <a:pt x="1162" y="187"/>
                  </a:cubicBezTo>
                  <a:cubicBezTo>
                    <a:pt x="1158" y="186"/>
                    <a:pt x="1158" y="190"/>
                    <a:pt x="1151" y="194"/>
                  </a:cubicBezTo>
                  <a:cubicBezTo>
                    <a:pt x="1145" y="197"/>
                    <a:pt x="1140" y="194"/>
                    <a:pt x="1137" y="193"/>
                  </a:cubicBezTo>
                  <a:cubicBezTo>
                    <a:pt x="1134" y="192"/>
                    <a:pt x="1133" y="187"/>
                    <a:pt x="1126" y="187"/>
                  </a:cubicBezTo>
                  <a:cubicBezTo>
                    <a:pt x="1119" y="188"/>
                    <a:pt x="1110" y="187"/>
                    <a:pt x="1105" y="190"/>
                  </a:cubicBezTo>
                  <a:cubicBezTo>
                    <a:pt x="1101" y="194"/>
                    <a:pt x="1115" y="194"/>
                    <a:pt x="1111" y="197"/>
                  </a:cubicBezTo>
                  <a:cubicBezTo>
                    <a:pt x="1108" y="200"/>
                    <a:pt x="1105" y="198"/>
                    <a:pt x="1102" y="198"/>
                  </a:cubicBezTo>
                  <a:cubicBezTo>
                    <a:pt x="1100" y="197"/>
                    <a:pt x="1091" y="198"/>
                    <a:pt x="1086" y="200"/>
                  </a:cubicBezTo>
                  <a:cubicBezTo>
                    <a:pt x="1081" y="203"/>
                    <a:pt x="1066" y="203"/>
                    <a:pt x="1060" y="206"/>
                  </a:cubicBezTo>
                  <a:cubicBezTo>
                    <a:pt x="1054" y="208"/>
                    <a:pt x="1045" y="207"/>
                    <a:pt x="1042" y="209"/>
                  </a:cubicBezTo>
                  <a:cubicBezTo>
                    <a:pt x="1039" y="211"/>
                    <a:pt x="1049" y="215"/>
                    <a:pt x="1045" y="218"/>
                  </a:cubicBezTo>
                  <a:cubicBezTo>
                    <a:pt x="1041" y="221"/>
                    <a:pt x="1034" y="225"/>
                    <a:pt x="1029" y="226"/>
                  </a:cubicBezTo>
                  <a:cubicBezTo>
                    <a:pt x="1023" y="227"/>
                    <a:pt x="1031" y="215"/>
                    <a:pt x="1032" y="213"/>
                  </a:cubicBezTo>
                  <a:cubicBezTo>
                    <a:pt x="1033" y="211"/>
                    <a:pt x="1027" y="213"/>
                    <a:pt x="1023" y="216"/>
                  </a:cubicBezTo>
                  <a:cubicBezTo>
                    <a:pt x="1019" y="218"/>
                    <a:pt x="1011" y="223"/>
                    <a:pt x="1006" y="226"/>
                  </a:cubicBezTo>
                  <a:cubicBezTo>
                    <a:pt x="1001" y="228"/>
                    <a:pt x="1008" y="237"/>
                    <a:pt x="1003" y="243"/>
                  </a:cubicBezTo>
                  <a:cubicBezTo>
                    <a:pt x="998" y="249"/>
                    <a:pt x="997" y="235"/>
                    <a:pt x="991" y="239"/>
                  </a:cubicBezTo>
                  <a:cubicBezTo>
                    <a:pt x="985" y="242"/>
                    <a:pt x="983" y="251"/>
                    <a:pt x="978" y="251"/>
                  </a:cubicBezTo>
                  <a:cubicBezTo>
                    <a:pt x="974" y="252"/>
                    <a:pt x="971" y="253"/>
                    <a:pt x="963" y="257"/>
                  </a:cubicBezTo>
                  <a:cubicBezTo>
                    <a:pt x="955" y="262"/>
                    <a:pt x="972" y="262"/>
                    <a:pt x="971" y="265"/>
                  </a:cubicBezTo>
                  <a:cubicBezTo>
                    <a:pt x="971" y="268"/>
                    <a:pt x="965" y="268"/>
                    <a:pt x="960" y="270"/>
                  </a:cubicBezTo>
                  <a:cubicBezTo>
                    <a:pt x="955" y="273"/>
                    <a:pt x="952" y="274"/>
                    <a:pt x="947" y="277"/>
                  </a:cubicBezTo>
                  <a:cubicBezTo>
                    <a:pt x="942" y="280"/>
                    <a:pt x="942" y="283"/>
                    <a:pt x="934" y="287"/>
                  </a:cubicBezTo>
                  <a:cubicBezTo>
                    <a:pt x="927" y="292"/>
                    <a:pt x="928" y="295"/>
                    <a:pt x="925" y="303"/>
                  </a:cubicBezTo>
                  <a:cubicBezTo>
                    <a:pt x="922" y="310"/>
                    <a:pt x="917" y="307"/>
                    <a:pt x="914" y="312"/>
                  </a:cubicBezTo>
                  <a:cubicBezTo>
                    <a:pt x="911" y="318"/>
                    <a:pt x="902" y="318"/>
                    <a:pt x="898" y="320"/>
                  </a:cubicBezTo>
                  <a:cubicBezTo>
                    <a:pt x="895" y="321"/>
                    <a:pt x="892" y="317"/>
                    <a:pt x="883" y="319"/>
                  </a:cubicBezTo>
                  <a:cubicBezTo>
                    <a:pt x="874" y="322"/>
                    <a:pt x="866" y="324"/>
                    <a:pt x="856" y="332"/>
                  </a:cubicBezTo>
                  <a:cubicBezTo>
                    <a:pt x="846" y="340"/>
                    <a:pt x="854" y="344"/>
                    <a:pt x="859" y="343"/>
                  </a:cubicBezTo>
                  <a:cubicBezTo>
                    <a:pt x="864" y="342"/>
                    <a:pt x="865" y="347"/>
                    <a:pt x="863" y="351"/>
                  </a:cubicBezTo>
                  <a:cubicBezTo>
                    <a:pt x="861" y="355"/>
                    <a:pt x="852" y="348"/>
                    <a:pt x="847" y="348"/>
                  </a:cubicBezTo>
                  <a:cubicBezTo>
                    <a:pt x="843" y="348"/>
                    <a:pt x="841" y="352"/>
                    <a:pt x="838" y="357"/>
                  </a:cubicBezTo>
                  <a:cubicBezTo>
                    <a:pt x="834" y="362"/>
                    <a:pt x="841" y="369"/>
                    <a:pt x="839" y="375"/>
                  </a:cubicBezTo>
                  <a:cubicBezTo>
                    <a:pt x="838" y="381"/>
                    <a:pt x="834" y="378"/>
                    <a:pt x="831" y="377"/>
                  </a:cubicBezTo>
                  <a:cubicBezTo>
                    <a:pt x="828" y="376"/>
                    <a:pt x="819" y="384"/>
                    <a:pt x="812" y="389"/>
                  </a:cubicBezTo>
                  <a:cubicBezTo>
                    <a:pt x="806" y="394"/>
                    <a:pt x="814" y="393"/>
                    <a:pt x="815" y="404"/>
                  </a:cubicBezTo>
                  <a:cubicBezTo>
                    <a:pt x="816" y="415"/>
                    <a:pt x="802" y="415"/>
                    <a:pt x="804" y="419"/>
                  </a:cubicBezTo>
                  <a:cubicBezTo>
                    <a:pt x="807" y="423"/>
                    <a:pt x="822" y="424"/>
                    <a:pt x="828" y="423"/>
                  </a:cubicBezTo>
                  <a:cubicBezTo>
                    <a:pt x="834" y="421"/>
                    <a:pt x="835" y="420"/>
                    <a:pt x="842" y="416"/>
                  </a:cubicBezTo>
                  <a:cubicBezTo>
                    <a:pt x="850" y="413"/>
                    <a:pt x="851" y="414"/>
                    <a:pt x="853" y="410"/>
                  </a:cubicBezTo>
                  <a:cubicBezTo>
                    <a:pt x="855" y="406"/>
                    <a:pt x="859" y="400"/>
                    <a:pt x="863" y="397"/>
                  </a:cubicBezTo>
                  <a:cubicBezTo>
                    <a:pt x="868" y="395"/>
                    <a:pt x="876" y="392"/>
                    <a:pt x="881" y="388"/>
                  </a:cubicBezTo>
                  <a:cubicBezTo>
                    <a:pt x="885" y="385"/>
                    <a:pt x="887" y="382"/>
                    <a:pt x="888" y="388"/>
                  </a:cubicBezTo>
                  <a:cubicBezTo>
                    <a:pt x="889" y="395"/>
                    <a:pt x="884" y="406"/>
                    <a:pt x="879" y="418"/>
                  </a:cubicBezTo>
                  <a:cubicBezTo>
                    <a:pt x="873" y="429"/>
                    <a:pt x="880" y="429"/>
                    <a:pt x="880" y="440"/>
                  </a:cubicBezTo>
                  <a:cubicBezTo>
                    <a:pt x="880" y="452"/>
                    <a:pt x="876" y="463"/>
                    <a:pt x="878" y="473"/>
                  </a:cubicBezTo>
                  <a:cubicBezTo>
                    <a:pt x="880" y="482"/>
                    <a:pt x="890" y="474"/>
                    <a:pt x="899" y="469"/>
                  </a:cubicBezTo>
                  <a:cubicBezTo>
                    <a:pt x="908" y="464"/>
                    <a:pt x="919" y="456"/>
                    <a:pt x="927" y="450"/>
                  </a:cubicBezTo>
                  <a:cubicBezTo>
                    <a:pt x="934" y="444"/>
                    <a:pt x="940" y="446"/>
                    <a:pt x="941" y="439"/>
                  </a:cubicBezTo>
                  <a:cubicBezTo>
                    <a:pt x="941" y="431"/>
                    <a:pt x="946" y="430"/>
                    <a:pt x="952" y="424"/>
                  </a:cubicBezTo>
                  <a:cubicBezTo>
                    <a:pt x="958" y="419"/>
                    <a:pt x="955" y="419"/>
                    <a:pt x="957" y="411"/>
                  </a:cubicBezTo>
                  <a:cubicBezTo>
                    <a:pt x="960" y="403"/>
                    <a:pt x="970" y="396"/>
                    <a:pt x="973" y="394"/>
                  </a:cubicBezTo>
                  <a:cubicBezTo>
                    <a:pt x="976" y="392"/>
                    <a:pt x="988" y="387"/>
                    <a:pt x="992" y="382"/>
                  </a:cubicBezTo>
                  <a:cubicBezTo>
                    <a:pt x="995" y="378"/>
                    <a:pt x="993" y="375"/>
                    <a:pt x="989" y="369"/>
                  </a:cubicBezTo>
                  <a:cubicBezTo>
                    <a:pt x="986" y="364"/>
                    <a:pt x="989" y="360"/>
                    <a:pt x="991" y="354"/>
                  </a:cubicBezTo>
                  <a:cubicBezTo>
                    <a:pt x="993" y="349"/>
                    <a:pt x="998" y="331"/>
                    <a:pt x="999" y="329"/>
                  </a:cubicBezTo>
                  <a:cubicBezTo>
                    <a:pt x="1000" y="327"/>
                    <a:pt x="1015" y="320"/>
                    <a:pt x="1020" y="317"/>
                  </a:cubicBezTo>
                  <a:cubicBezTo>
                    <a:pt x="1026" y="314"/>
                    <a:pt x="1036" y="315"/>
                    <a:pt x="1040" y="312"/>
                  </a:cubicBezTo>
                  <a:cubicBezTo>
                    <a:pt x="1043" y="309"/>
                    <a:pt x="1040" y="309"/>
                    <a:pt x="1053" y="304"/>
                  </a:cubicBezTo>
                  <a:cubicBezTo>
                    <a:pt x="1067" y="299"/>
                    <a:pt x="1062" y="298"/>
                    <a:pt x="1063" y="294"/>
                  </a:cubicBezTo>
                  <a:cubicBezTo>
                    <a:pt x="1064" y="290"/>
                    <a:pt x="1065" y="287"/>
                    <a:pt x="1070" y="284"/>
                  </a:cubicBezTo>
                  <a:cubicBezTo>
                    <a:pt x="1075" y="282"/>
                    <a:pt x="1077" y="279"/>
                    <a:pt x="1080" y="275"/>
                  </a:cubicBezTo>
                  <a:cubicBezTo>
                    <a:pt x="1082" y="271"/>
                    <a:pt x="1084" y="277"/>
                    <a:pt x="1089" y="277"/>
                  </a:cubicBezTo>
                  <a:cubicBezTo>
                    <a:pt x="1094" y="277"/>
                    <a:pt x="1108" y="281"/>
                    <a:pt x="1109" y="286"/>
                  </a:cubicBezTo>
                  <a:cubicBezTo>
                    <a:pt x="1111" y="290"/>
                    <a:pt x="1100" y="291"/>
                    <a:pt x="1098" y="295"/>
                  </a:cubicBezTo>
                  <a:cubicBezTo>
                    <a:pt x="1096" y="300"/>
                    <a:pt x="1094" y="297"/>
                    <a:pt x="1087" y="299"/>
                  </a:cubicBezTo>
                  <a:cubicBezTo>
                    <a:pt x="1080" y="301"/>
                    <a:pt x="1077" y="302"/>
                    <a:pt x="1074" y="307"/>
                  </a:cubicBezTo>
                  <a:cubicBezTo>
                    <a:pt x="1070" y="312"/>
                    <a:pt x="1058" y="319"/>
                    <a:pt x="1050" y="325"/>
                  </a:cubicBezTo>
                  <a:cubicBezTo>
                    <a:pt x="1042" y="332"/>
                    <a:pt x="1044" y="332"/>
                    <a:pt x="1045" y="335"/>
                  </a:cubicBezTo>
                  <a:cubicBezTo>
                    <a:pt x="1046" y="339"/>
                    <a:pt x="1045" y="343"/>
                    <a:pt x="1043" y="350"/>
                  </a:cubicBezTo>
                  <a:cubicBezTo>
                    <a:pt x="1042" y="358"/>
                    <a:pt x="1036" y="361"/>
                    <a:pt x="1033" y="367"/>
                  </a:cubicBezTo>
                  <a:cubicBezTo>
                    <a:pt x="1029" y="372"/>
                    <a:pt x="1034" y="380"/>
                    <a:pt x="1037" y="386"/>
                  </a:cubicBezTo>
                  <a:cubicBezTo>
                    <a:pt x="1040" y="391"/>
                    <a:pt x="1048" y="391"/>
                    <a:pt x="1058" y="388"/>
                  </a:cubicBezTo>
                  <a:cubicBezTo>
                    <a:pt x="1068" y="385"/>
                    <a:pt x="1080" y="380"/>
                    <a:pt x="1090" y="375"/>
                  </a:cubicBezTo>
                  <a:cubicBezTo>
                    <a:pt x="1101" y="370"/>
                    <a:pt x="1128" y="376"/>
                    <a:pt x="1133" y="377"/>
                  </a:cubicBezTo>
                  <a:cubicBezTo>
                    <a:pt x="1139" y="378"/>
                    <a:pt x="1136" y="382"/>
                    <a:pt x="1134" y="386"/>
                  </a:cubicBezTo>
                  <a:cubicBezTo>
                    <a:pt x="1132" y="391"/>
                    <a:pt x="1111" y="393"/>
                    <a:pt x="1104" y="394"/>
                  </a:cubicBezTo>
                  <a:cubicBezTo>
                    <a:pt x="1098" y="396"/>
                    <a:pt x="1078" y="390"/>
                    <a:pt x="1072" y="392"/>
                  </a:cubicBezTo>
                  <a:cubicBezTo>
                    <a:pt x="1067" y="395"/>
                    <a:pt x="1058" y="394"/>
                    <a:pt x="1052" y="396"/>
                  </a:cubicBezTo>
                  <a:cubicBezTo>
                    <a:pt x="1045" y="398"/>
                    <a:pt x="1042" y="405"/>
                    <a:pt x="1041" y="409"/>
                  </a:cubicBezTo>
                  <a:cubicBezTo>
                    <a:pt x="1041" y="414"/>
                    <a:pt x="1043" y="417"/>
                    <a:pt x="1045" y="416"/>
                  </a:cubicBezTo>
                  <a:cubicBezTo>
                    <a:pt x="1047" y="415"/>
                    <a:pt x="1053" y="418"/>
                    <a:pt x="1059" y="417"/>
                  </a:cubicBezTo>
                  <a:cubicBezTo>
                    <a:pt x="1065" y="416"/>
                    <a:pt x="1062" y="418"/>
                    <a:pt x="1061" y="422"/>
                  </a:cubicBezTo>
                  <a:cubicBezTo>
                    <a:pt x="1059" y="427"/>
                    <a:pt x="1056" y="434"/>
                    <a:pt x="1049" y="441"/>
                  </a:cubicBezTo>
                  <a:cubicBezTo>
                    <a:pt x="1042" y="447"/>
                    <a:pt x="1041" y="440"/>
                    <a:pt x="1038" y="438"/>
                  </a:cubicBezTo>
                  <a:cubicBezTo>
                    <a:pt x="1035" y="437"/>
                    <a:pt x="1030" y="434"/>
                    <a:pt x="1028" y="430"/>
                  </a:cubicBezTo>
                  <a:cubicBezTo>
                    <a:pt x="1026" y="426"/>
                    <a:pt x="1023" y="432"/>
                    <a:pt x="1020" y="435"/>
                  </a:cubicBezTo>
                  <a:cubicBezTo>
                    <a:pt x="1017" y="439"/>
                    <a:pt x="1010" y="443"/>
                    <a:pt x="1007" y="448"/>
                  </a:cubicBezTo>
                  <a:cubicBezTo>
                    <a:pt x="1005" y="452"/>
                    <a:pt x="1005" y="458"/>
                    <a:pt x="997" y="462"/>
                  </a:cubicBezTo>
                  <a:cubicBezTo>
                    <a:pt x="989" y="466"/>
                    <a:pt x="994" y="471"/>
                    <a:pt x="991" y="477"/>
                  </a:cubicBezTo>
                  <a:cubicBezTo>
                    <a:pt x="987" y="483"/>
                    <a:pt x="980" y="487"/>
                    <a:pt x="974" y="491"/>
                  </a:cubicBezTo>
                  <a:cubicBezTo>
                    <a:pt x="968" y="494"/>
                    <a:pt x="968" y="500"/>
                    <a:pt x="967" y="502"/>
                  </a:cubicBezTo>
                  <a:cubicBezTo>
                    <a:pt x="966" y="505"/>
                    <a:pt x="955" y="508"/>
                    <a:pt x="951" y="508"/>
                  </a:cubicBezTo>
                  <a:cubicBezTo>
                    <a:pt x="946" y="506"/>
                    <a:pt x="953" y="503"/>
                    <a:pt x="956" y="499"/>
                  </a:cubicBezTo>
                  <a:cubicBezTo>
                    <a:pt x="959" y="496"/>
                    <a:pt x="950" y="497"/>
                    <a:pt x="945" y="498"/>
                  </a:cubicBezTo>
                  <a:cubicBezTo>
                    <a:pt x="939" y="499"/>
                    <a:pt x="927" y="501"/>
                    <a:pt x="922" y="502"/>
                  </a:cubicBezTo>
                  <a:cubicBezTo>
                    <a:pt x="917" y="504"/>
                    <a:pt x="898" y="504"/>
                    <a:pt x="894" y="505"/>
                  </a:cubicBezTo>
                  <a:cubicBezTo>
                    <a:pt x="890" y="505"/>
                    <a:pt x="885" y="509"/>
                    <a:pt x="880" y="513"/>
                  </a:cubicBezTo>
                  <a:cubicBezTo>
                    <a:pt x="876" y="516"/>
                    <a:pt x="880" y="505"/>
                    <a:pt x="880" y="502"/>
                  </a:cubicBezTo>
                  <a:cubicBezTo>
                    <a:pt x="880" y="500"/>
                    <a:pt x="872" y="499"/>
                    <a:pt x="870" y="499"/>
                  </a:cubicBezTo>
                  <a:cubicBezTo>
                    <a:pt x="867" y="499"/>
                    <a:pt x="857" y="498"/>
                    <a:pt x="852" y="498"/>
                  </a:cubicBezTo>
                  <a:cubicBezTo>
                    <a:pt x="847" y="499"/>
                    <a:pt x="842" y="503"/>
                    <a:pt x="837" y="501"/>
                  </a:cubicBezTo>
                  <a:cubicBezTo>
                    <a:pt x="832" y="499"/>
                    <a:pt x="826" y="496"/>
                    <a:pt x="823" y="492"/>
                  </a:cubicBezTo>
                  <a:cubicBezTo>
                    <a:pt x="820" y="488"/>
                    <a:pt x="820" y="477"/>
                    <a:pt x="820" y="474"/>
                  </a:cubicBezTo>
                  <a:cubicBezTo>
                    <a:pt x="820" y="470"/>
                    <a:pt x="815" y="476"/>
                    <a:pt x="813" y="478"/>
                  </a:cubicBezTo>
                  <a:cubicBezTo>
                    <a:pt x="810" y="481"/>
                    <a:pt x="800" y="485"/>
                    <a:pt x="798" y="490"/>
                  </a:cubicBezTo>
                  <a:cubicBezTo>
                    <a:pt x="795" y="496"/>
                    <a:pt x="804" y="506"/>
                    <a:pt x="802" y="510"/>
                  </a:cubicBezTo>
                  <a:cubicBezTo>
                    <a:pt x="800" y="515"/>
                    <a:pt x="796" y="514"/>
                    <a:pt x="789" y="514"/>
                  </a:cubicBezTo>
                  <a:cubicBezTo>
                    <a:pt x="782" y="514"/>
                    <a:pt x="775" y="511"/>
                    <a:pt x="769" y="508"/>
                  </a:cubicBezTo>
                  <a:cubicBezTo>
                    <a:pt x="764" y="506"/>
                    <a:pt x="759" y="515"/>
                    <a:pt x="754" y="518"/>
                  </a:cubicBezTo>
                  <a:cubicBezTo>
                    <a:pt x="749" y="521"/>
                    <a:pt x="738" y="524"/>
                    <a:pt x="735" y="526"/>
                  </a:cubicBezTo>
                  <a:cubicBezTo>
                    <a:pt x="731" y="527"/>
                    <a:pt x="726" y="525"/>
                    <a:pt x="723" y="527"/>
                  </a:cubicBezTo>
                  <a:cubicBezTo>
                    <a:pt x="719" y="528"/>
                    <a:pt x="720" y="531"/>
                    <a:pt x="717" y="539"/>
                  </a:cubicBezTo>
                  <a:cubicBezTo>
                    <a:pt x="713" y="548"/>
                    <a:pt x="712" y="550"/>
                    <a:pt x="708" y="554"/>
                  </a:cubicBezTo>
                  <a:cubicBezTo>
                    <a:pt x="704" y="557"/>
                    <a:pt x="705" y="559"/>
                    <a:pt x="699" y="556"/>
                  </a:cubicBezTo>
                  <a:cubicBezTo>
                    <a:pt x="693" y="553"/>
                    <a:pt x="679" y="559"/>
                    <a:pt x="669" y="564"/>
                  </a:cubicBezTo>
                  <a:cubicBezTo>
                    <a:pt x="659" y="568"/>
                    <a:pt x="650" y="576"/>
                    <a:pt x="644" y="578"/>
                  </a:cubicBezTo>
                  <a:cubicBezTo>
                    <a:pt x="639" y="581"/>
                    <a:pt x="639" y="582"/>
                    <a:pt x="635" y="589"/>
                  </a:cubicBezTo>
                  <a:cubicBezTo>
                    <a:pt x="630" y="595"/>
                    <a:pt x="627" y="594"/>
                    <a:pt x="615" y="592"/>
                  </a:cubicBezTo>
                  <a:cubicBezTo>
                    <a:pt x="604" y="591"/>
                    <a:pt x="592" y="585"/>
                    <a:pt x="587" y="584"/>
                  </a:cubicBezTo>
                  <a:cubicBezTo>
                    <a:pt x="582" y="583"/>
                    <a:pt x="580" y="595"/>
                    <a:pt x="577" y="599"/>
                  </a:cubicBezTo>
                  <a:cubicBezTo>
                    <a:pt x="573" y="604"/>
                    <a:pt x="573" y="598"/>
                    <a:pt x="568" y="598"/>
                  </a:cubicBezTo>
                  <a:cubicBezTo>
                    <a:pt x="564" y="599"/>
                    <a:pt x="564" y="601"/>
                    <a:pt x="560" y="597"/>
                  </a:cubicBezTo>
                  <a:cubicBezTo>
                    <a:pt x="555" y="593"/>
                    <a:pt x="554" y="593"/>
                    <a:pt x="552" y="595"/>
                  </a:cubicBezTo>
                  <a:cubicBezTo>
                    <a:pt x="549" y="596"/>
                    <a:pt x="540" y="598"/>
                    <a:pt x="539" y="602"/>
                  </a:cubicBezTo>
                  <a:cubicBezTo>
                    <a:pt x="538" y="606"/>
                    <a:pt x="530" y="609"/>
                    <a:pt x="527" y="614"/>
                  </a:cubicBezTo>
                  <a:cubicBezTo>
                    <a:pt x="523" y="618"/>
                    <a:pt x="525" y="618"/>
                    <a:pt x="532" y="620"/>
                  </a:cubicBezTo>
                  <a:cubicBezTo>
                    <a:pt x="540" y="623"/>
                    <a:pt x="537" y="622"/>
                    <a:pt x="541" y="628"/>
                  </a:cubicBezTo>
                  <a:cubicBezTo>
                    <a:pt x="545" y="633"/>
                    <a:pt x="546" y="627"/>
                    <a:pt x="548" y="626"/>
                  </a:cubicBezTo>
                  <a:cubicBezTo>
                    <a:pt x="551" y="625"/>
                    <a:pt x="551" y="627"/>
                    <a:pt x="554" y="633"/>
                  </a:cubicBezTo>
                  <a:cubicBezTo>
                    <a:pt x="556" y="639"/>
                    <a:pt x="557" y="635"/>
                    <a:pt x="557" y="639"/>
                  </a:cubicBezTo>
                  <a:cubicBezTo>
                    <a:pt x="557" y="643"/>
                    <a:pt x="552" y="645"/>
                    <a:pt x="553" y="653"/>
                  </a:cubicBezTo>
                  <a:cubicBezTo>
                    <a:pt x="554" y="661"/>
                    <a:pt x="553" y="665"/>
                    <a:pt x="551" y="671"/>
                  </a:cubicBezTo>
                  <a:cubicBezTo>
                    <a:pt x="549" y="677"/>
                    <a:pt x="546" y="677"/>
                    <a:pt x="548" y="682"/>
                  </a:cubicBezTo>
                  <a:cubicBezTo>
                    <a:pt x="551" y="687"/>
                    <a:pt x="552" y="689"/>
                    <a:pt x="550" y="692"/>
                  </a:cubicBezTo>
                  <a:cubicBezTo>
                    <a:pt x="548" y="696"/>
                    <a:pt x="546" y="691"/>
                    <a:pt x="545" y="687"/>
                  </a:cubicBezTo>
                  <a:cubicBezTo>
                    <a:pt x="544" y="684"/>
                    <a:pt x="543" y="682"/>
                    <a:pt x="540" y="684"/>
                  </a:cubicBezTo>
                  <a:cubicBezTo>
                    <a:pt x="538" y="687"/>
                    <a:pt x="534" y="689"/>
                    <a:pt x="532" y="692"/>
                  </a:cubicBezTo>
                  <a:cubicBezTo>
                    <a:pt x="529" y="695"/>
                    <a:pt x="532" y="701"/>
                    <a:pt x="532" y="701"/>
                  </a:cubicBezTo>
                  <a:cubicBezTo>
                    <a:pt x="531" y="706"/>
                    <a:pt x="524" y="705"/>
                    <a:pt x="519" y="710"/>
                  </a:cubicBezTo>
                  <a:cubicBezTo>
                    <a:pt x="513" y="714"/>
                    <a:pt x="515" y="726"/>
                    <a:pt x="496" y="723"/>
                  </a:cubicBezTo>
                  <a:cubicBezTo>
                    <a:pt x="477" y="720"/>
                    <a:pt x="484" y="715"/>
                    <a:pt x="477" y="714"/>
                  </a:cubicBezTo>
                  <a:cubicBezTo>
                    <a:pt x="471" y="712"/>
                    <a:pt x="464" y="712"/>
                    <a:pt x="461" y="705"/>
                  </a:cubicBezTo>
                  <a:cubicBezTo>
                    <a:pt x="457" y="698"/>
                    <a:pt x="455" y="699"/>
                    <a:pt x="449" y="697"/>
                  </a:cubicBezTo>
                  <a:cubicBezTo>
                    <a:pt x="443" y="696"/>
                    <a:pt x="433" y="691"/>
                    <a:pt x="426" y="695"/>
                  </a:cubicBezTo>
                  <a:cubicBezTo>
                    <a:pt x="419" y="699"/>
                    <a:pt x="417" y="699"/>
                    <a:pt x="414" y="695"/>
                  </a:cubicBezTo>
                  <a:cubicBezTo>
                    <a:pt x="411" y="691"/>
                    <a:pt x="406" y="693"/>
                    <a:pt x="402" y="701"/>
                  </a:cubicBezTo>
                  <a:cubicBezTo>
                    <a:pt x="399" y="709"/>
                    <a:pt x="395" y="720"/>
                    <a:pt x="393" y="731"/>
                  </a:cubicBezTo>
                  <a:cubicBezTo>
                    <a:pt x="391" y="742"/>
                    <a:pt x="377" y="767"/>
                    <a:pt x="363" y="787"/>
                  </a:cubicBezTo>
                  <a:cubicBezTo>
                    <a:pt x="349" y="806"/>
                    <a:pt x="339" y="819"/>
                    <a:pt x="338" y="831"/>
                  </a:cubicBezTo>
                  <a:cubicBezTo>
                    <a:pt x="337" y="843"/>
                    <a:pt x="335" y="848"/>
                    <a:pt x="331" y="856"/>
                  </a:cubicBezTo>
                  <a:cubicBezTo>
                    <a:pt x="328" y="864"/>
                    <a:pt x="336" y="862"/>
                    <a:pt x="343" y="863"/>
                  </a:cubicBezTo>
                  <a:cubicBezTo>
                    <a:pt x="350" y="863"/>
                    <a:pt x="356" y="863"/>
                    <a:pt x="358" y="865"/>
                  </a:cubicBezTo>
                  <a:cubicBezTo>
                    <a:pt x="360" y="867"/>
                    <a:pt x="359" y="889"/>
                    <a:pt x="363" y="895"/>
                  </a:cubicBezTo>
                  <a:cubicBezTo>
                    <a:pt x="367" y="901"/>
                    <a:pt x="372" y="891"/>
                    <a:pt x="377" y="888"/>
                  </a:cubicBezTo>
                  <a:cubicBezTo>
                    <a:pt x="382" y="886"/>
                    <a:pt x="386" y="885"/>
                    <a:pt x="394" y="886"/>
                  </a:cubicBezTo>
                  <a:cubicBezTo>
                    <a:pt x="402" y="887"/>
                    <a:pt x="407" y="895"/>
                    <a:pt x="420" y="895"/>
                  </a:cubicBezTo>
                  <a:cubicBezTo>
                    <a:pt x="432" y="896"/>
                    <a:pt x="446" y="894"/>
                    <a:pt x="452" y="892"/>
                  </a:cubicBezTo>
                  <a:cubicBezTo>
                    <a:pt x="459" y="890"/>
                    <a:pt x="464" y="878"/>
                    <a:pt x="468" y="876"/>
                  </a:cubicBezTo>
                  <a:cubicBezTo>
                    <a:pt x="472" y="874"/>
                    <a:pt x="493" y="861"/>
                    <a:pt x="498" y="858"/>
                  </a:cubicBezTo>
                  <a:cubicBezTo>
                    <a:pt x="503" y="856"/>
                    <a:pt x="506" y="832"/>
                    <a:pt x="509" y="822"/>
                  </a:cubicBezTo>
                  <a:cubicBezTo>
                    <a:pt x="512" y="812"/>
                    <a:pt x="521" y="810"/>
                    <a:pt x="529" y="806"/>
                  </a:cubicBezTo>
                  <a:cubicBezTo>
                    <a:pt x="537" y="802"/>
                    <a:pt x="554" y="798"/>
                    <a:pt x="560" y="797"/>
                  </a:cubicBezTo>
                  <a:cubicBezTo>
                    <a:pt x="567" y="796"/>
                    <a:pt x="584" y="780"/>
                    <a:pt x="585" y="774"/>
                  </a:cubicBezTo>
                  <a:cubicBezTo>
                    <a:pt x="585" y="768"/>
                    <a:pt x="588" y="763"/>
                    <a:pt x="601" y="758"/>
                  </a:cubicBezTo>
                  <a:cubicBezTo>
                    <a:pt x="614" y="753"/>
                    <a:pt x="617" y="756"/>
                    <a:pt x="630" y="758"/>
                  </a:cubicBezTo>
                  <a:cubicBezTo>
                    <a:pt x="644" y="759"/>
                    <a:pt x="647" y="762"/>
                    <a:pt x="653" y="758"/>
                  </a:cubicBezTo>
                  <a:cubicBezTo>
                    <a:pt x="659" y="755"/>
                    <a:pt x="665" y="754"/>
                    <a:pt x="673" y="754"/>
                  </a:cubicBezTo>
                  <a:cubicBezTo>
                    <a:pt x="680" y="754"/>
                    <a:pt x="693" y="748"/>
                    <a:pt x="696" y="746"/>
                  </a:cubicBezTo>
                  <a:cubicBezTo>
                    <a:pt x="699" y="745"/>
                    <a:pt x="705" y="749"/>
                    <a:pt x="709" y="748"/>
                  </a:cubicBezTo>
                  <a:cubicBezTo>
                    <a:pt x="714" y="748"/>
                    <a:pt x="708" y="741"/>
                    <a:pt x="712" y="737"/>
                  </a:cubicBezTo>
                  <a:cubicBezTo>
                    <a:pt x="717" y="732"/>
                    <a:pt x="716" y="739"/>
                    <a:pt x="721" y="748"/>
                  </a:cubicBezTo>
                  <a:cubicBezTo>
                    <a:pt x="727" y="757"/>
                    <a:pt x="728" y="762"/>
                    <a:pt x="732" y="769"/>
                  </a:cubicBezTo>
                  <a:cubicBezTo>
                    <a:pt x="736" y="776"/>
                    <a:pt x="745" y="782"/>
                    <a:pt x="750" y="793"/>
                  </a:cubicBezTo>
                  <a:cubicBezTo>
                    <a:pt x="755" y="805"/>
                    <a:pt x="752" y="807"/>
                    <a:pt x="760" y="809"/>
                  </a:cubicBezTo>
                  <a:cubicBezTo>
                    <a:pt x="768" y="811"/>
                    <a:pt x="771" y="812"/>
                    <a:pt x="780" y="824"/>
                  </a:cubicBezTo>
                  <a:cubicBezTo>
                    <a:pt x="789" y="835"/>
                    <a:pt x="801" y="851"/>
                    <a:pt x="803" y="863"/>
                  </a:cubicBezTo>
                  <a:cubicBezTo>
                    <a:pt x="804" y="874"/>
                    <a:pt x="791" y="895"/>
                    <a:pt x="786" y="900"/>
                  </a:cubicBezTo>
                  <a:cubicBezTo>
                    <a:pt x="780" y="905"/>
                    <a:pt x="789" y="907"/>
                    <a:pt x="798" y="904"/>
                  </a:cubicBezTo>
                  <a:cubicBezTo>
                    <a:pt x="807" y="901"/>
                    <a:pt x="812" y="901"/>
                    <a:pt x="816" y="893"/>
                  </a:cubicBezTo>
                  <a:cubicBezTo>
                    <a:pt x="821" y="885"/>
                    <a:pt x="819" y="878"/>
                    <a:pt x="822" y="876"/>
                  </a:cubicBezTo>
                  <a:cubicBezTo>
                    <a:pt x="825" y="874"/>
                    <a:pt x="835" y="868"/>
                    <a:pt x="835" y="862"/>
                  </a:cubicBezTo>
                  <a:cubicBezTo>
                    <a:pt x="836" y="856"/>
                    <a:pt x="828" y="856"/>
                    <a:pt x="826" y="852"/>
                  </a:cubicBezTo>
                  <a:cubicBezTo>
                    <a:pt x="824" y="848"/>
                    <a:pt x="833" y="837"/>
                    <a:pt x="838" y="835"/>
                  </a:cubicBezTo>
                  <a:cubicBezTo>
                    <a:pt x="843" y="833"/>
                    <a:pt x="851" y="845"/>
                    <a:pt x="854" y="851"/>
                  </a:cubicBezTo>
                  <a:cubicBezTo>
                    <a:pt x="857" y="857"/>
                    <a:pt x="869" y="847"/>
                    <a:pt x="867" y="842"/>
                  </a:cubicBezTo>
                  <a:cubicBezTo>
                    <a:pt x="865" y="837"/>
                    <a:pt x="858" y="826"/>
                    <a:pt x="850" y="822"/>
                  </a:cubicBezTo>
                  <a:cubicBezTo>
                    <a:pt x="842" y="819"/>
                    <a:pt x="836" y="819"/>
                    <a:pt x="832" y="812"/>
                  </a:cubicBezTo>
                  <a:cubicBezTo>
                    <a:pt x="829" y="805"/>
                    <a:pt x="825" y="796"/>
                    <a:pt x="821" y="791"/>
                  </a:cubicBezTo>
                  <a:cubicBezTo>
                    <a:pt x="816" y="786"/>
                    <a:pt x="797" y="781"/>
                    <a:pt x="792" y="777"/>
                  </a:cubicBezTo>
                  <a:cubicBezTo>
                    <a:pt x="788" y="772"/>
                    <a:pt x="791" y="748"/>
                    <a:pt x="791" y="742"/>
                  </a:cubicBezTo>
                  <a:cubicBezTo>
                    <a:pt x="792" y="736"/>
                    <a:pt x="781" y="738"/>
                    <a:pt x="773" y="736"/>
                  </a:cubicBezTo>
                  <a:cubicBezTo>
                    <a:pt x="765" y="733"/>
                    <a:pt x="769" y="727"/>
                    <a:pt x="771" y="725"/>
                  </a:cubicBezTo>
                  <a:cubicBezTo>
                    <a:pt x="774" y="724"/>
                    <a:pt x="777" y="712"/>
                    <a:pt x="775" y="708"/>
                  </a:cubicBezTo>
                  <a:cubicBezTo>
                    <a:pt x="773" y="704"/>
                    <a:pt x="778" y="703"/>
                    <a:pt x="787" y="706"/>
                  </a:cubicBezTo>
                  <a:cubicBezTo>
                    <a:pt x="796" y="709"/>
                    <a:pt x="790" y="712"/>
                    <a:pt x="788" y="717"/>
                  </a:cubicBezTo>
                  <a:cubicBezTo>
                    <a:pt x="786" y="723"/>
                    <a:pt x="793" y="729"/>
                    <a:pt x="797" y="729"/>
                  </a:cubicBezTo>
                  <a:cubicBezTo>
                    <a:pt x="801" y="730"/>
                    <a:pt x="805" y="722"/>
                    <a:pt x="806" y="717"/>
                  </a:cubicBezTo>
                  <a:cubicBezTo>
                    <a:pt x="806" y="711"/>
                    <a:pt x="809" y="717"/>
                    <a:pt x="815" y="724"/>
                  </a:cubicBezTo>
                  <a:cubicBezTo>
                    <a:pt x="822" y="731"/>
                    <a:pt x="820" y="733"/>
                    <a:pt x="825" y="741"/>
                  </a:cubicBezTo>
                  <a:cubicBezTo>
                    <a:pt x="828" y="749"/>
                    <a:pt x="819" y="752"/>
                    <a:pt x="816" y="759"/>
                  </a:cubicBezTo>
                  <a:cubicBezTo>
                    <a:pt x="813" y="766"/>
                    <a:pt x="818" y="762"/>
                    <a:pt x="828" y="765"/>
                  </a:cubicBezTo>
                  <a:cubicBezTo>
                    <a:pt x="837" y="769"/>
                    <a:pt x="830" y="769"/>
                    <a:pt x="841" y="774"/>
                  </a:cubicBezTo>
                  <a:cubicBezTo>
                    <a:pt x="852" y="779"/>
                    <a:pt x="856" y="781"/>
                    <a:pt x="861" y="783"/>
                  </a:cubicBezTo>
                  <a:cubicBezTo>
                    <a:pt x="867" y="785"/>
                    <a:pt x="878" y="789"/>
                    <a:pt x="887" y="796"/>
                  </a:cubicBezTo>
                  <a:cubicBezTo>
                    <a:pt x="895" y="804"/>
                    <a:pt x="891" y="809"/>
                    <a:pt x="888" y="818"/>
                  </a:cubicBezTo>
                  <a:cubicBezTo>
                    <a:pt x="886" y="827"/>
                    <a:pt x="887" y="836"/>
                    <a:pt x="887" y="851"/>
                  </a:cubicBezTo>
                  <a:cubicBezTo>
                    <a:pt x="886" y="866"/>
                    <a:pt x="892" y="856"/>
                    <a:pt x="898" y="867"/>
                  </a:cubicBezTo>
                  <a:cubicBezTo>
                    <a:pt x="904" y="877"/>
                    <a:pt x="905" y="881"/>
                    <a:pt x="908" y="888"/>
                  </a:cubicBezTo>
                  <a:cubicBezTo>
                    <a:pt x="911" y="894"/>
                    <a:pt x="913" y="896"/>
                    <a:pt x="918" y="898"/>
                  </a:cubicBezTo>
                  <a:cubicBezTo>
                    <a:pt x="922" y="899"/>
                    <a:pt x="935" y="898"/>
                    <a:pt x="935" y="903"/>
                  </a:cubicBezTo>
                  <a:cubicBezTo>
                    <a:pt x="935" y="909"/>
                    <a:pt x="924" y="902"/>
                    <a:pt x="914" y="906"/>
                  </a:cubicBezTo>
                  <a:cubicBezTo>
                    <a:pt x="904" y="909"/>
                    <a:pt x="906" y="911"/>
                    <a:pt x="905" y="920"/>
                  </a:cubicBezTo>
                  <a:cubicBezTo>
                    <a:pt x="903" y="929"/>
                    <a:pt x="907" y="924"/>
                    <a:pt x="913" y="936"/>
                  </a:cubicBezTo>
                  <a:cubicBezTo>
                    <a:pt x="919" y="949"/>
                    <a:pt x="914" y="948"/>
                    <a:pt x="917" y="948"/>
                  </a:cubicBezTo>
                  <a:cubicBezTo>
                    <a:pt x="921" y="949"/>
                    <a:pt x="923" y="946"/>
                    <a:pt x="926" y="953"/>
                  </a:cubicBezTo>
                  <a:cubicBezTo>
                    <a:pt x="930" y="959"/>
                    <a:pt x="929" y="958"/>
                    <a:pt x="936" y="954"/>
                  </a:cubicBezTo>
                  <a:cubicBezTo>
                    <a:pt x="944" y="951"/>
                    <a:pt x="946" y="952"/>
                    <a:pt x="947" y="949"/>
                  </a:cubicBezTo>
                  <a:cubicBezTo>
                    <a:pt x="948" y="945"/>
                    <a:pt x="948" y="940"/>
                    <a:pt x="953" y="943"/>
                  </a:cubicBezTo>
                  <a:cubicBezTo>
                    <a:pt x="959" y="946"/>
                    <a:pt x="962" y="939"/>
                    <a:pt x="960" y="931"/>
                  </a:cubicBezTo>
                  <a:cubicBezTo>
                    <a:pt x="959" y="924"/>
                    <a:pt x="960" y="922"/>
                    <a:pt x="957" y="923"/>
                  </a:cubicBezTo>
                  <a:cubicBezTo>
                    <a:pt x="955" y="924"/>
                    <a:pt x="949" y="935"/>
                    <a:pt x="942" y="931"/>
                  </a:cubicBezTo>
                  <a:cubicBezTo>
                    <a:pt x="935" y="926"/>
                    <a:pt x="955" y="922"/>
                    <a:pt x="960" y="919"/>
                  </a:cubicBezTo>
                  <a:cubicBezTo>
                    <a:pt x="965" y="917"/>
                    <a:pt x="964" y="913"/>
                    <a:pt x="970" y="915"/>
                  </a:cubicBezTo>
                  <a:cubicBezTo>
                    <a:pt x="976" y="916"/>
                    <a:pt x="982" y="913"/>
                    <a:pt x="979" y="904"/>
                  </a:cubicBezTo>
                  <a:cubicBezTo>
                    <a:pt x="976" y="895"/>
                    <a:pt x="968" y="891"/>
                    <a:pt x="952" y="873"/>
                  </a:cubicBezTo>
                  <a:cubicBezTo>
                    <a:pt x="935" y="855"/>
                    <a:pt x="954" y="853"/>
                    <a:pt x="970" y="846"/>
                  </a:cubicBezTo>
                  <a:cubicBezTo>
                    <a:pt x="986" y="840"/>
                    <a:pt x="1015" y="836"/>
                    <a:pt x="1020" y="837"/>
                  </a:cubicBezTo>
                  <a:cubicBezTo>
                    <a:pt x="1024" y="839"/>
                    <a:pt x="1022" y="847"/>
                    <a:pt x="1017" y="852"/>
                  </a:cubicBezTo>
                  <a:cubicBezTo>
                    <a:pt x="1012" y="856"/>
                    <a:pt x="1010" y="863"/>
                    <a:pt x="1011" y="867"/>
                  </a:cubicBezTo>
                  <a:cubicBezTo>
                    <a:pt x="1013" y="871"/>
                    <a:pt x="1021" y="872"/>
                    <a:pt x="1023" y="872"/>
                  </a:cubicBezTo>
                  <a:cubicBezTo>
                    <a:pt x="1025" y="872"/>
                    <a:pt x="1031" y="873"/>
                    <a:pt x="1034" y="884"/>
                  </a:cubicBezTo>
                  <a:cubicBezTo>
                    <a:pt x="1036" y="895"/>
                    <a:pt x="1027" y="900"/>
                    <a:pt x="1022" y="901"/>
                  </a:cubicBezTo>
                  <a:cubicBezTo>
                    <a:pt x="1017" y="902"/>
                    <a:pt x="1016" y="915"/>
                    <a:pt x="1015" y="921"/>
                  </a:cubicBezTo>
                  <a:cubicBezTo>
                    <a:pt x="1013" y="926"/>
                    <a:pt x="1033" y="920"/>
                    <a:pt x="1038" y="921"/>
                  </a:cubicBezTo>
                  <a:cubicBezTo>
                    <a:pt x="1043" y="923"/>
                    <a:pt x="1042" y="930"/>
                    <a:pt x="1047" y="938"/>
                  </a:cubicBezTo>
                  <a:cubicBezTo>
                    <a:pt x="1051" y="947"/>
                    <a:pt x="1052" y="946"/>
                    <a:pt x="1055" y="955"/>
                  </a:cubicBezTo>
                  <a:cubicBezTo>
                    <a:pt x="1057" y="964"/>
                    <a:pt x="1047" y="960"/>
                    <a:pt x="1057" y="964"/>
                  </a:cubicBezTo>
                  <a:cubicBezTo>
                    <a:pt x="1068" y="968"/>
                    <a:pt x="1070" y="963"/>
                    <a:pt x="1080" y="964"/>
                  </a:cubicBezTo>
                  <a:cubicBezTo>
                    <a:pt x="1089" y="964"/>
                    <a:pt x="1113" y="971"/>
                    <a:pt x="1120" y="969"/>
                  </a:cubicBezTo>
                  <a:cubicBezTo>
                    <a:pt x="1128" y="966"/>
                    <a:pt x="1133" y="957"/>
                    <a:pt x="1142" y="955"/>
                  </a:cubicBezTo>
                  <a:cubicBezTo>
                    <a:pt x="1150" y="954"/>
                    <a:pt x="1158" y="969"/>
                    <a:pt x="1168" y="974"/>
                  </a:cubicBezTo>
                  <a:cubicBezTo>
                    <a:pt x="1178" y="978"/>
                    <a:pt x="1193" y="970"/>
                    <a:pt x="1197" y="966"/>
                  </a:cubicBezTo>
                  <a:cubicBezTo>
                    <a:pt x="1201" y="963"/>
                    <a:pt x="1204" y="964"/>
                    <a:pt x="1216" y="963"/>
                  </a:cubicBezTo>
                  <a:cubicBezTo>
                    <a:pt x="1227" y="962"/>
                    <a:pt x="1231" y="963"/>
                    <a:pt x="1232" y="957"/>
                  </a:cubicBezTo>
                  <a:cubicBezTo>
                    <a:pt x="1233" y="952"/>
                    <a:pt x="1240" y="948"/>
                    <a:pt x="1242" y="958"/>
                  </a:cubicBezTo>
                  <a:cubicBezTo>
                    <a:pt x="1243" y="968"/>
                    <a:pt x="1238" y="966"/>
                    <a:pt x="1233" y="972"/>
                  </a:cubicBezTo>
                  <a:cubicBezTo>
                    <a:pt x="1229" y="978"/>
                    <a:pt x="1232" y="983"/>
                    <a:pt x="1235" y="993"/>
                  </a:cubicBezTo>
                  <a:cubicBezTo>
                    <a:pt x="1238" y="1003"/>
                    <a:pt x="1235" y="1013"/>
                    <a:pt x="1236" y="1020"/>
                  </a:cubicBezTo>
                  <a:cubicBezTo>
                    <a:pt x="1237" y="1027"/>
                    <a:pt x="1233" y="1030"/>
                    <a:pt x="1231" y="1036"/>
                  </a:cubicBezTo>
                  <a:cubicBezTo>
                    <a:pt x="1229" y="1043"/>
                    <a:pt x="1227" y="1039"/>
                    <a:pt x="1223" y="1047"/>
                  </a:cubicBezTo>
                  <a:cubicBezTo>
                    <a:pt x="1218" y="1055"/>
                    <a:pt x="1217" y="1062"/>
                    <a:pt x="1220" y="1072"/>
                  </a:cubicBezTo>
                  <a:cubicBezTo>
                    <a:pt x="1223" y="1082"/>
                    <a:pt x="1212" y="1090"/>
                    <a:pt x="1205" y="1099"/>
                  </a:cubicBezTo>
                  <a:cubicBezTo>
                    <a:pt x="1198" y="1108"/>
                    <a:pt x="1192" y="1118"/>
                    <a:pt x="1186" y="1117"/>
                  </a:cubicBezTo>
                  <a:cubicBezTo>
                    <a:pt x="1180" y="1116"/>
                    <a:pt x="1163" y="1114"/>
                    <a:pt x="1158" y="1111"/>
                  </a:cubicBezTo>
                  <a:cubicBezTo>
                    <a:pt x="1153" y="1107"/>
                    <a:pt x="1142" y="1093"/>
                    <a:pt x="1133" y="1095"/>
                  </a:cubicBezTo>
                  <a:cubicBezTo>
                    <a:pt x="1124" y="1096"/>
                    <a:pt x="1087" y="1106"/>
                    <a:pt x="1073" y="1112"/>
                  </a:cubicBezTo>
                  <a:cubicBezTo>
                    <a:pt x="1058" y="1117"/>
                    <a:pt x="1034" y="1105"/>
                    <a:pt x="1025" y="1099"/>
                  </a:cubicBezTo>
                  <a:cubicBezTo>
                    <a:pt x="1016" y="1093"/>
                    <a:pt x="1003" y="1097"/>
                    <a:pt x="994" y="1099"/>
                  </a:cubicBezTo>
                  <a:cubicBezTo>
                    <a:pt x="984" y="1101"/>
                    <a:pt x="981" y="1089"/>
                    <a:pt x="970" y="1082"/>
                  </a:cubicBezTo>
                  <a:cubicBezTo>
                    <a:pt x="959" y="1075"/>
                    <a:pt x="950" y="1081"/>
                    <a:pt x="939" y="1080"/>
                  </a:cubicBezTo>
                  <a:cubicBezTo>
                    <a:pt x="927" y="1078"/>
                    <a:pt x="929" y="1066"/>
                    <a:pt x="925" y="1061"/>
                  </a:cubicBezTo>
                  <a:cubicBezTo>
                    <a:pt x="921" y="1055"/>
                    <a:pt x="893" y="1054"/>
                    <a:pt x="879" y="1055"/>
                  </a:cubicBezTo>
                  <a:cubicBezTo>
                    <a:pt x="865" y="1055"/>
                    <a:pt x="864" y="1056"/>
                    <a:pt x="864" y="1064"/>
                  </a:cubicBezTo>
                  <a:cubicBezTo>
                    <a:pt x="865" y="1071"/>
                    <a:pt x="860" y="1092"/>
                    <a:pt x="857" y="1102"/>
                  </a:cubicBezTo>
                  <a:cubicBezTo>
                    <a:pt x="855" y="1112"/>
                    <a:pt x="834" y="1115"/>
                    <a:pt x="828" y="1116"/>
                  </a:cubicBezTo>
                  <a:cubicBezTo>
                    <a:pt x="823" y="1117"/>
                    <a:pt x="806" y="1106"/>
                    <a:pt x="800" y="1106"/>
                  </a:cubicBezTo>
                  <a:cubicBezTo>
                    <a:pt x="795" y="1106"/>
                    <a:pt x="785" y="1106"/>
                    <a:pt x="782" y="1101"/>
                  </a:cubicBezTo>
                  <a:cubicBezTo>
                    <a:pt x="780" y="1096"/>
                    <a:pt x="774" y="1096"/>
                    <a:pt x="764" y="1092"/>
                  </a:cubicBezTo>
                  <a:cubicBezTo>
                    <a:pt x="754" y="1088"/>
                    <a:pt x="754" y="1076"/>
                    <a:pt x="752" y="1066"/>
                  </a:cubicBezTo>
                  <a:cubicBezTo>
                    <a:pt x="750" y="1055"/>
                    <a:pt x="739" y="1050"/>
                    <a:pt x="724" y="1041"/>
                  </a:cubicBezTo>
                  <a:cubicBezTo>
                    <a:pt x="709" y="1033"/>
                    <a:pt x="693" y="1042"/>
                    <a:pt x="688" y="1045"/>
                  </a:cubicBezTo>
                  <a:cubicBezTo>
                    <a:pt x="683" y="1047"/>
                    <a:pt x="667" y="1041"/>
                    <a:pt x="654" y="1023"/>
                  </a:cubicBezTo>
                  <a:cubicBezTo>
                    <a:pt x="641" y="1005"/>
                    <a:pt x="663" y="1001"/>
                    <a:pt x="662" y="994"/>
                  </a:cubicBezTo>
                  <a:cubicBezTo>
                    <a:pt x="660" y="989"/>
                    <a:pt x="671" y="982"/>
                    <a:pt x="679" y="975"/>
                  </a:cubicBezTo>
                  <a:cubicBezTo>
                    <a:pt x="688" y="969"/>
                    <a:pt x="678" y="962"/>
                    <a:pt x="672" y="953"/>
                  </a:cubicBezTo>
                  <a:cubicBezTo>
                    <a:pt x="666" y="945"/>
                    <a:pt x="676" y="937"/>
                    <a:pt x="685" y="927"/>
                  </a:cubicBezTo>
                  <a:cubicBezTo>
                    <a:pt x="694" y="917"/>
                    <a:pt x="676" y="919"/>
                    <a:pt x="673" y="917"/>
                  </a:cubicBezTo>
                  <a:cubicBezTo>
                    <a:pt x="670" y="916"/>
                    <a:pt x="675" y="908"/>
                    <a:pt x="672" y="904"/>
                  </a:cubicBezTo>
                  <a:cubicBezTo>
                    <a:pt x="668" y="900"/>
                    <a:pt x="660" y="904"/>
                    <a:pt x="660" y="910"/>
                  </a:cubicBezTo>
                  <a:cubicBezTo>
                    <a:pt x="661" y="916"/>
                    <a:pt x="649" y="917"/>
                    <a:pt x="642" y="920"/>
                  </a:cubicBezTo>
                  <a:cubicBezTo>
                    <a:pt x="634" y="924"/>
                    <a:pt x="628" y="931"/>
                    <a:pt x="622" y="926"/>
                  </a:cubicBezTo>
                  <a:cubicBezTo>
                    <a:pt x="617" y="921"/>
                    <a:pt x="618" y="918"/>
                    <a:pt x="607" y="915"/>
                  </a:cubicBezTo>
                  <a:cubicBezTo>
                    <a:pt x="596" y="912"/>
                    <a:pt x="583" y="918"/>
                    <a:pt x="576" y="922"/>
                  </a:cubicBezTo>
                  <a:cubicBezTo>
                    <a:pt x="569" y="926"/>
                    <a:pt x="567" y="924"/>
                    <a:pt x="564" y="918"/>
                  </a:cubicBezTo>
                  <a:cubicBezTo>
                    <a:pt x="562" y="913"/>
                    <a:pt x="558" y="911"/>
                    <a:pt x="541" y="909"/>
                  </a:cubicBezTo>
                  <a:cubicBezTo>
                    <a:pt x="524" y="908"/>
                    <a:pt x="505" y="908"/>
                    <a:pt x="489" y="912"/>
                  </a:cubicBezTo>
                  <a:cubicBezTo>
                    <a:pt x="474" y="915"/>
                    <a:pt x="443" y="925"/>
                    <a:pt x="431" y="930"/>
                  </a:cubicBezTo>
                  <a:cubicBezTo>
                    <a:pt x="419" y="936"/>
                    <a:pt x="401" y="932"/>
                    <a:pt x="385" y="926"/>
                  </a:cubicBezTo>
                  <a:cubicBezTo>
                    <a:pt x="369" y="921"/>
                    <a:pt x="365" y="913"/>
                    <a:pt x="361" y="904"/>
                  </a:cubicBezTo>
                  <a:cubicBezTo>
                    <a:pt x="357" y="895"/>
                    <a:pt x="357" y="899"/>
                    <a:pt x="351" y="908"/>
                  </a:cubicBezTo>
                  <a:cubicBezTo>
                    <a:pt x="345" y="916"/>
                    <a:pt x="343" y="916"/>
                    <a:pt x="337" y="926"/>
                  </a:cubicBezTo>
                  <a:cubicBezTo>
                    <a:pt x="330" y="935"/>
                    <a:pt x="326" y="937"/>
                    <a:pt x="318" y="942"/>
                  </a:cubicBezTo>
                  <a:cubicBezTo>
                    <a:pt x="309" y="947"/>
                    <a:pt x="304" y="949"/>
                    <a:pt x="300" y="953"/>
                  </a:cubicBezTo>
                  <a:cubicBezTo>
                    <a:pt x="296" y="958"/>
                    <a:pt x="283" y="961"/>
                    <a:pt x="276" y="965"/>
                  </a:cubicBezTo>
                  <a:cubicBezTo>
                    <a:pt x="270" y="968"/>
                    <a:pt x="272" y="982"/>
                    <a:pt x="265" y="988"/>
                  </a:cubicBezTo>
                  <a:cubicBezTo>
                    <a:pt x="258" y="995"/>
                    <a:pt x="251" y="1005"/>
                    <a:pt x="247" y="1017"/>
                  </a:cubicBezTo>
                  <a:cubicBezTo>
                    <a:pt x="243" y="1028"/>
                    <a:pt x="242" y="1029"/>
                    <a:pt x="245" y="1036"/>
                  </a:cubicBezTo>
                  <a:cubicBezTo>
                    <a:pt x="249" y="1044"/>
                    <a:pt x="243" y="1044"/>
                    <a:pt x="239" y="1042"/>
                  </a:cubicBezTo>
                  <a:cubicBezTo>
                    <a:pt x="236" y="1041"/>
                    <a:pt x="233" y="1044"/>
                    <a:pt x="225" y="1053"/>
                  </a:cubicBezTo>
                  <a:cubicBezTo>
                    <a:pt x="218" y="1062"/>
                    <a:pt x="212" y="1063"/>
                    <a:pt x="204" y="1063"/>
                  </a:cubicBezTo>
                  <a:cubicBezTo>
                    <a:pt x="196" y="1064"/>
                    <a:pt x="200" y="1069"/>
                    <a:pt x="190" y="1074"/>
                  </a:cubicBezTo>
                  <a:cubicBezTo>
                    <a:pt x="180" y="1080"/>
                    <a:pt x="173" y="1076"/>
                    <a:pt x="166" y="1084"/>
                  </a:cubicBezTo>
                  <a:cubicBezTo>
                    <a:pt x="166" y="1084"/>
                    <a:pt x="149" y="1098"/>
                    <a:pt x="139" y="1110"/>
                  </a:cubicBezTo>
                  <a:cubicBezTo>
                    <a:pt x="128" y="1121"/>
                    <a:pt x="112" y="1144"/>
                    <a:pt x="105" y="1155"/>
                  </a:cubicBezTo>
                  <a:cubicBezTo>
                    <a:pt x="98" y="1165"/>
                    <a:pt x="87" y="1182"/>
                    <a:pt x="85" y="1186"/>
                  </a:cubicBezTo>
                  <a:cubicBezTo>
                    <a:pt x="82" y="1191"/>
                    <a:pt x="72" y="1207"/>
                    <a:pt x="62" y="1218"/>
                  </a:cubicBezTo>
                  <a:cubicBezTo>
                    <a:pt x="52" y="1229"/>
                    <a:pt x="48" y="1232"/>
                    <a:pt x="47" y="1238"/>
                  </a:cubicBezTo>
                  <a:cubicBezTo>
                    <a:pt x="46" y="1245"/>
                    <a:pt x="56" y="1268"/>
                    <a:pt x="54" y="1272"/>
                  </a:cubicBezTo>
                  <a:cubicBezTo>
                    <a:pt x="53" y="1275"/>
                    <a:pt x="49" y="1292"/>
                    <a:pt x="48" y="1300"/>
                  </a:cubicBezTo>
                  <a:cubicBezTo>
                    <a:pt x="48" y="1309"/>
                    <a:pt x="46" y="1317"/>
                    <a:pt x="41" y="1327"/>
                  </a:cubicBezTo>
                  <a:cubicBezTo>
                    <a:pt x="36" y="1337"/>
                    <a:pt x="34" y="1343"/>
                    <a:pt x="35" y="1351"/>
                  </a:cubicBezTo>
                  <a:cubicBezTo>
                    <a:pt x="35" y="1359"/>
                    <a:pt x="32" y="1367"/>
                    <a:pt x="25" y="1370"/>
                  </a:cubicBezTo>
                  <a:cubicBezTo>
                    <a:pt x="19" y="1374"/>
                    <a:pt x="22" y="1389"/>
                    <a:pt x="17" y="1396"/>
                  </a:cubicBezTo>
                  <a:cubicBezTo>
                    <a:pt x="12" y="1402"/>
                    <a:pt x="5" y="1397"/>
                    <a:pt x="3" y="1403"/>
                  </a:cubicBezTo>
                  <a:cubicBezTo>
                    <a:pt x="0" y="1409"/>
                    <a:pt x="3" y="1420"/>
                    <a:pt x="4" y="1429"/>
                  </a:cubicBezTo>
                  <a:cubicBezTo>
                    <a:pt x="5" y="1439"/>
                    <a:pt x="0" y="1453"/>
                    <a:pt x="1" y="1458"/>
                  </a:cubicBezTo>
                  <a:cubicBezTo>
                    <a:pt x="2" y="1462"/>
                    <a:pt x="5" y="1475"/>
                    <a:pt x="6" y="1489"/>
                  </a:cubicBezTo>
                  <a:cubicBezTo>
                    <a:pt x="7" y="1503"/>
                    <a:pt x="12" y="1508"/>
                    <a:pt x="17" y="1514"/>
                  </a:cubicBezTo>
                  <a:cubicBezTo>
                    <a:pt x="22" y="1519"/>
                    <a:pt x="21" y="1528"/>
                    <a:pt x="23" y="1537"/>
                  </a:cubicBezTo>
                  <a:cubicBezTo>
                    <a:pt x="25" y="1545"/>
                    <a:pt x="28" y="1553"/>
                    <a:pt x="28" y="1563"/>
                  </a:cubicBezTo>
                  <a:cubicBezTo>
                    <a:pt x="28" y="1573"/>
                    <a:pt x="40" y="1573"/>
                    <a:pt x="45" y="1583"/>
                  </a:cubicBezTo>
                  <a:cubicBezTo>
                    <a:pt x="51" y="1594"/>
                    <a:pt x="43" y="1610"/>
                    <a:pt x="44" y="1618"/>
                  </a:cubicBezTo>
                  <a:cubicBezTo>
                    <a:pt x="44" y="1627"/>
                    <a:pt x="46" y="1645"/>
                    <a:pt x="47" y="1657"/>
                  </a:cubicBezTo>
                  <a:cubicBezTo>
                    <a:pt x="47" y="1669"/>
                    <a:pt x="63" y="1676"/>
                    <a:pt x="74" y="1691"/>
                  </a:cubicBezTo>
                  <a:cubicBezTo>
                    <a:pt x="85" y="1706"/>
                    <a:pt x="96" y="1721"/>
                    <a:pt x="110" y="1744"/>
                  </a:cubicBezTo>
                  <a:cubicBezTo>
                    <a:pt x="125" y="1767"/>
                    <a:pt x="136" y="1766"/>
                    <a:pt x="147" y="1769"/>
                  </a:cubicBezTo>
                  <a:cubicBezTo>
                    <a:pt x="159" y="1771"/>
                    <a:pt x="161" y="1762"/>
                    <a:pt x="170" y="1757"/>
                  </a:cubicBezTo>
                  <a:cubicBezTo>
                    <a:pt x="179" y="1751"/>
                    <a:pt x="176" y="1761"/>
                    <a:pt x="185" y="1764"/>
                  </a:cubicBezTo>
                  <a:cubicBezTo>
                    <a:pt x="195" y="1768"/>
                    <a:pt x="203" y="1768"/>
                    <a:pt x="209" y="1767"/>
                  </a:cubicBezTo>
                  <a:cubicBezTo>
                    <a:pt x="215" y="1765"/>
                    <a:pt x="216" y="1762"/>
                    <a:pt x="223" y="1763"/>
                  </a:cubicBezTo>
                  <a:cubicBezTo>
                    <a:pt x="230" y="1764"/>
                    <a:pt x="230" y="1771"/>
                    <a:pt x="235" y="1781"/>
                  </a:cubicBezTo>
                  <a:cubicBezTo>
                    <a:pt x="241" y="1790"/>
                    <a:pt x="247" y="1785"/>
                    <a:pt x="263" y="1788"/>
                  </a:cubicBezTo>
                  <a:cubicBezTo>
                    <a:pt x="279" y="1791"/>
                    <a:pt x="285" y="1788"/>
                    <a:pt x="294" y="1784"/>
                  </a:cubicBezTo>
                  <a:cubicBezTo>
                    <a:pt x="303" y="1779"/>
                    <a:pt x="332" y="1768"/>
                    <a:pt x="335" y="1767"/>
                  </a:cubicBezTo>
                  <a:cubicBezTo>
                    <a:pt x="338" y="1765"/>
                    <a:pt x="347" y="1764"/>
                    <a:pt x="356" y="1763"/>
                  </a:cubicBezTo>
                  <a:cubicBezTo>
                    <a:pt x="366" y="1762"/>
                    <a:pt x="363" y="1767"/>
                    <a:pt x="365" y="1775"/>
                  </a:cubicBezTo>
                  <a:cubicBezTo>
                    <a:pt x="367" y="1782"/>
                    <a:pt x="372" y="1774"/>
                    <a:pt x="381" y="1775"/>
                  </a:cubicBezTo>
                  <a:cubicBezTo>
                    <a:pt x="390" y="1777"/>
                    <a:pt x="390" y="1775"/>
                    <a:pt x="398" y="1784"/>
                  </a:cubicBezTo>
                  <a:cubicBezTo>
                    <a:pt x="406" y="1793"/>
                    <a:pt x="413" y="1809"/>
                    <a:pt x="416" y="1821"/>
                  </a:cubicBezTo>
                  <a:cubicBezTo>
                    <a:pt x="419" y="1833"/>
                    <a:pt x="424" y="1838"/>
                    <a:pt x="432" y="1842"/>
                  </a:cubicBezTo>
                  <a:cubicBezTo>
                    <a:pt x="439" y="1845"/>
                    <a:pt x="453" y="1838"/>
                    <a:pt x="465" y="1838"/>
                  </a:cubicBezTo>
                  <a:cubicBezTo>
                    <a:pt x="478" y="1839"/>
                    <a:pt x="488" y="1835"/>
                    <a:pt x="496" y="1841"/>
                  </a:cubicBezTo>
                  <a:cubicBezTo>
                    <a:pt x="504" y="1847"/>
                    <a:pt x="506" y="1868"/>
                    <a:pt x="508" y="1872"/>
                  </a:cubicBezTo>
                  <a:cubicBezTo>
                    <a:pt x="510" y="1876"/>
                    <a:pt x="523" y="1872"/>
                    <a:pt x="525" y="1879"/>
                  </a:cubicBezTo>
                  <a:cubicBezTo>
                    <a:pt x="528" y="1885"/>
                    <a:pt x="520" y="1898"/>
                    <a:pt x="517" y="1905"/>
                  </a:cubicBezTo>
                  <a:cubicBezTo>
                    <a:pt x="514" y="1913"/>
                    <a:pt x="516" y="1925"/>
                    <a:pt x="515" y="1933"/>
                  </a:cubicBezTo>
                  <a:cubicBezTo>
                    <a:pt x="515" y="1942"/>
                    <a:pt x="514" y="1953"/>
                    <a:pt x="514" y="1962"/>
                  </a:cubicBezTo>
                  <a:cubicBezTo>
                    <a:pt x="513" y="1972"/>
                    <a:pt x="513" y="1973"/>
                    <a:pt x="503" y="1978"/>
                  </a:cubicBezTo>
                  <a:cubicBezTo>
                    <a:pt x="493" y="1983"/>
                    <a:pt x="495" y="1985"/>
                    <a:pt x="499" y="1991"/>
                  </a:cubicBezTo>
                  <a:cubicBezTo>
                    <a:pt x="503" y="1998"/>
                    <a:pt x="509" y="2003"/>
                    <a:pt x="512" y="2014"/>
                  </a:cubicBezTo>
                  <a:cubicBezTo>
                    <a:pt x="514" y="2024"/>
                    <a:pt x="506" y="2022"/>
                    <a:pt x="509" y="2028"/>
                  </a:cubicBezTo>
                  <a:cubicBezTo>
                    <a:pt x="512" y="2033"/>
                    <a:pt x="515" y="2033"/>
                    <a:pt x="521" y="2032"/>
                  </a:cubicBezTo>
                  <a:cubicBezTo>
                    <a:pt x="527" y="2031"/>
                    <a:pt x="532" y="2039"/>
                    <a:pt x="530" y="2047"/>
                  </a:cubicBezTo>
                  <a:cubicBezTo>
                    <a:pt x="528" y="2056"/>
                    <a:pt x="537" y="2061"/>
                    <a:pt x="541" y="2069"/>
                  </a:cubicBezTo>
                  <a:cubicBezTo>
                    <a:pt x="546" y="2077"/>
                    <a:pt x="552" y="2076"/>
                    <a:pt x="564" y="2079"/>
                  </a:cubicBezTo>
                  <a:cubicBezTo>
                    <a:pt x="576" y="2082"/>
                    <a:pt x="584" y="2090"/>
                    <a:pt x="588" y="2102"/>
                  </a:cubicBezTo>
                  <a:cubicBezTo>
                    <a:pt x="593" y="2114"/>
                    <a:pt x="589" y="2113"/>
                    <a:pt x="593" y="2122"/>
                  </a:cubicBezTo>
                  <a:cubicBezTo>
                    <a:pt x="598" y="2131"/>
                    <a:pt x="593" y="2137"/>
                    <a:pt x="594" y="2142"/>
                  </a:cubicBezTo>
                  <a:cubicBezTo>
                    <a:pt x="594" y="2147"/>
                    <a:pt x="600" y="2152"/>
                    <a:pt x="606" y="2158"/>
                  </a:cubicBezTo>
                  <a:cubicBezTo>
                    <a:pt x="612" y="2165"/>
                    <a:pt x="611" y="2166"/>
                    <a:pt x="611" y="2174"/>
                  </a:cubicBezTo>
                  <a:cubicBezTo>
                    <a:pt x="611" y="2181"/>
                    <a:pt x="616" y="2179"/>
                    <a:pt x="618" y="2184"/>
                  </a:cubicBezTo>
                  <a:cubicBezTo>
                    <a:pt x="621" y="2189"/>
                    <a:pt x="625" y="2201"/>
                    <a:pt x="621" y="2206"/>
                  </a:cubicBezTo>
                  <a:cubicBezTo>
                    <a:pt x="617" y="2211"/>
                    <a:pt x="618" y="2221"/>
                    <a:pt x="622" y="2226"/>
                  </a:cubicBezTo>
                  <a:cubicBezTo>
                    <a:pt x="625" y="2230"/>
                    <a:pt x="631" y="2232"/>
                    <a:pt x="633" y="2238"/>
                  </a:cubicBezTo>
                  <a:cubicBezTo>
                    <a:pt x="636" y="2245"/>
                    <a:pt x="647" y="2279"/>
                    <a:pt x="650" y="2285"/>
                  </a:cubicBezTo>
                  <a:cubicBezTo>
                    <a:pt x="653" y="2291"/>
                    <a:pt x="652" y="2300"/>
                    <a:pt x="647" y="2305"/>
                  </a:cubicBezTo>
                  <a:cubicBezTo>
                    <a:pt x="643" y="2309"/>
                    <a:pt x="629" y="2318"/>
                    <a:pt x="626" y="2328"/>
                  </a:cubicBezTo>
                  <a:cubicBezTo>
                    <a:pt x="622" y="2339"/>
                    <a:pt x="624" y="2343"/>
                    <a:pt x="629" y="2353"/>
                  </a:cubicBezTo>
                  <a:cubicBezTo>
                    <a:pt x="634" y="2362"/>
                    <a:pt x="626" y="2360"/>
                    <a:pt x="623" y="2370"/>
                  </a:cubicBezTo>
                  <a:cubicBezTo>
                    <a:pt x="619" y="2381"/>
                    <a:pt x="618" y="2381"/>
                    <a:pt x="619" y="2391"/>
                  </a:cubicBezTo>
                  <a:cubicBezTo>
                    <a:pt x="620" y="2402"/>
                    <a:pt x="618" y="2403"/>
                    <a:pt x="625" y="2424"/>
                  </a:cubicBezTo>
                  <a:cubicBezTo>
                    <a:pt x="632" y="2445"/>
                    <a:pt x="641" y="2442"/>
                    <a:pt x="650" y="2451"/>
                  </a:cubicBezTo>
                  <a:cubicBezTo>
                    <a:pt x="659" y="2460"/>
                    <a:pt x="654" y="2465"/>
                    <a:pt x="657" y="2471"/>
                  </a:cubicBezTo>
                  <a:cubicBezTo>
                    <a:pt x="660" y="2477"/>
                    <a:pt x="676" y="2492"/>
                    <a:pt x="694" y="2513"/>
                  </a:cubicBezTo>
                  <a:cubicBezTo>
                    <a:pt x="711" y="2534"/>
                    <a:pt x="705" y="2532"/>
                    <a:pt x="704" y="2538"/>
                  </a:cubicBezTo>
                  <a:cubicBezTo>
                    <a:pt x="703" y="2544"/>
                    <a:pt x="705" y="2546"/>
                    <a:pt x="713" y="2560"/>
                  </a:cubicBezTo>
                  <a:cubicBezTo>
                    <a:pt x="721" y="2575"/>
                    <a:pt x="735" y="2586"/>
                    <a:pt x="733" y="2601"/>
                  </a:cubicBezTo>
                  <a:cubicBezTo>
                    <a:pt x="731" y="2617"/>
                    <a:pt x="738" y="2613"/>
                    <a:pt x="743" y="2626"/>
                  </a:cubicBezTo>
                  <a:cubicBezTo>
                    <a:pt x="748" y="2639"/>
                    <a:pt x="772" y="2653"/>
                    <a:pt x="786" y="2666"/>
                  </a:cubicBezTo>
                  <a:cubicBezTo>
                    <a:pt x="800" y="2679"/>
                    <a:pt x="806" y="2684"/>
                    <a:pt x="821" y="2707"/>
                  </a:cubicBezTo>
                  <a:cubicBezTo>
                    <a:pt x="835" y="2729"/>
                    <a:pt x="848" y="2734"/>
                    <a:pt x="853" y="2738"/>
                  </a:cubicBezTo>
                  <a:cubicBezTo>
                    <a:pt x="858" y="2743"/>
                    <a:pt x="855" y="2745"/>
                    <a:pt x="849" y="2746"/>
                  </a:cubicBezTo>
                  <a:cubicBezTo>
                    <a:pt x="843" y="2747"/>
                    <a:pt x="842" y="2750"/>
                    <a:pt x="844" y="2755"/>
                  </a:cubicBezTo>
                  <a:cubicBezTo>
                    <a:pt x="847" y="2760"/>
                    <a:pt x="850" y="2765"/>
                    <a:pt x="855" y="2774"/>
                  </a:cubicBezTo>
                  <a:cubicBezTo>
                    <a:pt x="859" y="2783"/>
                    <a:pt x="865" y="2779"/>
                    <a:pt x="873" y="2782"/>
                  </a:cubicBezTo>
                  <a:cubicBezTo>
                    <a:pt x="882" y="2786"/>
                    <a:pt x="890" y="2791"/>
                    <a:pt x="899" y="2791"/>
                  </a:cubicBezTo>
                  <a:cubicBezTo>
                    <a:pt x="907" y="2791"/>
                    <a:pt x="926" y="2786"/>
                    <a:pt x="939" y="2786"/>
                  </a:cubicBezTo>
                  <a:cubicBezTo>
                    <a:pt x="952" y="2787"/>
                    <a:pt x="958" y="2794"/>
                    <a:pt x="974" y="2793"/>
                  </a:cubicBezTo>
                  <a:cubicBezTo>
                    <a:pt x="991" y="2791"/>
                    <a:pt x="988" y="2791"/>
                    <a:pt x="1008" y="2793"/>
                  </a:cubicBezTo>
                  <a:cubicBezTo>
                    <a:pt x="1027" y="2796"/>
                    <a:pt x="1074" y="2786"/>
                    <a:pt x="1082" y="2777"/>
                  </a:cubicBezTo>
                  <a:cubicBezTo>
                    <a:pt x="1090" y="2769"/>
                    <a:pt x="1106" y="2755"/>
                    <a:pt x="1122" y="2748"/>
                  </a:cubicBezTo>
                  <a:cubicBezTo>
                    <a:pt x="1137" y="2740"/>
                    <a:pt x="1162" y="2727"/>
                    <a:pt x="1168" y="2723"/>
                  </a:cubicBezTo>
                  <a:cubicBezTo>
                    <a:pt x="1174" y="2718"/>
                    <a:pt x="1171" y="2713"/>
                    <a:pt x="1171" y="2704"/>
                  </a:cubicBezTo>
                  <a:cubicBezTo>
                    <a:pt x="1171" y="2695"/>
                    <a:pt x="1179" y="2691"/>
                    <a:pt x="1183" y="2681"/>
                  </a:cubicBezTo>
                  <a:cubicBezTo>
                    <a:pt x="1186" y="2671"/>
                    <a:pt x="1189" y="2668"/>
                    <a:pt x="1186" y="2657"/>
                  </a:cubicBezTo>
                  <a:cubicBezTo>
                    <a:pt x="1182" y="2646"/>
                    <a:pt x="1194" y="2649"/>
                    <a:pt x="1204" y="2642"/>
                  </a:cubicBezTo>
                  <a:cubicBezTo>
                    <a:pt x="1214" y="2635"/>
                    <a:pt x="1244" y="2628"/>
                    <a:pt x="1252" y="2624"/>
                  </a:cubicBezTo>
                  <a:cubicBezTo>
                    <a:pt x="1260" y="2620"/>
                    <a:pt x="1259" y="2620"/>
                    <a:pt x="1255" y="2613"/>
                  </a:cubicBezTo>
                  <a:cubicBezTo>
                    <a:pt x="1251" y="2605"/>
                    <a:pt x="1257" y="2587"/>
                    <a:pt x="1258" y="2576"/>
                  </a:cubicBezTo>
                  <a:cubicBezTo>
                    <a:pt x="1258" y="2565"/>
                    <a:pt x="1257" y="2562"/>
                    <a:pt x="1254" y="2564"/>
                  </a:cubicBezTo>
                  <a:cubicBezTo>
                    <a:pt x="1250" y="2566"/>
                    <a:pt x="1247" y="2564"/>
                    <a:pt x="1242" y="2550"/>
                  </a:cubicBezTo>
                  <a:cubicBezTo>
                    <a:pt x="1237" y="2536"/>
                    <a:pt x="1233" y="2531"/>
                    <a:pt x="1235" y="2524"/>
                  </a:cubicBezTo>
                  <a:cubicBezTo>
                    <a:pt x="1237" y="2517"/>
                    <a:pt x="1265" y="2512"/>
                    <a:pt x="1275" y="2506"/>
                  </a:cubicBezTo>
                  <a:cubicBezTo>
                    <a:pt x="1284" y="2501"/>
                    <a:pt x="1285" y="2498"/>
                    <a:pt x="1294" y="2490"/>
                  </a:cubicBezTo>
                  <a:cubicBezTo>
                    <a:pt x="1303" y="2481"/>
                    <a:pt x="1311" y="2474"/>
                    <a:pt x="1316" y="2472"/>
                  </a:cubicBezTo>
                  <a:cubicBezTo>
                    <a:pt x="1320" y="2469"/>
                    <a:pt x="1328" y="2466"/>
                    <a:pt x="1339" y="2460"/>
                  </a:cubicBezTo>
                  <a:cubicBezTo>
                    <a:pt x="1350" y="2454"/>
                    <a:pt x="1356" y="2450"/>
                    <a:pt x="1361" y="2446"/>
                  </a:cubicBezTo>
                  <a:cubicBezTo>
                    <a:pt x="1366" y="2443"/>
                    <a:pt x="1366" y="2450"/>
                    <a:pt x="1374" y="2446"/>
                  </a:cubicBezTo>
                  <a:cubicBezTo>
                    <a:pt x="1381" y="2443"/>
                    <a:pt x="1396" y="2432"/>
                    <a:pt x="1409" y="2424"/>
                  </a:cubicBezTo>
                  <a:cubicBezTo>
                    <a:pt x="1422" y="2415"/>
                    <a:pt x="1419" y="2403"/>
                    <a:pt x="1410" y="2395"/>
                  </a:cubicBezTo>
                  <a:cubicBezTo>
                    <a:pt x="1402" y="2387"/>
                    <a:pt x="1402" y="2384"/>
                    <a:pt x="1403" y="2371"/>
                  </a:cubicBezTo>
                  <a:cubicBezTo>
                    <a:pt x="1405" y="2358"/>
                    <a:pt x="1403" y="2361"/>
                    <a:pt x="1400" y="2360"/>
                  </a:cubicBezTo>
                  <a:cubicBezTo>
                    <a:pt x="1398" y="2360"/>
                    <a:pt x="1396" y="2356"/>
                    <a:pt x="1398" y="2349"/>
                  </a:cubicBezTo>
                  <a:cubicBezTo>
                    <a:pt x="1401" y="2342"/>
                    <a:pt x="1400" y="2335"/>
                    <a:pt x="1397" y="2329"/>
                  </a:cubicBezTo>
                  <a:cubicBezTo>
                    <a:pt x="1394" y="2323"/>
                    <a:pt x="1392" y="2316"/>
                    <a:pt x="1392" y="2307"/>
                  </a:cubicBezTo>
                  <a:cubicBezTo>
                    <a:pt x="1393" y="2297"/>
                    <a:pt x="1385" y="2290"/>
                    <a:pt x="1379" y="2286"/>
                  </a:cubicBezTo>
                  <a:cubicBezTo>
                    <a:pt x="1373" y="2282"/>
                    <a:pt x="1370" y="2274"/>
                    <a:pt x="1368" y="2266"/>
                  </a:cubicBezTo>
                  <a:cubicBezTo>
                    <a:pt x="1366" y="2259"/>
                    <a:pt x="1355" y="2262"/>
                    <a:pt x="1352" y="2256"/>
                  </a:cubicBezTo>
                  <a:cubicBezTo>
                    <a:pt x="1348" y="2249"/>
                    <a:pt x="1351" y="2227"/>
                    <a:pt x="1356" y="2219"/>
                  </a:cubicBezTo>
                  <a:cubicBezTo>
                    <a:pt x="1361" y="2211"/>
                    <a:pt x="1353" y="2202"/>
                    <a:pt x="1347" y="2199"/>
                  </a:cubicBezTo>
                  <a:cubicBezTo>
                    <a:pt x="1340" y="2195"/>
                    <a:pt x="1342" y="2178"/>
                    <a:pt x="1349" y="2165"/>
                  </a:cubicBezTo>
                  <a:cubicBezTo>
                    <a:pt x="1356" y="2151"/>
                    <a:pt x="1366" y="2147"/>
                    <a:pt x="1375" y="2141"/>
                  </a:cubicBezTo>
                  <a:cubicBezTo>
                    <a:pt x="1384" y="2135"/>
                    <a:pt x="1395" y="2116"/>
                    <a:pt x="1402" y="2112"/>
                  </a:cubicBezTo>
                  <a:cubicBezTo>
                    <a:pt x="1409" y="2107"/>
                    <a:pt x="1415" y="2098"/>
                    <a:pt x="1414" y="2086"/>
                  </a:cubicBezTo>
                  <a:cubicBezTo>
                    <a:pt x="1413" y="2075"/>
                    <a:pt x="1423" y="2077"/>
                    <a:pt x="1429" y="2074"/>
                  </a:cubicBezTo>
                  <a:cubicBezTo>
                    <a:pt x="1435" y="2070"/>
                    <a:pt x="1436" y="2064"/>
                    <a:pt x="1435" y="2055"/>
                  </a:cubicBezTo>
                  <a:cubicBezTo>
                    <a:pt x="1435" y="2047"/>
                    <a:pt x="1438" y="2049"/>
                    <a:pt x="1448" y="2043"/>
                  </a:cubicBezTo>
                  <a:cubicBezTo>
                    <a:pt x="1457" y="2038"/>
                    <a:pt x="1470" y="2026"/>
                    <a:pt x="1475" y="2016"/>
                  </a:cubicBezTo>
                  <a:cubicBezTo>
                    <a:pt x="1480" y="2007"/>
                    <a:pt x="1497" y="1998"/>
                    <a:pt x="1512" y="1988"/>
                  </a:cubicBezTo>
                  <a:cubicBezTo>
                    <a:pt x="1528" y="1979"/>
                    <a:pt x="1534" y="1968"/>
                    <a:pt x="1534" y="1962"/>
                  </a:cubicBezTo>
                  <a:cubicBezTo>
                    <a:pt x="1535" y="1956"/>
                    <a:pt x="1542" y="1947"/>
                    <a:pt x="1557" y="1944"/>
                  </a:cubicBezTo>
                  <a:cubicBezTo>
                    <a:pt x="1572" y="1940"/>
                    <a:pt x="1589" y="1928"/>
                    <a:pt x="1596" y="1918"/>
                  </a:cubicBezTo>
                  <a:cubicBezTo>
                    <a:pt x="1603" y="1907"/>
                    <a:pt x="1612" y="1888"/>
                    <a:pt x="1621" y="1872"/>
                  </a:cubicBezTo>
                  <a:cubicBezTo>
                    <a:pt x="1629" y="1856"/>
                    <a:pt x="1646" y="1838"/>
                    <a:pt x="1642" y="1824"/>
                  </a:cubicBezTo>
                  <a:cubicBezTo>
                    <a:pt x="1638" y="1809"/>
                    <a:pt x="1648" y="1797"/>
                    <a:pt x="1660" y="1788"/>
                  </a:cubicBezTo>
                  <a:cubicBezTo>
                    <a:pt x="1671" y="1779"/>
                    <a:pt x="1663" y="1772"/>
                    <a:pt x="1666" y="1759"/>
                  </a:cubicBezTo>
                  <a:cubicBezTo>
                    <a:pt x="1670" y="1745"/>
                    <a:pt x="1681" y="1750"/>
                    <a:pt x="1684" y="1743"/>
                  </a:cubicBezTo>
                  <a:cubicBezTo>
                    <a:pt x="1687" y="1735"/>
                    <a:pt x="1682" y="1723"/>
                    <a:pt x="1682" y="1718"/>
                  </a:cubicBezTo>
                  <a:cubicBezTo>
                    <a:pt x="1682" y="1713"/>
                    <a:pt x="1697" y="1706"/>
                    <a:pt x="1701" y="1703"/>
                  </a:cubicBezTo>
                  <a:cubicBezTo>
                    <a:pt x="1705" y="1701"/>
                    <a:pt x="1700" y="1693"/>
                    <a:pt x="1694" y="1691"/>
                  </a:cubicBezTo>
                  <a:cubicBezTo>
                    <a:pt x="1689" y="1689"/>
                    <a:pt x="1690" y="1680"/>
                    <a:pt x="1687" y="1670"/>
                  </a:cubicBezTo>
                  <a:cubicBezTo>
                    <a:pt x="1683" y="1660"/>
                    <a:pt x="1675" y="1660"/>
                    <a:pt x="1668" y="1665"/>
                  </a:cubicBezTo>
                  <a:cubicBezTo>
                    <a:pt x="1661" y="1670"/>
                    <a:pt x="1653" y="1674"/>
                    <a:pt x="1646" y="1677"/>
                  </a:cubicBezTo>
                  <a:cubicBezTo>
                    <a:pt x="1639" y="1681"/>
                    <a:pt x="1635" y="1682"/>
                    <a:pt x="1629" y="1686"/>
                  </a:cubicBezTo>
                  <a:cubicBezTo>
                    <a:pt x="1624" y="1690"/>
                    <a:pt x="1607" y="1691"/>
                    <a:pt x="1581" y="1694"/>
                  </a:cubicBezTo>
                  <a:cubicBezTo>
                    <a:pt x="1554" y="1697"/>
                    <a:pt x="1516" y="1699"/>
                    <a:pt x="1496" y="1702"/>
                  </a:cubicBezTo>
                  <a:cubicBezTo>
                    <a:pt x="1476" y="1706"/>
                    <a:pt x="1470" y="1698"/>
                    <a:pt x="1463" y="1690"/>
                  </a:cubicBezTo>
                  <a:cubicBezTo>
                    <a:pt x="1457" y="1682"/>
                    <a:pt x="1459" y="1671"/>
                    <a:pt x="1458" y="1658"/>
                  </a:cubicBezTo>
                  <a:cubicBezTo>
                    <a:pt x="1456" y="1644"/>
                    <a:pt x="1452" y="1641"/>
                    <a:pt x="1443" y="1642"/>
                  </a:cubicBezTo>
                  <a:cubicBezTo>
                    <a:pt x="1434" y="1643"/>
                    <a:pt x="1431" y="1634"/>
                    <a:pt x="1423" y="1619"/>
                  </a:cubicBezTo>
                  <a:cubicBezTo>
                    <a:pt x="1415" y="1604"/>
                    <a:pt x="1406" y="1599"/>
                    <a:pt x="1395" y="1593"/>
                  </a:cubicBezTo>
                  <a:cubicBezTo>
                    <a:pt x="1385" y="1587"/>
                    <a:pt x="1361" y="1588"/>
                    <a:pt x="1354" y="1586"/>
                  </a:cubicBezTo>
                  <a:cubicBezTo>
                    <a:pt x="1346" y="1584"/>
                    <a:pt x="1350" y="1576"/>
                    <a:pt x="1347" y="1568"/>
                  </a:cubicBezTo>
                  <a:cubicBezTo>
                    <a:pt x="1344" y="1560"/>
                    <a:pt x="1339" y="1537"/>
                    <a:pt x="1336" y="1524"/>
                  </a:cubicBezTo>
                  <a:cubicBezTo>
                    <a:pt x="1332" y="1510"/>
                    <a:pt x="1319" y="1498"/>
                    <a:pt x="1307" y="1495"/>
                  </a:cubicBezTo>
                  <a:cubicBezTo>
                    <a:pt x="1295" y="1493"/>
                    <a:pt x="1295" y="1474"/>
                    <a:pt x="1296" y="1459"/>
                  </a:cubicBezTo>
                  <a:cubicBezTo>
                    <a:pt x="1297" y="1445"/>
                    <a:pt x="1298" y="1432"/>
                    <a:pt x="1297" y="1428"/>
                  </a:cubicBezTo>
                  <a:cubicBezTo>
                    <a:pt x="1296" y="1423"/>
                    <a:pt x="1292" y="1415"/>
                    <a:pt x="1296" y="1412"/>
                  </a:cubicBezTo>
                  <a:cubicBezTo>
                    <a:pt x="1299" y="1408"/>
                    <a:pt x="1291" y="1402"/>
                    <a:pt x="1285" y="1400"/>
                  </a:cubicBezTo>
                  <a:cubicBezTo>
                    <a:pt x="1279" y="1399"/>
                    <a:pt x="1283" y="1383"/>
                    <a:pt x="1279" y="1376"/>
                  </a:cubicBezTo>
                  <a:cubicBezTo>
                    <a:pt x="1276" y="1369"/>
                    <a:pt x="1268" y="1363"/>
                    <a:pt x="1260" y="1360"/>
                  </a:cubicBezTo>
                  <a:cubicBezTo>
                    <a:pt x="1252" y="1357"/>
                    <a:pt x="1242" y="1355"/>
                    <a:pt x="1238" y="1349"/>
                  </a:cubicBezTo>
                  <a:cubicBezTo>
                    <a:pt x="1234" y="1343"/>
                    <a:pt x="1246" y="1338"/>
                    <a:pt x="1248" y="1337"/>
                  </a:cubicBezTo>
                  <a:cubicBezTo>
                    <a:pt x="1251" y="1336"/>
                    <a:pt x="1237" y="1328"/>
                    <a:pt x="1232" y="1320"/>
                  </a:cubicBezTo>
                  <a:cubicBezTo>
                    <a:pt x="1226" y="1313"/>
                    <a:pt x="1224" y="1312"/>
                    <a:pt x="1220" y="1307"/>
                  </a:cubicBezTo>
                  <a:cubicBezTo>
                    <a:pt x="1216" y="1302"/>
                    <a:pt x="1216" y="1301"/>
                    <a:pt x="1215" y="1294"/>
                  </a:cubicBezTo>
                  <a:cubicBezTo>
                    <a:pt x="1213" y="1286"/>
                    <a:pt x="1215" y="1286"/>
                    <a:pt x="1211" y="1278"/>
                  </a:cubicBezTo>
                  <a:cubicBezTo>
                    <a:pt x="1207" y="1270"/>
                    <a:pt x="1209" y="1267"/>
                    <a:pt x="1205" y="1257"/>
                  </a:cubicBezTo>
                  <a:cubicBezTo>
                    <a:pt x="1202" y="1247"/>
                    <a:pt x="1198" y="1243"/>
                    <a:pt x="1196" y="1239"/>
                  </a:cubicBezTo>
                  <a:cubicBezTo>
                    <a:pt x="1193" y="1236"/>
                    <a:pt x="1191" y="1228"/>
                    <a:pt x="1188" y="1217"/>
                  </a:cubicBezTo>
                  <a:cubicBezTo>
                    <a:pt x="1185" y="1206"/>
                    <a:pt x="1179" y="1203"/>
                    <a:pt x="1175" y="1200"/>
                  </a:cubicBezTo>
                  <a:cubicBezTo>
                    <a:pt x="1170" y="1197"/>
                    <a:pt x="1164" y="1180"/>
                    <a:pt x="1159" y="1173"/>
                  </a:cubicBezTo>
                  <a:cubicBezTo>
                    <a:pt x="1154" y="1166"/>
                    <a:pt x="1157" y="1162"/>
                    <a:pt x="1161" y="1167"/>
                  </a:cubicBezTo>
                  <a:cubicBezTo>
                    <a:pt x="1166" y="1172"/>
                    <a:pt x="1168" y="1172"/>
                    <a:pt x="1179" y="1177"/>
                  </a:cubicBezTo>
                  <a:cubicBezTo>
                    <a:pt x="1190" y="1182"/>
                    <a:pt x="1184" y="1186"/>
                    <a:pt x="1189" y="1198"/>
                  </a:cubicBezTo>
                  <a:cubicBezTo>
                    <a:pt x="1195" y="1210"/>
                    <a:pt x="1200" y="1205"/>
                    <a:pt x="1206" y="1202"/>
                  </a:cubicBezTo>
                  <a:cubicBezTo>
                    <a:pt x="1211" y="1199"/>
                    <a:pt x="1206" y="1178"/>
                    <a:pt x="1210" y="1170"/>
                  </a:cubicBezTo>
                  <a:cubicBezTo>
                    <a:pt x="1213" y="1162"/>
                    <a:pt x="1221" y="1163"/>
                    <a:pt x="1220" y="1170"/>
                  </a:cubicBezTo>
                  <a:cubicBezTo>
                    <a:pt x="1218" y="1177"/>
                    <a:pt x="1211" y="1183"/>
                    <a:pt x="1216" y="1195"/>
                  </a:cubicBezTo>
                  <a:cubicBezTo>
                    <a:pt x="1220" y="1206"/>
                    <a:pt x="1231" y="1213"/>
                    <a:pt x="1243" y="1227"/>
                  </a:cubicBezTo>
                  <a:cubicBezTo>
                    <a:pt x="1255" y="1241"/>
                    <a:pt x="1274" y="1252"/>
                    <a:pt x="1281" y="1273"/>
                  </a:cubicBezTo>
                  <a:cubicBezTo>
                    <a:pt x="1288" y="1294"/>
                    <a:pt x="1280" y="1302"/>
                    <a:pt x="1285" y="1311"/>
                  </a:cubicBezTo>
                  <a:cubicBezTo>
                    <a:pt x="1289" y="1321"/>
                    <a:pt x="1303" y="1315"/>
                    <a:pt x="1315" y="1321"/>
                  </a:cubicBezTo>
                  <a:cubicBezTo>
                    <a:pt x="1327" y="1327"/>
                    <a:pt x="1321" y="1331"/>
                    <a:pt x="1324" y="1338"/>
                  </a:cubicBezTo>
                  <a:cubicBezTo>
                    <a:pt x="1326" y="1345"/>
                    <a:pt x="1334" y="1347"/>
                    <a:pt x="1338" y="1356"/>
                  </a:cubicBezTo>
                  <a:cubicBezTo>
                    <a:pt x="1342" y="1364"/>
                    <a:pt x="1331" y="1387"/>
                    <a:pt x="1335" y="1402"/>
                  </a:cubicBezTo>
                  <a:cubicBezTo>
                    <a:pt x="1340" y="1418"/>
                    <a:pt x="1352" y="1429"/>
                    <a:pt x="1367" y="1439"/>
                  </a:cubicBezTo>
                  <a:cubicBezTo>
                    <a:pt x="1381" y="1449"/>
                    <a:pt x="1401" y="1477"/>
                    <a:pt x="1405" y="1484"/>
                  </a:cubicBezTo>
                  <a:cubicBezTo>
                    <a:pt x="1409" y="1491"/>
                    <a:pt x="1419" y="1503"/>
                    <a:pt x="1424" y="1518"/>
                  </a:cubicBezTo>
                  <a:cubicBezTo>
                    <a:pt x="1428" y="1532"/>
                    <a:pt x="1447" y="1553"/>
                    <a:pt x="1451" y="1561"/>
                  </a:cubicBezTo>
                  <a:cubicBezTo>
                    <a:pt x="1454" y="1570"/>
                    <a:pt x="1443" y="1564"/>
                    <a:pt x="1440" y="1564"/>
                  </a:cubicBezTo>
                  <a:cubicBezTo>
                    <a:pt x="1438" y="1564"/>
                    <a:pt x="1433" y="1581"/>
                    <a:pt x="1437" y="1589"/>
                  </a:cubicBezTo>
                  <a:cubicBezTo>
                    <a:pt x="1440" y="1597"/>
                    <a:pt x="1449" y="1604"/>
                    <a:pt x="1456" y="1615"/>
                  </a:cubicBezTo>
                  <a:cubicBezTo>
                    <a:pt x="1464" y="1627"/>
                    <a:pt x="1458" y="1639"/>
                    <a:pt x="1466" y="1650"/>
                  </a:cubicBezTo>
                  <a:cubicBezTo>
                    <a:pt x="1474" y="1660"/>
                    <a:pt x="1483" y="1656"/>
                    <a:pt x="1497" y="1649"/>
                  </a:cubicBezTo>
                  <a:cubicBezTo>
                    <a:pt x="1510" y="1643"/>
                    <a:pt x="1518" y="1634"/>
                    <a:pt x="1526" y="1631"/>
                  </a:cubicBezTo>
                  <a:cubicBezTo>
                    <a:pt x="1533" y="1627"/>
                    <a:pt x="1548" y="1630"/>
                    <a:pt x="1560" y="1625"/>
                  </a:cubicBezTo>
                  <a:cubicBezTo>
                    <a:pt x="1572" y="1619"/>
                    <a:pt x="1584" y="1611"/>
                    <a:pt x="1596" y="1609"/>
                  </a:cubicBezTo>
                  <a:cubicBezTo>
                    <a:pt x="1609" y="1608"/>
                    <a:pt x="1613" y="1601"/>
                    <a:pt x="1623" y="1594"/>
                  </a:cubicBezTo>
                  <a:cubicBezTo>
                    <a:pt x="1633" y="1587"/>
                    <a:pt x="1646" y="1581"/>
                    <a:pt x="1659" y="1574"/>
                  </a:cubicBezTo>
                  <a:cubicBezTo>
                    <a:pt x="1673" y="1568"/>
                    <a:pt x="1691" y="1564"/>
                    <a:pt x="1697" y="1561"/>
                  </a:cubicBezTo>
                  <a:cubicBezTo>
                    <a:pt x="1704" y="1558"/>
                    <a:pt x="1708" y="1551"/>
                    <a:pt x="1713" y="1540"/>
                  </a:cubicBezTo>
                  <a:cubicBezTo>
                    <a:pt x="1719" y="1528"/>
                    <a:pt x="1723" y="1530"/>
                    <a:pt x="1731" y="1526"/>
                  </a:cubicBezTo>
                  <a:cubicBezTo>
                    <a:pt x="1739" y="1522"/>
                    <a:pt x="1740" y="1522"/>
                    <a:pt x="1744" y="1520"/>
                  </a:cubicBezTo>
                  <a:cubicBezTo>
                    <a:pt x="1748" y="1519"/>
                    <a:pt x="1751" y="1516"/>
                    <a:pt x="1762" y="1509"/>
                  </a:cubicBezTo>
                  <a:cubicBezTo>
                    <a:pt x="1772" y="1502"/>
                    <a:pt x="1784" y="1504"/>
                    <a:pt x="1793" y="1498"/>
                  </a:cubicBezTo>
                  <a:cubicBezTo>
                    <a:pt x="1801" y="1493"/>
                    <a:pt x="1795" y="1488"/>
                    <a:pt x="1813" y="1483"/>
                  </a:cubicBezTo>
                  <a:cubicBezTo>
                    <a:pt x="1830" y="1478"/>
                    <a:pt x="1823" y="1478"/>
                    <a:pt x="1822" y="1468"/>
                  </a:cubicBezTo>
                  <a:cubicBezTo>
                    <a:pt x="1820" y="1459"/>
                    <a:pt x="1820" y="1457"/>
                    <a:pt x="1828" y="1449"/>
                  </a:cubicBezTo>
                  <a:cubicBezTo>
                    <a:pt x="1835" y="1440"/>
                    <a:pt x="1845" y="1454"/>
                    <a:pt x="1854" y="1452"/>
                  </a:cubicBezTo>
                  <a:cubicBezTo>
                    <a:pt x="1862" y="1450"/>
                    <a:pt x="1857" y="1448"/>
                    <a:pt x="1856" y="1436"/>
                  </a:cubicBezTo>
                  <a:cubicBezTo>
                    <a:pt x="1855" y="1424"/>
                    <a:pt x="1847" y="1410"/>
                    <a:pt x="1842" y="1403"/>
                  </a:cubicBezTo>
                  <a:cubicBezTo>
                    <a:pt x="1837" y="1395"/>
                    <a:pt x="1840" y="1391"/>
                    <a:pt x="1847" y="1388"/>
                  </a:cubicBezTo>
                  <a:cubicBezTo>
                    <a:pt x="1853" y="1385"/>
                    <a:pt x="1856" y="1393"/>
                    <a:pt x="1862" y="1394"/>
                  </a:cubicBezTo>
                  <a:cubicBezTo>
                    <a:pt x="1868" y="1395"/>
                    <a:pt x="1866" y="1379"/>
                    <a:pt x="1863" y="1368"/>
                  </a:cubicBezTo>
                  <a:cubicBezTo>
                    <a:pt x="1861" y="1358"/>
                    <a:pt x="1871" y="1353"/>
                    <a:pt x="1875" y="1342"/>
                  </a:cubicBezTo>
                  <a:cubicBezTo>
                    <a:pt x="1879" y="1331"/>
                    <a:pt x="1874" y="1330"/>
                    <a:pt x="1866" y="1320"/>
                  </a:cubicBezTo>
                  <a:cubicBezTo>
                    <a:pt x="1858" y="1309"/>
                    <a:pt x="1851" y="1297"/>
                    <a:pt x="1845" y="1296"/>
                  </a:cubicBezTo>
                  <a:cubicBezTo>
                    <a:pt x="1839" y="1295"/>
                    <a:pt x="1797" y="1287"/>
                    <a:pt x="1794" y="1285"/>
                  </a:cubicBezTo>
                  <a:cubicBezTo>
                    <a:pt x="1790" y="1282"/>
                    <a:pt x="1786" y="1258"/>
                    <a:pt x="1784" y="1239"/>
                  </a:cubicBezTo>
                  <a:cubicBezTo>
                    <a:pt x="1782" y="1221"/>
                    <a:pt x="1767" y="1228"/>
                    <a:pt x="1761" y="1232"/>
                  </a:cubicBezTo>
                  <a:cubicBezTo>
                    <a:pt x="1754" y="1237"/>
                    <a:pt x="1751" y="1261"/>
                    <a:pt x="1738" y="1279"/>
                  </a:cubicBezTo>
                  <a:cubicBezTo>
                    <a:pt x="1725" y="1297"/>
                    <a:pt x="1712" y="1284"/>
                    <a:pt x="1701" y="1286"/>
                  </a:cubicBezTo>
                  <a:cubicBezTo>
                    <a:pt x="1691" y="1289"/>
                    <a:pt x="1672" y="1295"/>
                    <a:pt x="1665" y="1287"/>
                  </a:cubicBezTo>
                  <a:cubicBezTo>
                    <a:pt x="1658" y="1280"/>
                    <a:pt x="1669" y="1276"/>
                    <a:pt x="1669" y="1264"/>
                  </a:cubicBezTo>
                  <a:cubicBezTo>
                    <a:pt x="1670" y="1252"/>
                    <a:pt x="1660" y="1250"/>
                    <a:pt x="1652" y="1255"/>
                  </a:cubicBezTo>
                  <a:cubicBezTo>
                    <a:pt x="1644" y="1261"/>
                    <a:pt x="1641" y="1271"/>
                    <a:pt x="1636" y="1271"/>
                  </a:cubicBezTo>
                  <a:cubicBezTo>
                    <a:pt x="1631" y="1271"/>
                    <a:pt x="1631" y="1255"/>
                    <a:pt x="1639" y="1251"/>
                  </a:cubicBezTo>
                  <a:cubicBezTo>
                    <a:pt x="1647" y="1247"/>
                    <a:pt x="1642" y="1243"/>
                    <a:pt x="1637" y="1235"/>
                  </a:cubicBezTo>
                  <a:cubicBezTo>
                    <a:pt x="1633" y="1226"/>
                    <a:pt x="1630" y="1235"/>
                    <a:pt x="1621" y="1231"/>
                  </a:cubicBezTo>
                  <a:cubicBezTo>
                    <a:pt x="1613" y="1228"/>
                    <a:pt x="1625" y="1225"/>
                    <a:pt x="1622" y="1218"/>
                  </a:cubicBezTo>
                  <a:cubicBezTo>
                    <a:pt x="1619" y="1211"/>
                    <a:pt x="1615" y="1209"/>
                    <a:pt x="1606" y="1209"/>
                  </a:cubicBezTo>
                  <a:cubicBezTo>
                    <a:pt x="1597" y="1209"/>
                    <a:pt x="1600" y="1203"/>
                    <a:pt x="1594" y="1191"/>
                  </a:cubicBezTo>
                  <a:cubicBezTo>
                    <a:pt x="1588" y="1178"/>
                    <a:pt x="1589" y="1182"/>
                    <a:pt x="1577" y="1173"/>
                  </a:cubicBezTo>
                  <a:cubicBezTo>
                    <a:pt x="1566" y="1164"/>
                    <a:pt x="1564" y="1159"/>
                    <a:pt x="1559" y="1149"/>
                  </a:cubicBezTo>
                  <a:cubicBezTo>
                    <a:pt x="1554" y="1140"/>
                    <a:pt x="1556" y="1139"/>
                    <a:pt x="1560" y="1140"/>
                  </a:cubicBezTo>
                  <a:cubicBezTo>
                    <a:pt x="1565" y="1140"/>
                    <a:pt x="1574" y="1137"/>
                    <a:pt x="1572" y="1133"/>
                  </a:cubicBezTo>
                  <a:cubicBezTo>
                    <a:pt x="1570" y="1128"/>
                    <a:pt x="1575" y="1116"/>
                    <a:pt x="1584" y="1119"/>
                  </a:cubicBezTo>
                  <a:cubicBezTo>
                    <a:pt x="1593" y="1122"/>
                    <a:pt x="1583" y="1130"/>
                    <a:pt x="1588" y="1135"/>
                  </a:cubicBezTo>
                  <a:cubicBezTo>
                    <a:pt x="1592" y="1139"/>
                    <a:pt x="1603" y="1129"/>
                    <a:pt x="1612" y="1132"/>
                  </a:cubicBezTo>
                  <a:cubicBezTo>
                    <a:pt x="1622" y="1136"/>
                    <a:pt x="1619" y="1148"/>
                    <a:pt x="1626" y="1162"/>
                  </a:cubicBezTo>
                  <a:cubicBezTo>
                    <a:pt x="1632" y="1175"/>
                    <a:pt x="1636" y="1189"/>
                    <a:pt x="1642" y="1195"/>
                  </a:cubicBezTo>
                  <a:cubicBezTo>
                    <a:pt x="1648" y="1201"/>
                    <a:pt x="1656" y="1198"/>
                    <a:pt x="1666" y="1204"/>
                  </a:cubicBezTo>
                  <a:cubicBezTo>
                    <a:pt x="1677" y="1210"/>
                    <a:pt x="1681" y="1219"/>
                    <a:pt x="1692" y="1222"/>
                  </a:cubicBezTo>
                  <a:cubicBezTo>
                    <a:pt x="1702" y="1225"/>
                    <a:pt x="1719" y="1223"/>
                    <a:pt x="1732" y="1222"/>
                  </a:cubicBezTo>
                  <a:cubicBezTo>
                    <a:pt x="1744" y="1222"/>
                    <a:pt x="1750" y="1205"/>
                    <a:pt x="1759" y="1205"/>
                  </a:cubicBezTo>
                  <a:cubicBezTo>
                    <a:pt x="1767" y="1204"/>
                    <a:pt x="1778" y="1214"/>
                    <a:pt x="1783" y="1227"/>
                  </a:cubicBezTo>
                  <a:cubicBezTo>
                    <a:pt x="1789" y="1239"/>
                    <a:pt x="1804" y="1239"/>
                    <a:pt x="1815" y="1243"/>
                  </a:cubicBezTo>
                  <a:cubicBezTo>
                    <a:pt x="1825" y="1246"/>
                    <a:pt x="1829" y="1244"/>
                    <a:pt x="1842" y="1248"/>
                  </a:cubicBezTo>
                  <a:cubicBezTo>
                    <a:pt x="1854" y="1253"/>
                    <a:pt x="1877" y="1254"/>
                    <a:pt x="1892" y="1253"/>
                  </a:cubicBezTo>
                  <a:cubicBezTo>
                    <a:pt x="1907" y="1253"/>
                    <a:pt x="1905" y="1245"/>
                    <a:pt x="1915" y="1241"/>
                  </a:cubicBezTo>
                  <a:cubicBezTo>
                    <a:pt x="1924" y="1236"/>
                    <a:pt x="1936" y="1234"/>
                    <a:pt x="1948" y="1235"/>
                  </a:cubicBezTo>
                  <a:cubicBezTo>
                    <a:pt x="1959" y="1236"/>
                    <a:pt x="1963" y="1234"/>
                    <a:pt x="1975" y="1232"/>
                  </a:cubicBezTo>
                  <a:cubicBezTo>
                    <a:pt x="1987" y="1229"/>
                    <a:pt x="2005" y="1221"/>
                    <a:pt x="2011" y="1222"/>
                  </a:cubicBezTo>
                  <a:cubicBezTo>
                    <a:pt x="2017" y="1224"/>
                    <a:pt x="2021" y="1234"/>
                    <a:pt x="2025" y="1238"/>
                  </a:cubicBezTo>
                  <a:cubicBezTo>
                    <a:pt x="2029" y="1241"/>
                    <a:pt x="2032" y="1240"/>
                    <a:pt x="2034" y="1243"/>
                  </a:cubicBezTo>
                  <a:cubicBezTo>
                    <a:pt x="2035" y="1246"/>
                    <a:pt x="2045" y="1258"/>
                    <a:pt x="2054" y="1262"/>
                  </a:cubicBezTo>
                  <a:cubicBezTo>
                    <a:pt x="2062" y="1267"/>
                    <a:pt x="2067" y="1268"/>
                    <a:pt x="2076" y="1273"/>
                  </a:cubicBezTo>
                  <a:cubicBezTo>
                    <a:pt x="2084" y="1277"/>
                    <a:pt x="2080" y="1276"/>
                    <a:pt x="2087" y="1280"/>
                  </a:cubicBezTo>
                  <a:cubicBezTo>
                    <a:pt x="2093" y="1285"/>
                    <a:pt x="2105" y="1273"/>
                    <a:pt x="2110" y="1275"/>
                  </a:cubicBezTo>
                  <a:cubicBezTo>
                    <a:pt x="2115" y="1277"/>
                    <a:pt x="2107" y="1283"/>
                    <a:pt x="2100" y="1293"/>
                  </a:cubicBezTo>
                  <a:cubicBezTo>
                    <a:pt x="2093" y="1303"/>
                    <a:pt x="2097" y="1306"/>
                    <a:pt x="2099" y="1309"/>
                  </a:cubicBezTo>
                  <a:cubicBezTo>
                    <a:pt x="2101" y="1312"/>
                    <a:pt x="2112" y="1312"/>
                    <a:pt x="2118" y="1317"/>
                  </a:cubicBezTo>
                  <a:cubicBezTo>
                    <a:pt x="2123" y="1322"/>
                    <a:pt x="2124" y="1327"/>
                    <a:pt x="2131" y="1329"/>
                  </a:cubicBezTo>
                  <a:cubicBezTo>
                    <a:pt x="2138" y="1331"/>
                    <a:pt x="2139" y="1322"/>
                    <a:pt x="2142" y="1315"/>
                  </a:cubicBezTo>
                  <a:cubicBezTo>
                    <a:pt x="2144" y="1308"/>
                    <a:pt x="2150" y="1311"/>
                    <a:pt x="2153" y="1304"/>
                  </a:cubicBezTo>
                  <a:cubicBezTo>
                    <a:pt x="2157" y="1297"/>
                    <a:pt x="2150" y="1287"/>
                    <a:pt x="2146" y="1282"/>
                  </a:cubicBezTo>
                  <a:cubicBezTo>
                    <a:pt x="2142" y="1276"/>
                    <a:pt x="2152" y="1277"/>
                    <a:pt x="2156" y="1278"/>
                  </a:cubicBezTo>
                  <a:cubicBezTo>
                    <a:pt x="2160" y="1279"/>
                    <a:pt x="2159" y="1292"/>
                    <a:pt x="2161" y="1297"/>
                  </a:cubicBezTo>
                  <a:cubicBezTo>
                    <a:pt x="2164" y="1302"/>
                    <a:pt x="2159" y="1309"/>
                    <a:pt x="2159" y="1314"/>
                  </a:cubicBezTo>
                  <a:cubicBezTo>
                    <a:pt x="2160" y="1320"/>
                    <a:pt x="2165" y="1326"/>
                    <a:pt x="2168" y="1336"/>
                  </a:cubicBezTo>
                  <a:cubicBezTo>
                    <a:pt x="2171" y="1346"/>
                    <a:pt x="2177" y="1369"/>
                    <a:pt x="2181" y="1391"/>
                  </a:cubicBezTo>
                  <a:cubicBezTo>
                    <a:pt x="2185" y="1413"/>
                    <a:pt x="2194" y="1420"/>
                    <a:pt x="2197" y="1427"/>
                  </a:cubicBezTo>
                  <a:cubicBezTo>
                    <a:pt x="2201" y="1434"/>
                    <a:pt x="2202" y="1444"/>
                    <a:pt x="2206" y="1452"/>
                  </a:cubicBezTo>
                  <a:cubicBezTo>
                    <a:pt x="2210" y="1460"/>
                    <a:pt x="2218" y="1464"/>
                    <a:pt x="2223" y="1476"/>
                  </a:cubicBezTo>
                  <a:cubicBezTo>
                    <a:pt x="2227" y="1488"/>
                    <a:pt x="2239" y="1496"/>
                    <a:pt x="2245" y="1509"/>
                  </a:cubicBezTo>
                  <a:cubicBezTo>
                    <a:pt x="2250" y="1522"/>
                    <a:pt x="2253" y="1530"/>
                    <a:pt x="2258" y="1540"/>
                  </a:cubicBezTo>
                  <a:cubicBezTo>
                    <a:pt x="2263" y="1551"/>
                    <a:pt x="2273" y="1569"/>
                    <a:pt x="2282" y="1580"/>
                  </a:cubicBezTo>
                  <a:cubicBezTo>
                    <a:pt x="2292" y="1592"/>
                    <a:pt x="2303" y="1608"/>
                    <a:pt x="2305" y="1617"/>
                  </a:cubicBezTo>
                  <a:cubicBezTo>
                    <a:pt x="2306" y="1625"/>
                    <a:pt x="2316" y="1634"/>
                    <a:pt x="2322" y="1646"/>
                  </a:cubicBezTo>
                  <a:cubicBezTo>
                    <a:pt x="2328" y="1658"/>
                    <a:pt x="2336" y="1650"/>
                    <a:pt x="2342" y="1647"/>
                  </a:cubicBezTo>
                  <a:cubicBezTo>
                    <a:pt x="2348" y="1644"/>
                    <a:pt x="2344" y="1636"/>
                    <a:pt x="2348" y="1626"/>
                  </a:cubicBezTo>
                  <a:cubicBezTo>
                    <a:pt x="2353" y="1615"/>
                    <a:pt x="2354" y="1623"/>
                    <a:pt x="2358" y="1617"/>
                  </a:cubicBezTo>
                  <a:cubicBezTo>
                    <a:pt x="2361" y="1611"/>
                    <a:pt x="2368" y="1606"/>
                    <a:pt x="2364" y="1600"/>
                  </a:cubicBezTo>
                  <a:cubicBezTo>
                    <a:pt x="2361" y="1594"/>
                    <a:pt x="2362" y="1585"/>
                    <a:pt x="2368" y="1577"/>
                  </a:cubicBezTo>
                  <a:cubicBezTo>
                    <a:pt x="2374" y="1570"/>
                    <a:pt x="2376" y="1574"/>
                    <a:pt x="2377" y="1567"/>
                  </a:cubicBezTo>
                  <a:cubicBezTo>
                    <a:pt x="2378" y="1560"/>
                    <a:pt x="2372" y="1552"/>
                    <a:pt x="2369" y="1544"/>
                  </a:cubicBezTo>
                  <a:cubicBezTo>
                    <a:pt x="2365" y="1536"/>
                    <a:pt x="2376" y="1518"/>
                    <a:pt x="2375" y="1513"/>
                  </a:cubicBezTo>
                  <a:cubicBezTo>
                    <a:pt x="2374" y="1507"/>
                    <a:pt x="2373" y="1496"/>
                    <a:pt x="2373" y="1488"/>
                  </a:cubicBezTo>
                  <a:cubicBezTo>
                    <a:pt x="2372" y="1480"/>
                    <a:pt x="2374" y="1475"/>
                    <a:pt x="2370" y="1468"/>
                  </a:cubicBezTo>
                  <a:cubicBezTo>
                    <a:pt x="2367" y="1462"/>
                    <a:pt x="2367" y="1462"/>
                    <a:pt x="2368" y="1451"/>
                  </a:cubicBezTo>
                  <a:cubicBezTo>
                    <a:pt x="2368" y="1440"/>
                    <a:pt x="2365" y="1432"/>
                    <a:pt x="2366" y="1426"/>
                  </a:cubicBezTo>
                  <a:cubicBezTo>
                    <a:pt x="2366" y="1421"/>
                    <a:pt x="2374" y="1412"/>
                    <a:pt x="2380" y="1402"/>
                  </a:cubicBezTo>
                  <a:cubicBezTo>
                    <a:pt x="2386" y="1391"/>
                    <a:pt x="2386" y="1380"/>
                    <a:pt x="2386" y="1374"/>
                  </a:cubicBezTo>
                  <a:cubicBezTo>
                    <a:pt x="2386" y="1368"/>
                    <a:pt x="2394" y="1368"/>
                    <a:pt x="2397" y="1365"/>
                  </a:cubicBezTo>
                  <a:cubicBezTo>
                    <a:pt x="2400" y="1363"/>
                    <a:pt x="2402" y="1355"/>
                    <a:pt x="2403" y="1349"/>
                  </a:cubicBezTo>
                  <a:cubicBezTo>
                    <a:pt x="2404" y="1342"/>
                    <a:pt x="2413" y="1329"/>
                    <a:pt x="2415" y="1322"/>
                  </a:cubicBezTo>
                  <a:cubicBezTo>
                    <a:pt x="2416" y="1315"/>
                    <a:pt x="2418" y="1308"/>
                    <a:pt x="2420" y="1301"/>
                  </a:cubicBezTo>
                  <a:cubicBezTo>
                    <a:pt x="2423" y="1295"/>
                    <a:pt x="2428" y="1291"/>
                    <a:pt x="2425" y="1286"/>
                  </a:cubicBezTo>
                  <a:cubicBezTo>
                    <a:pt x="2422" y="1282"/>
                    <a:pt x="2420" y="1277"/>
                    <a:pt x="2424" y="1277"/>
                  </a:cubicBezTo>
                  <a:cubicBezTo>
                    <a:pt x="2429" y="1276"/>
                    <a:pt x="2433" y="1279"/>
                    <a:pt x="2432" y="1272"/>
                  </a:cubicBezTo>
                  <a:cubicBezTo>
                    <a:pt x="2432" y="1265"/>
                    <a:pt x="2438" y="1263"/>
                    <a:pt x="2436" y="1254"/>
                  </a:cubicBezTo>
                  <a:cubicBezTo>
                    <a:pt x="2435" y="1245"/>
                    <a:pt x="2436" y="1238"/>
                    <a:pt x="2435" y="1227"/>
                  </a:cubicBezTo>
                  <a:cubicBezTo>
                    <a:pt x="2434" y="1216"/>
                    <a:pt x="2441" y="1213"/>
                    <a:pt x="2445" y="1213"/>
                  </a:cubicBezTo>
                  <a:cubicBezTo>
                    <a:pt x="2449" y="1212"/>
                    <a:pt x="2447" y="1208"/>
                    <a:pt x="2451" y="1201"/>
                  </a:cubicBezTo>
                  <a:cubicBezTo>
                    <a:pt x="2456" y="1194"/>
                    <a:pt x="2459" y="1196"/>
                    <a:pt x="2461" y="1191"/>
                  </a:cubicBezTo>
                  <a:cubicBezTo>
                    <a:pt x="2463" y="1187"/>
                    <a:pt x="2474" y="1179"/>
                    <a:pt x="2480" y="1174"/>
                  </a:cubicBezTo>
                  <a:cubicBezTo>
                    <a:pt x="2486" y="1169"/>
                    <a:pt x="2486" y="1179"/>
                    <a:pt x="2489" y="1186"/>
                  </a:cubicBezTo>
                  <a:cubicBezTo>
                    <a:pt x="2492" y="1193"/>
                    <a:pt x="2495" y="1183"/>
                    <a:pt x="2502" y="1185"/>
                  </a:cubicBezTo>
                  <a:cubicBezTo>
                    <a:pt x="2509" y="1187"/>
                    <a:pt x="2515" y="1205"/>
                    <a:pt x="2520" y="1211"/>
                  </a:cubicBezTo>
                  <a:cubicBezTo>
                    <a:pt x="2525" y="1217"/>
                    <a:pt x="2525" y="1206"/>
                    <a:pt x="2530" y="1209"/>
                  </a:cubicBezTo>
                  <a:cubicBezTo>
                    <a:pt x="2535" y="1211"/>
                    <a:pt x="2533" y="1221"/>
                    <a:pt x="2536" y="1227"/>
                  </a:cubicBezTo>
                  <a:cubicBezTo>
                    <a:pt x="2540" y="1233"/>
                    <a:pt x="2543" y="1234"/>
                    <a:pt x="2548" y="1243"/>
                  </a:cubicBezTo>
                  <a:cubicBezTo>
                    <a:pt x="2552" y="1252"/>
                    <a:pt x="2553" y="1248"/>
                    <a:pt x="2556" y="1248"/>
                  </a:cubicBezTo>
                  <a:cubicBezTo>
                    <a:pt x="2560" y="1248"/>
                    <a:pt x="2565" y="1260"/>
                    <a:pt x="2569" y="1270"/>
                  </a:cubicBezTo>
                  <a:cubicBezTo>
                    <a:pt x="2573" y="1279"/>
                    <a:pt x="2572" y="1310"/>
                    <a:pt x="2578" y="1321"/>
                  </a:cubicBezTo>
                  <a:cubicBezTo>
                    <a:pt x="2583" y="1333"/>
                    <a:pt x="2586" y="1338"/>
                    <a:pt x="2595" y="1335"/>
                  </a:cubicBezTo>
                  <a:cubicBezTo>
                    <a:pt x="2604" y="1333"/>
                    <a:pt x="2598" y="1320"/>
                    <a:pt x="2598" y="1313"/>
                  </a:cubicBezTo>
                  <a:cubicBezTo>
                    <a:pt x="2598" y="1305"/>
                    <a:pt x="2605" y="1299"/>
                    <a:pt x="2604" y="1294"/>
                  </a:cubicBezTo>
                  <a:cubicBezTo>
                    <a:pt x="2602" y="1290"/>
                    <a:pt x="2607" y="1280"/>
                    <a:pt x="2612" y="1288"/>
                  </a:cubicBezTo>
                  <a:cubicBezTo>
                    <a:pt x="2617" y="1295"/>
                    <a:pt x="2625" y="1327"/>
                    <a:pt x="2628" y="1334"/>
                  </a:cubicBezTo>
                  <a:cubicBezTo>
                    <a:pt x="2631" y="1341"/>
                    <a:pt x="2645" y="1352"/>
                    <a:pt x="2645" y="1366"/>
                  </a:cubicBezTo>
                  <a:cubicBezTo>
                    <a:pt x="2644" y="1379"/>
                    <a:pt x="2647" y="1393"/>
                    <a:pt x="2655" y="1400"/>
                  </a:cubicBezTo>
                  <a:cubicBezTo>
                    <a:pt x="2663" y="1406"/>
                    <a:pt x="2664" y="1417"/>
                    <a:pt x="2667" y="1435"/>
                  </a:cubicBezTo>
                  <a:cubicBezTo>
                    <a:pt x="2669" y="1454"/>
                    <a:pt x="2668" y="1467"/>
                    <a:pt x="2663" y="1470"/>
                  </a:cubicBezTo>
                  <a:cubicBezTo>
                    <a:pt x="2659" y="1473"/>
                    <a:pt x="2656" y="1482"/>
                    <a:pt x="2660" y="1489"/>
                  </a:cubicBezTo>
                  <a:cubicBezTo>
                    <a:pt x="2663" y="1496"/>
                    <a:pt x="2675" y="1511"/>
                    <a:pt x="2680" y="1523"/>
                  </a:cubicBezTo>
                  <a:cubicBezTo>
                    <a:pt x="2685" y="1536"/>
                    <a:pt x="2692" y="1535"/>
                    <a:pt x="2698" y="1548"/>
                  </a:cubicBezTo>
                  <a:cubicBezTo>
                    <a:pt x="2704" y="1560"/>
                    <a:pt x="2703" y="1582"/>
                    <a:pt x="2706" y="1591"/>
                  </a:cubicBezTo>
                  <a:cubicBezTo>
                    <a:pt x="2709" y="1601"/>
                    <a:pt x="2722" y="1637"/>
                    <a:pt x="2735" y="1650"/>
                  </a:cubicBezTo>
                  <a:cubicBezTo>
                    <a:pt x="2747" y="1663"/>
                    <a:pt x="2745" y="1641"/>
                    <a:pt x="2745" y="1635"/>
                  </a:cubicBezTo>
                  <a:close/>
                  <a:moveTo>
                    <a:pt x="1077" y="851"/>
                  </a:moveTo>
                  <a:cubicBezTo>
                    <a:pt x="1068" y="854"/>
                    <a:pt x="1056" y="855"/>
                    <a:pt x="1046" y="856"/>
                  </a:cubicBezTo>
                  <a:cubicBezTo>
                    <a:pt x="1036" y="857"/>
                    <a:pt x="1030" y="857"/>
                    <a:pt x="1030" y="857"/>
                  </a:cubicBezTo>
                  <a:cubicBezTo>
                    <a:pt x="1026" y="857"/>
                    <a:pt x="1031" y="851"/>
                    <a:pt x="1041" y="851"/>
                  </a:cubicBezTo>
                  <a:cubicBezTo>
                    <a:pt x="1050" y="850"/>
                    <a:pt x="1052" y="849"/>
                    <a:pt x="1060" y="842"/>
                  </a:cubicBezTo>
                  <a:cubicBezTo>
                    <a:pt x="1067" y="834"/>
                    <a:pt x="1073" y="838"/>
                    <a:pt x="1076" y="836"/>
                  </a:cubicBezTo>
                  <a:cubicBezTo>
                    <a:pt x="1080" y="833"/>
                    <a:pt x="1083" y="831"/>
                    <a:pt x="1081" y="834"/>
                  </a:cubicBezTo>
                  <a:cubicBezTo>
                    <a:pt x="1079" y="837"/>
                    <a:pt x="1078" y="840"/>
                    <a:pt x="1082" y="843"/>
                  </a:cubicBezTo>
                  <a:cubicBezTo>
                    <a:pt x="1086" y="846"/>
                    <a:pt x="1087" y="849"/>
                    <a:pt x="1077" y="851"/>
                  </a:cubicBezTo>
                  <a:close/>
                  <a:moveTo>
                    <a:pt x="1359" y="822"/>
                  </a:moveTo>
                  <a:cubicBezTo>
                    <a:pt x="1356" y="829"/>
                    <a:pt x="1344" y="837"/>
                    <a:pt x="1334" y="835"/>
                  </a:cubicBezTo>
                  <a:cubicBezTo>
                    <a:pt x="1324" y="834"/>
                    <a:pt x="1326" y="829"/>
                    <a:pt x="1316" y="833"/>
                  </a:cubicBezTo>
                  <a:cubicBezTo>
                    <a:pt x="1306" y="837"/>
                    <a:pt x="1297" y="839"/>
                    <a:pt x="1285" y="837"/>
                  </a:cubicBezTo>
                  <a:cubicBezTo>
                    <a:pt x="1272" y="835"/>
                    <a:pt x="1265" y="828"/>
                    <a:pt x="1253" y="823"/>
                  </a:cubicBezTo>
                  <a:cubicBezTo>
                    <a:pt x="1241" y="818"/>
                    <a:pt x="1215" y="814"/>
                    <a:pt x="1206" y="813"/>
                  </a:cubicBezTo>
                  <a:cubicBezTo>
                    <a:pt x="1196" y="812"/>
                    <a:pt x="1177" y="809"/>
                    <a:pt x="1169" y="811"/>
                  </a:cubicBezTo>
                  <a:cubicBezTo>
                    <a:pt x="1160" y="812"/>
                    <a:pt x="1156" y="811"/>
                    <a:pt x="1151" y="818"/>
                  </a:cubicBezTo>
                  <a:cubicBezTo>
                    <a:pt x="1145" y="824"/>
                    <a:pt x="1135" y="826"/>
                    <a:pt x="1121" y="828"/>
                  </a:cubicBezTo>
                  <a:cubicBezTo>
                    <a:pt x="1107" y="829"/>
                    <a:pt x="1095" y="830"/>
                    <a:pt x="1089" y="830"/>
                  </a:cubicBezTo>
                  <a:cubicBezTo>
                    <a:pt x="1084" y="830"/>
                    <a:pt x="1082" y="831"/>
                    <a:pt x="1081" y="824"/>
                  </a:cubicBezTo>
                  <a:cubicBezTo>
                    <a:pt x="1079" y="818"/>
                    <a:pt x="1080" y="815"/>
                    <a:pt x="1077" y="814"/>
                  </a:cubicBezTo>
                  <a:cubicBezTo>
                    <a:pt x="1074" y="813"/>
                    <a:pt x="1071" y="811"/>
                    <a:pt x="1071" y="811"/>
                  </a:cubicBezTo>
                  <a:cubicBezTo>
                    <a:pt x="1072" y="803"/>
                    <a:pt x="1078" y="793"/>
                    <a:pt x="1076" y="788"/>
                  </a:cubicBezTo>
                  <a:cubicBezTo>
                    <a:pt x="1074" y="783"/>
                    <a:pt x="1087" y="765"/>
                    <a:pt x="1090" y="758"/>
                  </a:cubicBezTo>
                  <a:cubicBezTo>
                    <a:pt x="1094" y="751"/>
                    <a:pt x="1106" y="735"/>
                    <a:pt x="1111" y="730"/>
                  </a:cubicBezTo>
                  <a:cubicBezTo>
                    <a:pt x="1116" y="726"/>
                    <a:pt x="1123" y="723"/>
                    <a:pt x="1129" y="718"/>
                  </a:cubicBezTo>
                  <a:cubicBezTo>
                    <a:pt x="1135" y="714"/>
                    <a:pt x="1138" y="712"/>
                    <a:pt x="1142" y="705"/>
                  </a:cubicBezTo>
                  <a:cubicBezTo>
                    <a:pt x="1146" y="697"/>
                    <a:pt x="1154" y="694"/>
                    <a:pt x="1160" y="692"/>
                  </a:cubicBezTo>
                  <a:cubicBezTo>
                    <a:pt x="1166" y="689"/>
                    <a:pt x="1179" y="696"/>
                    <a:pt x="1181" y="699"/>
                  </a:cubicBezTo>
                  <a:cubicBezTo>
                    <a:pt x="1184" y="702"/>
                    <a:pt x="1184" y="708"/>
                    <a:pt x="1180" y="711"/>
                  </a:cubicBezTo>
                  <a:cubicBezTo>
                    <a:pt x="1175" y="714"/>
                    <a:pt x="1169" y="720"/>
                    <a:pt x="1175" y="722"/>
                  </a:cubicBezTo>
                  <a:cubicBezTo>
                    <a:pt x="1181" y="725"/>
                    <a:pt x="1189" y="723"/>
                    <a:pt x="1192" y="724"/>
                  </a:cubicBezTo>
                  <a:cubicBezTo>
                    <a:pt x="1195" y="725"/>
                    <a:pt x="1195" y="731"/>
                    <a:pt x="1195" y="735"/>
                  </a:cubicBezTo>
                  <a:cubicBezTo>
                    <a:pt x="1195" y="739"/>
                    <a:pt x="1196" y="748"/>
                    <a:pt x="1204" y="744"/>
                  </a:cubicBezTo>
                  <a:cubicBezTo>
                    <a:pt x="1211" y="739"/>
                    <a:pt x="1216" y="736"/>
                    <a:pt x="1225" y="736"/>
                  </a:cubicBezTo>
                  <a:cubicBezTo>
                    <a:pt x="1235" y="735"/>
                    <a:pt x="1250" y="738"/>
                    <a:pt x="1250" y="733"/>
                  </a:cubicBezTo>
                  <a:cubicBezTo>
                    <a:pt x="1250" y="729"/>
                    <a:pt x="1252" y="722"/>
                    <a:pt x="1246" y="722"/>
                  </a:cubicBezTo>
                  <a:cubicBezTo>
                    <a:pt x="1240" y="722"/>
                    <a:pt x="1230" y="727"/>
                    <a:pt x="1228" y="722"/>
                  </a:cubicBezTo>
                  <a:cubicBezTo>
                    <a:pt x="1225" y="717"/>
                    <a:pt x="1221" y="719"/>
                    <a:pt x="1214" y="717"/>
                  </a:cubicBezTo>
                  <a:cubicBezTo>
                    <a:pt x="1207" y="716"/>
                    <a:pt x="1208" y="704"/>
                    <a:pt x="1213" y="701"/>
                  </a:cubicBezTo>
                  <a:cubicBezTo>
                    <a:pt x="1219" y="699"/>
                    <a:pt x="1229" y="705"/>
                    <a:pt x="1238" y="700"/>
                  </a:cubicBezTo>
                  <a:cubicBezTo>
                    <a:pt x="1246" y="695"/>
                    <a:pt x="1252" y="693"/>
                    <a:pt x="1254" y="692"/>
                  </a:cubicBezTo>
                  <a:cubicBezTo>
                    <a:pt x="1257" y="692"/>
                    <a:pt x="1265" y="691"/>
                    <a:pt x="1273" y="686"/>
                  </a:cubicBezTo>
                  <a:cubicBezTo>
                    <a:pt x="1280" y="681"/>
                    <a:pt x="1290" y="679"/>
                    <a:pt x="1295" y="681"/>
                  </a:cubicBezTo>
                  <a:cubicBezTo>
                    <a:pt x="1301" y="684"/>
                    <a:pt x="1302" y="688"/>
                    <a:pt x="1299" y="690"/>
                  </a:cubicBezTo>
                  <a:cubicBezTo>
                    <a:pt x="1295" y="692"/>
                    <a:pt x="1285" y="695"/>
                    <a:pt x="1280" y="698"/>
                  </a:cubicBezTo>
                  <a:cubicBezTo>
                    <a:pt x="1276" y="701"/>
                    <a:pt x="1273" y="702"/>
                    <a:pt x="1276" y="705"/>
                  </a:cubicBezTo>
                  <a:cubicBezTo>
                    <a:pt x="1279" y="708"/>
                    <a:pt x="1281" y="712"/>
                    <a:pt x="1279" y="713"/>
                  </a:cubicBezTo>
                  <a:cubicBezTo>
                    <a:pt x="1277" y="714"/>
                    <a:pt x="1278" y="722"/>
                    <a:pt x="1278" y="722"/>
                  </a:cubicBezTo>
                  <a:cubicBezTo>
                    <a:pt x="1278" y="722"/>
                    <a:pt x="1275" y="725"/>
                    <a:pt x="1271" y="723"/>
                  </a:cubicBezTo>
                  <a:cubicBezTo>
                    <a:pt x="1268" y="722"/>
                    <a:pt x="1265" y="719"/>
                    <a:pt x="1262" y="723"/>
                  </a:cubicBezTo>
                  <a:cubicBezTo>
                    <a:pt x="1259" y="728"/>
                    <a:pt x="1253" y="732"/>
                    <a:pt x="1261" y="734"/>
                  </a:cubicBezTo>
                  <a:cubicBezTo>
                    <a:pt x="1269" y="736"/>
                    <a:pt x="1285" y="739"/>
                    <a:pt x="1295" y="748"/>
                  </a:cubicBezTo>
                  <a:cubicBezTo>
                    <a:pt x="1305" y="757"/>
                    <a:pt x="1309" y="765"/>
                    <a:pt x="1314" y="772"/>
                  </a:cubicBezTo>
                  <a:cubicBezTo>
                    <a:pt x="1319" y="779"/>
                    <a:pt x="1335" y="777"/>
                    <a:pt x="1345" y="787"/>
                  </a:cubicBezTo>
                  <a:cubicBezTo>
                    <a:pt x="1356" y="798"/>
                    <a:pt x="1361" y="815"/>
                    <a:pt x="1359" y="822"/>
                  </a:cubicBezTo>
                  <a:close/>
                  <a:moveTo>
                    <a:pt x="1660" y="941"/>
                  </a:moveTo>
                  <a:cubicBezTo>
                    <a:pt x="1660" y="946"/>
                    <a:pt x="1653" y="950"/>
                    <a:pt x="1649" y="946"/>
                  </a:cubicBezTo>
                  <a:cubicBezTo>
                    <a:pt x="1645" y="941"/>
                    <a:pt x="1638" y="934"/>
                    <a:pt x="1634" y="936"/>
                  </a:cubicBezTo>
                  <a:cubicBezTo>
                    <a:pt x="1629" y="938"/>
                    <a:pt x="1619" y="942"/>
                    <a:pt x="1614" y="949"/>
                  </a:cubicBezTo>
                  <a:cubicBezTo>
                    <a:pt x="1609" y="955"/>
                    <a:pt x="1606" y="958"/>
                    <a:pt x="1600" y="952"/>
                  </a:cubicBezTo>
                  <a:cubicBezTo>
                    <a:pt x="1593" y="946"/>
                    <a:pt x="1579" y="935"/>
                    <a:pt x="1568" y="930"/>
                  </a:cubicBezTo>
                  <a:cubicBezTo>
                    <a:pt x="1558" y="926"/>
                    <a:pt x="1553" y="935"/>
                    <a:pt x="1547" y="926"/>
                  </a:cubicBezTo>
                  <a:cubicBezTo>
                    <a:pt x="1541" y="916"/>
                    <a:pt x="1540" y="903"/>
                    <a:pt x="1537" y="897"/>
                  </a:cubicBezTo>
                  <a:cubicBezTo>
                    <a:pt x="1534" y="890"/>
                    <a:pt x="1537" y="882"/>
                    <a:pt x="1542" y="880"/>
                  </a:cubicBezTo>
                  <a:cubicBezTo>
                    <a:pt x="1546" y="879"/>
                    <a:pt x="1550" y="886"/>
                    <a:pt x="1554" y="882"/>
                  </a:cubicBezTo>
                  <a:cubicBezTo>
                    <a:pt x="1558" y="879"/>
                    <a:pt x="1556" y="876"/>
                    <a:pt x="1559" y="872"/>
                  </a:cubicBezTo>
                  <a:cubicBezTo>
                    <a:pt x="1563" y="868"/>
                    <a:pt x="1568" y="866"/>
                    <a:pt x="1567" y="862"/>
                  </a:cubicBezTo>
                  <a:cubicBezTo>
                    <a:pt x="1565" y="859"/>
                    <a:pt x="1558" y="854"/>
                    <a:pt x="1561" y="849"/>
                  </a:cubicBezTo>
                  <a:cubicBezTo>
                    <a:pt x="1563" y="845"/>
                    <a:pt x="1570" y="848"/>
                    <a:pt x="1567" y="843"/>
                  </a:cubicBezTo>
                  <a:cubicBezTo>
                    <a:pt x="1565" y="837"/>
                    <a:pt x="1562" y="832"/>
                    <a:pt x="1555" y="831"/>
                  </a:cubicBezTo>
                  <a:cubicBezTo>
                    <a:pt x="1549" y="831"/>
                    <a:pt x="1550" y="833"/>
                    <a:pt x="1544" y="828"/>
                  </a:cubicBezTo>
                  <a:cubicBezTo>
                    <a:pt x="1538" y="822"/>
                    <a:pt x="1541" y="818"/>
                    <a:pt x="1534" y="817"/>
                  </a:cubicBezTo>
                  <a:cubicBezTo>
                    <a:pt x="1527" y="816"/>
                    <a:pt x="1525" y="822"/>
                    <a:pt x="1522" y="816"/>
                  </a:cubicBezTo>
                  <a:cubicBezTo>
                    <a:pt x="1519" y="810"/>
                    <a:pt x="1521" y="805"/>
                    <a:pt x="1512" y="800"/>
                  </a:cubicBezTo>
                  <a:cubicBezTo>
                    <a:pt x="1504" y="794"/>
                    <a:pt x="1502" y="796"/>
                    <a:pt x="1500" y="786"/>
                  </a:cubicBezTo>
                  <a:cubicBezTo>
                    <a:pt x="1499" y="777"/>
                    <a:pt x="1496" y="770"/>
                    <a:pt x="1501" y="767"/>
                  </a:cubicBezTo>
                  <a:cubicBezTo>
                    <a:pt x="1505" y="764"/>
                    <a:pt x="1504" y="760"/>
                    <a:pt x="1498" y="760"/>
                  </a:cubicBezTo>
                  <a:cubicBezTo>
                    <a:pt x="1493" y="760"/>
                    <a:pt x="1491" y="762"/>
                    <a:pt x="1489" y="763"/>
                  </a:cubicBezTo>
                  <a:cubicBezTo>
                    <a:pt x="1488" y="763"/>
                    <a:pt x="1486" y="762"/>
                    <a:pt x="1486" y="762"/>
                  </a:cubicBezTo>
                  <a:cubicBezTo>
                    <a:pt x="1484" y="757"/>
                    <a:pt x="1488" y="756"/>
                    <a:pt x="1487" y="751"/>
                  </a:cubicBezTo>
                  <a:cubicBezTo>
                    <a:pt x="1486" y="746"/>
                    <a:pt x="1478" y="745"/>
                    <a:pt x="1475" y="738"/>
                  </a:cubicBezTo>
                  <a:cubicBezTo>
                    <a:pt x="1471" y="732"/>
                    <a:pt x="1473" y="719"/>
                    <a:pt x="1479" y="714"/>
                  </a:cubicBezTo>
                  <a:cubicBezTo>
                    <a:pt x="1485" y="710"/>
                    <a:pt x="1498" y="698"/>
                    <a:pt x="1503" y="691"/>
                  </a:cubicBezTo>
                  <a:cubicBezTo>
                    <a:pt x="1507" y="683"/>
                    <a:pt x="1513" y="679"/>
                    <a:pt x="1522" y="675"/>
                  </a:cubicBezTo>
                  <a:cubicBezTo>
                    <a:pt x="1531" y="670"/>
                    <a:pt x="1542" y="661"/>
                    <a:pt x="1548" y="662"/>
                  </a:cubicBezTo>
                  <a:cubicBezTo>
                    <a:pt x="1554" y="664"/>
                    <a:pt x="1563" y="666"/>
                    <a:pt x="1569" y="665"/>
                  </a:cubicBezTo>
                  <a:cubicBezTo>
                    <a:pt x="1575" y="664"/>
                    <a:pt x="1583" y="669"/>
                    <a:pt x="1585" y="676"/>
                  </a:cubicBezTo>
                  <a:cubicBezTo>
                    <a:pt x="1586" y="683"/>
                    <a:pt x="1578" y="688"/>
                    <a:pt x="1581" y="695"/>
                  </a:cubicBezTo>
                  <a:cubicBezTo>
                    <a:pt x="1584" y="703"/>
                    <a:pt x="1587" y="703"/>
                    <a:pt x="1591" y="706"/>
                  </a:cubicBezTo>
                  <a:cubicBezTo>
                    <a:pt x="1595" y="708"/>
                    <a:pt x="1595" y="715"/>
                    <a:pt x="1590" y="715"/>
                  </a:cubicBezTo>
                  <a:cubicBezTo>
                    <a:pt x="1584" y="714"/>
                    <a:pt x="1585" y="714"/>
                    <a:pt x="1581" y="711"/>
                  </a:cubicBezTo>
                  <a:cubicBezTo>
                    <a:pt x="1576" y="709"/>
                    <a:pt x="1573" y="704"/>
                    <a:pt x="1573" y="706"/>
                  </a:cubicBezTo>
                  <a:cubicBezTo>
                    <a:pt x="1574" y="707"/>
                    <a:pt x="1574" y="713"/>
                    <a:pt x="1570" y="715"/>
                  </a:cubicBezTo>
                  <a:cubicBezTo>
                    <a:pt x="1565" y="716"/>
                    <a:pt x="1555" y="714"/>
                    <a:pt x="1557" y="717"/>
                  </a:cubicBezTo>
                  <a:cubicBezTo>
                    <a:pt x="1560" y="719"/>
                    <a:pt x="1567" y="722"/>
                    <a:pt x="1565" y="725"/>
                  </a:cubicBezTo>
                  <a:cubicBezTo>
                    <a:pt x="1563" y="728"/>
                    <a:pt x="1559" y="731"/>
                    <a:pt x="1554" y="733"/>
                  </a:cubicBezTo>
                  <a:cubicBezTo>
                    <a:pt x="1550" y="734"/>
                    <a:pt x="1542" y="740"/>
                    <a:pt x="1554" y="747"/>
                  </a:cubicBezTo>
                  <a:cubicBezTo>
                    <a:pt x="1566" y="754"/>
                    <a:pt x="1571" y="753"/>
                    <a:pt x="1577" y="766"/>
                  </a:cubicBezTo>
                  <a:cubicBezTo>
                    <a:pt x="1583" y="778"/>
                    <a:pt x="1582" y="781"/>
                    <a:pt x="1591" y="780"/>
                  </a:cubicBezTo>
                  <a:cubicBezTo>
                    <a:pt x="1600" y="779"/>
                    <a:pt x="1611" y="777"/>
                    <a:pt x="1609" y="781"/>
                  </a:cubicBezTo>
                  <a:cubicBezTo>
                    <a:pt x="1607" y="784"/>
                    <a:pt x="1597" y="785"/>
                    <a:pt x="1597" y="789"/>
                  </a:cubicBezTo>
                  <a:cubicBezTo>
                    <a:pt x="1597" y="793"/>
                    <a:pt x="1594" y="802"/>
                    <a:pt x="1600" y="812"/>
                  </a:cubicBezTo>
                  <a:cubicBezTo>
                    <a:pt x="1605" y="823"/>
                    <a:pt x="1610" y="821"/>
                    <a:pt x="1613" y="820"/>
                  </a:cubicBezTo>
                  <a:cubicBezTo>
                    <a:pt x="1616" y="818"/>
                    <a:pt x="1619" y="816"/>
                    <a:pt x="1616" y="810"/>
                  </a:cubicBezTo>
                  <a:cubicBezTo>
                    <a:pt x="1613" y="805"/>
                    <a:pt x="1607" y="792"/>
                    <a:pt x="1614" y="794"/>
                  </a:cubicBezTo>
                  <a:cubicBezTo>
                    <a:pt x="1620" y="796"/>
                    <a:pt x="1619" y="802"/>
                    <a:pt x="1621" y="807"/>
                  </a:cubicBezTo>
                  <a:cubicBezTo>
                    <a:pt x="1623" y="812"/>
                    <a:pt x="1633" y="820"/>
                    <a:pt x="1632" y="824"/>
                  </a:cubicBezTo>
                  <a:cubicBezTo>
                    <a:pt x="1631" y="828"/>
                    <a:pt x="1631" y="831"/>
                    <a:pt x="1624" y="830"/>
                  </a:cubicBezTo>
                  <a:cubicBezTo>
                    <a:pt x="1617" y="828"/>
                    <a:pt x="1606" y="827"/>
                    <a:pt x="1606" y="835"/>
                  </a:cubicBezTo>
                  <a:cubicBezTo>
                    <a:pt x="1606" y="843"/>
                    <a:pt x="1606" y="849"/>
                    <a:pt x="1611" y="851"/>
                  </a:cubicBezTo>
                  <a:cubicBezTo>
                    <a:pt x="1616" y="854"/>
                    <a:pt x="1628" y="855"/>
                    <a:pt x="1625" y="859"/>
                  </a:cubicBezTo>
                  <a:cubicBezTo>
                    <a:pt x="1621" y="862"/>
                    <a:pt x="1614" y="861"/>
                    <a:pt x="1617" y="869"/>
                  </a:cubicBezTo>
                  <a:cubicBezTo>
                    <a:pt x="1620" y="876"/>
                    <a:pt x="1626" y="874"/>
                    <a:pt x="1632" y="882"/>
                  </a:cubicBezTo>
                  <a:cubicBezTo>
                    <a:pt x="1639" y="890"/>
                    <a:pt x="1638" y="894"/>
                    <a:pt x="1641" y="907"/>
                  </a:cubicBezTo>
                  <a:cubicBezTo>
                    <a:pt x="1644" y="920"/>
                    <a:pt x="1648" y="926"/>
                    <a:pt x="1650" y="928"/>
                  </a:cubicBezTo>
                  <a:cubicBezTo>
                    <a:pt x="1653" y="930"/>
                    <a:pt x="1661" y="937"/>
                    <a:pt x="1660" y="94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03" name="îṩļïḋé">
              <a:extLst>
                <a:ext uri="{FF2B5EF4-FFF2-40B4-BE49-F238E27FC236}">
                  <a16:creationId xmlns:a16="http://schemas.microsoft.com/office/drawing/2014/main" xmlns="" id="{2AAA3ADC-191B-4423-90A4-0B4AF4A1248C}"/>
                </a:ext>
              </a:extLst>
            </p:cNvPr>
            <p:cNvSpPr/>
            <p:nvPr/>
          </p:nvSpPr>
          <p:spPr bwMode="auto">
            <a:xfrm>
              <a:off x="8135572" y="1683757"/>
              <a:ext cx="30687" cy="12056"/>
            </a:xfrm>
            <a:custGeom>
              <a:avLst/>
              <a:gdLst>
                <a:gd name="T0" fmla="*/ 56 w 61"/>
                <a:gd name="T1" fmla="*/ 12 h 26"/>
                <a:gd name="T2" fmla="*/ 55 w 61"/>
                <a:gd name="T3" fmla="*/ 3 h 26"/>
                <a:gd name="T4" fmla="*/ 50 w 61"/>
                <a:gd name="T5" fmla="*/ 5 h 26"/>
                <a:gd name="T6" fmla="*/ 34 w 61"/>
                <a:gd name="T7" fmla="*/ 11 h 26"/>
                <a:gd name="T8" fmla="*/ 15 w 61"/>
                <a:gd name="T9" fmla="*/ 20 h 26"/>
                <a:gd name="T10" fmla="*/ 4 w 61"/>
                <a:gd name="T11" fmla="*/ 26 h 26"/>
                <a:gd name="T12" fmla="*/ 20 w 61"/>
                <a:gd name="T13" fmla="*/ 25 h 26"/>
                <a:gd name="T14" fmla="*/ 51 w 61"/>
                <a:gd name="T15" fmla="*/ 20 h 26"/>
                <a:gd name="T16" fmla="*/ 56 w 61"/>
                <a:gd name="T17" fmla="*/ 1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26">
                  <a:moveTo>
                    <a:pt x="56" y="12"/>
                  </a:moveTo>
                  <a:cubicBezTo>
                    <a:pt x="52" y="9"/>
                    <a:pt x="53" y="6"/>
                    <a:pt x="55" y="3"/>
                  </a:cubicBezTo>
                  <a:cubicBezTo>
                    <a:pt x="57" y="0"/>
                    <a:pt x="54" y="2"/>
                    <a:pt x="50" y="5"/>
                  </a:cubicBezTo>
                  <a:cubicBezTo>
                    <a:pt x="47" y="7"/>
                    <a:pt x="41" y="3"/>
                    <a:pt x="34" y="11"/>
                  </a:cubicBezTo>
                  <a:cubicBezTo>
                    <a:pt x="26" y="18"/>
                    <a:pt x="24" y="19"/>
                    <a:pt x="15" y="20"/>
                  </a:cubicBezTo>
                  <a:cubicBezTo>
                    <a:pt x="5" y="20"/>
                    <a:pt x="0" y="26"/>
                    <a:pt x="4" y="26"/>
                  </a:cubicBezTo>
                  <a:cubicBezTo>
                    <a:pt x="4" y="26"/>
                    <a:pt x="10" y="26"/>
                    <a:pt x="20" y="25"/>
                  </a:cubicBezTo>
                  <a:cubicBezTo>
                    <a:pt x="30" y="24"/>
                    <a:pt x="42" y="23"/>
                    <a:pt x="51" y="20"/>
                  </a:cubicBezTo>
                  <a:cubicBezTo>
                    <a:pt x="61" y="18"/>
                    <a:pt x="60" y="15"/>
                    <a:pt x="56" y="12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04" name="î$ľiďé">
              <a:extLst>
                <a:ext uri="{FF2B5EF4-FFF2-40B4-BE49-F238E27FC236}">
                  <a16:creationId xmlns:a16="http://schemas.microsoft.com/office/drawing/2014/main" xmlns="" id="{05162AF6-9851-4DFA-9557-45A1EA851890}"/>
                </a:ext>
              </a:extLst>
            </p:cNvPr>
            <p:cNvSpPr/>
            <p:nvPr/>
          </p:nvSpPr>
          <p:spPr bwMode="auto">
            <a:xfrm>
              <a:off x="3450365" y="3340841"/>
              <a:ext cx="900875" cy="855941"/>
            </a:xfrm>
            <a:custGeom>
              <a:avLst/>
              <a:gdLst>
                <a:gd name="T0" fmla="*/ 1239 w 1779"/>
                <a:gd name="T1" fmla="*/ 1670 h 1693"/>
                <a:gd name="T2" fmla="*/ 96 w 1779"/>
                <a:gd name="T3" fmla="*/ 1249 h 1693"/>
                <a:gd name="T4" fmla="*/ 24 w 1779"/>
                <a:gd name="T5" fmla="*/ 1093 h 1693"/>
                <a:gd name="T6" fmla="*/ 369 w 1779"/>
                <a:gd name="T7" fmla="*/ 155 h 1693"/>
                <a:gd name="T8" fmla="*/ 623 w 1779"/>
                <a:gd name="T9" fmla="*/ 37 h 1693"/>
                <a:gd name="T10" fmla="*/ 1624 w 1779"/>
                <a:gd name="T11" fmla="*/ 406 h 1693"/>
                <a:gd name="T12" fmla="*/ 1741 w 1779"/>
                <a:gd name="T13" fmla="*/ 660 h 1693"/>
                <a:gd name="T14" fmla="*/ 1396 w 1779"/>
                <a:gd name="T15" fmla="*/ 1598 h 1693"/>
                <a:gd name="T16" fmla="*/ 1239 w 1779"/>
                <a:gd name="T17" fmla="*/ 1670 h 1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9" h="1693">
                  <a:moveTo>
                    <a:pt x="1239" y="1670"/>
                  </a:moveTo>
                  <a:cubicBezTo>
                    <a:pt x="96" y="1249"/>
                    <a:pt x="96" y="1249"/>
                    <a:pt x="96" y="1249"/>
                  </a:cubicBezTo>
                  <a:cubicBezTo>
                    <a:pt x="33" y="1226"/>
                    <a:pt x="0" y="1156"/>
                    <a:pt x="24" y="1093"/>
                  </a:cubicBezTo>
                  <a:cubicBezTo>
                    <a:pt x="369" y="155"/>
                    <a:pt x="369" y="155"/>
                    <a:pt x="369" y="155"/>
                  </a:cubicBezTo>
                  <a:cubicBezTo>
                    <a:pt x="407" y="52"/>
                    <a:pt x="521" y="0"/>
                    <a:pt x="623" y="37"/>
                  </a:cubicBezTo>
                  <a:cubicBezTo>
                    <a:pt x="1624" y="406"/>
                    <a:pt x="1624" y="406"/>
                    <a:pt x="1624" y="406"/>
                  </a:cubicBezTo>
                  <a:cubicBezTo>
                    <a:pt x="1726" y="443"/>
                    <a:pt x="1779" y="558"/>
                    <a:pt x="1741" y="660"/>
                  </a:cubicBezTo>
                  <a:cubicBezTo>
                    <a:pt x="1396" y="1598"/>
                    <a:pt x="1396" y="1598"/>
                    <a:pt x="1396" y="1598"/>
                  </a:cubicBezTo>
                  <a:cubicBezTo>
                    <a:pt x="1372" y="1661"/>
                    <a:pt x="1302" y="1693"/>
                    <a:pt x="1239" y="1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05" name="ïṡḻïḍê">
              <a:extLst>
                <a:ext uri="{FF2B5EF4-FFF2-40B4-BE49-F238E27FC236}">
                  <a16:creationId xmlns:a16="http://schemas.microsoft.com/office/drawing/2014/main" xmlns="" id="{747E4317-8619-43BE-A6E5-605217E400C6}"/>
                </a:ext>
              </a:extLst>
            </p:cNvPr>
            <p:cNvSpPr/>
            <p:nvPr/>
          </p:nvSpPr>
          <p:spPr bwMode="auto">
            <a:xfrm>
              <a:off x="3612566" y="3340841"/>
              <a:ext cx="738674" cy="402215"/>
            </a:xfrm>
            <a:custGeom>
              <a:avLst/>
              <a:gdLst>
                <a:gd name="T0" fmla="*/ 1372 w 1460"/>
                <a:gd name="T1" fmla="*/ 796 h 796"/>
                <a:gd name="T2" fmla="*/ 0 w 1460"/>
                <a:gd name="T3" fmla="*/ 291 h 796"/>
                <a:gd name="T4" fmla="*/ 50 w 1460"/>
                <a:gd name="T5" fmla="*/ 155 h 796"/>
                <a:gd name="T6" fmla="*/ 304 w 1460"/>
                <a:gd name="T7" fmla="*/ 37 h 796"/>
                <a:gd name="T8" fmla="*/ 1305 w 1460"/>
                <a:gd name="T9" fmla="*/ 406 h 796"/>
                <a:gd name="T10" fmla="*/ 1422 w 1460"/>
                <a:gd name="T11" fmla="*/ 660 h 796"/>
                <a:gd name="T12" fmla="*/ 1372 w 1460"/>
                <a:gd name="T13" fmla="*/ 796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60" h="796">
                  <a:moveTo>
                    <a:pt x="1372" y="796"/>
                  </a:moveTo>
                  <a:cubicBezTo>
                    <a:pt x="0" y="291"/>
                    <a:pt x="0" y="291"/>
                    <a:pt x="0" y="291"/>
                  </a:cubicBezTo>
                  <a:cubicBezTo>
                    <a:pt x="50" y="155"/>
                    <a:pt x="50" y="155"/>
                    <a:pt x="50" y="155"/>
                  </a:cubicBezTo>
                  <a:cubicBezTo>
                    <a:pt x="88" y="52"/>
                    <a:pt x="202" y="0"/>
                    <a:pt x="304" y="37"/>
                  </a:cubicBezTo>
                  <a:cubicBezTo>
                    <a:pt x="1305" y="406"/>
                    <a:pt x="1305" y="406"/>
                    <a:pt x="1305" y="406"/>
                  </a:cubicBezTo>
                  <a:cubicBezTo>
                    <a:pt x="1407" y="443"/>
                    <a:pt x="1460" y="558"/>
                    <a:pt x="1422" y="660"/>
                  </a:cubicBezTo>
                  <a:lnTo>
                    <a:pt x="1372" y="796"/>
                  </a:lnTo>
                  <a:close/>
                </a:path>
              </a:pathLst>
            </a:custGeom>
            <a:solidFill>
              <a:srgbClr val="F06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06" name="iṩľíḓê">
              <a:extLst>
                <a:ext uri="{FF2B5EF4-FFF2-40B4-BE49-F238E27FC236}">
                  <a16:creationId xmlns:a16="http://schemas.microsoft.com/office/drawing/2014/main" xmlns="" id="{B65B4C4F-A713-4B52-8230-5E5DF5E9160F}"/>
                </a:ext>
              </a:extLst>
            </p:cNvPr>
            <p:cNvSpPr/>
            <p:nvPr/>
          </p:nvSpPr>
          <p:spPr bwMode="auto">
            <a:xfrm>
              <a:off x="3756136" y="3361664"/>
              <a:ext cx="43838" cy="54798"/>
            </a:xfrm>
            <a:custGeom>
              <a:avLst/>
              <a:gdLst>
                <a:gd name="T0" fmla="*/ 23 w 86"/>
                <a:gd name="T1" fmla="*/ 104 h 109"/>
                <a:gd name="T2" fmla="*/ 23 w 86"/>
                <a:gd name="T3" fmla="*/ 104 h 109"/>
                <a:gd name="T4" fmla="*/ 6 w 86"/>
                <a:gd name="T5" fmla="*/ 66 h 109"/>
                <a:gd name="T6" fmla="*/ 30 w 86"/>
                <a:gd name="T7" fmla="*/ 0 h 109"/>
                <a:gd name="T8" fmla="*/ 86 w 86"/>
                <a:gd name="T9" fmla="*/ 20 h 109"/>
                <a:gd name="T10" fmla="*/ 61 w 86"/>
                <a:gd name="T11" fmla="*/ 86 h 109"/>
                <a:gd name="T12" fmla="*/ 23 w 86"/>
                <a:gd name="T13" fmla="*/ 10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109">
                  <a:moveTo>
                    <a:pt x="23" y="104"/>
                  </a:moveTo>
                  <a:cubicBezTo>
                    <a:pt x="23" y="104"/>
                    <a:pt x="23" y="104"/>
                    <a:pt x="23" y="104"/>
                  </a:cubicBezTo>
                  <a:cubicBezTo>
                    <a:pt x="8" y="98"/>
                    <a:pt x="0" y="81"/>
                    <a:pt x="6" y="66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56" y="102"/>
                    <a:pt x="39" y="109"/>
                    <a:pt x="23" y="104"/>
                  </a:cubicBezTo>
                  <a:close/>
                </a:path>
              </a:pathLst>
            </a:custGeom>
            <a:solidFill>
              <a:srgbClr val="CE52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07" name="íşļïdê">
              <a:extLst>
                <a:ext uri="{FF2B5EF4-FFF2-40B4-BE49-F238E27FC236}">
                  <a16:creationId xmlns:a16="http://schemas.microsoft.com/office/drawing/2014/main" xmlns="" id="{CADC276C-0E9E-40AC-8E98-48E343F43225}"/>
                </a:ext>
              </a:extLst>
            </p:cNvPr>
            <p:cNvSpPr/>
            <p:nvPr/>
          </p:nvSpPr>
          <p:spPr bwMode="auto">
            <a:xfrm>
              <a:off x="3922721" y="3423037"/>
              <a:ext cx="43838" cy="54798"/>
            </a:xfrm>
            <a:custGeom>
              <a:avLst/>
              <a:gdLst>
                <a:gd name="T0" fmla="*/ 24 w 86"/>
                <a:gd name="T1" fmla="*/ 103 h 109"/>
                <a:gd name="T2" fmla="*/ 24 w 86"/>
                <a:gd name="T3" fmla="*/ 103 h 109"/>
                <a:gd name="T4" fmla="*/ 6 w 86"/>
                <a:gd name="T5" fmla="*/ 65 h 109"/>
                <a:gd name="T6" fmla="*/ 30 w 86"/>
                <a:gd name="T7" fmla="*/ 0 h 109"/>
                <a:gd name="T8" fmla="*/ 86 w 86"/>
                <a:gd name="T9" fmla="*/ 20 h 109"/>
                <a:gd name="T10" fmla="*/ 62 w 86"/>
                <a:gd name="T11" fmla="*/ 86 h 109"/>
                <a:gd name="T12" fmla="*/ 24 w 86"/>
                <a:gd name="T13" fmla="*/ 10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109">
                  <a:moveTo>
                    <a:pt x="24" y="103"/>
                  </a:moveTo>
                  <a:cubicBezTo>
                    <a:pt x="24" y="103"/>
                    <a:pt x="24" y="103"/>
                    <a:pt x="24" y="103"/>
                  </a:cubicBezTo>
                  <a:cubicBezTo>
                    <a:pt x="8" y="98"/>
                    <a:pt x="0" y="81"/>
                    <a:pt x="6" y="65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62" y="86"/>
                    <a:pt x="62" y="86"/>
                    <a:pt x="62" y="86"/>
                  </a:cubicBezTo>
                  <a:cubicBezTo>
                    <a:pt x="56" y="101"/>
                    <a:pt x="39" y="109"/>
                    <a:pt x="24" y="103"/>
                  </a:cubicBezTo>
                  <a:close/>
                </a:path>
              </a:pathLst>
            </a:custGeom>
            <a:solidFill>
              <a:srgbClr val="CE52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08" name="î$ļiḋe">
              <a:extLst>
                <a:ext uri="{FF2B5EF4-FFF2-40B4-BE49-F238E27FC236}">
                  <a16:creationId xmlns:a16="http://schemas.microsoft.com/office/drawing/2014/main" xmlns="" id="{7D524C76-C481-448B-99DC-19FB591FD40F}"/>
                </a:ext>
              </a:extLst>
            </p:cNvPr>
            <p:cNvSpPr/>
            <p:nvPr/>
          </p:nvSpPr>
          <p:spPr bwMode="auto">
            <a:xfrm>
              <a:off x="4079443" y="3480027"/>
              <a:ext cx="43838" cy="55894"/>
            </a:xfrm>
            <a:custGeom>
              <a:avLst/>
              <a:gdLst>
                <a:gd name="T0" fmla="*/ 23 w 86"/>
                <a:gd name="T1" fmla="*/ 104 h 110"/>
                <a:gd name="T2" fmla="*/ 23 w 86"/>
                <a:gd name="T3" fmla="*/ 104 h 110"/>
                <a:gd name="T4" fmla="*/ 6 w 86"/>
                <a:gd name="T5" fmla="*/ 66 h 110"/>
                <a:gd name="T6" fmla="*/ 30 w 86"/>
                <a:gd name="T7" fmla="*/ 0 h 110"/>
                <a:gd name="T8" fmla="*/ 86 w 86"/>
                <a:gd name="T9" fmla="*/ 21 h 110"/>
                <a:gd name="T10" fmla="*/ 62 w 86"/>
                <a:gd name="T11" fmla="*/ 87 h 110"/>
                <a:gd name="T12" fmla="*/ 23 w 86"/>
                <a:gd name="T13" fmla="*/ 10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110">
                  <a:moveTo>
                    <a:pt x="23" y="104"/>
                  </a:moveTo>
                  <a:cubicBezTo>
                    <a:pt x="23" y="104"/>
                    <a:pt x="23" y="104"/>
                    <a:pt x="23" y="104"/>
                  </a:cubicBezTo>
                  <a:cubicBezTo>
                    <a:pt x="8" y="99"/>
                    <a:pt x="0" y="81"/>
                    <a:pt x="6" y="66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86" y="21"/>
                    <a:pt x="86" y="21"/>
                    <a:pt x="86" y="21"/>
                  </a:cubicBezTo>
                  <a:cubicBezTo>
                    <a:pt x="62" y="87"/>
                    <a:pt x="62" y="87"/>
                    <a:pt x="62" y="87"/>
                  </a:cubicBezTo>
                  <a:cubicBezTo>
                    <a:pt x="56" y="102"/>
                    <a:pt x="39" y="110"/>
                    <a:pt x="23" y="104"/>
                  </a:cubicBezTo>
                  <a:close/>
                </a:path>
              </a:pathLst>
            </a:custGeom>
            <a:solidFill>
              <a:srgbClr val="CE52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09" name="îṣļíḍè">
              <a:extLst>
                <a:ext uri="{FF2B5EF4-FFF2-40B4-BE49-F238E27FC236}">
                  <a16:creationId xmlns:a16="http://schemas.microsoft.com/office/drawing/2014/main" xmlns="" id="{75D14438-ECEB-46C3-B427-30554BBA137F}"/>
                </a:ext>
              </a:extLst>
            </p:cNvPr>
            <p:cNvSpPr/>
            <p:nvPr/>
          </p:nvSpPr>
          <p:spPr bwMode="auto">
            <a:xfrm>
              <a:off x="4237261" y="3535921"/>
              <a:ext cx="42742" cy="58086"/>
            </a:xfrm>
            <a:custGeom>
              <a:avLst/>
              <a:gdLst>
                <a:gd name="T0" fmla="*/ 23 w 86"/>
                <a:gd name="T1" fmla="*/ 109 h 114"/>
                <a:gd name="T2" fmla="*/ 23 w 86"/>
                <a:gd name="T3" fmla="*/ 109 h 114"/>
                <a:gd name="T4" fmla="*/ 6 w 86"/>
                <a:gd name="T5" fmla="*/ 71 h 114"/>
                <a:gd name="T6" fmla="*/ 30 w 86"/>
                <a:gd name="T7" fmla="*/ 5 h 114"/>
                <a:gd name="T8" fmla="*/ 86 w 86"/>
                <a:gd name="T9" fmla="*/ 26 h 114"/>
                <a:gd name="T10" fmla="*/ 62 w 86"/>
                <a:gd name="T11" fmla="*/ 91 h 114"/>
                <a:gd name="T12" fmla="*/ 23 w 86"/>
                <a:gd name="T13" fmla="*/ 10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114">
                  <a:moveTo>
                    <a:pt x="23" y="109"/>
                  </a:moveTo>
                  <a:cubicBezTo>
                    <a:pt x="23" y="109"/>
                    <a:pt x="23" y="109"/>
                    <a:pt x="23" y="109"/>
                  </a:cubicBezTo>
                  <a:cubicBezTo>
                    <a:pt x="8" y="103"/>
                    <a:pt x="0" y="86"/>
                    <a:pt x="6" y="71"/>
                  </a:cubicBezTo>
                  <a:cubicBezTo>
                    <a:pt x="6" y="71"/>
                    <a:pt x="28" y="10"/>
                    <a:pt x="30" y="5"/>
                  </a:cubicBezTo>
                  <a:cubicBezTo>
                    <a:pt x="32" y="0"/>
                    <a:pt x="86" y="26"/>
                    <a:pt x="86" y="26"/>
                  </a:cubicBezTo>
                  <a:cubicBezTo>
                    <a:pt x="62" y="91"/>
                    <a:pt x="62" y="91"/>
                    <a:pt x="62" y="91"/>
                  </a:cubicBezTo>
                  <a:cubicBezTo>
                    <a:pt x="56" y="106"/>
                    <a:pt x="39" y="114"/>
                    <a:pt x="23" y="109"/>
                  </a:cubicBezTo>
                  <a:close/>
                </a:path>
              </a:pathLst>
            </a:custGeom>
            <a:solidFill>
              <a:srgbClr val="CE52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10" name="iṡlîḋê">
              <a:extLst>
                <a:ext uri="{FF2B5EF4-FFF2-40B4-BE49-F238E27FC236}">
                  <a16:creationId xmlns:a16="http://schemas.microsoft.com/office/drawing/2014/main" xmlns="" id="{9D75DD22-5A15-49C8-9D5C-480F4668C0F9}"/>
                </a:ext>
              </a:extLst>
            </p:cNvPr>
            <p:cNvSpPr/>
            <p:nvPr/>
          </p:nvSpPr>
          <p:spPr bwMode="auto">
            <a:xfrm>
              <a:off x="3919434" y="3401118"/>
              <a:ext cx="47126" cy="70141"/>
            </a:xfrm>
            <a:custGeom>
              <a:avLst/>
              <a:gdLst>
                <a:gd name="T0" fmla="*/ 23 w 93"/>
                <a:gd name="T1" fmla="*/ 133 h 139"/>
                <a:gd name="T2" fmla="*/ 23 w 93"/>
                <a:gd name="T3" fmla="*/ 133 h 139"/>
                <a:gd name="T4" fmla="*/ 5 w 93"/>
                <a:gd name="T5" fmla="*/ 95 h 139"/>
                <a:gd name="T6" fmla="*/ 32 w 93"/>
                <a:gd name="T7" fmla="*/ 23 h 139"/>
                <a:gd name="T8" fmla="*/ 70 w 93"/>
                <a:gd name="T9" fmla="*/ 5 h 139"/>
                <a:gd name="T10" fmla="*/ 70 w 93"/>
                <a:gd name="T11" fmla="*/ 5 h 139"/>
                <a:gd name="T12" fmla="*/ 88 w 93"/>
                <a:gd name="T13" fmla="*/ 43 h 139"/>
                <a:gd name="T14" fmla="*/ 61 w 93"/>
                <a:gd name="T15" fmla="*/ 115 h 139"/>
                <a:gd name="T16" fmla="*/ 23 w 93"/>
                <a:gd name="T17" fmla="*/ 13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" h="139">
                  <a:moveTo>
                    <a:pt x="23" y="133"/>
                  </a:moveTo>
                  <a:cubicBezTo>
                    <a:pt x="23" y="133"/>
                    <a:pt x="23" y="133"/>
                    <a:pt x="23" y="133"/>
                  </a:cubicBezTo>
                  <a:cubicBezTo>
                    <a:pt x="8" y="127"/>
                    <a:pt x="0" y="110"/>
                    <a:pt x="5" y="95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7" y="8"/>
                    <a:pt x="55" y="0"/>
                    <a:pt x="70" y="5"/>
                  </a:cubicBezTo>
                  <a:cubicBezTo>
                    <a:pt x="70" y="5"/>
                    <a:pt x="70" y="5"/>
                    <a:pt x="70" y="5"/>
                  </a:cubicBezTo>
                  <a:cubicBezTo>
                    <a:pt x="85" y="11"/>
                    <a:pt x="93" y="28"/>
                    <a:pt x="88" y="43"/>
                  </a:cubicBezTo>
                  <a:cubicBezTo>
                    <a:pt x="61" y="115"/>
                    <a:pt x="61" y="115"/>
                    <a:pt x="61" y="115"/>
                  </a:cubicBezTo>
                  <a:cubicBezTo>
                    <a:pt x="56" y="131"/>
                    <a:pt x="38" y="139"/>
                    <a:pt x="23" y="133"/>
                  </a:cubicBezTo>
                  <a:close/>
                </a:path>
              </a:pathLst>
            </a:custGeom>
            <a:solidFill>
              <a:srgbClr val="2C3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11" name="íśļïḋe">
              <a:extLst>
                <a:ext uri="{FF2B5EF4-FFF2-40B4-BE49-F238E27FC236}">
                  <a16:creationId xmlns:a16="http://schemas.microsoft.com/office/drawing/2014/main" xmlns="" id="{676F0916-6539-4395-984A-DBAE44CB3A37}"/>
                </a:ext>
              </a:extLst>
            </p:cNvPr>
            <p:cNvSpPr/>
            <p:nvPr/>
          </p:nvSpPr>
          <p:spPr bwMode="auto">
            <a:xfrm>
              <a:off x="4076155" y="3459204"/>
              <a:ext cx="48222" cy="70141"/>
            </a:xfrm>
            <a:custGeom>
              <a:avLst/>
              <a:gdLst>
                <a:gd name="T0" fmla="*/ 23 w 94"/>
                <a:gd name="T1" fmla="*/ 133 h 139"/>
                <a:gd name="T2" fmla="*/ 23 w 94"/>
                <a:gd name="T3" fmla="*/ 133 h 139"/>
                <a:gd name="T4" fmla="*/ 6 w 94"/>
                <a:gd name="T5" fmla="*/ 95 h 139"/>
                <a:gd name="T6" fmla="*/ 32 w 94"/>
                <a:gd name="T7" fmla="*/ 23 h 139"/>
                <a:gd name="T8" fmla="*/ 70 w 94"/>
                <a:gd name="T9" fmla="*/ 6 h 139"/>
                <a:gd name="T10" fmla="*/ 70 w 94"/>
                <a:gd name="T11" fmla="*/ 6 h 139"/>
                <a:gd name="T12" fmla="*/ 88 w 94"/>
                <a:gd name="T13" fmla="*/ 44 h 139"/>
                <a:gd name="T14" fmla="*/ 62 w 94"/>
                <a:gd name="T15" fmla="*/ 116 h 139"/>
                <a:gd name="T16" fmla="*/ 23 w 94"/>
                <a:gd name="T17" fmla="*/ 13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" h="139">
                  <a:moveTo>
                    <a:pt x="23" y="133"/>
                  </a:moveTo>
                  <a:cubicBezTo>
                    <a:pt x="23" y="133"/>
                    <a:pt x="23" y="133"/>
                    <a:pt x="23" y="133"/>
                  </a:cubicBezTo>
                  <a:cubicBezTo>
                    <a:pt x="8" y="128"/>
                    <a:pt x="0" y="111"/>
                    <a:pt x="6" y="95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8" y="8"/>
                    <a:pt x="55" y="0"/>
                    <a:pt x="70" y="6"/>
                  </a:cubicBezTo>
                  <a:cubicBezTo>
                    <a:pt x="70" y="6"/>
                    <a:pt x="70" y="6"/>
                    <a:pt x="70" y="6"/>
                  </a:cubicBezTo>
                  <a:cubicBezTo>
                    <a:pt x="86" y="11"/>
                    <a:pt x="94" y="28"/>
                    <a:pt x="88" y="44"/>
                  </a:cubicBezTo>
                  <a:cubicBezTo>
                    <a:pt x="62" y="116"/>
                    <a:pt x="62" y="116"/>
                    <a:pt x="62" y="116"/>
                  </a:cubicBezTo>
                  <a:cubicBezTo>
                    <a:pt x="56" y="131"/>
                    <a:pt x="39" y="139"/>
                    <a:pt x="23" y="133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12" name="ïsḷïḍè">
              <a:extLst>
                <a:ext uri="{FF2B5EF4-FFF2-40B4-BE49-F238E27FC236}">
                  <a16:creationId xmlns:a16="http://schemas.microsoft.com/office/drawing/2014/main" xmlns="" id="{77FE4506-0A3A-4B43-B7DE-F08A6AF4E02D}"/>
                </a:ext>
              </a:extLst>
            </p:cNvPr>
            <p:cNvSpPr/>
            <p:nvPr/>
          </p:nvSpPr>
          <p:spPr bwMode="auto">
            <a:xfrm>
              <a:off x="4233973" y="3516193"/>
              <a:ext cx="47126" cy="71237"/>
            </a:xfrm>
            <a:custGeom>
              <a:avLst/>
              <a:gdLst>
                <a:gd name="T0" fmla="*/ 23 w 93"/>
                <a:gd name="T1" fmla="*/ 134 h 139"/>
                <a:gd name="T2" fmla="*/ 23 w 93"/>
                <a:gd name="T3" fmla="*/ 134 h 139"/>
                <a:gd name="T4" fmla="*/ 5 w 93"/>
                <a:gd name="T5" fmla="*/ 95 h 139"/>
                <a:gd name="T6" fmla="*/ 32 w 93"/>
                <a:gd name="T7" fmla="*/ 24 h 139"/>
                <a:gd name="T8" fmla="*/ 70 w 93"/>
                <a:gd name="T9" fmla="*/ 6 h 139"/>
                <a:gd name="T10" fmla="*/ 70 w 93"/>
                <a:gd name="T11" fmla="*/ 6 h 139"/>
                <a:gd name="T12" fmla="*/ 88 w 93"/>
                <a:gd name="T13" fmla="*/ 44 h 139"/>
                <a:gd name="T14" fmla="*/ 61 w 93"/>
                <a:gd name="T15" fmla="*/ 116 h 139"/>
                <a:gd name="T16" fmla="*/ 23 w 93"/>
                <a:gd name="T17" fmla="*/ 134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" h="139">
                  <a:moveTo>
                    <a:pt x="23" y="134"/>
                  </a:moveTo>
                  <a:cubicBezTo>
                    <a:pt x="23" y="134"/>
                    <a:pt x="23" y="134"/>
                    <a:pt x="23" y="134"/>
                  </a:cubicBezTo>
                  <a:cubicBezTo>
                    <a:pt x="8" y="128"/>
                    <a:pt x="0" y="111"/>
                    <a:pt x="5" y="95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7" y="8"/>
                    <a:pt x="55" y="0"/>
                    <a:pt x="70" y="6"/>
                  </a:cubicBezTo>
                  <a:cubicBezTo>
                    <a:pt x="70" y="6"/>
                    <a:pt x="70" y="6"/>
                    <a:pt x="70" y="6"/>
                  </a:cubicBezTo>
                  <a:cubicBezTo>
                    <a:pt x="85" y="12"/>
                    <a:pt x="93" y="29"/>
                    <a:pt x="88" y="44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55" y="131"/>
                    <a:pt x="38" y="139"/>
                    <a:pt x="23" y="134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13" name="iṥ1îḍé">
              <a:extLst>
                <a:ext uri="{FF2B5EF4-FFF2-40B4-BE49-F238E27FC236}">
                  <a16:creationId xmlns:a16="http://schemas.microsoft.com/office/drawing/2014/main" xmlns="" id="{120B6B97-2E35-4A30-BBD5-89606805079C}"/>
                </a:ext>
              </a:extLst>
            </p:cNvPr>
            <p:cNvSpPr/>
            <p:nvPr/>
          </p:nvSpPr>
          <p:spPr bwMode="auto">
            <a:xfrm>
              <a:off x="3913954" y="3976494"/>
              <a:ext cx="227959" cy="145762"/>
            </a:xfrm>
            <a:custGeom>
              <a:avLst/>
              <a:gdLst>
                <a:gd name="T0" fmla="*/ 450 w 450"/>
                <a:gd name="T1" fmla="*/ 67 h 289"/>
                <a:gd name="T2" fmla="*/ 0 w 450"/>
                <a:gd name="T3" fmla="*/ 289 h 289"/>
                <a:gd name="T4" fmla="*/ 48 w 450"/>
                <a:gd name="T5" fmla="*/ 196 h 289"/>
                <a:gd name="T6" fmla="*/ 71 w 450"/>
                <a:gd name="T7" fmla="*/ 114 h 289"/>
                <a:gd name="T8" fmla="*/ 198 w 450"/>
                <a:gd name="T9" fmla="*/ 7 h 289"/>
                <a:gd name="T10" fmla="*/ 348 w 450"/>
                <a:gd name="T11" fmla="*/ 53 h 289"/>
                <a:gd name="T12" fmla="*/ 450 w 450"/>
                <a:gd name="T13" fmla="*/ 67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289">
                  <a:moveTo>
                    <a:pt x="450" y="67"/>
                  </a:moveTo>
                  <a:cubicBezTo>
                    <a:pt x="0" y="289"/>
                    <a:pt x="0" y="289"/>
                    <a:pt x="0" y="289"/>
                  </a:cubicBezTo>
                  <a:cubicBezTo>
                    <a:pt x="0" y="289"/>
                    <a:pt x="34" y="233"/>
                    <a:pt x="48" y="196"/>
                  </a:cubicBezTo>
                  <a:cubicBezTo>
                    <a:pt x="57" y="172"/>
                    <a:pt x="60" y="149"/>
                    <a:pt x="71" y="114"/>
                  </a:cubicBezTo>
                  <a:cubicBezTo>
                    <a:pt x="102" y="15"/>
                    <a:pt x="167" y="11"/>
                    <a:pt x="198" y="7"/>
                  </a:cubicBezTo>
                  <a:cubicBezTo>
                    <a:pt x="247" y="0"/>
                    <a:pt x="307" y="41"/>
                    <a:pt x="348" y="53"/>
                  </a:cubicBezTo>
                  <a:cubicBezTo>
                    <a:pt x="366" y="58"/>
                    <a:pt x="431" y="79"/>
                    <a:pt x="450" y="67"/>
                  </a:cubicBezTo>
                  <a:close/>
                </a:path>
              </a:pathLst>
            </a:custGeom>
            <a:solidFill>
              <a:srgbClr val="BA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14" name="iš1îdé">
              <a:extLst>
                <a:ext uri="{FF2B5EF4-FFF2-40B4-BE49-F238E27FC236}">
                  <a16:creationId xmlns:a16="http://schemas.microsoft.com/office/drawing/2014/main" xmlns="" id="{1BAF8E7C-D7F4-4062-BB62-9653001E19A1}"/>
                </a:ext>
              </a:extLst>
            </p:cNvPr>
            <p:cNvSpPr/>
            <p:nvPr/>
          </p:nvSpPr>
          <p:spPr bwMode="auto">
            <a:xfrm>
              <a:off x="3913954" y="3966631"/>
              <a:ext cx="286044" cy="155626"/>
            </a:xfrm>
            <a:custGeom>
              <a:avLst/>
              <a:gdLst>
                <a:gd name="T0" fmla="*/ 565 w 565"/>
                <a:gd name="T1" fmla="*/ 105 h 309"/>
                <a:gd name="T2" fmla="*/ 0 w 565"/>
                <a:gd name="T3" fmla="*/ 309 h 309"/>
                <a:gd name="T4" fmla="*/ 67 w 565"/>
                <a:gd name="T5" fmla="*/ 205 h 309"/>
                <a:gd name="T6" fmla="*/ 102 w 565"/>
                <a:gd name="T7" fmla="*/ 112 h 309"/>
                <a:gd name="T8" fmla="*/ 267 w 565"/>
                <a:gd name="T9" fmla="*/ 2 h 309"/>
                <a:gd name="T10" fmla="*/ 444 w 565"/>
                <a:gd name="T11" fmla="*/ 75 h 309"/>
                <a:gd name="T12" fmla="*/ 565 w 565"/>
                <a:gd name="T13" fmla="*/ 105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309">
                  <a:moveTo>
                    <a:pt x="565" y="105"/>
                  </a:moveTo>
                  <a:cubicBezTo>
                    <a:pt x="0" y="309"/>
                    <a:pt x="0" y="309"/>
                    <a:pt x="0" y="309"/>
                  </a:cubicBezTo>
                  <a:cubicBezTo>
                    <a:pt x="0" y="309"/>
                    <a:pt x="46" y="248"/>
                    <a:pt x="67" y="205"/>
                  </a:cubicBezTo>
                  <a:cubicBezTo>
                    <a:pt x="80" y="178"/>
                    <a:pt x="85" y="152"/>
                    <a:pt x="102" y="112"/>
                  </a:cubicBezTo>
                  <a:cubicBezTo>
                    <a:pt x="149" y="0"/>
                    <a:pt x="228" y="3"/>
                    <a:pt x="267" y="2"/>
                  </a:cubicBezTo>
                  <a:cubicBezTo>
                    <a:pt x="326" y="0"/>
                    <a:pt x="395" y="56"/>
                    <a:pt x="444" y="75"/>
                  </a:cubicBezTo>
                  <a:cubicBezTo>
                    <a:pt x="464" y="84"/>
                    <a:pt x="541" y="117"/>
                    <a:pt x="565" y="105"/>
                  </a:cubicBezTo>
                  <a:close/>
                </a:path>
              </a:pathLst>
            </a:custGeom>
            <a:solidFill>
              <a:srgbClr val="E7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15" name="íŝ1ïḋè">
              <a:extLst>
                <a:ext uri="{FF2B5EF4-FFF2-40B4-BE49-F238E27FC236}">
                  <a16:creationId xmlns:a16="http://schemas.microsoft.com/office/drawing/2014/main" xmlns="" id="{4151A9DA-FED4-4158-85F5-9A32A4590FC4}"/>
                </a:ext>
              </a:extLst>
            </p:cNvPr>
            <p:cNvSpPr/>
            <p:nvPr/>
          </p:nvSpPr>
          <p:spPr bwMode="auto">
            <a:xfrm>
              <a:off x="3627910" y="3604966"/>
              <a:ext cx="115075" cy="94252"/>
            </a:xfrm>
            <a:custGeom>
              <a:avLst/>
              <a:gdLst>
                <a:gd name="T0" fmla="*/ 85 w 105"/>
                <a:gd name="T1" fmla="*/ 86 h 86"/>
                <a:gd name="T2" fmla="*/ 0 w 105"/>
                <a:gd name="T3" fmla="*/ 55 h 86"/>
                <a:gd name="T4" fmla="*/ 20 w 105"/>
                <a:gd name="T5" fmla="*/ 0 h 86"/>
                <a:gd name="T6" fmla="*/ 105 w 105"/>
                <a:gd name="T7" fmla="*/ 31 h 86"/>
                <a:gd name="T8" fmla="*/ 85 w 105"/>
                <a:gd name="T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86">
                  <a:moveTo>
                    <a:pt x="85" y="86"/>
                  </a:moveTo>
                  <a:lnTo>
                    <a:pt x="0" y="55"/>
                  </a:lnTo>
                  <a:lnTo>
                    <a:pt x="20" y="0"/>
                  </a:lnTo>
                  <a:lnTo>
                    <a:pt x="105" y="31"/>
                  </a:lnTo>
                  <a:lnTo>
                    <a:pt x="85" y="86"/>
                  </a:lnTo>
                  <a:close/>
                </a:path>
              </a:pathLst>
            </a:custGeom>
            <a:solidFill>
              <a:srgbClr val="8E96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16" name="îṧḷîḓê">
              <a:extLst>
                <a:ext uri="{FF2B5EF4-FFF2-40B4-BE49-F238E27FC236}">
                  <a16:creationId xmlns:a16="http://schemas.microsoft.com/office/drawing/2014/main" xmlns="" id="{8E096504-0CD9-4A73-8004-EEACCA305C0C}"/>
                </a:ext>
              </a:extLst>
            </p:cNvPr>
            <p:cNvSpPr/>
            <p:nvPr/>
          </p:nvSpPr>
          <p:spPr bwMode="auto">
            <a:xfrm>
              <a:off x="3588455" y="3711273"/>
              <a:ext cx="115075" cy="94252"/>
            </a:xfrm>
            <a:custGeom>
              <a:avLst/>
              <a:gdLst>
                <a:gd name="T0" fmla="*/ 85 w 105"/>
                <a:gd name="T1" fmla="*/ 86 h 86"/>
                <a:gd name="T2" fmla="*/ 0 w 105"/>
                <a:gd name="T3" fmla="*/ 55 h 86"/>
                <a:gd name="T4" fmla="*/ 20 w 105"/>
                <a:gd name="T5" fmla="*/ 0 h 86"/>
                <a:gd name="T6" fmla="*/ 105 w 105"/>
                <a:gd name="T7" fmla="*/ 32 h 86"/>
                <a:gd name="T8" fmla="*/ 85 w 105"/>
                <a:gd name="T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86">
                  <a:moveTo>
                    <a:pt x="85" y="86"/>
                  </a:moveTo>
                  <a:lnTo>
                    <a:pt x="0" y="55"/>
                  </a:lnTo>
                  <a:lnTo>
                    <a:pt x="20" y="0"/>
                  </a:lnTo>
                  <a:lnTo>
                    <a:pt x="105" y="32"/>
                  </a:lnTo>
                  <a:lnTo>
                    <a:pt x="85" y="86"/>
                  </a:lnTo>
                  <a:close/>
                </a:path>
              </a:pathLst>
            </a:custGeom>
            <a:solidFill>
              <a:srgbClr val="8E96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17" name="íṧḻíḋe">
              <a:extLst>
                <a:ext uri="{FF2B5EF4-FFF2-40B4-BE49-F238E27FC236}">
                  <a16:creationId xmlns:a16="http://schemas.microsoft.com/office/drawing/2014/main" xmlns="" id="{4658BB9A-4A68-4633-B8A9-3B2DF2AE82F8}"/>
                </a:ext>
              </a:extLst>
            </p:cNvPr>
            <p:cNvSpPr/>
            <p:nvPr/>
          </p:nvSpPr>
          <p:spPr bwMode="auto">
            <a:xfrm>
              <a:off x="3736409" y="3766071"/>
              <a:ext cx="115075" cy="94252"/>
            </a:xfrm>
            <a:custGeom>
              <a:avLst/>
              <a:gdLst>
                <a:gd name="T0" fmla="*/ 84 w 105"/>
                <a:gd name="T1" fmla="*/ 86 h 86"/>
                <a:gd name="T2" fmla="*/ 0 w 105"/>
                <a:gd name="T3" fmla="*/ 55 h 86"/>
                <a:gd name="T4" fmla="*/ 20 w 105"/>
                <a:gd name="T5" fmla="*/ 0 h 86"/>
                <a:gd name="T6" fmla="*/ 105 w 105"/>
                <a:gd name="T7" fmla="*/ 31 h 86"/>
                <a:gd name="T8" fmla="*/ 84 w 105"/>
                <a:gd name="T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86">
                  <a:moveTo>
                    <a:pt x="84" y="86"/>
                  </a:moveTo>
                  <a:lnTo>
                    <a:pt x="0" y="55"/>
                  </a:lnTo>
                  <a:lnTo>
                    <a:pt x="20" y="0"/>
                  </a:lnTo>
                  <a:lnTo>
                    <a:pt x="105" y="31"/>
                  </a:lnTo>
                  <a:lnTo>
                    <a:pt x="84" y="86"/>
                  </a:lnTo>
                  <a:close/>
                </a:path>
              </a:pathLst>
            </a:custGeom>
            <a:solidFill>
              <a:srgbClr val="8E96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18" name="îšlíḋê">
              <a:extLst>
                <a:ext uri="{FF2B5EF4-FFF2-40B4-BE49-F238E27FC236}">
                  <a16:creationId xmlns:a16="http://schemas.microsoft.com/office/drawing/2014/main" xmlns="" id="{E1118362-103F-4ECC-9C05-447D6FD9833F}"/>
                </a:ext>
              </a:extLst>
            </p:cNvPr>
            <p:cNvSpPr/>
            <p:nvPr/>
          </p:nvSpPr>
          <p:spPr bwMode="auto">
            <a:xfrm>
              <a:off x="3883267" y="3820869"/>
              <a:ext cx="115075" cy="93156"/>
            </a:xfrm>
            <a:custGeom>
              <a:avLst/>
              <a:gdLst>
                <a:gd name="T0" fmla="*/ 85 w 105"/>
                <a:gd name="T1" fmla="*/ 85 h 85"/>
                <a:gd name="T2" fmla="*/ 0 w 105"/>
                <a:gd name="T3" fmla="*/ 54 h 85"/>
                <a:gd name="T4" fmla="*/ 21 w 105"/>
                <a:gd name="T5" fmla="*/ 0 h 85"/>
                <a:gd name="T6" fmla="*/ 105 w 105"/>
                <a:gd name="T7" fmla="*/ 31 h 85"/>
                <a:gd name="T8" fmla="*/ 85 w 105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85">
                  <a:moveTo>
                    <a:pt x="85" y="85"/>
                  </a:moveTo>
                  <a:lnTo>
                    <a:pt x="0" y="54"/>
                  </a:lnTo>
                  <a:lnTo>
                    <a:pt x="21" y="0"/>
                  </a:lnTo>
                  <a:lnTo>
                    <a:pt x="105" y="31"/>
                  </a:lnTo>
                  <a:lnTo>
                    <a:pt x="85" y="85"/>
                  </a:lnTo>
                  <a:close/>
                </a:path>
              </a:pathLst>
            </a:custGeom>
            <a:solidFill>
              <a:srgbClr val="8E96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19" name="íṥḻîḓè">
              <a:extLst>
                <a:ext uri="{FF2B5EF4-FFF2-40B4-BE49-F238E27FC236}">
                  <a16:creationId xmlns:a16="http://schemas.microsoft.com/office/drawing/2014/main" xmlns="" id="{6657A379-C4CA-45D6-8CFD-5EEB53FF7E37}"/>
                </a:ext>
              </a:extLst>
            </p:cNvPr>
            <p:cNvSpPr/>
            <p:nvPr/>
          </p:nvSpPr>
          <p:spPr bwMode="auto">
            <a:xfrm>
              <a:off x="4027933" y="3873475"/>
              <a:ext cx="115075" cy="94252"/>
            </a:xfrm>
            <a:custGeom>
              <a:avLst/>
              <a:gdLst>
                <a:gd name="T0" fmla="*/ 85 w 105"/>
                <a:gd name="T1" fmla="*/ 86 h 86"/>
                <a:gd name="T2" fmla="*/ 0 w 105"/>
                <a:gd name="T3" fmla="*/ 55 h 86"/>
                <a:gd name="T4" fmla="*/ 21 w 105"/>
                <a:gd name="T5" fmla="*/ 0 h 86"/>
                <a:gd name="T6" fmla="*/ 105 w 105"/>
                <a:gd name="T7" fmla="*/ 31 h 86"/>
                <a:gd name="T8" fmla="*/ 85 w 105"/>
                <a:gd name="T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86">
                  <a:moveTo>
                    <a:pt x="85" y="86"/>
                  </a:moveTo>
                  <a:lnTo>
                    <a:pt x="0" y="55"/>
                  </a:lnTo>
                  <a:lnTo>
                    <a:pt x="21" y="0"/>
                  </a:lnTo>
                  <a:lnTo>
                    <a:pt x="105" y="31"/>
                  </a:lnTo>
                  <a:lnTo>
                    <a:pt x="85" y="86"/>
                  </a:lnTo>
                  <a:close/>
                </a:path>
              </a:pathLst>
            </a:custGeom>
            <a:solidFill>
              <a:srgbClr val="8E96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0" name="ïṥlïḍé">
              <a:extLst>
                <a:ext uri="{FF2B5EF4-FFF2-40B4-BE49-F238E27FC236}">
                  <a16:creationId xmlns:a16="http://schemas.microsoft.com/office/drawing/2014/main" xmlns="" id="{0DAD51E5-E7F1-40E1-AFD6-E8B90106A043}"/>
                </a:ext>
              </a:extLst>
            </p:cNvPr>
            <p:cNvSpPr/>
            <p:nvPr/>
          </p:nvSpPr>
          <p:spPr bwMode="auto">
            <a:xfrm>
              <a:off x="3549001" y="3818677"/>
              <a:ext cx="115075" cy="94252"/>
            </a:xfrm>
            <a:custGeom>
              <a:avLst/>
              <a:gdLst>
                <a:gd name="T0" fmla="*/ 85 w 105"/>
                <a:gd name="T1" fmla="*/ 86 h 86"/>
                <a:gd name="T2" fmla="*/ 0 w 105"/>
                <a:gd name="T3" fmla="*/ 55 h 86"/>
                <a:gd name="T4" fmla="*/ 21 w 105"/>
                <a:gd name="T5" fmla="*/ 0 h 86"/>
                <a:gd name="T6" fmla="*/ 105 w 105"/>
                <a:gd name="T7" fmla="*/ 31 h 86"/>
                <a:gd name="T8" fmla="*/ 85 w 105"/>
                <a:gd name="T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86">
                  <a:moveTo>
                    <a:pt x="85" y="86"/>
                  </a:moveTo>
                  <a:lnTo>
                    <a:pt x="0" y="55"/>
                  </a:lnTo>
                  <a:lnTo>
                    <a:pt x="21" y="0"/>
                  </a:lnTo>
                  <a:lnTo>
                    <a:pt x="105" y="31"/>
                  </a:lnTo>
                  <a:lnTo>
                    <a:pt x="85" y="86"/>
                  </a:lnTo>
                  <a:close/>
                </a:path>
              </a:pathLst>
            </a:custGeom>
            <a:solidFill>
              <a:srgbClr val="8E96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1" name="išḷíḋé">
              <a:extLst>
                <a:ext uri="{FF2B5EF4-FFF2-40B4-BE49-F238E27FC236}">
                  <a16:creationId xmlns:a16="http://schemas.microsoft.com/office/drawing/2014/main" xmlns="" id="{BD9B399F-7F0F-4BE4-8B51-75D41D871A12}"/>
                </a:ext>
              </a:extLst>
            </p:cNvPr>
            <p:cNvSpPr/>
            <p:nvPr/>
          </p:nvSpPr>
          <p:spPr bwMode="auto">
            <a:xfrm>
              <a:off x="3696955" y="3873475"/>
              <a:ext cx="115075" cy="93156"/>
            </a:xfrm>
            <a:custGeom>
              <a:avLst/>
              <a:gdLst>
                <a:gd name="T0" fmla="*/ 84 w 105"/>
                <a:gd name="T1" fmla="*/ 85 h 85"/>
                <a:gd name="T2" fmla="*/ 0 w 105"/>
                <a:gd name="T3" fmla="*/ 54 h 85"/>
                <a:gd name="T4" fmla="*/ 20 w 105"/>
                <a:gd name="T5" fmla="*/ 0 h 85"/>
                <a:gd name="T6" fmla="*/ 105 w 105"/>
                <a:gd name="T7" fmla="*/ 31 h 85"/>
                <a:gd name="T8" fmla="*/ 84 w 105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85">
                  <a:moveTo>
                    <a:pt x="84" y="85"/>
                  </a:moveTo>
                  <a:lnTo>
                    <a:pt x="0" y="54"/>
                  </a:lnTo>
                  <a:lnTo>
                    <a:pt x="20" y="0"/>
                  </a:lnTo>
                  <a:lnTo>
                    <a:pt x="105" y="31"/>
                  </a:lnTo>
                  <a:lnTo>
                    <a:pt x="84" y="85"/>
                  </a:lnTo>
                  <a:close/>
                </a:path>
              </a:pathLst>
            </a:custGeom>
            <a:solidFill>
              <a:srgbClr val="F06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2" name="íśḷíḋé">
              <a:extLst>
                <a:ext uri="{FF2B5EF4-FFF2-40B4-BE49-F238E27FC236}">
                  <a16:creationId xmlns:a16="http://schemas.microsoft.com/office/drawing/2014/main" xmlns="" id="{A457D989-F0B2-4619-90A0-686965FC4082}"/>
                </a:ext>
              </a:extLst>
            </p:cNvPr>
            <p:cNvSpPr/>
            <p:nvPr/>
          </p:nvSpPr>
          <p:spPr bwMode="auto">
            <a:xfrm>
              <a:off x="3843813" y="3927177"/>
              <a:ext cx="115075" cy="94252"/>
            </a:xfrm>
            <a:custGeom>
              <a:avLst/>
              <a:gdLst>
                <a:gd name="T0" fmla="*/ 85 w 105"/>
                <a:gd name="T1" fmla="*/ 86 h 86"/>
                <a:gd name="T2" fmla="*/ 0 w 105"/>
                <a:gd name="T3" fmla="*/ 55 h 86"/>
                <a:gd name="T4" fmla="*/ 21 w 105"/>
                <a:gd name="T5" fmla="*/ 0 h 86"/>
                <a:gd name="T6" fmla="*/ 105 w 105"/>
                <a:gd name="T7" fmla="*/ 31 h 86"/>
                <a:gd name="T8" fmla="*/ 85 w 105"/>
                <a:gd name="T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86">
                  <a:moveTo>
                    <a:pt x="85" y="86"/>
                  </a:moveTo>
                  <a:lnTo>
                    <a:pt x="0" y="55"/>
                  </a:lnTo>
                  <a:lnTo>
                    <a:pt x="21" y="0"/>
                  </a:lnTo>
                  <a:lnTo>
                    <a:pt x="105" y="31"/>
                  </a:lnTo>
                  <a:lnTo>
                    <a:pt x="85" y="86"/>
                  </a:lnTo>
                  <a:close/>
                </a:path>
              </a:pathLst>
            </a:custGeom>
            <a:solidFill>
              <a:srgbClr val="F06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3" name="ïṣļïde">
              <a:extLst>
                <a:ext uri="{FF2B5EF4-FFF2-40B4-BE49-F238E27FC236}">
                  <a16:creationId xmlns:a16="http://schemas.microsoft.com/office/drawing/2014/main" xmlns="" id="{565CCE8D-775C-4D65-ABD8-2910EC2D3D32}"/>
                </a:ext>
              </a:extLst>
            </p:cNvPr>
            <p:cNvSpPr/>
            <p:nvPr/>
          </p:nvSpPr>
          <p:spPr bwMode="auto">
            <a:xfrm>
              <a:off x="3775864" y="3658668"/>
              <a:ext cx="113979" cy="94252"/>
            </a:xfrm>
            <a:custGeom>
              <a:avLst/>
              <a:gdLst>
                <a:gd name="T0" fmla="*/ 84 w 104"/>
                <a:gd name="T1" fmla="*/ 86 h 86"/>
                <a:gd name="T2" fmla="*/ 0 w 104"/>
                <a:gd name="T3" fmla="*/ 55 h 86"/>
                <a:gd name="T4" fmla="*/ 20 w 104"/>
                <a:gd name="T5" fmla="*/ 0 h 86"/>
                <a:gd name="T6" fmla="*/ 104 w 104"/>
                <a:gd name="T7" fmla="*/ 32 h 86"/>
                <a:gd name="T8" fmla="*/ 84 w 104"/>
                <a:gd name="T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86">
                  <a:moveTo>
                    <a:pt x="84" y="86"/>
                  </a:moveTo>
                  <a:lnTo>
                    <a:pt x="0" y="55"/>
                  </a:lnTo>
                  <a:lnTo>
                    <a:pt x="20" y="0"/>
                  </a:lnTo>
                  <a:lnTo>
                    <a:pt x="104" y="32"/>
                  </a:lnTo>
                  <a:lnTo>
                    <a:pt x="84" y="86"/>
                  </a:lnTo>
                  <a:close/>
                </a:path>
              </a:pathLst>
            </a:custGeom>
            <a:solidFill>
              <a:srgbClr val="8E96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4" name="íşľiḑê">
              <a:extLst>
                <a:ext uri="{FF2B5EF4-FFF2-40B4-BE49-F238E27FC236}">
                  <a16:creationId xmlns:a16="http://schemas.microsoft.com/office/drawing/2014/main" xmlns="" id="{AF0DB825-AB05-4A09-BD18-62DAC2EABFC2}"/>
                </a:ext>
              </a:extLst>
            </p:cNvPr>
            <p:cNvSpPr/>
            <p:nvPr/>
          </p:nvSpPr>
          <p:spPr bwMode="auto">
            <a:xfrm>
              <a:off x="3922721" y="3713465"/>
              <a:ext cx="115075" cy="94252"/>
            </a:xfrm>
            <a:custGeom>
              <a:avLst/>
              <a:gdLst>
                <a:gd name="T0" fmla="*/ 85 w 105"/>
                <a:gd name="T1" fmla="*/ 86 h 86"/>
                <a:gd name="T2" fmla="*/ 0 w 105"/>
                <a:gd name="T3" fmla="*/ 55 h 86"/>
                <a:gd name="T4" fmla="*/ 21 w 105"/>
                <a:gd name="T5" fmla="*/ 0 h 86"/>
                <a:gd name="T6" fmla="*/ 105 w 105"/>
                <a:gd name="T7" fmla="*/ 31 h 86"/>
                <a:gd name="T8" fmla="*/ 85 w 105"/>
                <a:gd name="T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86">
                  <a:moveTo>
                    <a:pt x="85" y="86"/>
                  </a:moveTo>
                  <a:lnTo>
                    <a:pt x="0" y="55"/>
                  </a:lnTo>
                  <a:lnTo>
                    <a:pt x="21" y="0"/>
                  </a:lnTo>
                  <a:lnTo>
                    <a:pt x="105" y="31"/>
                  </a:lnTo>
                  <a:lnTo>
                    <a:pt x="85" y="86"/>
                  </a:lnTo>
                  <a:close/>
                </a:path>
              </a:pathLst>
            </a:custGeom>
            <a:solidFill>
              <a:srgbClr val="8E96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5" name="íS1íďe">
              <a:extLst>
                <a:ext uri="{FF2B5EF4-FFF2-40B4-BE49-F238E27FC236}">
                  <a16:creationId xmlns:a16="http://schemas.microsoft.com/office/drawing/2014/main" xmlns="" id="{3159E1D0-8692-4172-9912-BCD2FD447D01}"/>
                </a:ext>
              </a:extLst>
            </p:cNvPr>
            <p:cNvSpPr/>
            <p:nvPr/>
          </p:nvSpPr>
          <p:spPr bwMode="auto">
            <a:xfrm>
              <a:off x="4070675" y="3768263"/>
              <a:ext cx="115075" cy="93156"/>
            </a:xfrm>
            <a:custGeom>
              <a:avLst/>
              <a:gdLst>
                <a:gd name="T0" fmla="*/ 84 w 105"/>
                <a:gd name="T1" fmla="*/ 85 h 85"/>
                <a:gd name="T2" fmla="*/ 0 w 105"/>
                <a:gd name="T3" fmla="*/ 54 h 85"/>
                <a:gd name="T4" fmla="*/ 20 w 105"/>
                <a:gd name="T5" fmla="*/ 0 h 85"/>
                <a:gd name="T6" fmla="*/ 105 w 105"/>
                <a:gd name="T7" fmla="*/ 31 h 85"/>
                <a:gd name="T8" fmla="*/ 84 w 105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85">
                  <a:moveTo>
                    <a:pt x="84" y="85"/>
                  </a:moveTo>
                  <a:lnTo>
                    <a:pt x="0" y="54"/>
                  </a:lnTo>
                  <a:lnTo>
                    <a:pt x="20" y="0"/>
                  </a:lnTo>
                  <a:lnTo>
                    <a:pt x="105" y="31"/>
                  </a:lnTo>
                  <a:lnTo>
                    <a:pt x="84" y="85"/>
                  </a:lnTo>
                  <a:close/>
                </a:path>
              </a:pathLst>
            </a:custGeom>
            <a:solidFill>
              <a:srgbClr val="8E96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6" name="îṡľíḋè">
              <a:extLst>
                <a:ext uri="{FF2B5EF4-FFF2-40B4-BE49-F238E27FC236}">
                  <a16:creationId xmlns:a16="http://schemas.microsoft.com/office/drawing/2014/main" xmlns="" id="{BE05FF77-17D4-48A4-BB71-28825618922F}"/>
                </a:ext>
              </a:extLst>
            </p:cNvPr>
            <p:cNvSpPr/>
            <p:nvPr/>
          </p:nvSpPr>
          <p:spPr bwMode="auto">
            <a:xfrm>
              <a:off x="3751753" y="3339745"/>
              <a:ext cx="48222" cy="70141"/>
            </a:xfrm>
            <a:custGeom>
              <a:avLst/>
              <a:gdLst>
                <a:gd name="T0" fmla="*/ 24 w 94"/>
                <a:gd name="T1" fmla="*/ 133 h 139"/>
                <a:gd name="T2" fmla="*/ 24 w 94"/>
                <a:gd name="T3" fmla="*/ 133 h 139"/>
                <a:gd name="T4" fmla="*/ 6 w 94"/>
                <a:gd name="T5" fmla="*/ 95 h 139"/>
                <a:gd name="T6" fmla="*/ 33 w 94"/>
                <a:gd name="T7" fmla="*/ 23 h 139"/>
                <a:gd name="T8" fmla="*/ 71 w 94"/>
                <a:gd name="T9" fmla="*/ 6 h 139"/>
                <a:gd name="T10" fmla="*/ 71 w 94"/>
                <a:gd name="T11" fmla="*/ 6 h 139"/>
                <a:gd name="T12" fmla="*/ 88 w 94"/>
                <a:gd name="T13" fmla="*/ 44 h 139"/>
                <a:gd name="T14" fmla="*/ 62 w 94"/>
                <a:gd name="T15" fmla="*/ 116 h 139"/>
                <a:gd name="T16" fmla="*/ 24 w 94"/>
                <a:gd name="T17" fmla="*/ 13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" h="139">
                  <a:moveTo>
                    <a:pt x="24" y="133"/>
                  </a:moveTo>
                  <a:cubicBezTo>
                    <a:pt x="24" y="133"/>
                    <a:pt x="24" y="133"/>
                    <a:pt x="24" y="133"/>
                  </a:cubicBezTo>
                  <a:cubicBezTo>
                    <a:pt x="8" y="128"/>
                    <a:pt x="0" y="111"/>
                    <a:pt x="6" y="95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8" y="8"/>
                    <a:pt x="55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86" y="11"/>
                    <a:pt x="94" y="28"/>
                    <a:pt x="88" y="44"/>
                  </a:cubicBezTo>
                  <a:cubicBezTo>
                    <a:pt x="62" y="116"/>
                    <a:pt x="62" y="116"/>
                    <a:pt x="62" y="116"/>
                  </a:cubicBezTo>
                  <a:cubicBezTo>
                    <a:pt x="56" y="131"/>
                    <a:pt x="39" y="139"/>
                    <a:pt x="24" y="133"/>
                  </a:cubicBezTo>
                  <a:close/>
                </a:path>
              </a:pathLst>
            </a:custGeom>
            <a:solidFill>
              <a:srgbClr val="2C3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7" name="í$ļîďê">
              <a:extLst>
                <a:ext uri="{FF2B5EF4-FFF2-40B4-BE49-F238E27FC236}">
                  <a16:creationId xmlns:a16="http://schemas.microsoft.com/office/drawing/2014/main" xmlns="" id="{909446CF-EE44-4C0A-A69A-26962286A640}"/>
                </a:ext>
              </a:extLst>
            </p:cNvPr>
            <p:cNvSpPr/>
            <p:nvPr/>
          </p:nvSpPr>
          <p:spPr bwMode="auto">
            <a:xfrm>
              <a:off x="5803380" y="1394425"/>
              <a:ext cx="1132121" cy="1127737"/>
            </a:xfrm>
            <a:custGeom>
              <a:avLst/>
              <a:gdLst>
                <a:gd name="T0" fmla="*/ 2018 w 2237"/>
                <a:gd name="T1" fmla="*/ 1280 h 2231"/>
                <a:gd name="T2" fmla="*/ 2024 w 2237"/>
                <a:gd name="T3" fmla="*/ 987 h 2231"/>
                <a:gd name="T4" fmla="*/ 2219 w 2237"/>
                <a:gd name="T5" fmla="*/ 834 h 2231"/>
                <a:gd name="T6" fmla="*/ 2022 w 2237"/>
                <a:gd name="T7" fmla="*/ 523 h 2231"/>
                <a:gd name="T8" fmla="*/ 1642 w 2237"/>
                <a:gd name="T9" fmla="*/ 371 h 2231"/>
                <a:gd name="T10" fmla="*/ 1722 w 2237"/>
                <a:gd name="T11" fmla="*/ 221 h 2231"/>
                <a:gd name="T12" fmla="*/ 1422 w 2237"/>
                <a:gd name="T13" fmla="*/ 22 h 2231"/>
                <a:gd name="T14" fmla="*/ 1285 w 2237"/>
                <a:gd name="T15" fmla="*/ 217 h 2231"/>
                <a:gd name="T16" fmla="*/ 988 w 2237"/>
                <a:gd name="T17" fmla="*/ 210 h 2231"/>
                <a:gd name="T18" fmla="*/ 835 w 2237"/>
                <a:gd name="T19" fmla="*/ 14 h 2231"/>
                <a:gd name="T20" fmla="*/ 523 w 2237"/>
                <a:gd name="T21" fmla="*/ 211 h 2231"/>
                <a:gd name="T22" fmla="*/ 372 w 2237"/>
                <a:gd name="T23" fmla="*/ 590 h 2231"/>
                <a:gd name="T24" fmla="*/ 219 w 2237"/>
                <a:gd name="T25" fmla="*/ 516 h 2231"/>
                <a:gd name="T26" fmla="*/ 29 w 2237"/>
                <a:gd name="T27" fmla="*/ 812 h 2231"/>
                <a:gd name="T28" fmla="*/ 213 w 2237"/>
                <a:gd name="T29" fmla="*/ 959 h 2231"/>
                <a:gd name="T30" fmla="*/ 209 w 2237"/>
                <a:gd name="T31" fmla="*/ 1247 h 2231"/>
                <a:gd name="T32" fmla="*/ 14 w 2237"/>
                <a:gd name="T33" fmla="*/ 1399 h 2231"/>
                <a:gd name="T34" fmla="*/ 211 w 2237"/>
                <a:gd name="T35" fmla="*/ 1710 h 2231"/>
                <a:gd name="T36" fmla="*/ 582 w 2237"/>
                <a:gd name="T37" fmla="*/ 1857 h 2231"/>
                <a:gd name="T38" fmla="*/ 515 w 2237"/>
                <a:gd name="T39" fmla="*/ 2013 h 2231"/>
                <a:gd name="T40" fmla="*/ 806 w 2237"/>
                <a:gd name="T41" fmla="*/ 2215 h 2231"/>
                <a:gd name="T42" fmla="*/ 956 w 2237"/>
                <a:gd name="T43" fmla="*/ 2018 h 2231"/>
                <a:gd name="T44" fmla="*/ 1230 w 2237"/>
                <a:gd name="T45" fmla="*/ 2016 h 2231"/>
                <a:gd name="T46" fmla="*/ 1395 w 2237"/>
                <a:gd name="T47" fmla="*/ 2217 h 2231"/>
                <a:gd name="T48" fmla="*/ 1709 w 2237"/>
                <a:gd name="T49" fmla="*/ 2021 h 2231"/>
                <a:gd name="T50" fmla="*/ 1858 w 2237"/>
                <a:gd name="T51" fmla="*/ 1649 h 2231"/>
                <a:gd name="T52" fmla="*/ 2011 w 2237"/>
                <a:gd name="T53" fmla="*/ 1723 h 2231"/>
                <a:gd name="T54" fmla="*/ 2222 w 2237"/>
                <a:gd name="T55" fmla="*/ 1428 h 2231"/>
                <a:gd name="T56" fmla="*/ 806 w 2237"/>
                <a:gd name="T57" fmla="*/ 1406 h 2231"/>
                <a:gd name="T58" fmla="*/ 772 w 2237"/>
                <a:gd name="T59" fmla="*/ 1364 h 2231"/>
                <a:gd name="T60" fmla="*/ 750 w 2237"/>
                <a:gd name="T61" fmla="*/ 1330 h 2231"/>
                <a:gd name="T62" fmla="*/ 721 w 2237"/>
                <a:gd name="T63" fmla="*/ 1268 h 2231"/>
                <a:gd name="T64" fmla="*/ 699 w 2237"/>
                <a:gd name="T65" fmla="*/ 1188 h 2231"/>
                <a:gd name="T66" fmla="*/ 728 w 2237"/>
                <a:gd name="T67" fmla="*/ 951 h 2231"/>
                <a:gd name="T68" fmla="*/ 1008 w 2237"/>
                <a:gd name="T69" fmla="*/ 709 h 2231"/>
                <a:gd name="T70" fmla="*/ 1038 w 2237"/>
                <a:gd name="T71" fmla="*/ 702 h 2231"/>
                <a:gd name="T72" fmla="*/ 1119 w 2237"/>
                <a:gd name="T73" fmla="*/ 695 h 2231"/>
                <a:gd name="T74" fmla="*/ 1442 w 2237"/>
                <a:gd name="T75" fmla="*/ 848 h 2231"/>
                <a:gd name="T76" fmla="*/ 1473 w 2237"/>
                <a:gd name="T77" fmla="*/ 889 h 2231"/>
                <a:gd name="T78" fmla="*/ 1488 w 2237"/>
                <a:gd name="T79" fmla="*/ 915 h 2231"/>
                <a:gd name="T80" fmla="*/ 1510 w 2237"/>
                <a:gd name="T81" fmla="*/ 961 h 2231"/>
                <a:gd name="T82" fmla="*/ 1530 w 2237"/>
                <a:gd name="T83" fmla="*/ 1029 h 2231"/>
                <a:gd name="T84" fmla="*/ 1537 w 2237"/>
                <a:gd name="T85" fmla="*/ 1070 h 2231"/>
                <a:gd name="T86" fmla="*/ 1506 w 2237"/>
                <a:gd name="T87" fmla="*/ 1285 h 2231"/>
                <a:gd name="T88" fmla="*/ 1438 w 2237"/>
                <a:gd name="T89" fmla="*/ 1394 h 2231"/>
                <a:gd name="T90" fmla="*/ 1402 w 2237"/>
                <a:gd name="T91" fmla="*/ 1431 h 2231"/>
                <a:gd name="T92" fmla="*/ 1371 w 2237"/>
                <a:gd name="T93" fmla="*/ 1457 h 2231"/>
                <a:gd name="T94" fmla="*/ 1341 w 2237"/>
                <a:gd name="T95" fmla="*/ 1478 h 2231"/>
                <a:gd name="T96" fmla="*/ 1319 w 2237"/>
                <a:gd name="T97" fmla="*/ 1490 h 2231"/>
                <a:gd name="T98" fmla="*/ 1292 w 2237"/>
                <a:gd name="T99" fmla="*/ 1504 h 2231"/>
                <a:gd name="T100" fmla="*/ 1264 w 2237"/>
                <a:gd name="T101" fmla="*/ 1515 h 2231"/>
                <a:gd name="T102" fmla="*/ 1215 w 2237"/>
                <a:gd name="T103" fmla="*/ 1530 h 2231"/>
                <a:gd name="T104" fmla="*/ 1175 w 2237"/>
                <a:gd name="T105" fmla="*/ 1538 h 2231"/>
                <a:gd name="T106" fmla="*/ 1145 w 2237"/>
                <a:gd name="T107" fmla="*/ 1541 h 2231"/>
                <a:gd name="T108" fmla="*/ 816 w 2237"/>
                <a:gd name="T109" fmla="*/ 1417 h 2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37" h="2231">
                  <a:moveTo>
                    <a:pt x="2173" y="1346"/>
                  </a:moveTo>
                  <a:cubicBezTo>
                    <a:pt x="2018" y="1280"/>
                    <a:pt x="2018" y="1280"/>
                    <a:pt x="2018" y="1280"/>
                  </a:cubicBezTo>
                  <a:cubicBezTo>
                    <a:pt x="2039" y="1173"/>
                    <a:pt x="2036" y="1083"/>
                    <a:pt x="2022" y="990"/>
                  </a:cubicBezTo>
                  <a:cubicBezTo>
                    <a:pt x="2024" y="987"/>
                    <a:pt x="2024" y="987"/>
                    <a:pt x="2024" y="987"/>
                  </a:cubicBezTo>
                  <a:cubicBezTo>
                    <a:pt x="2181" y="923"/>
                    <a:pt x="2181" y="923"/>
                    <a:pt x="2181" y="923"/>
                  </a:cubicBezTo>
                  <a:cubicBezTo>
                    <a:pt x="2216" y="909"/>
                    <a:pt x="2233" y="869"/>
                    <a:pt x="2219" y="834"/>
                  </a:cubicBezTo>
                  <a:cubicBezTo>
                    <a:pt x="2111" y="561"/>
                    <a:pt x="2111" y="561"/>
                    <a:pt x="2111" y="561"/>
                  </a:cubicBezTo>
                  <a:cubicBezTo>
                    <a:pt x="2097" y="526"/>
                    <a:pt x="2057" y="509"/>
                    <a:pt x="2022" y="523"/>
                  </a:cubicBezTo>
                  <a:cubicBezTo>
                    <a:pt x="1853" y="580"/>
                    <a:pt x="1853" y="580"/>
                    <a:pt x="1853" y="580"/>
                  </a:cubicBezTo>
                  <a:cubicBezTo>
                    <a:pt x="1797" y="501"/>
                    <a:pt x="1764" y="448"/>
                    <a:pt x="1642" y="371"/>
                  </a:cubicBezTo>
                  <a:cubicBezTo>
                    <a:pt x="1642" y="370"/>
                    <a:pt x="1642" y="370"/>
                    <a:pt x="1642" y="370"/>
                  </a:cubicBezTo>
                  <a:cubicBezTo>
                    <a:pt x="1722" y="221"/>
                    <a:pt x="1722" y="221"/>
                    <a:pt x="1722" y="221"/>
                  </a:cubicBezTo>
                  <a:cubicBezTo>
                    <a:pt x="1737" y="186"/>
                    <a:pt x="1723" y="151"/>
                    <a:pt x="1688" y="136"/>
                  </a:cubicBezTo>
                  <a:cubicBezTo>
                    <a:pt x="1422" y="22"/>
                    <a:pt x="1422" y="22"/>
                    <a:pt x="1422" y="22"/>
                  </a:cubicBezTo>
                  <a:cubicBezTo>
                    <a:pt x="1387" y="7"/>
                    <a:pt x="1365" y="27"/>
                    <a:pt x="1351" y="62"/>
                  </a:cubicBezTo>
                  <a:cubicBezTo>
                    <a:pt x="1285" y="217"/>
                    <a:pt x="1285" y="217"/>
                    <a:pt x="1285" y="217"/>
                  </a:cubicBezTo>
                  <a:cubicBezTo>
                    <a:pt x="1178" y="196"/>
                    <a:pt x="1086" y="198"/>
                    <a:pt x="992" y="212"/>
                  </a:cubicBezTo>
                  <a:cubicBezTo>
                    <a:pt x="988" y="210"/>
                    <a:pt x="988" y="210"/>
                    <a:pt x="988" y="210"/>
                  </a:cubicBezTo>
                  <a:cubicBezTo>
                    <a:pt x="924" y="52"/>
                    <a:pt x="924" y="52"/>
                    <a:pt x="924" y="52"/>
                  </a:cubicBezTo>
                  <a:cubicBezTo>
                    <a:pt x="910" y="17"/>
                    <a:pt x="870" y="0"/>
                    <a:pt x="835" y="14"/>
                  </a:cubicBezTo>
                  <a:cubicBezTo>
                    <a:pt x="561" y="122"/>
                    <a:pt x="561" y="122"/>
                    <a:pt x="561" y="122"/>
                  </a:cubicBezTo>
                  <a:cubicBezTo>
                    <a:pt x="526" y="136"/>
                    <a:pt x="509" y="176"/>
                    <a:pt x="523" y="211"/>
                  </a:cubicBezTo>
                  <a:cubicBezTo>
                    <a:pt x="581" y="379"/>
                    <a:pt x="581" y="379"/>
                    <a:pt x="581" y="379"/>
                  </a:cubicBezTo>
                  <a:cubicBezTo>
                    <a:pt x="501" y="435"/>
                    <a:pt x="449" y="467"/>
                    <a:pt x="372" y="590"/>
                  </a:cubicBezTo>
                  <a:cubicBezTo>
                    <a:pt x="371" y="590"/>
                    <a:pt x="371" y="590"/>
                    <a:pt x="371" y="590"/>
                  </a:cubicBezTo>
                  <a:cubicBezTo>
                    <a:pt x="219" y="516"/>
                    <a:pt x="219" y="516"/>
                    <a:pt x="219" y="516"/>
                  </a:cubicBezTo>
                  <a:cubicBezTo>
                    <a:pt x="185" y="501"/>
                    <a:pt x="159" y="509"/>
                    <a:pt x="144" y="544"/>
                  </a:cubicBezTo>
                  <a:cubicBezTo>
                    <a:pt x="29" y="812"/>
                    <a:pt x="29" y="812"/>
                    <a:pt x="29" y="812"/>
                  </a:cubicBezTo>
                  <a:cubicBezTo>
                    <a:pt x="14" y="846"/>
                    <a:pt x="23" y="878"/>
                    <a:pt x="57" y="893"/>
                  </a:cubicBezTo>
                  <a:cubicBezTo>
                    <a:pt x="213" y="959"/>
                    <a:pt x="213" y="959"/>
                    <a:pt x="213" y="959"/>
                  </a:cubicBezTo>
                  <a:cubicBezTo>
                    <a:pt x="192" y="1066"/>
                    <a:pt x="196" y="1153"/>
                    <a:pt x="210" y="1246"/>
                  </a:cubicBezTo>
                  <a:cubicBezTo>
                    <a:pt x="209" y="1247"/>
                    <a:pt x="209" y="1247"/>
                    <a:pt x="209" y="1247"/>
                  </a:cubicBezTo>
                  <a:cubicBezTo>
                    <a:pt x="52" y="1310"/>
                    <a:pt x="52" y="1310"/>
                    <a:pt x="52" y="1310"/>
                  </a:cubicBezTo>
                  <a:cubicBezTo>
                    <a:pt x="17" y="1324"/>
                    <a:pt x="0" y="1364"/>
                    <a:pt x="14" y="1399"/>
                  </a:cubicBezTo>
                  <a:cubicBezTo>
                    <a:pt x="123" y="1672"/>
                    <a:pt x="123" y="1672"/>
                    <a:pt x="123" y="1672"/>
                  </a:cubicBezTo>
                  <a:cubicBezTo>
                    <a:pt x="136" y="1707"/>
                    <a:pt x="176" y="1724"/>
                    <a:pt x="211" y="1710"/>
                  </a:cubicBezTo>
                  <a:cubicBezTo>
                    <a:pt x="375" y="1650"/>
                    <a:pt x="375" y="1650"/>
                    <a:pt x="375" y="1650"/>
                  </a:cubicBezTo>
                  <a:cubicBezTo>
                    <a:pt x="431" y="1729"/>
                    <a:pt x="492" y="1795"/>
                    <a:pt x="582" y="1857"/>
                  </a:cubicBezTo>
                  <a:cubicBezTo>
                    <a:pt x="582" y="1858"/>
                    <a:pt x="582" y="1858"/>
                    <a:pt x="582" y="1858"/>
                  </a:cubicBezTo>
                  <a:cubicBezTo>
                    <a:pt x="515" y="2013"/>
                    <a:pt x="515" y="2013"/>
                    <a:pt x="515" y="2013"/>
                  </a:cubicBezTo>
                  <a:cubicBezTo>
                    <a:pt x="500" y="2047"/>
                    <a:pt x="501" y="2084"/>
                    <a:pt x="535" y="2099"/>
                  </a:cubicBezTo>
                  <a:cubicBezTo>
                    <a:pt x="806" y="2215"/>
                    <a:pt x="806" y="2215"/>
                    <a:pt x="806" y="2215"/>
                  </a:cubicBezTo>
                  <a:cubicBezTo>
                    <a:pt x="840" y="2230"/>
                    <a:pt x="884" y="2212"/>
                    <a:pt x="898" y="2178"/>
                  </a:cubicBezTo>
                  <a:cubicBezTo>
                    <a:pt x="956" y="2018"/>
                    <a:pt x="956" y="2018"/>
                    <a:pt x="956" y="2018"/>
                  </a:cubicBezTo>
                  <a:cubicBezTo>
                    <a:pt x="1063" y="2039"/>
                    <a:pt x="1144" y="2033"/>
                    <a:pt x="1231" y="2016"/>
                  </a:cubicBezTo>
                  <a:cubicBezTo>
                    <a:pt x="1230" y="2016"/>
                    <a:pt x="1230" y="2016"/>
                    <a:pt x="1230" y="2016"/>
                  </a:cubicBezTo>
                  <a:cubicBezTo>
                    <a:pt x="1302" y="2177"/>
                    <a:pt x="1302" y="2177"/>
                    <a:pt x="1302" y="2177"/>
                  </a:cubicBezTo>
                  <a:cubicBezTo>
                    <a:pt x="1316" y="2212"/>
                    <a:pt x="1360" y="2231"/>
                    <a:pt x="1395" y="2217"/>
                  </a:cubicBezTo>
                  <a:cubicBezTo>
                    <a:pt x="1670" y="2109"/>
                    <a:pt x="1670" y="2109"/>
                    <a:pt x="1670" y="2109"/>
                  </a:cubicBezTo>
                  <a:cubicBezTo>
                    <a:pt x="1705" y="2095"/>
                    <a:pt x="1723" y="2056"/>
                    <a:pt x="1709" y="2021"/>
                  </a:cubicBezTo>
                  <a:cubicBezTo>
                    <a:pt x="1651" y="1857"/>
                    <a:pt x="1651" y="1857"/>
                    <a:pt x="1651" y="1857"/>
                  </a:cubicBezTo>
                  <a:cubicBezTo>
                    <a:pt x="1730" y="1801"/>
                    <a:pt x="1781" y="1772"/>
                    <a:pt x="1858" y="1649"/>
                  </a:cubicBezTo>
                  <a:cubicBezTo>
                    <a:pt x="1859" y="1650"/>
                    <a:pt x="1859" y="1650"/>
                    <a:pt x="1859" y="1650"/>
                  </a:cubicBezTo>
                  <a:cubicBezTo>
                    <a:pt x="2011" y="1723"/>
                    <a:pt x="2011" y="1723"/>
                    <a:pt x="2011" y="1723"/>
                  </a:cubicBezTo>
                  <a:cubicBezTo>
                    <a:pt x="2046" y="1738"/>
                    <a:pt x="2092" y="1731"/>
                    <a:pt x="2107" y="1697"/>
                  </a:cubicBezTo>
                  <a:cubicBezTo>
                    <a:pt x="2222" y="1428"/>
                    <a:pt x="2222" y="1428"/>
                    <a:pt x="2222" y="1428"/>
                  </a:cubicBezTo>
                  <a:cubicBezTo>
                    <a:pt x="2237" y="1394"/>
                    <a:pt x="2207" y="1361"/>
                    <a:pt x="2173" y="1346"/>
                  </a:cubicBezTo>
                  <a:close/>
                  <a:moveTo>
                    <a:pt x="806" y="1406"/>
                  </a:moveTo>
                  <a:cubicBezTo>
                    <a:pt x="803" y="1403"/>
                    <a:pt x="800" y="1400"/>
                    <a:pt x="797" y="1396"/>
                  </a:cubicBezTo>
                  <a:cubicBezTo>
                    <a:pt x="788" y="1386"/>
                    <a:pt x="780" y="1375"/>
                    <a:pt x="772" y="1364"/>
                  </a:cubicBezTo>
                  <a:cubicBezTo>
                    <a:pt x="768" y="1359"/>
                    <a:pt x="764" y="1353"/>
                    <a:pt x="761" y="1347"/>
                  </a:cubicBezTo>
                  <a:cubicBezTo>
                    <a:pt x="757" y="1342"/>
                    <a:pt x="753" y="1336"/>
                    <a:pt x="750" y="1330"/>
                  </a:cubicBezTo>
                  <a:cubicBezTo>
                    <a:pt x="748" y="1327"/>
                    <a:pt x="747" y="1324"/>
                    <a:pt x="745" y="1321"/>
                  </a:cubicBezTo>
                  <a:cubicBezTo>
                    <a:pt x="736" y="1304"/>
                    <a:pt x="727" y="1286"/>
                    <a:pt x="721" y="1268"/>
                  </a:cubicBezTo>
                  <a:cubicBezTo>
                    <a:pt x="714" y="1250"/>
                    <a:pt x="708" y="1231"/>
                    <a:pt x="704" y="1212"/>
                  </a:cubicBezTo>
                  <a:cubicBezTo>
                    <a:pt x="702" y="1204"/>
                    <a:pt x="700" y="1196"/>
                    <a:pt x="699" y="1188"/>
                  </a:cubicBezTo>
                  <a:cubicBezTo>
                    <a:pt x="695" y="1165"/>
                    <a:pt x="693" y="1142"/>
                    <a:pt x="693" y="1118"/>
                  </a:cubicBezTo>
                  <a:cubicBezTo>
                    <a:pt x="693" y="1062"/>
                    <a:pt x="704" y="1006"/>
                    <a:pt x="728" y="951"/>
                  </a:cubicBezTo>
                  <a:cubicBezTo>
                    <a:pt x="777" y="837"/>
                    <a:pt x="870" y="756"/>
                    <a:pt x="979" y="718"/>
                  </a:cubicBezTo>
                  <a:cubicBezTo>
                    <a:pt x="988" y="715"/>
                    <a:pt x="998" y="712"/>
                    <a:pt x="1008" y="709"/>
                  </a:cubicBezTo>
                  <a:cubicBezTo>
                    <a:pt x="1011" y="708"/>
                    <a:pt x="1014" y="707"/>
                    <a:pt x="1018" y="707"/>
                  </a:cubicBezTo>
                  <a:cubicBezTo>
                    <a:pt x="1024" y="705"/>
                    <a:pt x="1031" y="704"/>
                    <a:pt x="1038" y="702"/>
                  </a:cubicBezTo>
                  <a:cubicBezTo>
                    <a:pt x="1058" y="699"/>
                    <a:pt x="1078" y="696"/>
                    <a:pt x="1099" y="695"/>
                  </a:cubicBezTo>
                  <a:cubicBezTo>
                    <a:pt x="1105" y="695"/>
                    <a:pt x="1112" y="695"/>
                    <a:pt x="1119" y="695"/>
                  </a:cubicBezTo>
                  <a:cubicBezTo>
                    <a:pt x="1174" y="695"/>
                    <a:pt x="1230" y="706"/>
                    <a:pt x="1284" y="729"/>
                  </a:cubicBezTo>
                  <a:cubicBezTo>
                    <a:pt x="1347" y="757"/>
                    <a:pt x="1401" y="798"/>
                    <a:pt x="1442" y="848"/>
                  </a:cubicBezTo>
                  <a:cubicBezTo>
                    <a:pt x="1447" y="853"/>
                    <a:pt x="1451" y="859"/>
                    <a:pt x="1455" y="864"/>
                  </a:cubicBezTo>
                  <a:cubicBezTo>
                    <a:pt x="1461" y="872"/>
                    <a:pt x="1467" y="881"/>
                    <a:pt x="1473" y="889"/>
                  </a:cubicBezTo>
                  <a:cubicBezTo>
                    <a:pt x="1476" y="895"/>
                    <a:pt x="1480" y="901"/>
                    <a:pt x="1483" y="907"/>
                  </a:cubicBezTo>
                  <a:cubicBezTo>
                    <a:pt x="1485" y="910"/>
                    <a:pt x="1487" y="912"/>
                    <a:pt x="1488" y="915"/>
                  </a:cubicBezTo>
                  <a:cubicBezTo>
                    <a:pt x="1491" y="921"/>
                    <a:pt x="1494" y="927"/>
                    <a:pt x="1497" y="934"/>
                  </a:cubicBezTo>
                  <a:cubicBezTo>
                    <a:pt x="1502" y="943"/>
                    <a:pt x="1506" y="952"/>
                    <a:pt x="1510" y="961"/>
                  </a:cubicBezTo>
                  <a:cubicBezTo>
                    <a:pt x="1512" y="968"/>
                    <a:pt x="1515" y="974"/>
                    <a:pt x="1517" y="980"/>
                  </a:cubicBezTo>
                  <a:cubicBezTo>
                    <a:pt x="1522" y="996"/>
                    <a:pt x="1527" y="1013"/>
                    <a:pt x="1530" y="1029"/>
                  </a:cubicBezTo>
                  <a:cubicBezTo>
                    <a:pt x="1532" y="1036"/>
                    <a:pt x="1533" y="1043"/>
                    <a:pt x="1534" y="1049"/>
                  </a:cubicBezTo>
                  <a:cubicBezTo>
                    <a:pt x="1535" y="1056"/>
                    <a:pt x="1536" y="1063"/>
                    <a:pt x="1537" y="1070"/>
                  </a:cubicBezTo>
                  <a:cubicBezTo>
                    <a:pt x="1538" y="1080"/>
                    <a:pt x="1539" y="1090"/>
                    <a:pt x="1540" y="1100"/>
                  </a:cubicBezTo>
                  <a:cubicBezTo>
                    <a:pt x="1542" y="1162"/>
                    <a:pt x="1531" y="1225"/>
                    <a:pt x="1506" y="1285"/>
                  </a:cubicBezTo>
                  <a:cubicBezTo>
                    <a:pt x="1491" y="1319"/>
                    <a:pt x="1473" y="1350"/>
                    <a:pt x="1452" y="1377"/>
                  </a:cubicBezTo>
                  <a:cubicBezTo>
                    <a:pt x="1447" y="1383"/>
                    <a:pt x="1443" y="1388"/>
                    <a:pt x="1438" y="1394"/>
                  </a:cubicBezTo>
                  <a:cubicBezTo>
                    <a:pt x="1432" y="1401"/>
                    <a:pt x="1425" y="1409"/>
                    <a:pt x="1417" y="1416"/>
                  </a:cubicBezTo>
                  <a:cubicBezTo>
                    <a:pt x="1412" y="1421"/>
                    <a:pt x="1407" y="1426"/>
                    <a:pt x="1402" y="1431"/>
                  </a:cubicBezTo>
                  <a:cubicBezTo>
                    <a:pt x="1399" y="1434"/>
                    <a:pt x="1396" y="1437"/>
                    <a:pt x="1392" y="1440"/>
                  </a:cubicBezTo>
                  <a:cubicBezTo>
                    <a:pt x="1385" y="1446"/>
                    <a:pt x="1378" y="1451"/>
                    <a:pt x="1371" y="1457"/>
                  </a:cubicBezTo>
                  <a:cubicBezTo>
                    <a:pt x="1365" y="1461"/>
                    <a:pt x="1360" y="1465"/>
                    <a:pt x="1354" y="1469"/>
                  </a:cubicBezTo>
                  <a:cubicBezTo>
                    <a:pt x="1350" y="1472"/>
                    <a:pt x="1345" y="1475"/>
                    <a:pt x="1341" y="1478"/>
                  </a:cubicBezTo>
                  <a:cubicBezTo>
                    <a:pt x="1337" y="1480"/>
                    <a:pt x="1332" y="1483"/>
                    <a:pt x="1328" y="1485"/>
                  </a:cubicBezTo>
                  <a:cubicBezTo>
                    <a:pt x="1325" y="1487"/>
                    <a:pt x="1322" y="1488"/>
                    <a:pt x="1319" y="1490"/>
                  </a:cubicBezTo>
                  <a:cubicBezTo>
                    <a:pt x="1313" y="1493"/>
                    <a:pt x="1307" y="1496"/>
                    <a:pt x="1301" y="1499"/>
                  </a:cubicBezTo>
                  <a:cubicBezTo>
                    <a:pt x="1298" y="1501"/>
                    <a:pt x="1295" y="1502"/>
                    <a:pt x="1292" y="1504"/>
                  </a:cubicBezTo>
                  <a:cubicBezTo>
                    <a:pt x="1286" y="1506"/>
                    <a:pt x="1280" y="1509"/>
                    <a:pt x="1273" y="1511"/>
                  </a:cubicBezTo>
                  <a:cubicBezTo>
                    <a:pt x="1270" y="1513"/>
                    <a:pt x="1267" y="1514"/>
                    <a:pt x="1264" y="1515"/>
                  </a:cubicBezTo>
                  <a:cubicBezTo>
                    <a:pt x="1251" y="1520"/>
                    <a:pt x="1238" y="1524"/>
                    <a:pt x="1225" y="1527"/>
                  </a:cubicBezTo>
                  <a:cubicBezTo>
                    <a:pt x="1222" y="1528"/>
                    <a:pt x="1219" y="1529"/>
                    <a:pt x="1215" y="1530"/>
                  </a:cubicBezTo>
                  <a:cubicBezTo>
                    <a:pt x="1209" y="1532"/>
                    <a:pt x="1202" y="1533"/>
                    <a:pt x="1196" y="1534"/>
                  </a:cubicBezTo>
                  <a:cubicBezTo>
                    <a:pt x="1189" y="1536"/>
                    <a:pt x="1182" y="1537"/>
                    <a:pt x="1175" y="1538"/>
                  </a:cubicBezTo>
                  <a:cubicBezTo>
                    <a:pt x="1172" y="1538"/>
                    <a:pt x="1169" y="1539"/>
                    <a:pt x="1165" y="1539"/>
                  </a:cubicBezTo>
                  <a:cubicBezTo>
                    <a:pt x="1158" y="1540"/>
                    <a:pt x="1152" y="1540"/>
                    <a:pt x="1145" y="1541"/>
                  </a:cubicBezTo>
                  <a:cubicBezTo>
                    <a:pt x="1080" y="1545"/>
                    <a:pt x="1013" y="1535"/>
                    <a:pt x="950" y="1507"/>
                  </a:cubicBezTo>
                  <a:cubicBezTo>
                    <a:pt x="898" y="1485"/>
                    <a:pt x="853" y="1454"/>
                    <a:pt x="816" y="1417"/>
                  </a:cubicBezTo>
                  <a:cubicBezTo>
                    <a:pt x="813" y="1413"/>
                    <a:pt x="810" y="1410"/>
                    <a:pt x="806" y="1406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8" name="iSlíḑe">
              <a:extLst>
                <a:ext uri="{FF2B5EF4-FFF2-40B4-BE49-F238E27FC236}">
                  <a16:creationId xmlns:a16="http://schemas.microsoft.com/office/drawing/2014/main" xmlns="" id="{B5A2A004-7706-42B7-A031-65417FA504CC}"/>
                </a:ext>
              </a:extLst>
            </p:cNvPr>
            <p:cNvSpPr/>
            <p:nvPr/>
          </p:nvSpPr>
          <p:spPr bwMode="auto">
            <a:xfrm>
              <a:off x="3458037" y="4679001"/>
              <a:ext cx="5258391" cy="1295419"/>
            </a:xfrm>
            <a:custGeom>
              <a:avLst/>
              <a:gdLst>
                <a:gd name="T0" fmla="*/ 10144 w 10388"/>
                <a:gd name="T1" fmla="*/ 2561 h 2561"/>
                <a:gd name="T2" fmla="*/ 238 w 10388"/>
                <a:gd name="T3" fmla="*/ 2561 h 2561"/>
                <a:gd name="T4" fmla="*/ 0 w 10388"/>
                <a:gd name="T5" fmla="*/ 2344 h 2561"/>
                <a:gd name="T6" fmla="*/ 0 w 10388"/>
                <a:gd name="T7" fmla="*/ 2195 h 2561"/>
                <a:gd name="T8" fmla="*/ 1085 w 10388"/>
                <a:gd name="T9" fmla="*/ 192 h 2561"/>
                <a:gd name="T10" fmla="*/ 1394 w 10388"/>
                <a:gd name="T11" fmla="*/ 0 h 2561"/>
                <a:gd name="T12" fmla="*/ 8974 w 10388"/>
                <a:gd name="T13" fmla="*/ 0 h 2561"/>
                <a:gd name="T14" fmla="*/ 9491 w 10388"/>
                <a:gd name="T15" fmla="*/ 405 h 2561"/>
                <a:gd name="T16" fmla="*/ 10386 w 10388"/>
                <a:gd name="T17" fmla="*/ 2229 h 2561"/>
                <a:gd name="T18" fmla="*/ 10386 w 10388"/>
                <a:gd name="T19" fmla="*/ 2294 h 2561"/>
                <a:gd name="T20" fmla="*/ 10144 w 10388"/>
                <a:gd name="T21" fmla="*/ 2561 h 2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88" h="2561">
                  <a:moveTo>
                    <a:pt x="10144" y="2561"/>
                  </a:moveTo>
                  <a:cubicBezTo>
                    <a:pt x="238" y="2561"/>
                    <a:pt x="238" y="2561"/>
                    <a:pt x="238" y="2561"/>
                  </a:cubicBezTo>
                  <a:cubicBezTo>
                    <a:pt x="128" y="2561"/>
                    <a:pt x="12" y="2505"/>
                    <a:pt x="0" y="2344"/>
                  </a:cubicBezTo>
                  <a:cubicBezTo>
                    <a:pt x="0" y="2195"/>
                    <a:pt x="0" y="2195"/>
                    <a:pt x="0" y="2195"/>
                  </a:cubicBezTo>
                  <a:cubicBezTo>
                    <a:pt x="1085" y="192"/>
                    <a:pt x="1085" y="192"/>
                    <a:pt x="1085" y="192"/>
                  </a:cubicBezTo>
                  <a:cubicBezTo>
                    <a:pt x="1143" y="74"/>
                    <a:pt x="1263" y="0"/>
                    <a:pt x="1394" y="0"/>
                  </a:cubicBezTo>
                  <a:cubicBezTo>
                    <a:pt x="8974" y="0"/>
                    <a:pt x="8974" y="0"/>
                    <a:pt x="8974" y="0"/>
                  </a:cubicBezTo>
                  <a:cubicBezTo>
                    <a:pt x="9116" y="0"/>
                    <a:pt x="9428" y="279"/>
                    <a:pt x="9491" y="405"/>
                  </a:cubicBezTo>
                  <a:cubicBezTo>
                    <a:pt x="10386" y="2229"/>
                    <a:pt x="10386" y="2229"/>
                    <a:pt x="10386" y="2229"/>
                  </a:cubicBezTo>
                  <a:cubicBezTo>
                    <a:pt x="10386" y="2294"/>
                    <a:pt x="10386" y="2294"/>
                    <a:pt x="10386" y="2294"/>
                  </a:cubicBezTo>
                  <a:cubicBezTo>
                    <a:pt x="10388" y="2484"/>
                    <a:pt x="10265" y="2561"/>
                    <a:pt x="10144" y="2561"/>
                  </a:cubicBezTo>
                  <a:close/>
                </a:path>
              </a:pathLst>
            </a:custGeom>
            <a:solidFill>
              <a:srgbClr val="3D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9" name="ïšľïḍè">
              <a:extLst>
                <a:ext uri="{FF2B5EF4-FFF2-40B4-BE49-F238E27FC236}">
                  <a16:creationId xmlns:a16="http://schemas.microsoft.com/office/drawing/2014/main" xmlns="" id="{D1821A51-3173-4559-BBBE-BD65F27D0C1A}"/>
                </a:ext>
              </a:extLst>
            </p:cNvPr>
            <p:cNvSpPr/>
            <p:nvPr/>
          </p:nvSpPr>
          <p:spPr bwMode="auto">
            <a:xfrm>
              <a:off x="3431734" y="4572694"/>
              <a:ext cx="5312093" cy="1295419"/>
            </a:xfrm>
            <a:custGeom>
              <a:avLst/>
              <a:gdLst>
                <a:gd name="T0" fmla="*/ 10197 w 10494"/>
                <a:gd name="T1" fmla="*/ 2561 h 2561"/>
                <a:gd name="T2" fmla="*/ 291 w 10494"/>
                <a:gd name="T3" fmla="*/ 2561 h 2561"/>
                <a:gd name="T4" fmla="*/ 68 w 10494"/>
                <a:gd name="T5" fmla="*/ 2346 h 2561"/>
                <a:gd name="T6" fmla="*/ 1138 w 10494"/>
                <a:gd name="T7" fmla="*/ 192 h 2561"/>
                <a:gd name="T8" fmla="*/ 1447 w 10494"/>
                <a:gd name="T9" fmla="*/ 0 h 2561"/>
                <a:gd name="T10" fmla="*/ 9027 w 10494"/>
                <a:gd name="T11" fmla="*/ 0 h 2561"/>
                <a:gd name="T12" fmla="*/ 9361 w 10494"/>
                <a:gd name="T13" fmla="*/ 207 h 2561"/>
                <a:gd name="T14" fmla="*/ 10420 w 10494"/>
                <a:gd name="T15" fmla="*/ 2325 h 2561"/>
                <a:gd name="T16" fmla="*/ 10197 w 10494"/>
                <a:gd name="T17" fmla="*/ 2561 h 2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94" h="2561">
                  <a:moveTo>
                    <a:pt x="10197" y="2561"/>
                  </a:moveTo>
                  <a:cubicBezTo>
                    <a:pt x="291" y="2561"/>
                    <a:pt x="291" y="2561"/>
                    <a:pt x="291" y="2561"/>
                  </a:cubicBezTo>
                  <a:cubicBezTo>
                    <a:pt x="181" y="2561"/>
                    <a:pt x="0" y="2464"/>
                    <a:pt x="68" y="2346"/>
                  </a:cubicBezTo>
                  <a:cubicBezTo>
                    <a:pt x="1138" y="192"/>
                    <a:pt x="1138" y="192"/>
                    <a:pt x="1138" y="192"/>
                  </a:cubicBezTo>
                  <a:cubicBezTo>
                    <a:pt x="1196" y="74"/>
                    <a:pt x="1316" y="0"/>
                    <a:pt x="1447" y="0"/>
                  </a:cubicBezTo>
                  <a:cubicBezTo>
                    <a:pt x="9027" y="0"/>
                    <a:pt x="9027" y="0"/>
                    <a:pt x="9027" y="0"/>
                  </a:cubicBezTo>
                  <a:cubicBezTo>
                    <a:pt x="9169" y="0"/>
                    <a:pt x="9298" y="80"/>
                    <a:pt x="9361" y="207"/>
                  </a:cubicBezTo>
                  <a:cubicBezTo>
                    <a:pt x="10420" y="2325"/>
                    <a:pt x="10420" y="2325"/>
                    <a:pt x="10420" y="2325"/>
                  </a:cubicBezTo>
                  <a:cubicBezTo>
                    <a:pt x="10494" y="2460"/>
                    <a:pt x="10318" y="2561"/>
                    <a:pt x="10197" y="2561"/>
                  </a:cubicBezTo>
                  <a:close/>
                </a:path>
              </a:pathLst>
            </a:custGeom>
            <a:solidFill>
              <a:srgbClr val="B7C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30" name="işlïďe">
              <a:extLst>
                <a:ext uri="{FF2B5EF4-FFF2-40B4-BE49-F238E27FC236}">
                  <a16:creationId xmlns:a16="http://schemas.microsoft.com/office/drawing/2014/main" xmlns="" id="{89D94EEF-F2D4-48AE-807A-2BE247870A79}"/>
                </a:ext>
              </a:extLst>
            </p:cNvPr>
            <p:cNvSpPr/>
            <p:nvPr/>
          </p:nvSpPr>
          <p:spPr bwMode="auto">
            <a:xfrm>
              <a:off x="4007110" y="1874453"/>
              <a:ext cx="4106543" cy="2591933"/>
            </a:xfrm>
            <a:prstGeom prst="rect">
              <a:avLst/>
            </a:prstGeom>
            <a:solidFill>
              <a:srgbClr val="3D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31" name="îSľîḑê">
              <a:extLst>
                <a:ext uri="{FF2B5EF4-FFF2-40B4-BE49-F238E27FC236}">
                  <a16:creationId xmlns:a16="http://schemas.microsoft.com/office/drawing/2014/main" xmlns="" id="{3012A29D-6D1D-460F-BA4E-62FAFBFCE960}"/>
                </a:ext>
              </a:extLst>
            </p:cNvPr>
            <p:cNvSpPr/>
            <p:nvPr/>
          </p:nvSpPr>
          <p:spPr bwMode="auto">
            <a:xfrm>
              <a:off x="4164928" y="2015831"/>
              <a:ext cx="3789812" cy="2245611"/>
            </a:xfrm>
            <a:prstGeom prst="rect">
              <a:avLst/>
            </a:prstGeom>
            <a:solidFill>
              <a:srgbClr val="64F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32" name="íṥľiḑê">
              <a:extLst>
                <a:ext uri="{FF2B5EF4-FFF2-40B4-BE49-F238E27FC236}">
                  <a16:creationId xmlns:a16="http://schemas.microsoft.com/office/drawing/2014/main" xmlns="" id="{357FD927-BD31-4ED9-B02D-8DAAC63CE7B8}"/>
                </a:ext>
              </a:extLst>
            </p:cNvPr>
            <p:cNvSpPr/>
            <p:nvPr/>
          </p:nvSpPr>
          <p:spPr bwMode="auto">
            <a:xfrm>
              <a:off x="5306912" y="5365069"/>
              <a:ext cx="1537625" cy="455917"/>
            </a:xfrm>
            <a:custGeom>
              <a:avLst/>
              <a:gdLst>
                <a:gd name="T0" fmla="*/ 2976 w 3037"/>
                <a:gd name="T1" fmla="*/ 902 h 902"/>
                <a:gd name="T2" fmla="*/ 57 w 3037"/>
                <a:gd name="T3" fmla="*/ 902 h 902"/>
                <a:gd name="T4" fmla="*/ 5 w 3037"/>
                <a:gd name="T5" fmla="*/ 841 h 902"/>
                <a:gd name="T6" fmla="*/ 128 w 3037"/>
                <a:gd name="T7" fmla="*/ 72 h 902"/>
                <a:gd name="T8" fmla="*/ 213 w 3037"/>
                <a:gd name="T9" fmla="*/ 0 h 902"/>
                <a:gd name="T10" fmla="*/ 2845 w 3037"/>
                <a:gd name="T11" fmla="*/ 0 h 902"/>
                <a:gd name="T12" fmla="*/ 2920 w 3037"/>
                <a:gd name="T13" fmla="*/ 64 h 902"/>
                <a:gd name="T14" fmla="*/ 3033 w 3037"/>
                <a:gd name="T15" fmla="*/ 837 h 902"/>
                <a:gd name="T16" fmla="*/ 2976 w 3037"/>
                <a:gd name="T17" fmla="*/ 902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37" h="902">
                  <a:moveTo>
                    <a:pt x="2976" y="902"/>
                  </a:moveTo>
                  <a:cubicBezTo>
                    <a:pt x="57" y="902"/>
                    <a:pt x="57" y="902"/>
                    <a:pt x="57" y="902"/>
                  </a:cubicBezTo>
                  <a:cubicBezTo>
                    <a:pt x="25" y="902"/>
                    <a:pt x="0" y="873"/>
                    <a:pt x="5" y="841"/>
                  </a:cubicBezTo>
                  <a:cubicBezTo>
                    <a:pt x="128" y="72"/>
                    <a:pt x="128" y="72"/>
                    <a:pt x="128" y="72"/>
                  </a:cubicBezTo>
                  <a:cubicBezTo>
                    <a:pt x="135" y="30"/>
                    <a:pt x="171" y="0"/>
                    <a:pt x="213" y="0"/>
                  </a:cubicBezTo>
                  <a:cubicBezTo>
                    <a:pt x="2845" y="0"/>
                    <a:pt x="2845" y="0"/>
                    <a:pt x="2845" y="0"/>
                  </a:cubicBezTo>
                  <a:cubicBezTo>
                    <a:pt x="2883" y="0"/>
                    <a:pt x="2914" y="27"/>
                    <a:pt x="2920" y="64"/>
                  </a:cubicBezTo>
                  <a:cubicBezTo>
                    <a:pt x="3033" y="837"/>
                    <a:pt x="3033" y="837"/>
                    <a:pt x="3033" y="837"/>
                  </a:cubicBezTo>
                  <a:cubicBezTo>
                    <a:pt x="3037" y="872"/>
                    <a:pt x="3010" y="902"/>
                    <a:pt x="2976" y="902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33" name="îṧ1ídé">
              <a:extLst>
                <a:ext uri="{FF2B5EF4-FFF2-40B4-BE49-F238E27FC236}">
                  <a16:creationId xmlns:a16="http://schemas.microsoft.com/office/drawing/2014/main" xmlns="" id="{3A8D44D2-B584-4D6D-B988-35BFB578AC77}"/>
                </a:ext>
              </a:extLst>
            </p:cNvPr>
            <p:cNvSpPr/>
            <p:nvPr/>
          </p:nvSpPr>
          <p:spPr bwMode="auto">
            <a:xfrm>
              <a:off x="4189039" y="4753526"/>
              <a:ext cx="255357" cy="52606"/>
            </a:xfrm>
            <a:custGeom>
              <a:avLst/>
              <a:gdLst>
                <a:gd name="T0" fmla="*/ 392 w 505"/>
                <a:gd name="T1" fmla="*/ 105 h 105"/>
                <a:gd name="T2" fmla="*/ 75 w 505"/>
                <a:gd name="T3" fmla="*/ 105 h 105"/>
                <a:gd name="T4" fmla="*/ 7 w 505"/>
                <a:gd name="T5" fmla="*/ 76 h 105"/>
                <a:gd name="T6" fmla="*/ 26 w 505"/>
                <a:gd name="T7" fmla="*/ 28 h 105"/>
                <a:gd name="T8" fmla="*/ 117 w 505"/>
                <a:gd name="T9" fmla="*/ 0 h 105"/>
                <a:gd name="T10" fmla="*/ 430 w 505"/>
                <a:gd name="T11" fmla="*/ 0 h 105"/>
                <a:gd name="T12" fmla="*/ 499 w 505"/>
                <a:gd name="T13" fmla="*/ 28 h 105"/>
                <a:gd name="T14" fmla="*/ 482 w 505"/>
                <a:gd name="T15" fmla="*/ 76 h 105"/>
                <a:gd name="T16" fmla="*/ 392 w 505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5" h="105">
                  <a:moveTo>
                    <a:pt x="392" y="105"/>
                  </a:moveTo>
                  <a:cubicBezTo>
                    <a:pt x="75" y="105"/>
                    <a:pt x="75" y="105"/>
                    <a:pt x="75" y="105"/>
                  </a:cubicBezTo>
                  <a:cubicBezTo>
                    <a:pt x="31" y="105"/>
                    <a:pt x="0" y="92"/>
                    <a:pt x="7" y="76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33" y="12"/>
                    <a:pt x="73" y="0"/>
                    <a:pt x="117" y="0"/>
                  </a:cubicBezTo>
                  <a:cubicBezTo>
                    <a:pt x="430" y="0"/>
                    <a:pt x="430" y="0"/>
                    <a:pt x="430" y="0"/>
                  </a:cubicBezTo>
                  <a:cubicBezTo>
                    <a:pt x="474" y="0"/>
                    <a:pt x="505" y="12"/>
                    <a:pt x="499" y="28"/>
                  </a:cubicBezTo>
                  <a:cubicBezTo>
                    <a:pt x="482" y="76"/>
                    <a:pt x="482" y="76"/>
                    <a:pt x="482" y="76"/>
                  </a:cubicBezTo>
                  <a:cubicBezTo>
                    <a:pt x="476" y="92"/>
                    <a:pt x="436" y="105"/>
                    <a:pt x="392" y="105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34" name="îsľiḑe">
              <a:extLst>
                <a:ext uri="{FF2B5EF4-FFF2-40B4-BE49-F238E27FC236}">
                  <a16:creationId xmlns:a16="http://schemas.microsoft.com/office/drawing/2014/main" xmlns="" id="{6D72B39C-F985-4A32-8C96-4BACF77AF419}"/>
                </a:ext>
              </a:extLst>
            </p:cNvPr>
            <p:cNvSpPr/>
            <p:nvPr/>
          </p:nvSpPr>
          <p:spPr bwMode="auto">
            <a:xfrm>
              <a:off x="4458643" y="4753526"/>
              <a:ext cx="253166" cy="52606"/>
            </a:xfrm>
            <a:custGeom>
              <a:avLst/>
              <a:gdLst>
                <a:gd name="T0" fmla="*/ 392 w 499"/>
                <a:gd name="T1" fmla="*/ 105 h 105"/>
                <a:gd name="T2" fmla="*/ 75 w 499"/>
                <a:gd name="T3" fmla="*/ 105 h 105"/>
                <a:gd name="T4" fmla="*/ 5 w 499"/>
                <a:gd name="T5" fmla="*/ 76 h 105"/>
                <a:gd name="T6" fmla="*/ 22 w 499"/>
                <a:gd name="T7" fmla="*/ 28 h 105"/>
                <a:gd name="T8" fmla="*/ 111 w 499"/>
                <a:gd name="T9" fmla="*/ 0 h 105"/>
                <a:gd name="T10" fmla="*/ 424 w 499"/>
                <a:gd name="T11" fmla="*/ 0 h 105"/>
                <a:gd name="T12" fmla="*/ 495 w 499"/>
                <a:gd name="T13" fmla="*/ 28 h 105"/>
                <a:gd name="T14" fmla="*/ 481 w 499"/>
                <a:gd name="T15" fmla="*/ 76 h 105"/>
                <a:gd name="T16" fmla="*/ 392 w 499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9" h="105">
                  <a:moveTo>
                    <a:pt x="392" y="105"/>
                  </a:moveTo>
                  <a:cubicBezTo>
                    <a:pt x="75" y="105"/>
                    <a:pt x="75" y="105"/>
                    <a:pt x="75" y="105"/>
                  </a:cubicBezTo>
                  <a:cubicBezTo>
                    <a:pt x="31" y="105"/>
                    <a:pt x="0" y="92"/>
                    <a:pt x="5" y="76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7" y="12"/>
                    <a:pt x="67" y="0"/>
                    <a:pt x="111" y="0"/>
                  </a:cubicBezTo>
                  <a:cubicBezTo>
                    <a:pt x="424" y="0"/>
                    <a:pt x="424" y="0"/>
                    <a:pt x="424" y="0"/>
                  </a:cubicBezTo>
                  <a:cubicBezTo>
                    <a:pt x="468" y="0"/>
                    <a:pt x="499" y="12"/>
                    <a:pt x="495" y="28"/>
                  </a:cubicBezTo>
                  <a:cubicBezTo>
                    <a:pt x="481" y="76"/>
                    <a:pt x="481" y="76"/>
                    <a:pt x="481" y="76"/>
                  </a:cubicBezTo>
                  <a:cubicBezTo>
                    <a:pt x="476" y="92"/>
                    <a:pt x="436" y="105"/>
                    <a:pt x="392" y="105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35" name="ïŝ1ïdè">
              <a:extLst>
                <a:ext uri="{FF2B5EF4-FFF2-40B4-BE49-F238E27FC236}">
                  <a16:creationId xmlns:a16="http://schemas.microsoft.com/office/drawing/2014/main" xmlns="" id="{921154C0-51E7-447C-9004-14205D581A77}"/>
                </a:ext>
              </a:extLst>
            </p:cNvPr>
            <p:cNvSpPr/>
            <p:nvPr/>
          </p:nvSpPr>
          <p:spPr bwMode="auto">
            <a:xfrm>
              <a:off x="4729344" y="4753526"/>
              <a:ext cx="249878" cy="52606"/>
            </a:xfrm>
            <a:custGeom>
              <a:avLst/>
              <a:gdLst>
                <a:gd name="T0" fmla="*/ 393 w 495"/>
                <a:gd name="T1" fmla="*/ 105 h 105"/>
                <a:gd name="T2" fmla="*/ 76 w 495"/>
                <a:gd name="T3" fmla="*/ 105 h 105"/>
                <a:gd name="T4" fmla="*/ 5 w 495"/>
                <a:gd name="T5" fmla="*/ 76 h 105"/>
                <a:gd name="T6" fmla="*/ 19 w 495"/>
                <a:gd name="T7" fmla="*/ 28 h 105"/>
                <a:gd name="T8" fmla="*/ 106 w 495"/>
                <a:gd name="T9" fmla="*/ 0 h 105"/>
                <a:gd name="T10" fmla="*/ 419 w 495"/>
                <a:gd name="T11" fmla="*/ 0 h 105"/>
                <a:gd name="T12" fmla="*/ 491 w 495"/>
                <a:gd name="T13" fmla="*/ 28 h 105"/>
                <a:gd name="T14" fmla="*/ 480 w 495"/>
                <a:gd name="T15" fmla="*/ 76 h 105"/>
                <a:gd name="T16" fmla="*/ 393 w 495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105">
                  <a:moveTo>
                    <a:pt x="393" y="105"/>
                  </a:moveTo>
                  <a:cubicBezTo>
                    <a:pt x="76" y="105"/>
                    <a:pt x="76" y="105"/>
                    <a:pt x="76" y="105"/>
                  </a:cubicBezTo>
                  <a:cubicBezTo>
                    <a:pt x="32" y="105"/>
                    <a:pt x="0" y="92"/>
                    <a:pt x="5" y="7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3" y="12"/>
                    <a:pt x="62" y="0"/>
                    <a:pt x="106" y="0"/>
                  </a:cubicBezTo>
                  <a:cubicBezTo>
                    <a:pt x="419" y="0"/>
                    <a:pt x="419" y="0"/>
                    <a:pt x="419" y="0"/>
                  </a:cubicBezTo>
                  <a:cubicBezTo>
                    <a:pt x="463" y="0"/>
                    <a:pt x="495" y="12"/>
                    <a:pt x="491" y="28"/>
                  </a:cubicBezTo>
                  <a:cubicBezTo>
                    <a:pt x="480" y="76"/>
                    <a:pt x="480" y="76"/>
                    <a:pt x="480" y="76"/>
                  </a:cubicBezTo>
                  <a:cubicBezTo>
                    <a:pt x="476" y="92"/>
                    <a:pt x="437" y="105"/>
                    <a:pt x="393" y="105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36" name="iṡľídê">
              <a:extLst>
                <a:ext uri="{FF2B5EF4-FFF2-40B4-BE49-F238E27FC236}">
                  <a16:creationId xmlns:a16="http://schemas.microsoft.com/office/drawing/2014/main" xmlns="" id="{675C9F0B-64A5-4F5A-AE9B-282ADAFDCF22}"/>
                </a:ext>
              </a:extLst>
            </p:cNvPr>
            <p:cNvSpPr/>
            <p:nvPr/>
          </p:nvSpPr>
          <p:spPr bwMode="auto">
            <a:xfrm>
              <a:off x="4998949" y="4753526"/>
              <a:ext cx="248782" cy="52606"/>
            </a:xfrm>
            <a:custGeom>
              <a:avLst/>
              <a:gdLst>
                <a:gd name="T0" fmla="*/ 393 w 490"/>
                <a:gd name="T1" fmla="*/ 105 h 105"/>
                <a:gd name="T2" fmla="*/ 76 w 490"/>
                <a:gd name="T3" fmla="*/ 105 h 105"/>
                <a:gd name="T4" fmla="*/ 3 w 490"/>
                <a:gd name="T5" fmla="*/ 76 h 105"/>
                <a:gd name="T6" fmla="*/ 14 w 490"/>
                <a:gd name="T7" fmla="*/ 28 h 105"/>
                <a:gd name="T8" fmla="*/ 100 w 490"/>
                <a:gd name="T9" fmla="*/ 0 h 105"/>
                <a:gd name="T10" fmla="*/ 413 w 490"/>
                <a:gd name="T11" fmla="*/ 0 h 105"/>
                <a:gd name="T12" fmla="*/ 487 w 490"/>
                <a:gd name="T13" fmla="*/ 28 h 105"/>
                <a:gd name="T14" fmla="*/ 478 w 490"/>
                <a:gd name="T15" fmla="*/ 76 h 105"/>
                <a:gd name="T16" fmla="*/ 393 w 490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0" h="105">
                  <a:moveTo>
                    <a:pt x="393" y="105"/>
                  </a:moveTo>
                  <a:cubicBezTo>
                    <a:pt x="76" y="105"/>
                    <a:pt x="76" y="105"/>
                    <a:pt x="76" y="105"/>
                  </a:cubicBezTo>
                  <a:cubicBezTo>
                    <a:pt x="32" y="105"/>
                    <a:pt x="0" y="92"/>
                    <a:pt x="3" y="76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8" y="12"/>
                    <a:pt x="56" y="0"/>
                    <a:pt x="100" y="0"/>
                  </a:cubicBezTo>
                  <a:cubicBezTo>
                    <a:pt x="413" y="0"/>
                    <a:pt x="413" y="0"/>
                    <a:pt x="413" y="0"/>
                  </a:cubicBezTo>
                  <a:cubicBezTo>
                    <a:pt x="456" y="0"/>
                    <a:pt x="490" y="12"/>
                    <a:pt x="487" y="28"/>
                  </a:cubicBezTo>
                  <a:cubicBezTo>
                    <a:pt x="478" y="76"/>
                    <a:pt x="478" y="76"/>
                    <a:pt x="478" y="76"/>
                  </a:cubicBezTo>
                  <a:cubicBezTo>
                    <a:pt x="475" y="92"/>
                    <a:pt x="437" y="105"/>
                    <a:pt x="393" y="105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37" name="îṥľíďe">
              <a:extLst>
                <a:ext uri="{FF2B5EF4-FFF2-40B4-BE49-F238E27FC236}">
                  <a16:creationId xmlns:a16="http://schemas.microsoft.com/office/drawing/2014/main" xmlns="" id="{8E1F05B1-2A5A-44FA-8C2D-2ADE86C21EE4}"/>
                </a:ext>
              </a:extLst>
            </p:cNvPr>
            <p:cNvSpPr/>
            <p:nvPr/>
          </p:nvSpPr>
          <p:spPr bwMode="auto">
            <a:xfrm>
              <a:off x="5268554" y="4753526"/>
              <a:ext cx="245494" cy="52606"/>
            </a:xfrm>
            <a:custGeom>
              <a:avLst/>
              <a:gdLst>
                <a:gd name="T0" fmla="*/ 394 w 485"/>
                <a:gd name="T1" fmla="*/ 105 h 105"/>
                <a:gd name="T2" fmla="*/ 78 w 485"/>
                <a:gd name="T3" fmla="*/ 105 h 105"/>
                <a:gd name="T4" fmla="*/ 3 w 485"/>
                <a:gd name="T5" fmla="*/ 76 h 105"/>
                <a:gd name="T6" fmla="*/ 11 w 485"/>
                <a:gd name="T7" fmla="*/ 28 h 105"/>
                <a:gd name="T8" fmla="*/ 95 w 485"/>
                <a:gd name="T9" fmla="*/ 0 h 105"/>
                <a:gd name="T10" fmla="*/ 408 w 485"/>
                <a:gd name="T11" fmla="*/ 0 h 105"/>
                <a:gd name="T12" fmla="*/ 483 w 485"/>
                <a:gd name="T13" fmla="*/ 28 h 105"/>
                <a:gd name="T14" fmla="*/ 478 w 485"/>
                <a:gd name="T15" fmla="*/ 76 h 105"/>
                <a:gd name="T16" fmla="*/ 394 w 485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105">
                  <a:moveTo>
                    <a:pt x="394" y="105"/>
                  </a:moveTo>
                  <a:cubicBezTo>
                    <a:pt x="78" y="105"/>
                    <a:pt x="78" y="105"/>
                    <a:pt x="78" y="105"/>
                  </a:cubicBezTo>
                  <a:cubicBezTo>
                    <a:pt x="33" y="105"/>
                    <a:pt x="0" y="92"/>
                    <a:pt x="3" y="76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3" y="12"/>
                    <a:pt x="51" y="0"/>
                    <a:pt x="95" y="0"/>
                  </a:cubicBezTo>
                  <a:cubicBezTo>
                    <a:pt x="408" y="0"/>
                    <a:pt x="408" y="0"/>
                    <a:pt x="408" y="0"/>
                  </a:cubicBezTo>
                  <a:cubicBezTo>
                    <a:pt x="451" y="0"/>
                    <a:pt x="485" y="12"/>
                    <a:pt x="483" y="28"/>
                  </a:cubicBezTo>
                  <a:cubicBezTo>
                    <a:pt x="478" y="76"/>
                    <a:pt x="478" y="76"/>
                    <a:pt x="478" y="76"/>
                  </a:cubicBezTo>
                  <a:cubicBezTo>
                    <a:pt x="476" y="92"/>
                    <a:pt x="438" y="105"/>
                    <a:pt x="394" y="105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38" name="îŝlíḋé">
              <a:extLst>
                <a:ext uri="{FF2B5EF4-FFF2-40B4-BE49-F238E27FC236}">
                  <a16:creationId xmlns:a16="http://schemas.microsoft.com/office/drawing/2014/main" xmlns="" id="{B1AB31C2-1841-47CD-A409-E545C9C77B92}"/>
                </a:ext>
              </a:extLst>
            </p:cNvPr>
            <p:cNvSpPr/>
            <p:nvPr/>
          </p:nvSpPr>
          <p:spPr bwMode="auto">
            <a:xfrm>
              <a:off x="5539255" y="4753526"/>
              <a:ext cx="243302" cy="52606"/>
            </a:xfrm>
            <a:custGeom>
              <a:avLst/>
              <a:gdLst>
                <a:gd name="T0" fmla="*/ 395 w 481"/>
                <a:gd name="T1" fmla="*/ 105 h 105"/>
                <a:gd name="T2" fmla="*/ 79 w 481"/>
                <a:gd name="T3" fmla="*/ 105 h 105"/>
                <a:gd name="T4" fmla="*/ 2 w 481"/>
                <a:gd name="T5" fmla="*/ 76 h 105"/>
                <a:gd name="T6" fmla="*/ 7 w 481"/>
                <a:gd name="T7" fmla="*/ 28 h 105"/>
                <a:gd name="T8" fmla="*/ 90 w 481"/>
                <a:gd name="T9" fmla="*/ 0 h 105"/>
                <a:gd name="T10" fmla="*/ 403 w 481"/>
                <a:gd name="T11" fmla="*/ 0 h 105"/>
                <a:gd name="T12" fmla="*/ 480 w 481"/>
                <a:gd name="T13" fmla="*/ 28 h 105"/>
                <a:gd name="T14" fmla="*/ 477 w 481"/>
                <a:gd name="T15" fmla="*/ 76 h 105"/>
                <a:gd name="T16" fmla="*/ 395 w 481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1" h="105">
                  <a:moveTo>
                    <a:pt x="395" y="105"/>
                  </a:moveTo>
                  <a:cubicBezTo>
                    <a:pt x="79" y="105"/>
                    <a:pt x="79" y="105"/>
                    <a:pt x="79" y="105"/>
                  </a:cubicBezTo>
                  <a:cubicBezTo>
                    <a:pt x="35" y="105"/>
                    <a:pt x="0" y="92"/>
                    <a:pt x="2" y="76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9" y="12"/>
                    <a:pt x="46" y="0"/>
                    <a:pt x="90" y="0"/>
                  </a:cubicBezTo>
                  <a:cubicBezTo>
                    <a:pt x="403" y="0"/>
                    <a:pt x="403" y="0"/>
                    <a:pt x="403" y="0"/>
                  </a:cubicBezTo>
                  <a:cubicBezTo>
                    <a:pt x="446" y="0"/>
                    <a:pt x="481" y="12"/>
                    <a:pt x="480" y="28"/>
                  </a:cubicBezTo>
                  <a:cubicBezTo>
                    <a:pt x="477" y="76"/>
                    <a:pt x="477" y="76"/>
                    <a:pt x="477" y="76"/>
                  </a:cubicBezTo>
                  <a:cubicBezTo>
                    <a:pt x="476" y="92"/>
                    <a:pt x="440" y="105"/>
                    <a:pt x="395" y="105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39" name="íṧḻîḍê">
              <a:extLst>
                <a:ext uri="{FF2B5EF4-FFF2-40B4-BE49-F238E27FC236}">
                  <a16:creationId xmlns:a16="http://schemas.microsoft.com/office/drawing/2014/main" xmlns="" id="{588C6D62-0275-4FF5-92D0-B858D9C1E178}"/>
                </a:ext>
              </a:extLst>
            </p:cNvPr>
            <p:cNvSpPr/>
            <p:nvPr/>
          </p:nvSpPr>
          <p:spPr bwMode="auto">
            <a:xfrm>
              <a:off x="5808860" y="4753526"/>
              <a:ext cx="241110" cy="52606"/>
            </a:xfrm>
            <a:custGeom>
              <a:avLst/>
              <a:gdLst>
                <a:gd name="T0" fmla="*/ 396 w 476"/>
                <a:gd name="T1" fmla="*/ 105 h 105"/>
                <a:gd name="T2" fmla="*/ 79 w 476"/>
                <a:gd name="T3" fmla="*/ 105 h 105"/>
                <a:gd name="T4" fmla="*/ 0 w 476"/>
                <a:gd name="T5" fmla="*/ 76 h 105"/>
                <a:gd name="T6" fmla="*/ 3 w 476"/>
                <a:gd name="T7" fmla="*/ 28 h 105"/>
                <a:gd name="T8" fmla="*/ 84 w 476"/>
                <a:gd name="T9" fmla="*/ 0 h 105"/>
                <a:gd name="T10" fmla="*/ 397 w 476"/>
                <a:gd name="T11" fmla="*/ 0 h 105"/>
                <a:gd name="T12" fmla="*/ 476 w 476"/>
                <a:gd name="T13" fmla="*/ 28 h 105"/>
                <a:gd name="T14" fmla="*/ 476 w 476"/>
                <a:gd name="T15" fmla="*/ 76 h 105"/>
                <a:gd name="T16" fmla="*/ 396 w 476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6" h="105">
                  <a:moveTo>
                    <a:pt x="396" y="105"/>
                  </a:moveTo>
                  <a:cubicBezTo>
                    <a:pt x="79" y="105"/>
                    <a:pt x="79" y="105"/>
                    <a:pt x="79" y="105"/>
                  </a:cubicBezTo>
                  <a:cubicBezTo>
                    <a:pt x="35" y="105"/>
                    <a:pt x="0" y="92"/>
                    <a:pt x="0" y="76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4" y="12"/>
                    <a:pt x="40" y="0"/>
                    <a:pt x="84" y="0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440" y="0"/>
                    <a:pt x="476" y="12"/>
                    <a:pt x="476" y="28"/>
                  </a:cubicBezTo>
                  <a:cubicBezTo>
                    <a:pt x="476" y="76"/>
                    <a:pt x="476" y="76"/>
                    <a:pt x="476" y="76"/>
                  </a:cubicBezTo>
                  <a:cubicBezTo>
                    <a:pt x="476" y="92"/>
                    <a:pt x="440" y="105"/>
                    <a:pt x="396" y="105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40" name="îṥľíḓê">
              <a:extLst>
                <a:ext uri="{FF2B5EF4-FFF2-40B4-BE49-F238E27FC236}">
                  <a16:creationId xmlns:a16="http://schemas.microsoft.com/office/drawing/2014/main" xmlns="" id="{F7EA1CBC-3FAA-47DF-AC61-254D908BD634}"/>
                </a:ext>
              </a:extLst>
            </p:cNvPr>
            <p:cNvSpPr/>
            <p:nvPr/>
          </p:nvSpPr>
          <p:spPr bwMode="auto">
            <a:xfrm>
              <a:off x="6078465" y="4753526"/>
              <a:ext cx="241110" cy="52606"/>
            </a:xfrm>
            <a:custGeom>
              <a:avLst/>
              <a:gdLst>
                <a:gd name="T0" fmla="*/ 397 w 476"/>
                <a:gd name="T1" fmla="*/ 105 h 105"/>
                <a:gd name="T2" fmla="*/ 80 w 476"/>
                <a:gd name="T3" fmla="*/ 105 h 105"/>
                <a:gd name="T4" fmla="*/ 0 w 476"/>
                <a:gd name="T5" fmla="*/ 76 h 105"/>
                <a:gd name="T6" fmla="*/ 0 w 476"/>
                <a:gd name="T7" fmla="*/ 28 h 105"/>
                <a:gd name="T8" fmla="*/ 79 w 476"/>
                <a:gd name="T9" fmla="*/ 0 h 105"/>
                <a:gd name="T10" fmla="*/ 392 w 476"/>
                <a:gd name="T11" fmla="*/ 0 h 105"/>
                <a:gd name="T12" fmla="*/ 472 w 476"/>
                <a:gd name="T13" fmla="*/ 28 h 105"/>
                <a:gd name="T14" fmla="*/ 475 w 476"/>
                <a:gd name="T15" fmla="*/ 76 h 105"/>
                <a:gd name="T16" fmla="*/ 397 w 476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6" h="105">
                  <a:moveTo>
                    <a:pt x="397" y="105"/>
                  </a:moveTo>
                  <a:cubicBezTo>
                    <a:pt x="80" y="105"/>
                    <a:pt x="80" y="105"/>
                    <a:pt x="80" y="105"/>
                  </a:cubicBezTo>
                  <a:cubicBezTo>
                    <a:pt x="36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35" y="0"/>
                    <a:pt x="79" y="0"/>
                  </a:cubicBezTo>
                  <a:cubicBezTo>
                    <a:pt x="392" y="0"/>
                    <a:pt x="392" y="0"/>
                    <a:pt x="392" y="0"/>
                  </a:cubicBezTo>
                  <a:cubicBezTo>
                    <a:pt x="435" y="0"/>
                    <a:pt x="471" y="12"/>
                    <a:pt x="472" y="28"/>
                  </a:cubicBezTo>
                  <a:cubicBezTo>
                    <a:pt x="475" y="76"/>
                    <a:pt x="475" y="76"/>
                    <a:pt x="475" y="76"/>
                  </a:cubicBezTo>
                  <a:cubicBezTo>
                    <a:pt x="476" y="92"/>
                    <a:pt x="441" y="105"/>
                    <a:pt x="397" y="105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41" name="ïṩľïďe">
              <a:extLst>
                <a:ext uri="{FF2B5EF4-FFF2-40B4-BE49-F238E27FC236}">
                  <a16:creationId xmlns:a16="http://schemas.microsoft.com/office/drawing/2014/main" xmlns="" id="{93C05749-4EAF-48F8-AF01-C69C31DE4961}"/>
                </a:ext>
              </a:extLst>
            </p:cNvPr>
            <p:cNvSpPr/>
            <p:nvPr/>
          </p:nvSpPr>
          <p:spPr bwMode="auto">
            <a:xfrm>
              <a:off x="6345878" y="4753526"/>
              <a:ext cx="243302" cy="52606"/>
            </a:xfrm>
            <a:custGeom>
              <a:avLst/>
              <a:gdLst>
                <a:gd name="T0" fmla="*/ 403 w 481"/>
                <a:gd name="T1" fmla="*/ 105 h 105"/>
                <a:gd name="T2" fmla="*/ 86 w 481"/>
                <a:gd name="T3" fmla="*/ 105 h 105"/>
                <a:gd name="T4" fmla="*/ 4 w 481"/>
                <a:gd name="T5" fmla="*/ 76 h 105"/>
                <a:gd name="T6" fmla="*/ 1 w 481"/>
                <a:gd name="T7" fmla="*/ 28 h 105"/>
                <a:gd name="T8" fmla="*/ 78 w 481"/>
                <a:gd name="T9" fmla="*/ 0 h 105"/>
                <a:gd name="T10" fmla="*/ 391 w 481"/>
                <a:gd name="T11" fmla="*/ 0 h 105"/>
                <a:gd name="T12" fmla="*/ 474 w 481"/>
                <a:gd name="T13" fmla="*/ 28 h 105"/>
                <a:gd name="T14" fmla="*/ 479 w 481"/>
                <a:gd name="T15" fmla="*/ 76 h 105"/>
                <a:gd name="T16" fmla="*/ 403 w 481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1" h="105">
                  <a:moveTo>
                    <a:pt x="403" y="105"/>
                  </a:moveTo>
                  <a:cubicBezTo>
                    <a:pt x="86" y="105"/>
                    <a:pt x="86" y="105"/>
                    <a:pt x="86" y="105"/>
                  </a:cubicBezTo>
                  <a:cubicBezTo>
                    <a:pt x="42" y="105"/>
                    <a:pt x="5" y="92"/>
                    <a:pt x="4" y="7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12"/>
                    <a:pt x="35" y="0"/>
                    <a:pt x="78" y="0"/>
                  </a:cubicBezTo>
                  <a:cubicBezTo>
                    <a:pt x="391" y="0"/>
                    <a:pt x="391" y="0"/>
                    <a:pt x="391" y="0"/>
                  </a:cubicBezTo>
                  <a:cubicBezTo>
                    <a:pt x="435" y="0"/>
                    <a:pt x="472" y="12"/>
                    <a:pt x="474" y="28"/>
                  </a:cubicBezTo>
                  <a:cubicBezTo>
                    <a:pt x="479" y="76"/>
                    <a:pt x="479" y="76"/>
                    <a:pt x="479" y="76"/>
                  </a:cubicBezTo>
                  <a:cubicBezTo>
                    <a:pt x="481" y="92"/>
                    <a:pt x="447" y="105"/>
                    <a:pt x="403" y="105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42" name="î$ḷíďé">
              <a:extLst>
                <a:ext uri="{FF2B5EF4-FFF2-40B4-BE49-F238E27FC236}">
                  <a16:creationId xmlns:a16="http://schemas.microsoft.com/office/drawing/2014/main" xmlns="" id="{E5466788-20D8-4B99-81FC-614CB5E1E631}"/>
                </a:ext>
              </a:extLst>
            </p:cNvPr>
            <p:cNvSpPr/>
            <p:nvPr/>
          </p:nvSpPr>
          <p:spPr bwMode="auto">
            <a:xfrm>
              <a:off x="6614387" y="4753526"/>
              <a:ext cx="245494" cy="52606"/>
            </a:xfrm>
            <a:custGeom>
              <a:avLst/>
              <a:gdLst>
                <a:gd name="T0" fmla="*/ 408 w 486"/>
                <a:gd name="T1" fmla="*/ 105 h 105"/>
                <a:gd name="T2" fmla="*/ 91 w 486"/>
                <a:gd name="T3" fmla="*/ 105 h 105"/>
                <a:gd name="T4" fmla="*/ 8 w 486"/>
                <a:gd name="T5" fmla="*/ 76 h 105"/>
                <a:gd name="T6" fmla="*/ 2 w 486"/>
                <a:gd name="T7" fmla="*/ 28 h 105"/>
                <a:gd name="T8" fmla="*/ 77 w 486"/>
                <a:gd name="T9" fmla="*/ 0 h 105"/>
                <a:gd name="T10" fmla="*/ 390 w 486"/>
                <a:gd name="T11" fmla="*/ 0 h 105"/>
                <a:gd name="T12" fmla="*/ 474 w 486"/>
                <a:gd name="T13" fmla="*/ 28 h 105"/>
                <a:gd name="T14" fmla="*/ 483 w 486"/>
                <a:gd name="T15" fmla="*/ 76 h 105"/>
                <a:gd name="T16" fmla="*/ 408 w 486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6" h="105">
                  <a:moveTo>
                    <a:pt x="408" y="105"/>
                  </a:moveTo>
                  <a:cubicBezTo>
                    <a:pt x="91" y="105"/>
                    <a:pt x="91" y="105"/>
                    <a:pt x="91" y="105"/>
                  </a:cubicBezTo>
                  <a:cubicBezTo>
                    <a:pt x="47" y="105"/>
                    <a:pt x="10" y="92"/>
                    <a:pt x="8" y="76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0" y="12"/>
                    <a:pt x="34" y="0"/>
                    <a:pt x="77" y="0"/>
                  </a:cubicBezTo>
                  <a:cubicBezTo>
                    <a:pt x="390" y="0"/>
                    <a:pt x="390" y="0"/>
                    <a:pt x="390" y="0"/>
                  </a:cubicBezTo>
                  <a:cubicBezTo>
                    <a:pt x="434" y="0"/>
                    <a:pt x="472" y="12"/>
                    <a:pt x="474" y="28"/>
                  </a:cubicBezTo>
                  <a:cubicBezTo>
                    <a:pt x="483" y="76"/>
                    <a:pt x="483" y="76"/>
                    <a:pt x="483" y="76"/>
                  </a:cubicBezTo>
                  <a:cubicBezTo>
                    <a:pt x="486" y="92"/>
                    <a:pt x="452" y="105"/>
                    <a:pt x="408" y="105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43" name="iṡ1íḋê">
              <a:extLst>
                <a:ext uri="{FF2B5EF4-FFF2-40B4-BE49-F238E27FC236}">
                  <a16:creationId xmlns:a16="http://schemas.microsoft.com/office/drawing/2014/main" xmlns="" id="{B4538919-7D37-4807-983B-310B748D9626}"/>
                </a:ext>
              </a:extLst>
            </p:cNvPr>
            <p:cNvSpPr/>
            <p:nvPr/>
          </p:nvSpPr>
          <p:spPr bwMode="auto">
            <a:xfrm>
              <a:off x="6881800" y="4753526"/>
              <a:ext cx="247686" cy="52606"/>
            </a:xfrm>
            <a:custGeom>
              <a:avLst/>
              <a:gdLst>
                <a:gd name="T0" fmla="*/ 413 w 490"/>
                <a:gd name="T1" fmla="*/ 105 h 105"/>
                <a:gd name="T2" fmla="*/ 96 w 490"/>
                <a:gd name="T3" fmla="*/ 105 h 105"/>
                <a:gd name="T4" fmla="*/ 11 w 490"/>
                <a:gd name="T5" fmla="*/ 76 h 105"/>
                <a:gd name="T6" fmla="*/ 2 w 490"/>
                <a:gd name="T7" fmla="*/ 28 h 105"/>
                <a:gd name="T8" fmla="*/ 76 w 490"/>
                <a:gd name="T9" fmla="*/ 0 h 105"/>
                <a:gd name="T10" fmla="*/ 389 w 490"/>
                <a:gd name="T11" fmla="*/ 0 h 105"/>
                <a:gd name="T12" fmla="*/ 475 w 490"/>
                <a:gd name="T13" fmla="*/ 28 h 105"/>
                <a:gd name="T14" fmla="*/ 486 w 490"/>
                <a:gd name="T15" fmla="*/ 76 h 105"/>
                <a:gd name="T16" fmla="*/ 413 w 490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0" h="105">
                  <a:moveTo>
                    <a:pt x="413" y="105"/>
                  </a:moveTo>
                  <a:cubicBezTo>
                    <a:pt x="96" y="105"/>
                    <a:pt x="96" y="105"/>
                    <a:pt x="96" y="105"/>
                  </a:cubicBezTo>
                  <a:cubicBezTo>
                    <a:pt x="52" y="105"/>
                    <a:pt x="14" y="92"/>
                    <a:pt x="11" y="76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0" y="12"/>
                    <a:pt x="33" y="0"/>
                    <a:pt x="76" y="0"/>
                  </a:cubicBezTo>
                  <a:cubicBezTo>
                    <a:pt x="389" y="0"/>
                    <a:pt x="389" y="0"/>
                    <a:pt x="389" y="0"/>
                  </a:cubicBezTo>
                  <a:cubicBezTo>
                    <a:pt x="433" y="0"/>
                    <a:pt x="471" y="12"/>
                    <a:pt x="475" y="28"/>
                  </a:cubicBezTo>
                  <a:cubicBezTo>
                    <a:pt x="486" y="76"/>
                    <a:pt x="486" y="76"/>
                    <a:pt x="486" y="76"/>
                  </a:cubicBezTo>
                  <a:cubicBezTo>
                    <a:pt x="490" y="92"/>
                    <a:pt x="457" y="105"/>
                    <a:pt x="413" y="105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44" name="îṡľíḑè">
              <a:extLst>
                <a:ext uri="{FF2B5EF4-FFF2-40B4-BE49-F238E27FC236}">
                  <a16:creationId xmlns:a16="http://schemas.microsoft.com/office/drawing/2014/main" xmlns="" id="{32157A63-5E57-4FA3-A864-B4A6CE2F6615}"/>
                </a:ext>
              </a:extLst>
            </p:cNvPr>
            <p:cNvSpPr/>
            <p:nvPr/>
          </p:nvSpPr>
          <p:spPr bwMode="auto">
            <a:xfrm>
              <a:off x="7149213" y="4753526"/>
              <a:ext cx="249878" cy="52606"/>
            </a:xfrm>
            <a:custGeom>
              <a:avLst/>
              <a:gdLst>
                <a:gd name="T0" fmla="*/ 419 w 495"/>
                <a:gd name="T1" fmla="*/ 105 h 105"/>
                <a:gd name="T2" fmla="*/ 102 w 495"/>
                <a:gd name="T3" fmla="*/ 105 h 105"/>
                <a:gd name="T4" fmla="*/ 15 w 495"/>
                <a:gd name="T5" fmla="*/ 76 h 105"/>
                <a:gd name="T6" fmla="*/ 4 w 495"/>
                <a:gd name="T7" fmla="*/ 28 h 105"/>
                <a:gd name="T8" fmla="*/ 76 w 495"/>
                <a:gd name="T9" fmla="*/ 0 h 105"/>
                <a:gd name="T10" fmla="*/ 389 w 495"/>
                <a:gd name="T11" fmla="*/ 0 h 105"/>
                <a:gd name="T12" fmla="*/ 477 w 495"/>
                <a:gd name="T13" fmla="*/ 28 h 105"/>
                <a:gd name="T14" fmla="*/ 491 w 495"/>
                <a:gd name="T15" fmla="*/ 76 h 105"/>
                <a:gd name="T16" fmla="*/ 419 w 495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105">
                  <a:moveTo>
                    <a:pt x="419" y="105"/>
                  </a:moveTo>
                  <a:cubicBezTo>
                    <a:pt x="102" y="105"/>
                    <a:pt x="102" y="105"/>
                    <a:pt x="102" y="105"/>
                  </a:cubicBezTo>
                  <a:cubicBezTo>
                    <a:pt x="58" y="105"/>
                    <a:pt x="19" y="92"/>
                    <a:pt x="15" y="76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0" y="12"/>
                    <a:pt x="33" y="0"/>
                    <a:pt x="76" y="0"/>
                  </a:cubicBezTo>
                  <a:cubicBezTo>
                    <a:pt x="389" y="0"/>
                    <a:pt x="389" y="0"/>
                    <a:pt x="389" y="0"/>
                  </a:cubicBezTo>
                  <a:cubicBezTo>
                    <a:pt x="433" y="0"/>
                    <a:pt x="472" y="12"/>
                    <a:pt x="477" y="28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5" y="92"/>
                    <a:pt x="463" y="105"/>
                    <a:pt x="419" y="105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45" name="íṣ1îḓé">
              <a:extLst>
                <a:ext uri="{FF2B5EF4-FFF2-40B4-BE49-F238E27FC236}">
                  <a16:creationId xmlns:a16="http://schemas.microsoft.com/office/drawing/2014/main" xmlns="" id="{DAB36928-5F08-4159-ADEA-21279366A211}"/>
                </a:ext>
              </a:extLst>
            </p:cNvPr>
            <p:cNvSpPr/>
            <p:nvPr/>
          </p:nvSpPr>
          <p:spPr bwMode="auto">
            <a:xfrm>
              <a:off x="7416626" y="4753526"/>
              <a:ext cx="253166" cy="52606"/>
            </a:xfrm>
            <a:custGeom>
              <a:avLst/>
              <a:gdLst>
                <a:gd name="T0" fmla="*/ 424 w 500"/>
                <a:gd name="T1" fmla="*/ 105 h 105"/>
                <a:gd name="T2" fmla="*/ 108 w 500"/>
                <a:gd name="T3" fmla="*/ 105 h 105"/>
                <a:gd name="T4" fmla="*/ 19 w 500"/>
                <a:gd name="T5" fmla="*/ 76 h 105"/>
                <a:gd name="T6" fmla="*/ 5 w 500"/>
                <a:gd name="T7" fmla="*/ 28 h 105"/>
                <a:gd name="T8" fmla="*/ 75 w 500"/>
                <a:gd name="T9" fmla="*/ 0 h 105"/>
                <a:gd name="T10" fmla="*/ 388 w 500"/>
                <a:gd name="T11" fmla="*/ 0 h 105"/>
                <a:gd name="T12" fmla="*/ 477 w 500"/>
                <a:gd name="T13" fmla="*/ 28 h 105"/>
                <a:gd name="T14" fmla="*/ 494 w 500"/>
                <a:gd name="T15" fmla="*/ 76 h 105"/>
                <a:gd name="T16" fmla="*/ 424 w 500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0" h="105">
                  <a:moveTo>
                    <a:pt x="424" y="105"/>
                  </a:moveTo>
                  <a:cubicBezTo>
                    <a:pt x="108" y="105"/>
                    <a:pt x="108" y="105"/>
                    <a:pt x="108" y="105"/>
                  </a:cubicBezTo>
                  <a:cubicBezTo>
                    <a:pt x="63" y="105"/>
                    <a:pt x="24" y="92"/>
                    <a:pt x="19" y="76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0" y="12"/>
                    <a:pt x="32" y="0"/>
                    <a:pt x="75" y="0"/>
                  </a:cubicBezTo>
                  <a:cubicBezTo>
                    <a:pt x="388" y="0"/>
                    <a:pt x="388" y="0"/>
                    <a:pt x="388" y="0"/>
                  </a:cubicBezTo>
                  <a:cubicBezTo>
                    <a:pt x="432" y="0"/>
                    <a:pt x="472" y="12"/>
                    <a:pt x="477" y="28"/>
                  </a:cubicBezTo>
                  <a:cubicBezTo>
                    <a:pt x="494" y="76"/>
                    <a:pt x="494" y="76"/>
                    <a:pt x="494" y="76"/>
                  </a:cubicBezTo>
                  <a:cubicBezTo>
                    <a:pt x="500" y="92"/>
                    <a:pt x="468" y="105"/>
                    <a:pt x="424" y="105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46" name="í$ḷîḍé">
              <a:extLst>
                <a:ext uri="{FF2B5EF4-FFF2-40B4-BE49-F238E27FC236}">
                  <a16:creationId xmlns:a16="http://schemas.microsoft.com/office/drawing/2014/main" xmlns="" id="{28711D88-546D-4C83-AB91-7C9AC9B49909}"/>
                </a:ext>
              </a:extLst>
            </p:cNvPr>
            <p:cNvSpPr/>
            <p:nvPr/>
          </p:nvSpPr>
          <p:spPr bwMode="auto">
            <a:xfrm>
              <a:off x="7684039" y="4753526"/>
              <a:ext cx="255357" cy="52606"/>
            </a:xfrm>
            <a:custGeom>
              <a:avLst/>
              <a:gdLst>
                <a:gd name="T0" fmla="*/ 429 w 504"/>
                <a:gd name="T1" fmla="*/ 105 h 105"/>
                <a:gd name="T2" fmla="*/ 113 w 504"/>
                <a:gd name="T3" fmla="*/ 105 h 105"/>
                <a:gd name="T4" fmla="*/ 22 w 504"/>
                <a:gd name="T5" fmla="*/ 76 h 105"/>
                <a:gd name="T6" fmla="*/ 5 w 504"/>
                <a:gd name="T7" fmla="*/ 28 h 105"/>
                <a:gd name="T8" fmla="*/ 74 w 504"/>
                <a:gd name="T9" fmla="*/ 0 h 105"/>
                <a:gd name="T10" fmla="*/ 387 w 504"/>
                <a:gd name="T11" fmla="*/ 0 h 105"/>
                <a:gd name="T12" fmla="*/ 478 w 504"/>
                <a:gd name="T13" fmla="*/ 28 h 105"/>
                <a:gd name="T14" fmla="*/ 497 w 504"/>
                <a:gd name="T15" fmla="*/ 76 h 105"/>
                <a:gd name="T16" fmla="*/ 429 w 504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4" h="105">
                  <a:moveTo>
                    <a:pt x="429" y="105"/>
                  </a:moveTo>
                  <a:cubicBezTo>
                    <a:pt x="113" y="105"/>
                    <a:pt x="113" y="105"/>
                    <a:pt x="113" y="105"/>
                  </a:cubicBezTo>
                  <a:cubicBezTo>
                    <a:pt x="68" y="105"/>
                    <a:pt x="28" y="92"/>
                    <a:pt x="22" y="76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0" y="12"/>
                    <a:pt x="30" y="0"/>
                    <a:pt x="74" y="0"/>
                  </a:cubicBezTo>
                  <a:cubicBezTo>
                    <a:pt x="387" y="0"/>
                    <a:pt x="387" y="0"/>
                    <a:pt x="387" y="0"/>
                  </a:cubicBezTo>
                  <a:cubicBezTo>
                    <a:pt x="431" y="0"/>
                    <a:pt x="471" y="12"/>
                    <a:pt x="478" y="28"/>
                  </a:cubicBezTo>
                  <a:cubicBezTo>
                    <a:pt x="497" y="76"/>
                    <a:pt x="497" y="76"/>
                    <a:pt x="497" y="76"/>
                  </a:cubicBezTo>
                  <a:cubicBezTo>
                    <a:pt x="504" y="92"/>
                    <a:pt x="473" y="105"/>
                    <a:pt x="429" y="105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47" name="îŝḷiďe">
              <a:extLst>
                <a:ext uri="{FF2B5EF4-FFF2-40B4-BE49-F238E27FC236}">
                  <a16:creationId xmlns:a16="http://schemas.microsoft.com/office/drawing/2014/main" xmlns="" id="{6AD68213-981C-40DA-9F5A-2EC6B1FFD008}"/>
                </a:ext>
              </a:extLst>
            </p:cNvPr>
            <p:cNvSpPr/>
            <p:nvPr/>
          </p:nvSpPr>
          <p:spPr bwMode="auto">
            <a:xfrm>
              <a:off x="4159448" y="4813804"/>
              <a:ext cx="250974" cy="82197"/>
            </a:xfrm>
            <a:custGeom>
              <a:avLst/>
              <a:gdLst>
                <a:gd name="T0" fmla="*/ 421 w 496"/>
                <a:gd name="T1" fmla="*/ 161 h 161"/>
                <a:gd name="T2" fmla="*/ 17 w 496"/>
                <a:gd name="T3" fmla="*/ 161 h 161"/>
                <a:gd name="T4" fmla="*/ 1 w 496"/>
                <a:gd name="T5" fmla="*/ 154 h 161"/>
                <a:gd name="T6" fmla="*/ 61 w 496"/>
                <a:gd name="T7" fmla="*/ 6 h 161"/>
                <a:gd name="T8" fmla="*/ 82 w 496"/>
                <a:gd name="T9" fmla="*/ 0 h 161"/>
                <a:gd name="T10" fmla="*/ 479 w 496"/>
                <a:gd name="T11" fmla="*/ 0 h 161"/>
                <a:gd name="T12" fmla="*/ 494 w 496"/>
                <a:gd name="T13" fmla="*/ 6 h 161"/>
                <a:gd name="T14" fmla="*/ 441 w 496"/>
                <a:gd name="T15" fmla="*/ 154 h 161"/>
                <a:gd name="T16" fmla="*/ 421 w 496"/>
                <a:gd name="T17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6" h="161">
                  <a:moveTo>
                    <a:pt x="421" y="161"/>
                  </a:moveTo>
                  <a:cubicBezTo>
                    <a:pt x="17" y="161"/>
                    <a:pt x="17" y="161"/>
                    <a:pt x="17" y="161"/>
                  </a:cubicBezTo>
                  <a:cubicBezTo>
                    <a:pt x="6" y="161"/>
                    <a:pt x="0" y="158"/>
                    <a:pt x="1" y="15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2" y="3"/>
                    <a:pt x="72" y="0"/>
                    <a:pt x="82" y="0"/>
                  </a:cubicBezTo>
                  <a:cubicBezTo>
                    <a:pt x="479" y="0"/>
                    <a:pt x="479" y="0"/>
                    <a:pt x="479" y="0"/>
                  </a:cubicBezTo>
                  <a:cubicBezTo>
                    <a:pt x="489" y="0"/>
                    <a:pt x="496" y="3"/>
                    <a:pt x="494" y="6"/>
                  </a:cubicBezTo>
                  <a:cubicBezTo>
                    <a:pt x="441" y="154"/>
                    <a:pt x="441" y="154"/>
                    <a:pt x="441" y="154"/>
                  </a:cubicBezTo>
                  <a:cubicBezTo>
                    <a:pt x="440" y="158"/>
                    <a:pt x="431" y="161"/>
                    <a:pt x="421" y="161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48" name="ïşḻíḑe">
              <a:extLst>
                <a:ext uri="{FF2B5EF4-FFF2-40B4-BE49-F238E27FC236}">
                  <a16:creationId xmlns:a16="http://schemas.microsoft.com/office/drawing/2014/main" xmlns="" id="{D6E80BB5-5308-45B4-ADB3-CE9B99B28C6F}"/>
                </a:ext>
              </a:extLst>
            </p:cNvPr>
            <p:cNvSpPr/>
            <p:nvPr/>
          </p:nvSpPr>
          <p:spPr bwMode="auto">
            <a:xfrm>
              <a:off x="4532072" y="4909152"/>
              <a:ext cx="249878" cy="84389"/>
            </a:xfrm>
            <a:custGeom>
              <a:avLst/>
              <a:gdLst>
                <a:gd name="T0" fmla="*/ 430 w 493"/>
                <a:gd name="T1" fmla="*/ 168 h 168"/>
                <a:gd name="T2" fmla="*/ 17 w 493"/>
                <a:gd name="T3" fmla="*/ 168 h 168"/>
                <a:gd name="T4" fmla="*/ 1 w 493"/>
                <a:gd name="T5" fmla="*/ 161 h 168"/>
                <a:gd name="T6" fmla="*/ 50 w 493"/>
                <a:gd name="T7" fmla="*/ 7 h 168"/>
                <a:gd name="T8" fmla="*/ 70 w 493"/>
                <a:gd name="T9" fmla="*/ 0 h 168"/>
                <a:gd name="T10" fmla="*/ 476 w 493"/>
                <a:gd name="T11" fmla="*/ 0 h 168"/>
                <a:gd name="T12" fmla="*/ 492 w 493"/>
                <a:gd name="T13" fmla="*/ 7 h 168"/>
                <a:gd name="T14" fmla="*/ 450 w 493"/>
                <a:gd name="T15" fmla="*/ 161 h 168"/>
                <a:gd name="T16" fmla="*/ 430 w 493"/>
                <a:gd name="T17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3" h="168">
                  <a:moveTo>
                    <a:pt x="430" y="168"/>
                  </a:moveTo>
                  <a:cubicBezTo>
                    <a:pt x="17" y="168"/>
                    <a:pt x="17" y="168"/>
                    <a:pt x="17" y="168"/>
                  </a:cubicBezTo>
                  <a:cubicBezTo>
                    <a:pt x="7" y="168"/>
                    <a:pt x="0" y="165"/>
                    <a:pt x="1" y="161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1" y="3"/>
                    <a:pt x="60" y="0"/>
                    <a:pt x="70" y="0"/>
                  </a:cubicBezTo>
                  <a:cubicBezTo>
                    <a:pt x="476" y="0"/>
                    <a:pt x="476" y="0"/>
                    <a:pt x="476" y="0"/>
                  </a:cubicBezTo>
                  <a:cubicBezTo>
                    <a:pt x="486" y="0"/>
                    <a:pt x="493" y="3"/>
                    <a:pt x="492" y="7"/>
                  </a:cubicBezTo>
                  <a:cubicBezTo>
                    <a:pt x="450" y="161"/>
                    <a:pt x="450" y="161"/>
                    <a:pt x="450" y="161"/>
                  </a:cubicBezTo>
                  <a:cubicBezTo>
                    <a:pt x="449" y="165"/>
                    <a:pt x="440" y="168"/>
                    <a:pt x="430" y="168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49" name="îṡlíḑè">
              <a:extLst>
                <a:ext uri="{FF2B5EF4-FFF2-40B4-BE49-F238E27FC236}">
                  <a16:creationId xmlns:a16="http://schemas.microsoft.com/office/drawing/2014/main" xmlns="" id="{23E99ADC-7312-4752-8ED7-F324B8A69CF4}"/>
                </a:ext>
              </a:extLst>
            </p:cNvPr>
            <p:cNvSpPr/>
            <p:nvPr/>
          </p:nvSpPr>
          <p:spPr bwMode="auto">
            <a:xfrm>
              <a:off x="4561663" y="5007788"/>
              <a:ext cx="255357" cy="87676"/>
            </a:xfrm>
            <a:custGeom>
              <a:avLst/>
              <a:gdLst>
                <a:gd name="T0" fmla="*/ 439 w 503"/>
                <a:gd name="T1" fmla="*/ 175 h 175"/>
                <a:gd name="T2" fmla="*/ 18 w 503"/>
                <a:gd name="T3" fmla="*/ 175 h 175"/>
                <a:gd name="T4" fmla="*/ 1 w 503"/>
                <a:gd name="T5" fmla="*/ 168 h 175"/>
                <a:gd name="T6" fmla="*/ 50 w 503"/>
                <a:gd name="T7" fmla="*/ 7 h 175"/>
                <a:gd name="T8" fmla="*/ 71 w 503"/>
                <a:gd name="T9" fmla="*/ 0 h 175"/>
                <a:gd name="T10" fmla="*/ 485 w 503"/>
                <a:gd name="T11" fmla="*/ 0 h 175"/>
                <a:gd name="T12" fmla="*/ 502 w 503"/>
                <a:gd name="T13" fmla="*/ 7 h 175"/>
                <a:gd name="T14" fmla="*/ 460 w 503"/>
                <a:gd name="T15" fmla="*/ 168 h 175"/>
                <a:gd name="T16" fmla="*/ 439 w 503"/>
                <a:gd name="T17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3" h="175">
                  <a:moveTo>
                    <a:pt x="439" y="175"/>
                  </a:moveTo>
                  <a:cubicBezTo>
                    <a:pt x="18" y="175"/>
                    <a:pt x="18" y="175"/>
                    <a:pt x="18" y="175"/>
                  </a:cubicBezTo>
                  <a:cubicBezTo>
                    <a:pt x="7" y="175"/>
                    <a:pt x="0" y="172"/>
                    <a:pt x="1" y="168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1" y="3"/>
                    <a:pt x="61" y="0"/>
                    <a:pt x="71" y="0"/>
                  </a:cubicBezTo>
                  <a:cubicBezTo>
                    <a:pt x="485" y="0"/>
                    <a:pt x="485" y="0"/>
                    <a:pt x="485" y="0"/>
                  </a:cubicBezTo>
                  <a:cubicBezTo>
                    <a:pt x="495" y="0"/>
                    <a:pt x="503" y="3"/>
                    <a:pt x="502" y="7"/>
                  </a:cubicBezTo>
                  <a:cubicBezTo>
                    <a:pt x="460" y="168"/>
                    <a:pt x="460" y="168"/>
                    <a:pt x="460" y="168"/>
                  </a:cubicBezTo>
                  <a:cubicBezTo>
                    <a:pt x="459" y="172"/>
                    <a:pt x="450" y="175"/>
                    <a:pt x="439" y="175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50" name="íṩḻiḑe">
              <a:extLst>
                <a:ext uri="{FF2B5EF4-FFF2-40B4-BE49-F238E27FC236}">
                  <a16:creationId xmlns:a16="http://schemas.microsoft.com/office/drawing/2014/main" xmlns="" id="{3C962F22-DFC6-461D-8388-8CF89964E423}"/>
                </a:ext>
              </a:extLst>
            </p:cNvPr>
            <p:cNvSpPr/>
            <p:nvPr/>
          </p:nvSpPr>
          <p:spPr bwMode="auto">
            <a:xfrm>
              <a:off x="4676738" y="5109712"/>
              <a:ext cx="258645" cy="93156"/>
            </a:xfrm>
            <a:custGeom>
              <a:avLst/>
              <a:gdLst>
                <a:gd name="T0" fmla="*/ 450 w 510"/>
                <a:gd name="T1" fmla="*/ 183 h 183"/>
                <a:gd name="T2" fmla="*/ 19 w 510"/>
                <a:gd name="T3" fmla="*/ 183 h 183"/>
                <a:gd name="T4" fmla="*/ 2 w 510"/>
                <a:gd name="T5" fmla="*/ 176 h 183"/>
                <a:gd name="T6" fmla="*/ 48 w 510"/>
                <a:gd name="T7" fmla="*/ 8 h 183"/>
                <a:gd name="T8" fmla="*/ 69 w 510"/>
                <a:gd name="T9" fmla="*/ 0 h 183"/>
                <a:gd name="T10" fmla="*/ 492 w 510"/>
                <a:gd name="T11" fmla="*/ 0 h 183"/>
                <a:gd name="T12" fmla="*/ 509 w 510"/>
                <a:gd name="T13" fmla="*/ 8 h 183"/>
                <a:gd name="T14" fmla="*/ 471 w 510"/>
                <a:gd name="T15" fmla="*/ 176 h 183"/>
                <a:gd name="T16" fmla="*/ 450 w 510"/>
                <a:gd name="T17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0" h="183">
                  <a:moveTo>
                    <a:pt x="450" y="183"/>
                  </a:moveTo>
                  <a:cubicBezTo>
                    <a:pt x="19" y="183"/>
                    <a:pt x="19" y="183"/>
                    <a:pt x="19" y="183"/>
                  </a:cubicBezTo>
                  <a:cubicBezTo>
                    <a:pt x="8" y="183"/>
                    <a:pt x="0" y="180"/>
                    <a:pt x="2" y="176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9" y="4"/>
                    <a:pt x="59" y="0"/>
                    <a:pt x="69" y="0"/>
                  </a:cubicBezTo>
                  <a:cubicBezTo>
                    <a:pt x="492" y="0"/>
                    <a:pt x="492" y="0"/>
                    <a:pt x="492" y="0"/>
                  </a:cubicBezTo>
                  <a:cubicBezTo>
                    <a:pt x="502" y="0"/>
                    <a:pt x="510" y="4"/>
                    <a:pt x="509" y="8"/>
                  </a:cubicBezTo>
                  <a:cubicBezTo>
                    <a:pt x="471" y="176"/>
                    <a:pt x="471" y="176"/>
                    <a:pt x="471" y="176"/>
                  </a:cubicBezTo>
                  <a:cubicBezTo>
                    <a:pt x="470" y="180"/>
                    <a:pt x="460" y="183"/>
                    <a:pt x="450" y="183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51" name="işľiďé">
              <a:extLst>
                <a:ext uri="{FF2B5EF4-FFF2-40B4-BE49-F238E27FC236}">
                  <a16:creationId xmlns:a16="http://schemas.microsoft.com/office/drawing/2014/main" xmlns="" id="{4BB55AF8-E2FA-4779-867E-406F6B1A55FF}"/>
                </a:ext>
              </a:extLst>
            </p:cNvPr>
            <p:cNvSpPr/>
            <p:nvPr/>
          </p:nvSpPr>
          <p:spPr bwMode="auto">
            <a:xfrm>
              <a:off x="3984095" y="5217115"/>
              <a:ext cx="281660" cy="109595"/>
            </a:xfrm>
            <a:custGeom>
              <a:avLst/>
              <a:gdLst>
                <a:gd name="T0" fmla="*/ 459 w 556"/>
                <a:gd name="T1" fmla="*/ 216 h 216"/>
                <a:gd name="T2" fmla="*/ 20 w 556"/>
                <a:gd name="T3" fmla="*/ 216 h 216"/>
                <a:gd name="T4" fmla="*/ 2 w 556"/>
                <a:gd name="T5" fmla="*/ 207 h 216"/>
                <a:gd name="T6" fmla="*/ 83 w 556"/>
                <a:gd name="T7" fmla="*/ 8 h 216"/>
                <a:gd name="T8" fmla="*/ 107 w 556"/>
                <a:gd name="T9" fmla="*/ 0 h 216"/>
                <a:gd name="T10" fmla="*/ 536 w 556"/>
                <a:gd name="T11" fmla="*/ 0 h 216"/>
                <a:gd name="T12" fmla="*/ 554 w 556"/>
                <a:gd name="T13" fmla="*/ 8 h 216"/>
                <a:gd name="T14" fmla="*/ 483 w 556"/>
                <a:gd name="T15" fmla="*/ 207 h 216"/>
                <a:gd name="T16" fmla="*/ 459 w 556"/>
                <a:gd name="T17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6" h="216">
                  <a:moveTo>
                    <a:pt x="459" y="216"/>
                  </a:moveTo>
                  <a:cubicBezTo>
                    <a:pt x="20" y="216"/>
                    <a:pt x="20" y="216"/>
                    <a:pt x="20" y="216"/>
                  </a:cubicBezTo>
                  <a:cubicBezTo>
                    <a:pt x="8" y="216"/>
                    <a:pt x="0" y="212"/>
                    <a:pt x="2" y="207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85" y="3"/>
                    <a:pt x="95" y="0"/>
                    <a:pt x="107" y="0"/>
                  </a:cubicBezTo>
                  <a:cubicBezTo>
                    <a:pt x="536" y="0"/>
                    <a:pt x="536" y="0"/>
                    <a:pt x="536" y="0"/>
                  </a:cubicBezTo>
                  <a:cubicBezTo>
                    <a:pt x="548" y="0"/>
                    <a:pt x="556" y="3"/>
                    <a:pt x="554" y="8"/>
                  </a:cubicBezTo>
                  <a:cubicBezTo>
                    <a:pt x="483" y="207"/>
                    <a:pt x="483" y="207"/>
                    <a:pt x="483" y="207"/>
                  </a:cubicBezTo>
                  <a:cubicBezTo>
                    <a:pt x="481" y="212"/>
                    <a:pt x="470" y="216"/>
                    <a:pt x="459" y="216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52" name="ïṩḻîḓé">
              <a:extLst>
                <a:ext uri="{FF2B5EF4-FFF2-40B4-BE49-F238E27FC236}">
                  <a16:creationId xmlns:a16="http://schemas.microsoft.com/office/drawing/2014/main" xmlns="" id="{327E2D81-B6D4-4332-8334-EAE94171A795}"/>
                </a:ext>
              </a:extLst>
            </p:cNvPr>
            <p:cNvSpPr/>
            <p:nvPr/>
          </p:nvSpPr>
          <p:spPr bwMode="auto">
            <a:xfrm>
              <a:off x="4281099" y="5217115"/>
              <a:ext cx="275085" cy="109595"/>
            </a:xfrm>
            <a:custGeom>
              <a:avLst/>
              <a:gdLst>
                <a:gd name="T0" fmla="*/ 459 w 544"/>
                <a:gd name="T1" fmla="*/ 216 h 216"/>
                <a:gd name="T2" fmla="*/ 20 w 544"/>
                <a:gd name="T3" fmla="*/ 216 h 216"/>
                <a:gd name="T4" fmla="*/ 2 w 544"/>
                <a:gd name="T5" fmla="*/ 207 h 216"/>
                <a:gd name="T6" fmla="*/ 71 w 544"/>
                <a:gd name="T7" fmla="*/ 8 h 216"/>
                <a:gd name="T8" fmla="*/ 95 w 544"/>
                <a:gd name="T9" fmla="*/ 0 h 216"/>
                <a:gd name="T10" fmla="*/ 524 w 544"/>
                <a:gd name="T11" fmla="*/ 0 h 216"/>
                <a:gd name="T12" fmla="*/ 542 w 544"/>
                <a:gd name="T13" fmla="*/ 8 h 216"/>
                <a:gd name="T14" fmla="*/ 483 w 544"/>
                <a:gd name="T15" fmla="*/ 207 h 216"/>
                <a:gd name="T16" fmla="*/ 459 w 544"/>
                <a:gd name="T17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4" h="216">
                  <a:moveTo>
                    <a:pt x="459" y="216"/>
                  </a:moveTo>
                  <a:cubicBezTo>
                    <a:pt x="20" y="216"/>
                    <a:pt x="20" y="216"/>
                    <a:pt x="20" y="216"/>
                  </a:cubicBezTo>
                  <a:cubicBezTo>
                    <a:pt x="8" y="216"/>
                    <a:pt x="0" y="212"/>
                    <a:pt x="2" y="207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73" y="3"/>
                    <a:pt x="83" y="0"/>
                    <a:pt x="95" y="0"/>
                  </a:cubicBezTo>
                  <a:cubicBezTo>
                    <a:pt x="524" y="0"/>
                    <a:pt x="524" y="0"/>
                    <a:pt x="524" y="0"/>
                  </a:cubicBezTo>
                  <a:cubicBezTo>
                    <a:pt x="535" y="0"/>
                    <a:pt x="544" y="3"/>
                    <a:pt x="542" y="8"/>
                  </a:cubicBezTo>
                  <a:cubicBezTo>
                    <a:pt x="483" y="207"/>
                    <a:pt x="483" y="207"/>
                    <a:pt x="483" y="207"/>
                  </a:cubicBezTo>
                  <a:cubicBezTo>
                    <a:pt x="481" y="212"/>
                    <a:pt x="471" y="216"/>
                    <a:pt x="459" y="216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53" name="iṥľíḑé">
              <a:extLst>
                <a:ext uri="{FF2B5EF4-FFF2-40B4-BE49-F238E27FC236}">
                  <a16:creationId xmlns:a16="http://schemas.microsoft.com/office/drawing/2014/main" xmlns="" id="{3408AD7E-1977-4BDF-8B90-2AE18F9BF7C5}"/>
                </a:ext>
              </a:extLst>
            </p:cNvPr>
            <p:cNvSpPr/>
            <p:nvPr/>
          </p:nvSpPr>
          <p:spPr bwMode="auto">
            <a:xfrm>
              <a:off x="4568239" y="5217115"/>
              <a:ext cx="269605" cy="109595"/>
            </a:xfrm>
            <a:custGeom>
              <a:avLst/>
              <a:gdLst>
                <a:gd name="T0" fmla="*/ 459 w 532"/>
                <a:gd name="T1" fmla="*/ 216 h 216"/>
                <a:gd name="T2" fmla="*/ 20 w 532"/>
                <a:gd name="T3" fmla="*/ 216 h 216"/>
                <a:gd name="T4" fmla="*/ 2 w 532"/>
                <a:gd name="T5" fmla="*/ 207 h 216"/>
                <a:gd name="T6" fmla="*/ 60 w 532"/>
                <a:gd name="T7" fmla="*/ 8 h 216"/>
                <a:gd name="T8" fmla="*/ 83 w 532"/>
                <a:gd name="T9" fmla="*/ 0 h 216"/>
                <a:gd name="T10" fmla="*/ 512 w 532"/>
                <a:gd name="T11" fmla="*/ 0 h 216"/>
                <a:gd name="T12" fmla="*/ 531 w 532"/>
                <a:gd name="T13" fmla="*/ 8 h 216"/>
                <a:gd name="T14" fmla="*/ 483 w 532"/>
                <a:gd name="T15" fmla="*/ 207 h 216"/>
                <a:gd name="T16" fmla="*/ 459 w 532"/>
                <a:gd name="T17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216">
                  <a:moveTo>
                    <a:pt x="459" y="216"/>
                  </a:moveTo>
                  <a:cubicBezTo>
                    <a:pt x="20" y="216"/>
                    <a:pt x="20" y="216"/>
                    <a:pt x="20" y="216"/>
                  </a:cubicBezTo>
                  <a:cubicBezTo>
                    <a:pt x="9" y="216"/>
                    <a:pt x="0" y="212"/>
                    <a:pt x="2" y="207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1" y="3"/>
                    <a:pt x="71" y="0"/>
                    <a:pt x="83" y="0"/>
                  </a:cubicBezTo>
                  <a:cubicBezTo>
                    <a:pt x="512" y="0"/>
                    <a:pt x="512" y="0"/>
                    <a:pt x="512" y="0"/>
                  </a:cubicBezTo>
                  <a:cubicBezTo>
                    <a:pt x="524" y="0"/>
                    <a:pt x="532" y="3"/>
                    <a:pt x="531" y="8"/>
                  </a:cubicBezTo>
                  <a:cubicBezTo>
                    <a:pt x="483" y="207"/>
                    <a:pt x="483" y="207"/>
                    <a:pt x="483" y="207"/>
                  </a:cubicBezTo>
                  <a:cubicBezTo>
                    <a:pt x="481" y="212"/>
                    <a:pt x="471" y="216"/>
                    <a:pt x="459" y="216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54" name="ís1iďè">
              <a:extLst>
                <a:ext uri="{FF2B5EF4-FFF2-40B4-BE49-F238E27FC236}">
                  <a16:creationId xmlns:a16="http://schemas.microsoft.com/office/drawing/2014/main" xmlns="" id="{A22D4661-8C56-4630-A26D-E02FC36D5BDC}"/>
                </a:ext>
              </a:extLst>
            </p:cNvPr>
            <p:cNvSpPr/>
            <p:nvPr/>
          </p:nvSpPr>
          <p:spPr bwMode="auto">
            <a:xfrm>
              <a:off x="4858667" y="5217115"/>
              <a:ext cx="335362" cy="109595"/>
            </a:xfrm>
            <a:custGeom>
              <a:avLst/>
              <a:gdLst>
                <a:gd name="T0" fmla="*/ 602 w 662"/>
                <a:gd name="T1" fmla="*/ 216 h 216"/>
                <a:gd name="T2" fmla="*/ 23 w 662"/>
                <a:gd name="T3" fmla="*/ 216 h 216"/>
                <a:gd name="T4" fmla="*/ 1 w 662"/>
                <a:gd name="T5" fmla="*/ 206 h 216"/>
                <a:gd name="T6" fmla="*/ 47 w 662"/>
                <a:gd name="T7" fmla="*/ 9 h 216"/>
                <a:gd name="T8" fmla="*/ 73 w 662"/>
                <a:gd name="T9" fmla="*/ 0 h 216"/>
                <a:gd name="T10" fmla="*/ 640 w 662"/>
                <a:gd name="T11" fmla="*/ 0 h 216"/>
                <a:gd name="T12" fmla="*/ 661 w 662"/>
                <a:gd name="T13" fmla="*/ 9 h 216"/>
                <a:gd name="T14" fmla="*/ 628 w 662"/>
                <a:gd name="T15" fmla="*/ 206 h 216"/>
                <a:gd name="T16" fmla="*/ 602 w 662"/>
                <a:gd name="T17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2" h="216">
                  <a:moveTo>
                    <a:pt x="602" y="216"/>
                  </a:moveTo>
                  <a:cubicBezTo>
                    <a:pt x="23" y="216"/>
                    <a:pt x="23" y="216"/>
                    <a:pt x="23" y="216"/>
                  </a:cubicBezTo>
                  <a:cubicBezTo>
                    <a:pt x="9" y="216"/>
                    <a:pt x="0" y="211"/>
                    <a:pt x="1" y="206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8" y="4"/>
                    <a:pt x="60" y="0"/>
                    <a:pt x="73" y="0"/>
                  </a:cubicBezTo>
                  <a:cubicBezTo>
                    <a:pt x="640" y="0"/>
                    <a:pt x="640" y="0"/>
                    <a:pt x="640" y="0"/>
                  </a:cubicBezTo>
                  <a:cubicBezTo>
                    <a:pt x="653" y="0"/>
                    <a:pt x="662" y="4"/>
                    <a:pt x="661" y="9"/>
                  </a:cubicBezTo>
                  <a:cubicBezTo>
                    <a:pt x="628" y="206"/>
                    <a:pt x="628" y="206"/>
                    <a:pt x="628" y="206"/>
                  </a:cubicBezTo>
                  <a:cubicBezTo>
                    <a:pt x="627" y="211"/>
                    <a:pt x="615" y="216"/>
                    <a:pt x="602" y="216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55" name="íşļíḋê">
              <a:extLst>
                <a:ext uri="{FF2B5EF4-FFF2-40B4-BE49-F238E27FC236}">
                  <a16:creationId xmlns:a16="http://schemas.microsoft.com/office/drawing/2014/main" xmlns="" id="{0492E1EE-DF9A-4699-9D48-44E871EF8E4F}"/>
                </a:ext>
              </a:extLst>
            </p:cNvPr>
            <p:cNvSpPr/>
            <p:nvPr/>
          </p:nvSpPr>
          <p:spPr bwMode="auto">
            <a:xfrm>
              <a:off x="6648361" y="5217115"/>
              <a:ext cx="330978" cy="109595"/>
            </a:xfrm>
            <a:custGeom>
              <a:avLst/>
              <a:gdLst>
                <a:gd name="T0" fmla="*/ 629 w 652"/>
                <a:gd name="T1" fmla="*/ 216 h 216"/>
                <a:gd name="T2" fmla="*/ 50 w 652"/>
                <a:gd name="T3" fmla="*/ 216 h 216"/>
                <a:gd name="T4" fmla="*/ 24 w 652"/>
                <a:gd name="T5" fmla="*/ 206 h 216"/>
                <a:gd name="T6" fmla="*/ 1 w 652"/>
                <a:gd name="T7" fmla="*/ 9 h 216"/>
                <a:gd name="T8" fmla="*/ 24 w 652"/>
                <a:gd name="T9" fmla="*/ 0 h 216"/>
                <a:gd name="T10" fmla="*/ 590 w 652"/>
                <a:gd name="T11" fmla="*/ 0 h 216"/>
                <a:gd name="T12" fmla="*/ 616 w 652"/>
                <a:gd name="T13" fmla="*/ 9 h 216"/>
                <a:gd name="T14" fmla="*/ 651 w 652"/>
                <a:gd name="T15" fmla="*/ 206 h 216"/>
                <a:gd name="T16" fmla="*/ 629 w 652"/>
                <a:gd name="T17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2" h="216">
                  <a:moveTo>
                    <a:pt x="629" y="216"/>
                  </a:moveTo>
                  <a:cubicBezTo>
                    <a:pt x="50" y="216"/>
                    <a:pt x="50" y="216"/>
                    <a:pt x="50" y="216"/>
                  </a:cubicBezTo>
                  <a:cubicBezTo>
                    <a:pt x="36" y="216"/>
                    <a:pt x="25" y="211"/>
                    <a:pt x="24" y="206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4"/>
                    <a:pt x="10" y="0"/>
                    <a:pt x="24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603" y="0"/>
                    <a:pt x="615" y="4"/>
                    <a:pt x="616" y="9"/>
                  </a:cubicBezTo>
                  <a:cubicBezTo>
                    <a:pt x="651" y="206"/>
                    <a:pt x="651" y="206"/>
                    <a:pt x="651" y="206"/>
                  </a:cubicBezTo>
                  <a:cubicBezTo>
                    <a:pt x="652" y="211"/>
                    <a:pt x="642" y="216"/>
                    <a:pt x="629" y="216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56" name="îṥ1îdê">
              <a:extLst>
                <a:ext uri="{FF2B5EF4-FFF2-40B4-BE49-F238E27FC236}">
                  <a16:creationId xmlns:a16="http://schemas.microsoft.com/office/drawing/2014/main" xmlns="" id="{31FFD7CD-F326-4AF0-9C86-B8DFB2205CCE}"/>
                </a:ext>
              </a:extLst>
            </p:cNvPr>
            <p:cNvSpPr/>
            <p:nvPr/>
          </p:nvSpPr>
          <p:spPr bwMode="auto">
            <a:xfrm>
              <a:off x="7014410" y="5217115"/>
              <a:ext cx="259741" cy="109595"/>
            </a:xfrm>
            <a:custGeom>
              <a:avLst/>
              <a:gdLst>
                <a:gd name="T0" fmla="*/ 494 w 514"/>
                <a:gd name="T1" fmla="*/ 216 h 216"/>
                <a:gd name="T2" fmla="*/ 61 w 514"/>
                <a:gd name="T3" fmla="*/ 216 h 216"/>
                <a:gd name="T4" fmla="*/ 39 w 514"/>
                <a:gd name="T5" fmla="*/ 207 h 216"/>
                <a:gd name="T6" fmla="*/ 1 w 514"/>
                <a:gd name="T7" fmla="*/ 8 h 216"/>
                <a:gd name="T8" fmla="*/ 20 w 514"/>
                <a:gd name="T9" fmla="*/ 0 h 216"/>
                <a:gd name="T10" fmla="*/ 443 w 514"/>
                <a:gd name="T11" fmla="*/ 0 h 216"/>
                <a:gd name="T12" fmla="*/ 466 w 514"/>
                <a:gd name="T13" fmla="*/ 8 h 216"/>
                <a:gd name="T14" fmla="*/ 513 w 514"/>
                <a:gd name="T15" fmla="*/ 207 h 216"/>
                <a:gd name="T16" fmla="*/ 494 w 514"/>
                <a:gd name="T17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4" h="216">
                  <a:moveTo>
                    <a:pt x="494" y="216"/>
                  </a:moveTo>
                  <a:cubicBezTo>
                    <a:pt x="61" y="216"/>
                    <a:pt x="61" y="216"/>
                    <a:pt x="61" y="216"/>
                  </a:cubicBezTo>
                  <a:cubicBezTo>
                    <a:pt x="50" y="216"/>
                    <a:pt x="40" y="212"/>
                    <a:pt x="39" y="20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3"/>
                    <a:pt x="8" y="0"/>
                    <a:pt x="20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5" y="3"/>
                    <a:pt x="466" y="8"/>
                  </a:cubicBezTo>
                  <a:cubicBezTo>
                    <a:pt x="513" y="207"/>
                    <a:pt x="513" y="207"/>
                    <a:pt x="513" y="207"/>
                  </a:cubicBezTo>
                  <a:cubicBezTo>
                    <a:pt x="514" y="212"/>
                    <a:pt x="506" y="216"/>
                    <a:pt x="494" y="216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57" name="îŝ1íḑe">
              <a:extLst>
                <a:ext uri="{FF2B5EF4-FFF2-40B4-BE49-F238E27FC236}">
                  <a16:creationId xmlns:a16="http://schemas.microsoft.com/office/drawing/2014/main" xmlns="" id="{AA4C2790-5055-4339-8743-A6472DBBF6A4}"/>
                </a:ext>
              </a:extLst>
            </p:cNvPr>
            <p:cNvSpPr/>
            <p:nvPr/>
          </p:nvSpPr>
          <p:spPr bwMode="auto">
            <a:xfrm>
              <a:off x="5222524" y="5217115"/>
              <a:ext cx="1403918" cy="109595"/>
            </a:xfrm>
            <a:custGeom>
              <a:avLst/>
              <a:gdLst>
                <a:gd name="T0" fmla="*/ 2722 w 2772"/>
                <a:gd name="T1" fmla="*/ 216 h 216"/>
                <a:gd name="T2" fmla="*/ 50 w 2772"/>
                <a:gd name="T3" fmla="*/ 216 h 216"/>
                <a:gd name="T4" fmla="*/ 2 w 2772"/>
                <a:gd name="T5" fmla="*/ 195 h 216"/>
                <a:gd name="T6" fmla="*/ 31 w 2772"/>
                <a:gd name="T7" fmla="*/ 20 h 216"/>
                <a:gd name="T8" fmla="*/ 84 w 2772"/>
                <a:gd name="T9" fmla="*/ 0 h 216"/>
                <a:gd name="T10" fmla="*/ 2699 w 2772"/>
                <a:gd name="T11" fmla="*/ 0 h 216"/>
                <a:gd name="T12" fmla="*/ 2751 w 2772"/>
                <a:gd name="T13" fmla="*/ 20 h 216"/>
                <a:gd name="T14" fmla="*/ 2771 w 2772"/>
                <a:gd name="T15" fmla="*/ 195 h 216"/>
                <a:gd name="T16" fmla="*/ 2722 w 2772"/>
                <a:gd name="T17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72" h="216">
                  <a:moveTo>
                    <a:pt x="2722" y="216"/>
                  </a:moveTo>
                  <a:cubicBezTo>
                    <a:pt x="50" y="216"/>
                    <a:pt x="50" y="216"/>
                    <a:pt x="50" y="216"/>
                  </a:cubicBezTo>
                  <a:cubicBezTo>
                    <a:pt x="22" y="216"/>
                    <a:pt x="0" y="206"/>
                    <a:pt x="2" y="195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3" y="9"/>
                    <a:pt x="56" y="0"/>
                    <a:pt x="84" y="0"/>
                  </a:cubicBezTo>
                  <a:cubicBezTo>
                    <a:pt x="2699" y="0"/>
                    <a:pt x="2699" y="0"/>
                    <a:pt x="2699" y="0"/>
                  </a:cubicBezTo>
                  <a:cubicBezTo>
                    <a:pt x="2727" y="0"/>
                    <a:pt x="2750" y="9"/>
                    <a:pt x="2751" y="20"/>
                  </a:cubicBezTo>
                  <a:cubicBezTo>
                    <a:pt x="2771" y="195"/>
                    <a:pt x="2771" y="195"/>
                    <a:pt x="2771" y="195"/>
                  </a:cubicBezTo>
                  <a:cubicBezTo>
                    <a:pt x="2772" y="206"/>
                    <a:pt x="2750" y="216"/>
                    <a:pt x="2722" y="216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58" name="iSḷîḋe">
              <a:extLst>
                <a:ext uri="{FF2B5EF4-FFF2-40B4-BE49-F238E27FC236}">
                  <a16:creationId xmlns:a16="http://schemas.microsoft.com/office/drawing/2014/main" xmlns="" id="{2D5BAFEF-8381-4778-8613-7CBF30D9D63F}"/>
                </a:ext>
              </a:extLst>
            </p:cNvPr>
            <p:cNvSpPr/>
            <p:nvPr/>
          </p:nvSpPr>
          <p:spPr bwMode="auto">
            <a:xfrm>
              <a:off x="4959495" y="5109712"/>
              <a:ext cx="253166" cy="93156"/>
            </a:xfrm>
            <a:custGeom>
              <a:avLst/>
              <a:gdLst>
                <a:gd name="T0" fmla="*/ 450 w 500"/>
                <a:gd name="T1" fmla="*/ 183 h 183"/>
                <a:gd name="T2" fmla="*/ 19 w 500"/>
                <a:gd name="T3" fmla="*/ 183 h 183"/>
                <a:gd name="T4" fmla="*/ 1 w 500"/>
                <a:gd name="T5" fmla="*/ 176 h 183"/>
                <a:gd name="T6" fmla="*/ 38 w 500"/>
                <a:gd name="T7" fmla="*/ 8 h 183"/>
                <a:gd name="T8" fmla="*/ 59 w 500"/>
                <a:gd name="T9" fmla="*/ 0 h 183"/>
                <a:gd name="T10" fmla="*/ 482 w 500"/>
                <a:gd name="T11" fmla="*/ 0 h 183"/>
                <a:gd name="T12" fmla="*/ 499 w 500"/>
                <a:gd name="T13" fmla="*/ 8 h 183"/>
                <a:gd name="T14" fmla="*/ 471 w 500"/>
                <a:gd name="T15" fmla="*/ 176 h 183"/>
                <a:gd name="T16" fmla="*/ 450 w 500"/>
                <a:gd name="T17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0" h="183">
                  <a:moveTo>
                    <a:pt x="450" y="183"/>
                  </a:moveTo>
                  <a:cubicBezTo>
                    <a:pt x="19" y="183"/>
                    <a:pt x="19" y="183"/>
                    <a:pt x="19" y="183"/>
                  </a:cubicBezTo>
                  <a:cubicBezTo>
                    <a:pt x="8" y="183"/>
                    <a:pt x="0" y="180"/>
                    <a:pt x="1" y="176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9" y="4"/>
                    <a:pt x="48" y="0"/>
                    <a:pt x="59" y="0"/>
                  </a:cubicBezTo>
                  <a:cubicBezTo>
                    <a:pt x="482" y="0"/>
                    <a:pt x="482" y="0"/>
                    <a:pt x="482" y="0"/>
                  </a:cubicBezTo>
                  <a:cubicBezTo>
                    <a:pt x="492" y="0"/>
                    <a:pt x="500" y="4"/>
                    <a:pt x="499" y="8"/>
                  </a:cubicBezTo>
                  <a:cubicBezTo>
                    <a:pt x="471" y="176"/>
                    <a:pt x="471" y="176"/>
                    <a:pt x="471" y="176"/>
                  </a:cubicBezTo>
                  <a:cubicBezTo>
                    <a:pt x="470" y="180"/>
                    <a:pt x="460" y="183"/>
                    <a:pt x="450" y="183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59" name="isḻíḓè">
              <a:extLst>
                <a:ext uri="{FF2B5EF4-FFF2-40B4-BE49-F238E27FC236}">
                  <a16:creationId xmlns:a16="http://schemas.microsoft.com/office/drawing/2014/main" xmlns="" id="{931A22FE-5A14-4955-944D-952A8E5E8046}"/>
                </a:ext>
              </a:extLst>
            </p:cNvPr>
            <p:cNvSpPr/>
            <p:nvPr/>
          </p:nvSpPr>
          <p:spPr bwMode="auto">
            <a:xfrm>
              <a:off x="5243347" y="5109712"/>
              <a:ext cx="247686" cy="93156"/>
            </a:xfrm>
            <a:custGeom>
              <a:avLst/>
              <a:gdLst>
                <a:gd name="T0" fmla="*/ 449 w 489"/>
                <a:gd name="T1" fmla="*/ 183 h 183"/>
                <a:gd name="T2" fmla="*/ 18 w 489"/>
                <a:gd name="T3" fmla="*/ 183 h 183"/>
                <a:gd name="T4" fmla="*/ 0 w 489"/>
                <a:gd name="T5" fmla="*/ 176 h 183"/>
                <a:gd name="T6" fmla="*/ 28 w 489"/>
                <a:gd name="T7" fmla="*/ 8 h 183"/>
                <a:gd name="T8" fmla="*/ 48 w 489"/>
                <a:gd name="T9" fmla="*/ 0 h 183"/>
                <a:gd name="T10" fmla="*/ 471 w 489"/>
                <a:gd name="T11" fmla="*/ 0 h 183"/>
                <a:gd name="T12" fmla="*/ 489 w 489"/>
                <a:gd name="T13" fmla="*/ 8 h 183"/>
                <a:gd name="T14" fmla="*/ 469 w 489"/>
                <a:gd name="T15" fmla="*/ 176 h 183"/>
                <a:gd name="T16" fmla="*/ 449 w 489"/>
                <a:gd name="T17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9" h="183">
                  <a:moveTo>
                    <a:pt x="449" y="183"/>
                  </a:moveTo>
                  <a:cubicBezTo>
                    <a:pt x="18" y="183"/>
                    <a:pt x="18" y="183"/>
                    <a:pt x="18" y="183"/>
                  </a:cubicBezTo>
                  <a:cubicBezTo>
                    <a:pt x="8" y="183"/>
                    <a:pt x="0" y="180"/>
                    <a:pt x="0" y="176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4"/>
                    <a:pt x="37" y="0"/>
                    <a:pt x="48" y="0"/>
                  </a:cubicBezTo>
                  <a:cubicBezTo>
                    <a:pt x="471" y="0"/>
                    <a:pt x="471" y="0"/>
                    <a:pt x="471" y="0"/>
                  </a:cubicBezTo>
                  <a:cubicBezTo>
                    <a:pt x="481" y="0"/>
                    <a:pt x="489" y="4"/>
                    <a:pt x="489" y="8"/>
                  </a:cubicBezTo>
                  <a:cubicBezTo>
                    <a:pt x="469" y="176"/>
                    <a:pt x="469" y="176"/>
                    <a:pt x="469" y="176"/>
                  </a:cubicBezTo>
                  <a:cubicBezTo>
                    <a:pt x="469" y="180"/>
                    <a:pt x="460" y="183"/>
                    <a:pt x="449" y="183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0" name="iS1iḓe">
              <a:extLst>
                <a:ext uri="{FF2B5EF4-FFF2-40B4-BE49-F238E27FC236}">
                  <a16:creationId xmlns:a16="http://schemas.microsoft.com/office/drawing/2014/main" xmlns="" id="{7E8F06E6-00DD-45AE-9628-AE0995D0B7D3}"/>
                </a:ext>
              </a:extLst>
            </p:cNvPr>
            <p:cNvSpPr/>
            <p:nvPr/>
          </p:nvSpPr>
          <p:spPr bwMode="auto">
            <a:xfrm>
              <a:off x="5526103" y="5109712"/>
              <a:ext cx="242206" cy="93156"/>
            </a:xfrm>
            <a:custGeom>
              <a:avLst/>
              <a:gdLst>
                <a:gd name="T0" fmla="*/ 449 w 479"/>
                <a:gd name="T1" fmla="*/ 183 h 183"/>
                <a:gd name="T2" fmla="*/ 19 w 479"/>
                <a:gd name="T3" fmla="*/ 183 h 183"/>
                <a:gd name="T4" fmla="*/ 0 w 479"/>
                <a:gd name="T5" fmla="*/ 176 h 183"/>
                <a:gd name="T6" fmla="*/ 18 w 479"/>
                <a:gd name="T7" fmla="*/ 8 h 183"/>
                <a:gd name="T8" fmla="*/ 38 w 479"/>
                <a:gd name="T9" fmla="*/ 0 h 183"/>
                <a:gd name="T10" fmla="*/ 460 w 479"/>
                <a:gd name="T11" fmla="*/ 0 h 183"/>
                <a:gd name="T12" fmla="*/ 479 w 479"/>
                <a:gd name="T13" fmla="*/ 8 h 183"/>
                <a:gd name="T14" fmla="*/ 469 w 479"/>
                <a:gd name="T15" fmla="*/ 176 h 183"/>
                <a:gd name="T16" fmla="*/ 449 w 479"/>
                <a:gd name="T17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" h="183">
                  <a:moveTo>
                    <a:pt x="449" y="183"/>
                  </a:moveTo>
                  <a:cubicBezTo>
                    <a:pt x="19" y="183"/>
                    <a:pt x="19" y="183"/>
                    <a:pt x="19" y="183"/>
                  </a:cubicBezTo>
                  <a:cubicBezTo>
                    <a:pt x="8" y="183"/>
                    <a:pt x="0" y="180"/>
                    <a:pt x="0" y="176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4"/>
                    <a:pt x="27" y="0"/>
                    <a:pt x="38" y="0"/>
                  </a:cubicBezTo>
                  <a:cubicBezTo>
                    <a:pt x="460" y="0"/>
                    <a:pt x="460" y="0"/>
                    <a:pt x="460" y="0"/>
                  </a:cubicBezTo>
                  <a:cubicBezTo>
                    <a:pt x="471" y="0"/>
                    <a:pt x="479" y="4"/>
                    <a:pt x="479" y="8"/>
                  </a:cubicBezTo>
                  <a:cubicBezTo>
                    <a:pt x="469" y="176"/>
                    <a:pt x="469" y="176"/>
                    <a:pt x="469" y="176"/>
                  </a:cubicBezTo>
                  <a:cubicBezTo>
                    <a:pt x="469" y="180"/>
                    <a:pt x="460" y="183"/>
                    <a:pt x="449" y="183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1" name="iṣ1iďe">
              <a:extLst>
                <a:ext uri="{FF2B5EF4-FFF2-40B4-BE49-F238E27FC236}">
                  <a16:creationId xmlns:a16="http://schemas.microsoft.com/office/drawing/2014/main" xmlns="" id="{CC0BDB69-CBC8-48BF-8D7B-FC0A713A7316}"/>
                </a:ext>
              </a:extLst>
            </p:cNvPr>
            <p:cNvSpPr/>
            <p:nvPr/>
          </p:nvSpPr>
          <p:spPr bwMode="auto">
            <a:xfrm>
              <a:off x="5808860" y="5109712"/>
              <a:ext cx="237822" cy="93156"/>
            </a:xfrm>
            <a:custGeom>
              <a:avLst/>
              <a:gdLst>
                <a:gd name="T0" fmla="*/ 450 w 469"/>
                <a:gd name="T1" fmla="*/ 183 h 183"/>
                <a:gd name="T2" fmla="*/ 19 w 469"/>
                <a:gd name="T3" fmla="*/ 183 h 183"/>
                <a:gd name="T4" fmla="*/ 0 w 469"/>
                <a:gd name="T5" fmla="*/ 176 h 183"/>
                <a:gd name="T6" fmla="*/ 8 w 469"/>
                <a:gd name="T7" fmla="*/ 8 h 183"/>
                <a:gd name="T8" fmla="*/ 28 w 469"/>
                <a:gd name="T9" fmla="*/ 0 h 183"/>
                <a:gd name="T10" fmla="*/ 450 w 469"/>
                <a:gd name="T11" fmla="*/ 0 h 183"/>
                <a:gd name="T12" fmla="*/ 469 w 469"/>
                <a:gd name="T13" fmla="*/ 8 h 183"/>
                <a:gd name="T14" fmla="*/ 469 w 469"/>
                <a:gd name="T15" fmla="*/ 176 h 183"/>
                <a:gd name="T16" fmla="*/ 450 w 469"/>
                <a:gd name="T17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9" h="183">
                  <a:moveTo>
                    <a:pt x="450" y="183"/>
                  </a:moveTo>
                  <a:cubicBezTo>
                    <a:pt x="19" y="183"/>
                    <a:pt x="19" y="183"/>
                    <a:pt x="19" y="183"/>
                  </a:cubicBezTo>
                  <a:cubicBezTo>
                    <a:pt x="8" y="183"/>
                    <a:pt x="0" y="180"/>
                    <a:pt x="0" y="176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"/>
                    <a:pt x="17" y="0"/>
                    <a:pt x="28" y="0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61" y="0"/>
                    <a:pt x="469" y="4"/>
                    <a:pt x="469" y="8"/>
                  </a:cubicBezTo>
                  <a:cubicBezTo>
                    <a:pt x="469" y="176"/>
                    <a:pt x="469" y="176"/>
                    <a:pt x="469" y="176"/>
                  </a:cubicBezTo>
                  <a:cubicBezTo>
                    <a:pt x="469" y="180"/>
                    <a:pt x="460" y="183"/>
                    <a:pt x="450" y="183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2" name="íṥľîḑê">
              <a:extLst>
                <a:ext uri="{FF2B5EF4-FFF2-40B4-BE49-F238E27FC236}">
                  <a16:creationId xmlns:a16="http://schemas.microsoft.com/office/drawing/2014/main" xmlns="" id="{5D399F6A-1834-4C7A-A92F-208224F06DDE}"/>
                </a:ext>
              </a:extLst>
            </p:cNvPr>
            <p:cNvSpPr/>
            <p:nvPr/>
          </p:nvSpPr>
          <p:spPr bwMode="auto">
            <a:xfrm>
              <a:off x="6091616" y="5109712"/>
              <a:ext cx="237822" cy="93156"/>
            </a:xfrm>
            <a:custGeom>
              <a:avLst/>
              <a:gdLst>
                <a:gd name="T0" fmla="*/ 451 w 470"/>
                <a:gd name="T1" fmla="*/ 183 h 183"/>
                <a:gd name="T2" fmla="*/ 20 w 470"/>
                <a:gd name="T3" fmla="*/ 183 h 183"/>
                <a:gd name="T4" fmla="*/ 1 w 470"/>
                <a:gd name="T5" fmla="*/ 176 h 183"/>
                <a:gd name="T6" fmla="*/ 0 w 470"/>
                <a:gd name="T7" fmla="*/ 8 h 183"/>
                <a:gd name="T8" fmla="*/ 19 w 470"/>
                <a:gd name="T9" fmla="*/ 0 h 183"/>
                <a:gd name="T10" fmla="*/ 441 w 470"/>
                <a:gd name="T11" fmla="*/ 0 h 183"/>
                <a:gd name="T12" fmla="*/ 461 w 470"/>
                <a:gd name="T13" fmla="*/ 8 h 183"/>
                <a:gd name="T14" fmla="*/ 470 w 470"/>
                <a:gd name="T15" fmla="*/ 176 h 183"/>
                <a:gd name="T16" fmla="*/ 451 w 470"/>
                <a:gd name="T17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0" h="183">
                  <a:moveTo>
                    <a:pt x="451" y="183"/>
                  </a:moveTo>
                  <a:cubicBezTo>
                    <a:pt x="20" y="183"/>
                    <a:pt x="20" y="183"/>
                    <a:pt x="20" y="183"/>
                  </a:cubicBezTo>
                  <a:cubicBezTo>
                    <a:pt x="9" y="183"/>
                    <a:pt x="1" y="180"/>
                    <a:pt x="1" y="17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8" y="0"/>
                    <a:pt x="19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0" y="4"/>
                    <a:pt x="461" y="8"/>
                  </a:cubicBezTo>
                  <a:cubicBezTo>
                    <a:pt x="470" y="176"/>
                    <a:pt x="470" y="176"/>
                    <a:pt x="470" y="176"/>
                  </a:cubicBezTo>
                  <a:cubicBezTo>
                    <a:pt x="470" y="180"/>
                    <a:pt x="462" y="183"/>
                    <a:pt x="451" y="183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3" name="îsļidê">
              <a:extLst>
                <a:ext uri="{FF2B5EF4-FFF2-40B4-BE49-F238E27FC236}">
                  <a16:creationId xmlns:a16="http://schemas.microsoft.com/office/drawing/2014/main" xmlns="" id="{A254F709-79A6-4282-9ED9-D8F933FB3093}"/>
                </a:ext>
              </a:extLst>
            </p:cNvPr>
            <p:cNvSpPr/>
            <p:nvPr/>
          </p:nvSpPr>
          <p:spPr bwMode="auto">
            <a:xfrm>
              <a:off x="6369989" y="5109712"/>
              <a:ext cx="242206" cy="93156"/>
            </a:xfrm>
            <a:custGeom>
              <a:avLst/>
              <a:gdLst>
                <a:gd name="T0" fmla="*/ 461 w 480"/>
                <a:gd name="T1" fmla="*/ 183 h 183"/>
                <a:gd name="T2" fmla="*/ 30 w 480"/>
                <a:gd name="T3" fmla="*/ 183 h 183"/>
                <a:gd name="T4" fmla="*/ 11 w 480"/>
                <a:gd name="T5" fmla="*/ 176 h 183"/>
                <a:gd name="T6" fmla="*/ 0 w 480"/>
                <a:gd name="T7" fmla="*/ 8 h 183"/>
                <a:gd name="T8" fmla="*/ 18 w 480"/>
                <a:gd name="T9" fmla="*/ 0 h 183"/>
                <a:gd name="T10" fmla="*/ 441 w 480"/>
                <a:gd name="T11" fmla="*/ 0 h 183"/>
                <a:gd name="T12" fmla="*/ 461 w 480"/>
                <a:gd name="T13" fmla="*/ 8 h 183"/>
                <a:gd name="T14" fmla="*/ 480 w 480"/>
                <a:gd name="T15" fmla="*/ 176 h 183"/>
                <a:gd name="T16" fmla="*/ 461 w 480"/>
                <a:gd name="T17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183">
                  <a:moveTo>
                    <a:pt x="461" y="183"/>
                  </a:moveTo>
                  <a:cubicBezTo>
                    <a:pt x="30" y="183"/>
                    <a:pt x="30" y="183"/>
                    <a:pt x="30" y="183"/>
                  </a:cubicBezTo>
                  <a:cubicBezTo>
                    <a:pt x="20" y="183"/>
                    <a:pt x="11" y="180"/>
                    <a:pt x="11" y="17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8" y="0"/>
                    <a:pt x="18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4"/>
                    <a:pt x="461" y="8"/>
                  </a:cubicBezTo>
                  <a:cubicBezTo>
                    <a:pt x="480" y="176"/>
                    <a:pt x="480" y="176"/>
                    <a:pt x="480" y="176"/>
                  </a:cubicBezTo>
                  <a:cubicBezTo>
                    <a:pt x="480" y="180"/>
                    <a:pt x="472" y="183"/>
                    <a:pt x="461" y="183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4" name="îšļíḋe">
              <a:extLst>
                <a:ext uri="{FF2B5EF4-FFF2-40B4-BE49-F238E27FC236}">
                  <a16:creationId xmlns:a16="http://schemas.microsoft.com/office/drawing/2014/main" xmlns="" id="{E597265B-F724-4E1F-A52B-D7D6755D0098}"/>
                </a:ext>
              </a:extLst>
            </p:cNvPr>
            <p:cNvSpPr/>
            <p:nvPr/>
          </p:nvSpPr>
          <p:spPr bwMode="auto">
            <a:xfrm>
              <a:off x="6647265" y="5109712"/>
              <a:ext cx="247686" cy="93156"/>
            </a:xfrm>
            <a:custGeom>
              <a:avLst/>
              <a:gdLst>
                <a:gd name="T0" fmla="*/ 471 w 490"/>
                <a:gd name="T1" fmla="*/ 183 h 183"/>
                <a:gd name="T2" fmla="*/ 41 w 490"/>
                <a:gd name="T3" fmla="*/ 183 h 183"/>
                <a:gd name="T4" fmla="*/ 20 w 490"/>
                <a:gd name="T5" fmla="*/ 176 h 183"/>
                <a:gd name="T6" fmla="*/ 0 w 490"/>
                <a:gd name="T7" fmla="*/ 8 h 183"/>
                <a:gd name="T8" fmla="*/ 18 w 490"/>
                <a:gd name="T9" fmla="*/ 0 h 183"/>
                <a:gd name="T10" fmla="*/ 441 w 490"/>
                <a:gd name="T11" fmla="*/ 0 h 183"/>
                <a:gd name="T12" fmla="*/ 461 w 490"/>
                <a:gd name="T13" fmla="*/ 8 h 183"/>
                <a:gd name="T14" fmla="*/ 489 w 490"/>
                <a:gd name="T15" fmla="*/ 176 h 183"/>
                <a:gd name="T16" fmla="*/ 471 w 490"/>
                <a:gd name="T17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0" h="183">
                  <a:moveTo>
                    <a:pt x="471" y="183"/>
                  </a:moveTo>
                  <a:cubicBezTo>
                    <a:pt x="41" y="183"/>
                    <a:pt x="41" y="183"/>
                    <a:pt x="41" y="183"/>
                  </a:cubicBezTo>
                  <a:cubicBezTo>
                    <a:pt x="30" y="183"/>
                    <a:pt x="21" y="180"/>
                    <a:pt x="20" y="17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8" y="0"/>
                    <a:pt x="18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4"/>
                    <a:pt x="461" y="8"/>
                  </a:cubicBezTo>
                  <a:cubicBezTo>
                    <a:pt x="489" y="176"/>
                    <a:pt x="489" y="176"/>
                    <a:pt x="489" y="176"/>
                  </a:cubicBezTo>
                  <a:cubicBezTo>
                    <a:pt x="490" y="180"/>
                    <a:pt x="482" y="183"/>
                    <a:pt x="471" y="183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5" name="ï$ḷîḍe">
              <a:extLst>
                <a:ext uri="{FF2B5EF4-FFF2-40B4-BE49-F238E27FC236}">
                  <a16:creationId xmlns:a16="http://schemas.microsoft.com/office/drawing/2014/main" xmlns="" id="{70427721-A1EF-4FD5-94E4-CA3A92F90267}"/>
                </a:ext>
              </a:extLst>
            </p:cNvPr>
            <p:cNvSpPr/>
            <p:nvPr/>
          </p:nvSpPr>
          <p:spPr bwMode="auto">
            <a:xfrm>
              <a:off x="6925638" y="5109712"/>
              <a:ext cx="253166" cy="93156"/>
            </a:xfrm>
            <a:custGeom>
              <a:avLst/>
              <a:gdLst>
                <a:gd name="T0" fmla="*/ 482 w 500"/>
                <a:gd name="T1" fmla="*/ 183 h 183"/>
                <a:gd name="T2" fmla="*/ 51 w 500"/>
                <a:gd name="T3" fmla="*/ 183 h 183"/>
                <a:gd name="T4" fmla="*/ 30 w 500"/>
                <a:gd name="T5" fmla="*/ 176 h 183"/>
                <a:gd name="T6" fmla="*/ 1 w 500"/>
                <a:gd name="T7" fmla="*/ 8 h 183"/>
                <a:gd name="T8" fmla="*/ 18 w 500"/>
                <a:gd name="T9" fmla="*/ 0 h 183"/>
                <a:gd name="T10" fmla="*/ 441 w 500"/>
                <a:gd name="T11" fmla="*/ 0 h 183"/>
                <a:gd name="T12" fmla="*/ 462 w 500"/>
                <a:gd name="T13" fmla="*/ 8 h 183"/>
                <a:gd name="T14" fmla="*/ 499 w 500"/>
                <a:gd name="T15" fmla="*/ 176 h 183"/>
                <a:gd name="T16" fmla="*/ 482 w 500"/>
                <a:gd name="T17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0" h="183">
                  <a:moveTo>
                    <a:pt x="482" y="183"/>
                  </a:moveTo>
                  <a:cubicBezTo>
                    <a:pt x="51" y="183"/>
                    <a:pt x="51" y="183"/>
                    <a:pt x="51" y="183"/>
                  </a:cubicBezTo>
                  <a:cubicBezTo>
                    <a:pt x="40" y="183"/>
                    <a:pt x="31" y="180"/>
                    <a:pt x="30" y="17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4"/>
                    <a:pt x="8" y="0"/>
                    <a:pt x="18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1" y="0"/>
                    <a:pt x="461" y="4"/>
                    <a:pt x="462" y="8"/>
                  </a:cubicBezTo>
                  <a:cubicBezTo>
                    <a:pt x="499" y="176"/>
                    <a:pt x="499" y="176"/>
                    <a:pt x="499" y="176"/>
                  </a:cubicBezTo>
                  <a:cubicBezTo>
                    <a:pt x="500" y="180"/>
                    <a:pt x="492" y="183"/>
                    <a:pt x="482" y="183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6" name="ïṩḻïḋê">
              <a:extLst>
                <a:ext uri="{FF2B5EF4-FFF2-40B4-BE49-F238E27FC236}">
                  <a16:creationId xmlns:a16="http://schemas.microsoft.com/office/drawing/2014/main" xmlns="" id="{1A5EEDEC-26B4-4121-B5C0-C51680BBC91A}"/>
                </a:ext>
              </a:extLst>
            </p:cNvPr>
            <p:cNvSpPr/>
            <p:nvPr/>
          </p:nvSpPr>
          <p:spPr bwMode="auto">
            <a:xfrm>
              <a:off x="7304838" y="5271913"/>
              <a:ext cx="258645" cy="56990"/>
            </a:xfrm>
            <a:custGeom>
              <a:avLst/>
              <a:gdLst>
                <a:gd name="T0" fmla="*/ 438 w 511"/>
                <a:gd name="T1" fmla="*/ 112 h 112"/>
                <a:gd name="T2" fmla="*/ 102 w 511"/>
                <a:gd name="T3" fmla="*/ 112 h 112"/>
                <a:gd name="T4" fmla="*/ 17 w 511"/>
                <a:gd name="T5" fmla="*/ 81 h 112"/>
                <a:gd name="T6" fmla="*/ 4 w 511"/>
                <a:gd name="T7" fmla="*/ 30 h 112"/>
                <a:gd name="T8" fmla="*/ 73 w 511"/>
                <a:gd name="T9" fmla="*/ 0 h 112"/>
                <a:gd name="T10" fmla="*/ 405 w 511"/>
                <a:gd name="T11" fmla="*/ 0 h 112"/>
                <a:gd name="T12" fmla="*/ 491 w 511"/>
                <a:gd name="T13" fmla="*/ 30 h 112"/>
                <a:gd name="T14" fmla="*/ 506 w 511"/>
                <a:gd name="T15" fmla="*/ 81 h 112"/>
                <a:gd name="T16" fmla="*/ 438 w 511"/>
                <a:gd name="T1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112">
                  <a:moveTo>
                    <a:pt x="438" y="112"/>
                  </a:moveTo>
                  <a:cubicBezTo>
                    <a:pt x="102" y="112"/>
                    <a:pt x="102" y="112"/>
                    <a:pt x="102" y="112"/>
                  </a:cubicBezTo>
                  <a:cubicBezTo>
                    <a:pt x="59" y="112"/>
                    <a:pt x="21" y="98"/>
                    <a:pt x="17" y="81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13"/>
                    <a:pt x="31" y="0"/>
                    <a:pt x="73" y="0"/>
                  </a:cubicBezTo>
                  <a:cubicBezTo>
                    <a:pt x="405" y="0"/>
                    <a:pt x="405" y="0"/>
                    <a:pt x="405" y="0"/>
                  </a:cubicBezTo>
                  <a:cubicBezTo>
                    <a:pt x="447" y="0"/>
                    <a:pt x="486" y="13"/>
                    <a:pt x="491" y="30"/>
                  </a:cubicBezTo>
                  <a:cubicBezTo>
                    <a:pt x="506" y="81"/>
                    <a:pt x="506" y="81"/>
                    <a:pt x="506" y="81"/>
                  </a:cubicBezTo>
                  <a:cubicBezTo>
                    <a:pt x="511" y="98"/>
                    <a:pt x="480" y="112"/>
                    <a:pt x="438" y="112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7" name="ïš1îdé">
              <a:extLst>
                <a:ext uri="{FF2B5EF4-FFF2-40B4-BE49-F238E27FC236}">
                  <a16:creationId xmlns:a16="http://schemas.microsoft.com/office/drawing/2014/main" xmlns="" id="{8AF7FDF7-3CC4-4348-B8F8-2E128628073E}"/>
                </a:ext>
              </a:extLst>
            </p:cNvPr>
            <p:cNvSpPr/>
            <p:nvPr/>
          </p:nvSpPr>
          <p:spPr bwMode="auto">
            <a:xfrm>
              <a:off x="7593074" y="5271913"/>
              <a:ext cx="260837" cy="56990"/>
            </a:xfrm>
            <a:custGeom>
              <a:avLst/>
              <a:gdLst>
                <a:gd name="T0" fmla="*/ 443 w 515"/>
                <a:gd name="T1" fmla="*/ 112 h 112"/>
                <a:gd name="T2" fmla="*/ 107 w 515"/>
                <a:gd name="T3" fmla="*/ 112 h 112"/>
                <a:gd name="T4" fmla="*/ 20 w 515"/>
                <a:gd name="T5" fmla="*/ 81 h 112"/>
                <a:gd name="T6" fmla="*/ 5 w 515"/>
                <a:gd name="T7" fmla="*/ 30 h 112"/>
                <a:gd name="T8" fmla="*/ 72 w 515"/>
                <a:gd name="T9" fmla="*/ 0 h 112"/>
                <a:gd name="T10" fmla="*/ 404 w 515"/>
                <a:gd name="T11" fmla="*/ 0 h 112"/>
                <a:gd name="T12" fmla="*/ 491 w 515"/>
                <a:gd name="T13" fmla="*/ 30 h 112"/>
                <a:gd name="T14" fmla="*/ 509 w 515"/>
                <a:gd name="T15" fmla="*/ 81 h 112"/>
                <a:gd name="T16" fmla="*/ 443 w 515"/>
                <a:gd name="T1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5" h="112">
                  <a:moveTo>
                    <a:pt x="443" y="112"/>
                  </a:moveTo>
                  <a:cubicBezTo>
                    <a:pt x="107" y="112"/>
                    <a:pt x="107" y="112"/>
                    <a:pt x="107" y="112"/>
                  </a:cubicBezTo>
                  <a:cubicBezTo>
                    <a:pt x="64" y="112"/>
                    <a:pt x="25" y="98"/>
                    <a:pt x="20" y="81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0" y="13"/>
                    <a:pt x="30" y="0"/>
                    <a:pt x="72" y="0"/>
                  </a:cubicBezTo>
                  <a:cubicBezTo>
                    <a:pt x="404" y="0"/>
                    <a:pt x="404" y="0"/>
                    <a:pt x="404" y="0"/>
                  </a:cubicBezTo>
                  <a:cubicBezTo>
                    <a:pt x="446" y="0"/>
                    <a:pt x="485" y="13"/>
                    <a:pt x="491" y="30"/>
                  </a:cubicBezTo>
                  <a:cubicBezTo>
                    <a:pt x="509" y="81"/>
                    <a:pt x="509" y="81"/>
                    <a:pt x="509" y="81"/>
                  </a:cubicBezTo>
                  <a:cubicBezTo>
                    <a:pt x="515" y="98"/>
                    <a:pt x="485" y="112"/>
                    <a:pt x="443" y="112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8" name="îṩľïďé">
              <a:extLst>
                <a:ext uri="{FF2B5EF4-FFF2-40B4-BE49-F238E27FC236}">
                  <a16:creationId xmlns:a16="http://schemas.microsoft.com/office/drawing/2014/main" xmlns="" id="{1894B880-C0C5-47F7-9212-8FF0A96C75A7}"/>
                </a:ext>
              </a:extLst>
            </p:cNvPr>
            <p:cNvSpPr/>
            <p:nvPr/>
          </p:nvSpPr>
          <p:spPr bwMode="auto">
            <a:xfrm>
              <a:off x="7574443" y="5209444"/>
              <a:ext cx="257549" cy="54798"/>
            </a:xfrm>
            <a:custGeom>
              <a:avLst/>
              <a:gdLst>
                <a:gd name="T0" fmla="*/ 437 w 509"/>
                <a:gd name="T1" fmla="*/ 110 h 110"/>
                <a:gd name="T2" fmla="*/ 106 w 509"/>
                <a:gd name="T3" fmla="*/ 110 h 110"/>
                <a:gd name="T4" fmla="*/ 20 w 509"/>
                <a:gd name="T5" fmla="*/ 80 h 110"/>
                <a:gd name="T6" fmla="*/ 5 w 509"/>
                <a:gd name="T7" fmla="*/ 30 h 110"/>
                <a:gd name="T8" fmla="*/ 72 w 509"/>
                <a:gd name="T9" fmla="*/ 0 h 110"/>
                <a:gd name="T10" fmla="*/ 400 w 509"/>
                <a:gd name="T11" fmla="*/ 0 h 110"/>
                <a:gd name="T12" fmla="*/ 486 w 509"/>
                <a:gd name="T13" fmla="*/ 30 h 110"/>
                <a:gd name="T14" fmla="*/ 503 w 509"/>
                <a:gd name="T15" fmla="*/ 80 h 110"/>
                <a:gd name="T16" fmla="*/ 437 w 509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9" h="110">
                  <a:moveTo>
                    <a:pt x="437" y="110"/>
                  </a:moveTo>
                  <a:cubicBezTo>
                    <a:pt x="106" y="110"/>
                    <a:pt x="106" y="110"/>
                    <a:pt x="106" y="110"/>
                  </a:cubicBezTo>
                  <a:cubicBezTo>
                    <a:pt x="64" y="110"/>
                    <a:pt x="25" y="96"/>
                    <a:pt x="20" y="8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0" y="14"/>
                    <a:pt x="30" y="0"/>
                    <a:pt x="72" y="0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441" y="0"/>
                    <a:pt x="480" y="14"/>
                    <a:pt x="486" y="30"/>
                  </a:cubicBezTo>
                  <a:cubicBezTo>
                    <a:pt x="503" y="80"/>
                    <a:pt x="503" y="80"/>
                    <a:pt x="503" y="80"/>
                  </a:cubicBezTo>
                  <a:cubicBezTo>
                    <a:pt x="509" y="96"/>
                    <a:pt x="480" y="110"/>
                    <a:pt x="437" y="110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9" name="ïs1íḑê">
              <a:extLst>
                <a:ext uri="{FF2B5EF4-FFF2-40B4-BE49-F238E27FC236}">
                  <a16:creationId xmlns:a16="http://schemas.microsoft.com/office/drawing/2014/main" xmlns="" id="{1684B0A3-0624-46FA-843E-2AC61C406C0D}"/>
                </a:ext>
              </a:extLst>
            </p:cNvPr>
            <p:cNvSpPr/>
            <p:nvPr/>
          </p:nvSpPr>
          <p:spPr bwMode="auto">
            <a:xfrm>
              <a:off x="7881310" y="5271913"/>
              <a:ext cx="263029" cy="56990"/>
            </a:xfrm>
            <a:custGeom>
              <a:avLst/>
              <a:gdLst>
                <a:gd name="T0" fmla="*/ 449 w 520"/>
                <a:gd name="T1" fmla="*/ 112 h 112"/>
                <a:gd name="T2" fmla="*/ 113 w 520"/>
                <a:gd name="T3" fmla="*/ 112 h 112"/>
                <a:gd name="T4" fmla="*/ 25 w 520"/>
                <a:gd name="T5" fmla="*/ 81 h 112"/>
                <a:gd name="T6" fmla="*/ 6 w 520"/>
                <a:gd name="T7" fmla="*/ 30 h 112"/>
                <a:gd name="T8" fmla="*/ 72 w 520"/>
                <a:gd name="T9" fmla="*/ 0 h 112"/>
                <a:gd name="T10" fmla="*/ 404 w 520"/>
                <a:gd name="T11" fmla="*/ 0 h 112"/>
                <a:gd name="T12" fmla="*/ 493 w 520"/>
                <a:gd name="T13" fmla="*/ 30 h 112"/>
                <a:gd name="T14" fmla="*/ 513 w 520"/>
                <a:gd name="T15" fmla="*/ 81 h 112"/>
                <a:gd name="T16" fmla="*/ 449 w 520"/>
                <a:gd name="T1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0" h="112">
                  <a:moveTo>
                    <a:pt x="449" y="112"/>
                  </a:moveTo>
                  <a:cubicBezTo>
                    <a:pt x="113" y="112"/>
                    <a:pt x="113" y="112"/>
                    <a:pt x="113" y="112"/>
                  </a:cubicBezTo>
                  <a:cubicBezTo>
                    <a:pt x="70" y="112"/>
                    <a:pt x="31" y="98"/>
                    <a:pt x="25" y="81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13"/>
                    <a:pt x="30" y="0"/>
                    <a:pt x="72" y="0"/>
                  </a:cubicBezTo>
                  <a:cubicBezTo>
                    <a:pt x="404" y="0"/>
                    <a:pt x="404" y="0"/>
                    <a:pt x="404" y="0"/>
                  </a:cubicBezTo>
                  <a:cubicBezTo>
                    <a:pt x="446" y="0"/>
                    <a:pt x="486" y="13"/>
                    <a:pt x="493" y="30"/>
                  </a:cubicBezTo>
                  <a:cubicBezTo>
                    <a:pt x="513" y="81"/>
                    <a:pt x="513" y="81"/>
                    <a:pt x="513" y="81"/>
                  </a:cubicBezTo>
                  <a:cubicBezTo>
                    <a:pt x="520" y="98"/>
                    <a:pt x="491" y="112"/>
                    <a:pt x="449" y="112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0" name="íṥlïdê">
              <a:extLst>
                <a:ext uri="{FF2B5EF4-FFF2-40B4-BE49-F238E27FC236}">
                  <a16:creationId xmlns:a16="http://schemas.microsoft.com/office/drawing/2014/main" xmlns="" id="{D4076BB6-D16D-4548-B8E7-AE45BAC8233D}"/>
                </a:ext>
              </a:extLst>
            </p:cNvPr>
            <p:cNvSpPr/>
            <p:nvPr/>
          </p:nvSpPr>
          <p:spPr bwMode="auto">
            <a:xfrm>
              <a:off x="4841132" y="5007788"/>
              <a:ext cx="249878" cy="87676"/>
            </a:xfrm>
            <a:custGeom>
              <a:avLst/>
              <a:gdLst>
                <a:gd name="T0" fmla="*/ 440 w 493"/>
                <a:gd name="T1" fmla="*/ 175 h 175"/>
                <a:gd name="T2" fmla="*/ 18 w 493"/>
                <a:gd name="T3" fmla="*/ 175 h 175"/>
                <a:gd name="T4" fmla="*/ 1 w 493"/>
                <a:gd name="T5" fmla="*/ 168 h 175"/>
                <a:gd name="T6" fmla="*/ 41 w 493"/>
                <a:gd name="T7" fmla="*/ 7 h 175"/>
                <a:gd name="T8" fmla="*/ 61 w 493"/>
                <a:gd name="T9" fmla="*/ 0 h 175"/>
                <a:gd name="T10" fmla="*/ 475 w 493"/>
                <a:gd name="T11" fmla="*/ 0 h 175"/>
                <a:gd name="T12" fmla="*/ 492 w 493"/>
                <a:gd name="T13" fmla="*/ 7 h 175"/>
                <a:gd name="T14" fmla="*/ 460 w 493"/>
                <a:gd name="T15" fmla="*/ 168 h 175"/>
                <a:gd name="T16" fmla="*/ 440 w 493"/>
                <a:gd name="T17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3" h="175">
                  <a:moveTo>
                    <a:pt x="440" y="175"/>
                  </a:moveTo>
                  <a:cubicBezTo>
                    <a:pt x="18" y="175"/>
                    <a:pt x="18" y="175"/>
                    <a:pt x="18" y="175"/>
                  </a:cubicBezTo>
                  <a:cubicBezTo>
                    <a:pt x="8" y="175"/>
                    <a:pt x="0" y="172"/>
                    <a:pt x="1" y="168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2" y="3"/>
                    <a:pt x="51" y="0"/>
                    <a:pt x="61" y="0"/>
                  </a:cubicBezTo>
                  <a:cubicBezTo>
                    <a:pt x="475" y="0"/>
                    <a:pt x="475" y="0"/>
                    <a:pt x="475" y="0"/>
                  </a:cubicBezTo>
                  <a:cubicBezTo>
                    <a:pt x="486" y="0"/>
                    <a:pt x="493" y="3"/>
                    <a:pt x="492" y="7"/>
                  </a:cubicBezTo>
                  <a:cubicBezTo>
                    <a:pt x="460" y="168"/>
                    <a:pt x="460" y="168"/>
                    <a:pt x="460" y="168"/>
                  </a:cubicBezTo>
                  <a:cubicBezTo>
                    <a:pt x="459" y="172"/>
                    <a:pt x="450" y="175"/>
                    <a:pt x="440" y="175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1" name="íṧ1íḓe">
              <a:extLst>
                <a:ext uri="{FF2B5EF4-FFF2-40B4-BE49-F238E27FC236}">
                  <a16:creationId xmlns:a16="http://schemas.microsoft.com/office/drawing/2014/main" xmlns="" id="{49048F09-E3B2-4C3C-ABA0-A16C68312147}"/>
                </a:ext>
              </a:extLst>
            </p:cNvPr>
            <p:cNvSpPr/>
            <p:nvPr/>
          </p:nvSpPr>
          <p:spPr bwMode="auto">
            <a:xfrm>
              <a:off x="5120600" y="5007788"/>
              <a:ext cx="245494" cy="87676"/>
            </a:xfrm>
            <a:custGeom>
              <a:avLst/>
              <a:gdLst>
                <a:gd name="T0" fmla="*/ 440 w 484"/>
                <a:gd name="T1" fmla="*/ 175 h 175"/>
                <a:gd name="T2" fmla="*/ 19 w 484"/>
                <a:gd name="T3" fmla="*/ 175 h 175"/>
                <a:gd name="T4" fmla="*/ 1 w 484"/>
                <a:gd name="T5" fmla="*/ 168 h 175"/>
                <a:gd name="T6" fmla="*/ 32 w 484"/>
                <a:gd name="T7" fmla="*/ 7 h 175"/>
                <a:gd name="T8" fmla="*/ 52 w 484"/>
                <a:gd name="T9" fmla="*/ 0 h 175"/>
                <a:gd name="T10" fmla="*/ 466 w 484"/>
                <a:gd name="T11" fmla="*/ 0 h 175"/>
                <a:gd name="T12" fmla="*/ 483 w 484"/>
                <a:gd name="T13" fmla="*/ 7 h 175"/>
                <a:gd name="T14" fmla="*/ 460 w 484"/>
                <a:gd name="T15" fmla="*/ 168 h 175"/>
                <a:gd name="T16" fmla="*/ 440 w 484"/>
                <a:gd name="T17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" h="175">
                  <a:moveTo>
                    <a:pt x="440" y="175"/>
                  </a:moveTo>
                  <a:cubicBezTo>
                    <a:pt x="19" y="175"/>
                    <a:pt x="19" y="175"/>
                    <a:pt x="19" y="175"/>
                  </a:cubicBezTo>
                  <a:cubicBezTo>
                    <a:pt x="8" y="175"/>
                    <a:pt x="0" y="172"/>
                    <a:pt x="1" y="168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2" y="3"/>
                    <a:pt x="41" y="0"/>
                    <a:pt x="52" y="0"/>
                  </a:cubicBezTo>
                  <a:cubicBezTo>
                    <a:pt x="466" y="0"/>
                    <a:pt x="466" y="0"/>
                    <a:pt x="466" y="0"/>
                  </a:cubicBezTo>
                  <a:cubicBezTo>
                    <a:pt x="476" y="0"/>
                    <a:pt x="484" y="3"/>
                    <a:pt x="483" y="7"/>
                  </a:cubicBezTo>
                  <a:cubicBezTo>
                    <a:pt x="460" y="168"/>
                    <a:pt x="460" y="168"/>
                    <a:pt x="460" y="168"/>
                  </a:cubicBezTo>
                  <a:cubicBezTo>
                    <a:pt x="459" y="172"/>
                    <a:pt x="450" y="175"/>
                    <a:pt x="440" y="175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2" name="ïṣḷîde">
              <a:extLst>
                <a:ext uri="{FF2B5EF4-FFF2-40B4-BE49-F238E27FC236}">
                  <a16:creationId xmlns:a16="http://schemas.microsoft.com/office/drawing/2014/main" xmlns="" id="{3537F98E-D990-4D8A-9D6B-A2FF46296427}"/>
                </a:ext>
              </a:extLst>
            </p:cNvPr>
            <p:cNvSpPr/>
            <p:nvPr/>
          </p:nvSpPr>
          <p:spPr bwMode="auto">
            <a:xfrm>
              <a:off x="5400069" y="5007788"/>
              <a:ext cx="240014" cy="87676"/>
            </a:xfrm>
            <a:custGeom>
              <a:avLst/>
              <a:gdLst>
                <a:gd name="T0" fmla="*/ 440 w 474"/>
                <a:gd name="T1" fmla="*/ 175 h 175"/>
                <a:gd name="T2" fmla="*/ 19 w 474"/>
                <a:gd name="T3" fmla="*/ 175 h 175"/>
                <a:gd name="T4" fmla="*/ 1 w 474"/>
                <a:gd name="T5" fmla="*/ 168 h 175"/>
                <a:gd name="T6" fmla="*/ 22 w 474"/>
                <a:gd name="T7" fmla="*/ 7 h 175"/>
                <a:gd name="T8" fmla="*/ 42 w 474"/>
                <a:gd name="T9" fmla="*/ 0 h 175"/>
                <a:gd name="T10" fmla="*/ 456 w 474"/>
                <a:gd name="T11" fmla="*/ 0 h 175"/>
                <a:gd name="T12" fmla="*/ 474 w 474"/>
                <a:gd name="T13" fmla="*/ 7 h 175"/>
                <a:gd name="T14" fmla="*/ 460 w 474"/>
                <a:gd name="T15" fmla="*/ 168 h 175"/>
                <a:gd name="T16" fmla="*/ 440 w 474"/>
                <a:gd name="T17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175">
                  <a:moveTo>
                    <a:pt x="440" y="175"/>
                  </a:moveTo>
                  <a:cubicBezTo>
                    <a:pt x="19" y="175"/>
                    <a:pt x="19" y="175"/>
                    <a:pt x="19" y="175"/>
                  </a:cubicBezTo>
                  <a:cubicBezTo>
                    <a:pt x="8" y="175"/>
                    <a:pt x="0" y="172"/>
                    <a:pt x="1" y="168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3" y="3"/>
                    <a:pt x="32" y="0"/>
                    <a:pt x="42" y="0"/>
                  </a:cubicBezTo>
                  <a:cubicBezTo>
                    <a:pt x="456" y="0"/>
                    <a:pt x="456" y="0"/>
                    <a:pt x="456" y="0"/>
                  </a:cubicBezTo>
                  <a:cubicBezTo>
                    <a:pt x="466" y="0"/>
                    <a:pt x="474" y="3"/>
                    <a:pt x="474" y="7"/>
                  </a:cubicBezTo>
                  <a:cubicBezTo>
                    <a:pt x="460" y="168"/>
                    <a:pt x="460" y="168"/>
                    <a:pt x="460" y="168"/>
                  </a:cubicBezTo>
                  <a:cubicBezTo>
                    <a:pt x="460" y="172"/>
                    <a:pt x="451" y="175"/>
                    <a:pt x="440" y="175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3" name="îSḷïḓê">
              <a:extLst>
                <a:ext uri="{FF2B5EF4-FFF2-40B4-BE49-F238E27FC236}">
                  <a16:creationId xmlns:a16="http://schemas.microsoft.com/office/drawing/2014/main" xmlns="" id="{FB8CB4C4-FD1C-4847-94F5-8E58046F5FAE}"/>
                </a:ext>
              </a:extLst>
            </p:cNvPr>
            <p:cNvSpPr/>
            <p:nvPr/>
          </p:nvSpPr>
          <p:spPr bwMode="auto">
            <a:xfrm>
              <a:off x="5678441" y="5007788"/>
              <a:ext cx="234534" cy="87676"/>
            </a:xfrm>
            <a:custGeom>
              <a:avLst/>
              <a:gdLst>
                <a:gd name="T0" fmla="*/ 440 w 464"/>
                <a:gd name="T1" fmla="*/ 175 h 175"/>
                <a:gd name="T2" fmla="*/ 19 w 464"/>
                <a:gd name="T3" fmla="*/ 175 h 175"/>
                <a:gd name="T4" fmla="*/ 0 w 464"/>
                <a:gd name="T5" fmla="*/ 168 h 175"/>
                <a:gd name="T6" fmla="*/ 13 w 464"/>
                <a:gd name="T7" fmla="*/ 7 h 175"/>
                <a:gd name="T8" fmla="*/ 32 w 464"/>
                <a:gd name="T9" fmla="*/ 0 h 175"/>
                <a:gd name="T10" fmla="*/ 446 w 464"/>
                <a:gd name="T11" fmla="*/ 0 h 175"/>
                <a:gd name="T12" fmla="*/ 464 w 464"/>
                <a:gd name="T13" fmla="*/ 7 h 175"/>
                <a:gd name="T14" fmla="*/ 460 w 464"/>
                <a:gd name="T15" fmla="*/ 168 h 175"/>
                <a:gd name="T16" fmla="*/ 440 w 464"/>
                <a:gd name="T17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175">
                  <a:moveTo>
                    <a:pt x="440" y="175"/>
                  </a:moveTo>
                  <a:cubicBezTo>
                    <a:pt x="19" y="175"/>
                    <a:pt x="19" y="175"/>
                    <a:pt x="19" y="175"/>
                  </a:cubicBezTo>
                  <a:cubicBezTo>
                    <a:pt x="8" y="175"/>
                    <a:pt x="0" y="172"/>
                    <a:pt x="0" y="16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3"/>
                    <a:pt x="22" y="0"/>
                    <a:pt x="32" y="0"/>
                  </a:cubicBezTo>
                  <a:cubicBezTo>
                    <a:pt x="446" y="0"/>
                    <a:pt x="446" y="0"/>
                    <a:pt x="446" y="0"/>
                  </a:cubicBezTo>
                  <a:cubicBezTo>
                    <a:pt x="456" y="0"/>
                    <a:pt x="464" y="3"/>
                    <a:pt x="464" y="7"/>
                  </a:cubicBezTo>
                  <a:cubicBezTo>
                    <a:pt x="460" y="168"/>
                    <a:pt x="460" y="168"/>
                    <a:pt x="460" y="168"/>
                  </a:cubicBezTo>
                  <a:cubicBezTo>
                    <a:pt x="459" y="172"/>
                    <a:pt x="451" y="175"/>
                    <a:pt x="440" y="175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4" name="îşliďè">
              <a:extLst>
                <a:ext uri="{FF2B5EF4-FFF2-40B4-BE49-F238E27FC236}">
                  <a16:creationId xmlns:a16="http://schemas.microsoft.com/office/drawing/2014/main" xmlns="" id="{4478FE0B-F966-4132-AC32-7C7B74CAE53C}"/>
                </a:ext>
              </a:extLst>
            </p:cNvPr>
            <p:cNvSpPr/>
            <p:nvPr/>
          </p:nvSpPr>
          <p:spPr bwMode="auto">
            <a:xfrm>
              <a:off x="5957910" y="5007788"/>
              <a:ext cx="232342" cy="87676"/>
            </a:xfrm>
            <a:custGeom>
              <a:avLst/>
              <a:gdLst>
                <a:gd name="T0" fmla="*/ 441 w 460"/>
                <a:gd name="T1" fmla="*/ 175 h 175"/>
                <a:gd name="T2" fmla="*/ 19 w 460"/>
                <a:gd name="T3" fmla="*/ 175 h 175"/>
                <a:gd name="T4" fmla="*/ 0 w 460"/>
                <a:gd name="T5" fmla="*/ 168 h 175"/>
                <a:gd name="T6" fmla="*/ 4 w 460"/>
                <a:gd name="T7" fmla="*/ 7 h 175"/>
                <a:gd name="T8" fmla="*/ 22 w 460"/>
                <a:gd name="T9" fmla="*/ 0 h 175"/>
                <a:gd name="T10" fmla="*/ 436 w 460"/>
                <a:gd name="T11" fmla="*/ 0 h 175"/>
                <a:gd name="T12" fmla="*/ 455 w 460"/>
                <a:gd name="T13" fmla="*/ 7 h 175"/>
                <a:gd name="T14" fmla="*/ 459 w 460"/>
                <a:gd name="T15" fmla="*/ 168 h 175"/>
                <a:gd name="T16" fmla="*/ 441 w 460"/>
                <a:gd name="T17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0" h="175">
                  <a:moveTo>
                    <a:pt x="441" y="175"/>
                  </a:moveTo>
                  <a:cubicBezTo>
                    <a:pt x="19" y="175"/>
                    <a:pt x="19" y="175"/>
                    <a:pt x="19" y="175"/>
                  </a:cubicBezTo>
                  <a:cubicBezTo>
                    <a:pt x="9" y="175"/>
                    <a:pt x="0" y="172"/>
                    <a:pt x="0" y="16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3"/>
                    <a:pt x="12" y="0"/>
                    <a:pt x="22" y="0"/>
                  </a:cubicBezTo>
                  <a:cubicBezTo>
                    <a:pt x="436" y="0"/>
                    <a:pt x="436" y="0"/>
                    <a:pt x="436" y="0"/>
                  </a:cubicBezTo>
                  <a:cubicBezTo>
                    <a:pt x="447" y="0"/>
                    <a:pt x="455" y="3"/>
                    <a:pt x="455" y="7"/>
                  </a:cubicBezTo>
                  <a:cubicBezTo>
                    <a:pt x="459" y="168"/>
                    <a:pt x="459" y="168"/>
                    <a:pt x="459" y="168"/>
                  </a:cubicBezTo>
                  <a:cubicBezTo>
                    <a:pt x="460" y="172"/>
                    <a:pt x="451" y="175"/>
                    <a:pt x="441" y="175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5" name="iṥḻiḍé">
              <a:extLst>
                <a:ext uri="{FF2B5EF4-FFF2-40B4-BE49-F238E27FC236}">
                  <a16:creationId xmlns:a16="http://schemas.microsoft.com/office/drawing/2014/main" xmlns="" id="{FC1A48E5-BE48-40DE-BD7A-F37A36DC8FA5}"/>
                </a:ext>
              </a:extLst>
            </p:cNvPr>
            <p:cNvSpPr/>
            <p:nvPr/>
          </p:nvSpPr>
          <p:spPr bwMode="auto">
            <a:xfrm>
              <a:off x="6222035" y="5007788"/>
              <a:ext cx="235630" cy="87676"/>
            </a:xfrm>
            <a:custGeom>
              <a:avLst/>
              <a:gdLst>
                <a:gd name="T0" fmla="*/ 446 w 465"/>
                <a:gd name="T1" fmla="*/ 175 h 175"/>
                <a:gd name="T2" fmla="*/ 25 w 465"/>
                <a:gd name="T3" fmla="*/ 175 h 175"/>
                <a:gd name="T4" fmla="*/ 6 w 465"/>
                <a:gd name="T5" fmla="*/ 168 h 175"/>
                <a:gd name="T6" fmla="*/ 0 w 465"/>
                <a:gd name="T7" fmla="*/ 7 h 175"/>
                <a:gd name="T8" fmla="*/ 19 w 465"/>
                <a:gd name="T9" fmla="*/ 0 h 175"/>
                <a:gd name="T10" fmla="*/ 432 w 465"/>
                <a:gd name="T11" fmla="*/ 0 h 175"/>
                <a:gd name="T12" fmla="*/ 452 w 465"/>
                <a:gd name="T13" fmla="*/ 7 h 175"/>
                <a:gd name="T14" fmla="*/ 465 w 465"/>
                <a:gd name="T15" fmla="*/ 168 h 175"/>
                <a:gd name="T16" fmla="*/ 446 w 465"/>
                <a:gd name="T17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5" h="175">
                  <a:moveTo>
                    <a:pt x="446" y="175"/>
                  </a:moveTo>
                  <a:cubicBezTo>
                    <a:pt x="25" y="175"/>
                    <a:pt x="25" y="175"/>
                    <a:pt x="25" y="175"/>
                  </a:cubicBezTo>
                  <a:cubicBezTo>
                    <a:pt x="14" y="175"/>
                    <a:pt x="6" y="172"/>
                    <a:pt x="6" y="16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8" y="0"/>
                    <a:pt x="19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43" y="0"/>
                    <a:pt x="451" y="3"/>
                    <a:pt x="452" y="7"/>
                  </a:cubicBezTo>
                  <a:cubicBezTo>
                    <a:pt x="465" y="168"/>
                    <a:pt x="465" y="168"/>
                    <a:pt x="465" y="168"/>
                  </a:cubicBezTo>
                  <a:cubicBezTo>
                    <a:pt x="465" y="172"/>
                    <a:pt x="457" y="175"/>
                    <a:pt x="446" y="175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6" name="îşḷídè">
              <a:extLst>
                <a:ext uri="{FF2B5EF4-FFF2-40B4-BE49-F238E27FC236}">
                  <a16:creationId xmlns:a16="http://schemas.microsoft.com/office/drawing/2014/main" xmlns="" id="{979533DC-979F-48D9-ABFB-4692FCBA74ED}"/>
                </a:ext>
              </a:extLst>
            </p:cNvPr>
            <p:cNvSpPr/>
            <p:nvPr/>
          </p:nvSpPr>
          <p:spPr bwMode="auto">
            <a:xfrm>
              <a:off x="6494928" y="5007788"/>
              <a:ext cx="240014" cy="87676"/>
            </a:xfrm>
            <a:custGeom>
              <a:avLst/>
              <a:gdLst>
                <a:gd name="T0" fmla="*/ 456 w 474"/>
                <a:gd name="T1" fmla="*/ 175 h 175"/>
                <a:gd name="T2" fmla="*/ 34 w 474"/>
                <a:gd name="T3" fmla="*/ 175 h 175"/>
                <a:gd name="T4" fmla="*/ 15 w 474"/>
                <a:gd name="T5" fmla="*/ 168 h 175"/>
                <a:gd name="T6" fmla="*/ 0 w 474"/>
                <a:gd name="T7" fmla="*/ 7 h 175"/>
                <a:gd name="T8" fmla="*/ 18 w 474"/>
                <a:gd name="T9" fmla="*/ 0 h 175"/>
                <a:gd name="T10" fmla="*/ 432 w 474"/>
                <a:gd name="T11" fmla="*/ 0 h 175"/>
                <a:gd name="T12" fmla="*/ 451 w 474"/>
                <a:gd name="T13" fmla="*/ 7 h 175"/>
                <a:gd name="T14" fmla="*/ 474 w 474"/>
                <a:gd name="T15" fmla="*/ 168 h 175"/>
                <a:gd name="T16" fmla="*/ 456 w 474"/>
                <a:gd name="T17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175">
                  <a:moveTo>
                    <a:pt x="456" y="175"/>
                  </a:moveTo>
                  <a:cubicBezTo>
                    <a:pt x="34" y="175"/>
                    <a:pt x="34" y="175"/>
                    <a:pt x="34" y="175"/>
                  </a:cubicBezTo>
                  <a:cubicBezTo>
                    <a:pt x="24" y="175"/>
                    <a:pt x="15" y="172"/>
                    <a:pt x="15" y="16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8" y="0"/>
                    <a:pt x="18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42" y="0"/>
                    <a:pt x="451" y="3"/>
                    <a:pt x="451" y="7"/>
                  </a:cubicBezTo>
                  <a:cubicBezTo>
                    <a:pt x="474" y="168"/>
                    <a:pt x="474" y="168"/>
                    <a:pt x="474" y="168"/>
                  </a:cubicBezTo>
                  <a:cubicBezTo>
                    <a:pt x="474" y="172"/>
                    <a:pt x="466" y="175"/>
                    <a:pt x="456" y="175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7" name="îṡḷídè">
              <a:extLst>
                <a:ext uri="{FF2B5EF4-FFF2-40B4-BE49-F238E27FC236}">
                  <a16:creationId xmlns:a16="http://schemas.microsoft.com/office/drawing/2014/main" xmlns="" id="{8AA94F02-D168-4940-828A-E14837BD86A5}"/>
                </a:ext>
              </a:extLst>
            </p:cNvPr>
            <p:cNvSpPr/>
            <p:nvPr/>
          </p:nvSpPr>
          <p:spPr bwMode="auto">
            <a:xfrm>
              <a:off x="6766724" y="5007788"/>
              <a:ext cx="244398" cy="87676"/>
            </a:xfrm>
            <a:custGeom>
              <a:avLst/>
              <a:gdLst>
                <a:gd name="T0" fmla="*/ 466 w 484"/>
                <a:gd name="T1" fmla="*/ 175 h 175"/>
                <a:gd name="T2" fmla="*/ 45 w 484"/>
                <a:gd name="T3" fmla="*/ 175 h 175"/>
                <a:gd name="T4" fmla="*/ 24 w 484"/>
                <a:gd name="T5" fmla="*/ 168 h 175"/>
                <a:gd name="T6" fmla="*/ 1 w 484"/>
                <a:gd name="T7" fmla="*/ 7 h 175"/>
                <a:gd name="T8" fmla="*/ 18 w 484"/>
                <a:gd name="T9" fmla="*/ 0 h 175"/>
                <a:gd name="T10" fmla="*/ 432 w 484"/>
                <a:gd name="T11" fmla="*/ 0 h 175"/>
                <a:gd name="T12" fmla="*/ 452 w 484"/>
                <a:gd name="T13" fmla="*/ 7 h 175"/>
                <a:gd name="T14" fmla="*/ 484 w 484"/>
                <a:gd name="T15" fmla="*/ 168 h 175"/>
                <a:gd name="T16" fmla="*/ 466 w 484"/>
                <a:gd name="T17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" h="175">
                  <a:moveTo>
                    <a:pt x="466" y="175"/>
                  </a:moveTo>
                  <a:cubicBezTo>
                    <a:pt x="45" y="175"/>
                    <a:pt x="45" y="175"/>
                    <a:pt x="45" y="175"/>
                  </a:cubicBezTo>
                  <a:cubicBezTo>
                    <a:pt x="34" y="175"/>
                    <a:pt x="25" y="172"/>
                    <a:pt x="24" y="16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3"/>
                    <a:pt x="8" y="0"/>
                    <a:pt x="18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42" y="0"/>
                    <a:pt x="451" y="3"/>
                    <a:pt x="452" y="7"/>
                  </a:cubicBezTo>
                  <a:cubicBezTo>
                    <a:pt x="484" y="168"/>
                    <a:pt x="484" y="168"/>
                    <a:pt x="484" y="168"/>
                  </a:cubicBezTo>
                  <a:cubicBezTo>
                    <a:pt x="484" y="172"/>
                    <a:pt x="476" y="175"/>
                    <a:pt x="466" y="175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8" name="ï$ḻïḑé">
              <a:extLst>
                <a:ext uri="{FF2B5EF4-FFF2-40B4-BE49-F238E27FC236}">
                  <a16:creationId xmlns:a16="http://schemas.microsoft.com/office/drawing/2014/main" xmlns="" id="{57B2E0F0-30FD-4597-B011-49F791553113}"/>
                </a:ext>
              </a:extLst>
            </p:cNvPr>
            <p:cNvSpPr/>
            <p:nvPr/>
          </p:nvSpPr>
          <p:spPr bwMode="auto">
            <a:xfrm>
              <a:off x="7036329" y="5007788"/>
              <a:ext cx="249878" cy="87676"/>
            </a:xfrm>
            <a:custGeom>
              <a:avLst/>
              <a:gdLst>
                <a:gd name="T0" fmla="*/ 476 w 494"/>
                <a:gd name="T1" fmla="*/ 175 h 175"/>
                <a:gd name="T2" fmla="*/ 54 w 494"/>
                <a:gd name="T3" fmla="*/ 175 h 175"/>
                <a:gd name="T4" fmla="*/ 34 w 494"/>
                <a:gd name="T5" fmla="*/ 168 h 175"/>
                <a:gd name="T6" fmla="*/ 1 w 494"/>
                <a:gd name="T7" fmla="*/ 7 h 175"/>
                <a:gd name="T8" fmla="*/ 18 w 494"/>
                <a:gd name="T9" fmla="*/ 0 h 175"/>
                <a:gd name="T10" fmla="*/ 432 w 494"/>
                <a:gd name="T11" fmla="*/ 0 h 175"/>
                <a:gd name="T12" fmla="*/ 453 w 494"/>
                <a:gd name="T13" fmla="*/ 7 h 175"/>
                <a:gd name="T14" fmla="*/ 493 w 494"/>
                <a:gd name="T15" fmla="*/ 168 h 175"/>
                <a:gd name="T16" fmla="*/ 476 w 494"/>
                <a:gd name="T17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4" h="175">
                  <a:moveTo>
                    <a:pt x="476" y="175"/>
                  </a:moveTo>
                  <a:cubicBezTo>
                    <a:pt x="54" y="175"/>
                    <a:pt x="54" y="175"/>
                    <a:pt x="54" y="175"/>
                  </a:cubicBezTo>
                  <a:cubicBezTo>
                    <a:pt x="44" y="175"/>
                    <a:pt x="35" y="172"/>
                    <a:pt x="34" y="16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3"/>
                    <a:pt x="8" y="0"/>
                    <a:pt x="18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42" y="0"/>
                    <a:pt x="452" y="3"/>
                    <a:pt x="453" y="7"/>
                  </a:cubicBezTo>
                  <a:cubicBezTo>
                    <a:pt x="493" y="168"/>
                    <a:pt x="493" y="168"/>
                    <a:pt x="493" y="168"/>
                  </a:cubicBezTo>
                  <a:cubicBezTo>
                    <a:pt x="494" y="172"/>
                    <a:pt x="486" y="175"/>
                    <a:pt x="476" y="175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9" name="iṥḷîḋe">
              <a:extLst>
                <a:ext uri="{FF2B5EF4-FFF2-40B4-BE49-F238E27FC236}">
                  <a16:creationId xmlns:a16="http://schemas.microsoft.com/office/drawing/2014/main" xmlns="" id="{4972FAC3-9387-4415-8FE2-0BE27E269A4D}"/>
                </a:ext>
              </a:extLst>
            </p:cNvPr>
            <p:cNvSpPr/>
            <p:nvPr/>
          </p:nvSpPr>
          <p:spPr bwMode="auto">
            <a:xfrm>
              <a:off x="7307030" y="5007788"/>
              <a:ext cx="255357" cy="87676"/>
            </a:xfrm>
            <a:custGeom>
              <a:avLst/>
              <a:gdLst>
                <a:gd name="T0" fmla="*/ 485 w 503"/>
                <a:gd name="T1" fmla="*/ 175 h 175"/>
                <a:gd name="T2" fmla="*/ 63 w 503"/>
                <a:gd name="T3" fmla="*/ 175 h 175"/>
                <a:gd name="T4" fmla="*/ 42 w 503"/>
                <a:gd name="T5" fmla="*/ 168 h 175"/>
                <a:gd name="T6" fmla="*/ 1 w 503"/>
                <a:gd name="T7" fmla="*/ 7 h 175"/>
                <a:gd name="T8" fmla="*/ 17 w 503"/>
                <a:gd name="T9" fmla="*/ 0 h 175"/>
                <a:gd name="T10" fmla="*/ 431 w 503"/>
                <a:gd name="T11" fmla="*/ 0 h 175"/>
                <a:gd name="T12" fmla="*/ 452 w 503"/>
                <a:gd name="T13" fmla="*/ 7 h 175"/>
                <a:gd name="T14" fmla="*/ 502 w 503"/>
                <a:gd name="T15" fmla="*/ 168 h 175"/>
                <a:gd name="T16" fmla="*/ 485 w 503"/>
                <a:gd name="T17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3" h="175">
                  <a:moveTo>
                    <a:pt x="485" y="175"/>
                  </a:moveTo>
                  <a:cubicBezTo>
                    <a:pt x="63" y="175"/>
                    <a:pt x="63" y="175"/>
                    <a:pt x="63" y="175"/>
                  </a:cubicBezTo>
                  <a:cubicBezTo>
                    <a:pt x="53" y="175"/>
                    <a:pt x="44" y="172"/>
                    <a:pt x="42" y="16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3"/>
                    <a:pt x="7" y="0"/>
                    <a:pt x="17" y="0"/>
                  </a:cubicBezTo>
                  <a:cubicBezTo>
                    <a:pt x="431" y="0"/>
                    <a:pt x="431" y="0"/>
                    <a:pt x="431" y="0"/>
                  </a:cubicBezTo>
                  <a:cubicBezTo>
                    <a:pt x="442" y="0"/>
                    <a:pt x="451" y="3"/>
                    <a:pt x="452" y="7"/>
                  </a:cubicBezTo>
                  <a:cubicBezTo>
                    <a:pt x="502" y="168"/>
                    <a:pt x="502" y="168"/>
                    <a:pt x="502" y="168"/>
                  </a:cubicBezTo>
                  <a:cubicBezTo>
                    <a:pt x="503" y="172"/>
                    <a:pt x="495" y="175"/>
                    <a:pt x="485" y="175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0" name="ísḻïḋe">
              <a:extLst>
                <a:ext uri="{FF2B5EF4-FFF2-40B4-BE49-F238E27FC236}">
                  <a16:creationId xmlns:a16="http://schemas.microsoft.com/office/drawing/2014/main" xmlns="" id="{14E0FCBE-A54C-4E77-8AE3-A7C282BF86A3}"/>
                </a:ext>
              </a:extLst>
            </p:cNvPr>
            <p:cNvSpPr/>
            <p:nvPr/>
          </p:nvSpPr>
          <p:spPr bwMode="auto">
            <a:xfrm>
              <a:off x="7200723" y="5109712"/>
              <a:ext cx="257549" cy="93156"/>
            </a:xfrm>
            <a:custGeom>
              <a:avLst/>
              <a:gdLst>
                <a:gd name="T0" fmla="*/ 491 w 510"/>
                <a:gd name="T1" fmla="*/ 183 h 183"/>
                <a:gd name="T2" fmla="*/ 61 w 510"/>
                <a:gd name="T3" fmla="*/ 183 h 183"/>
                <a:gd name="T4" fmla="*/ 40 w 510"/>
                <a:gd name="T5" fmla="*/ 176 h 183"/>
                <a:gd name="T6" fmla="*/ 0 w 510"/>
                <a:gd name="T7" fmla="*/ 8 h 183"/>
                <a:gd name="T8" fmla="*/ 18 w 510"/>
                <a:gd name="T9" fmla="*/ 0 h 183"/>
                <a:gd name="T10" fmla="*/ 440 w 510"/>
                <a:gd name="T11" fmla="*/ 0 h 183"/>
                <a:gd name="T12" fmla="*/ 462 w 510"/>
                <a:gd name="T13" fmla="*/ 8 h 183"/>
                <a:gd name="T14" fmla="*/ 509 w 510"/>
                <a:gd name="T15" fmla="*/ 176 h 183"/>
                <a:gd name="T16" fmla="*/ 491 w 510"/>
                <a:gd name="T17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0" h="183">
                  <a:moveTo>
                    <a:pt x="491" y="183"/>
                  </a:moveTo>
                  <a:cubicBezTo>
                    <a:pt x="61" y="183"/>
                    <a:pt x="61" y="183"/>
                    <a:pt x="61" y="183"/>
                  </a:cubicBezTo>
                  <a:cubicBezTo>
                    <a:pt x="50" y="183"/>
                    <a:pt x="41" y="180"/>
                    <a:pt x="40" y="17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7" y="0"/>
                    <a:pt x="18" y="0"/>
                  </a:cubicBezTo>
                  <a:cubicBezTo>
                    <a:pt x="440" y="0"/>
                    <a:pt x="440" y="0"/>
                    <a:pt x="440" y="0"/>
                  </a:cubicBezTo>
                  <a:cubicBezTo>
                    <a:pt x="451" y="0"/>
                    <a:pt x="460" y="4"/>
                    <a:pt x="462" y="8"/>
                  </a:cubicBezTo>
                  <a:cubicBezTo>
                    <a:pt x="509" y="176"/>
                    <a:pt x="509" y="176"/>
                    <a:pt x="509" y="176"/>
                  </a:cubicBezTo>
                  <a:cubicBezTo>
                    <a:pt x="510" y="180"/>
                    <a:pt x="502" y="183"/>
                    <a:pt x="491" y="183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1" name="íš1ide">
              <a:extLst>
                <a:ext uri="{FF2B5EF4-FFF2-40B4-BE49-F238E27FC236}">
                  <a16:creationId xmlns:a16="http://schemas.microsoft.com/office/drawing/2014/main" xmlns="" id="{17D4378E-CE5A-40A5-8A8F-2DD3C4FC88C0}"/>
                </a:ext>
              </a:extLst>
            </p:cNvPr>
            <p:cNvSpPr/>
            <p:nvPr/>
          </p:nvSpPr>
          <p:spPr bwMode="auto">
            <a:xfrm>
              <a:off x="7587595" y="5007788"/>
              <a:ext cx="465781" cy="87676"/>
            </a:xfrm>
            <a:custGeom>
              <a:avLst/>
              <a:gdLst>
                <a:gd name="T0" fmla="*/ 894 w 919"/>
                <a:gd name="T1" fmla="*/ 175 h 175"/>
                <a:gd name="T2" fmla="*/ 81 w 919"/>
                <a:gd name="T3" fmla="*/ 175 h 175"/>
                <a:gd name="T4" fmla="*/ 51 w 919"/>
                <a:gd name="T5" fmla="*/ 165 h 175"/>
                <a:gd name="T6" fmla="*/ 2 w 919"/>
                <a:gd name="T7" fmla="*/ 10 h 175"/>
                <a:gd name="T8" fmla="*/ 24 w 919"/>
                <a:gd name="T9" fmla="*/ 0 h 175"/>
                <a:gd name="T10" fmla="*/ 823 w 919"/>
                <a:gd name="T11" fmla="*/ 0 h 175"/>
                <a:gd name="T12" fmla="*/ 853 w 919"/>
                <a:gd name="T13" fmla="*/ 10 h 175"/>
                <a:gd name="T14" fmla="*/ 916 w 919"/>
                <a:gd name="T15" fmla="*/ 165 h 175"/>
                <a:gd name="T16" fmla="*/ 894 w 919"/>
                <a:gd name="T17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9" h="175">
                  <a:moveTo>
                    <a:pt x="894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66" y="175"/>
                    <a:pt x="53" y="171"/>
                    <a:pt x="51" y="165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4"/>
                    <a:pt x="10" y="0"/>
                    <a:pt x="24" y="0"/>
                  </a:cubicBezTo>
                  <a:cubicBezTo>
                    <a:pt x="823" y="0"/>
                    <a:pt x="823" y="0"/>
                    <a:pt x="823" y="0"/>
                  </a:cubicBezTo>
                  <a:cubicBezTo>
                    <a:pt x="838" y="0"/>
                    <a:pt x="851" y="4"/>
                    <a:pt x="853" y="10"/>
                  </a:cubicBezTo>
                  <a:cubicBezTo>
                    <a:pt x="916" y="165"/>
                    <a:pt x="916" y="165"/>
                    <a:pt x="916" y="165"/>
                  </a:cubicBezTo>
                  <a:cubicBezTo>
                    <a:pt x="919" y="171"/>
                    <a:pt x="909" y="175"/>
                    <a:pt x="894" y="175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2" name="íṡḻíḋè">
              <a:extLst>
                <a:ext uri="{FF2B5EF4-FFF2-40B4-BE49-F238E27FC236}">
                  <a16:creationId xmlns:a16="http://schemas.microsoft.com/office/drawing/2014/main" xmlns="" id="{2D557D02-8CD1-44E9-9F3C-5832A34F8FD0}"/>
                </a:ext>
              </a:extLst>
            </p:cNvPr>
            <p:cNvSpPr/>
            <p:nvPr/>
          </p:nvSpPr>
          <p:spPr bwMode="auto">
            <a:xfrm>
              <a:off x="7475807" y="5109712"/>
              <a:ext cx="620310" cy="93156"/>
            </a:xfrm>
            <a:custGeom>
              <a:avLst/>
              <a:gdLst>
                <a:gd name="T0" fmla="*/ 1197 w 1226"/>
                <a:gd name="T1" fmla="*/ 183 h 183"/>
                <a:gd name="T2" fmla="*/ 82 w 1226"/>
                <a:gd name="T3" fmla="*/ 183 h 183"/>
                <a:gd name="T4" fmla="*/ 48 w 1226"/>
                <a:gd name="T5" fmla="*/ 171 h 183"/>
                <a:gd name="T6" fmla="*/ 2 w 1226"/>
                <a:gd name="T7" fmla="*/ 12 h 183"/>
                <a:gd name="T8" fmla="*/ 28 w 1226"/>
                <a:gd name="T9" fmla="*/ 0 h 183"/>
                <a:gd name="T10" fmla="*/ 1123 w 1226"/>
                <a:gd name="T11" fmla="*/ 0 h 183"/>
                <a:gd name="T12" fmla="*/ 1158 w 1226"/>
                <a:gd name="T13" fmla="*/ 12 h 183"/>
                <a:gd name="T14" fmla="*/ 1223 w 1226"/>
                <a:gd name="T15" fmla="*/ 171 h 183"/>
                <a:gd name="T16" fmla="*/ 1197 w 1226"/>
                <a:gd name="T17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6" h="183">
                  <a:moveTo>
                    <a:pt x="1197" y="183"/>
                  </a:moveTo>
                  <a:cubicBezTo>
                    <a:pt x="82" y="183"/>
                    <a:pt x="82" y="183"/>
                    <a:pt x="82" y="183"/>
                  </a:cubicBezTo>
                  <a:cubicBezTo>
                    <a:pt x="65" y="183"/>
                    <a:pt x="50" y="178"/>
                    <a:pt x="48" y="17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0" y="6"/>
                    <a:pt x="12" y="0"/>
                    <a:pt x="28" y="0"/>
                  </a:cubicBezTo>
                  <a:cubicBezTo>
                    <a:pt x="1123" y="0"/>
                    <a:pt x="1123" y="0"/>
                    <a:pt x="1123" y="0"/>
                  </a:cubicBezTo>
                  <a:cubicBezTo>
                    <a:pt x="1140" y="0"/>
                    <a:pt x="1155" y="6"/>
                    <a:pt x="1158" y="12"/>
                  </a:cubicBezTo>
                  <a:cubicBezTo>
                    <a:pt x="1223" y="171"/>
                    <a:pt x="1223" y="171"/>
                    <a:pt x="1223" y="171"/>
                  </a:cubicBezTo>
                  <a:cubicBezTo>
                    <a:pt x="1226" y="178"/>
                    <a:pt x="1214" y="183"/>
                    <a:pt x="1197" y="183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3" name="iṩḻiḍé">
              <a:extLst>
                <a:ext uri="{FF2B5EF4-FFF2-40B4-BE49-F238E27FC236}">
                  <a16:creationId xmlns:a16="http://schemas.microsoft.com/office/drawing/2014/main" xmlns="" id="{155EB336-61C6-4EF2-83CB-238F4C314461}"/>
                </a:ext>
              </a:extLst>
            </p:cNvPr>
            <p:cNvSpPr/>
            <p:nvPr/>
          </p:nvSpPr>
          <p:spPr bwMode="auto">
            <a:xfrm>
              <a:off x="4078347" y="5007788"/>
              <a:ext cx="469069" cy="87676"/>
            </a:xfrm>
            <a:custGeom>
              <a:avLst/>
              <a:gdLst>
                <a:gd name="T0" fmla="*/ 846 w 926"/>
                <a:gd name="T1" fmla="*/ 175 h 175"/>
                <a:gd name="T2" fmla="*/ 24 w 926"/>
                <a:gd name="T3" fmla="*/ 175 h 175"/>
                <a:gd name="T4" fmla="*/ 2 w 926"/>
                <a:gd name="T5" fmla="*/ 165 h 175"/>
                <a:gd name="T6" fmla="*/ 65 w 926"/>
                <a:gd name="T7" fmla="*/ 10 h 175"/>
                <a:gd name="T8" fmla="*/ 94 w 926"/>
                <a:gd name="T9" fmla="*/ 0 h 175"/>
                <a:gd name="T10" fmla="*/ 902 w 926"/>
                <a:gd name="T11" fmla="*/ 0 h 175"/>
                <a:gd name="T12" fmla="*/ 925 w 926"/>
                <a:gd name="T13" fmla="*/ 10 h 175"/>
                <a:gd name="T14" fmla="*/ 876 w 926"/>
                <a:gd name="T15" fmla="*/ 165 h 175"/>
                <a:gd name="T16" fmla="*/ 846 w 926"/>
                <a:gd name="T17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6" h="175">
                  <a:moveTo>
                    <a:pt x="846" y="175"/>
                  </a:moveTo>
                  <a:cubicBezTo>
                    <a:pt x="24" y="175"/>
                    <a:pt x="24" y="175"/>
                    <a:pt x="24" y="175"/>
                  </a:cubicBezTo>
                  <a:cubicBezTo>
                    <a:pt x="9" y="175"/>
                    <a:pt x="0" y="171"/>
                    <a:pt x="2" y="165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7" y="4"/>
                    <a:pt x="80" y="0"/>
                    <a:pt x="94" y="0"/>
                  </a:cubicBezTo>
                  <a:cubicBezTo>
                    <a:pt x="902" y="0"/>
                    <a:pt x="902" y="0"/>
                    <a:pt x="902" y="0"/>
                  </a:cubicBezTo>
                  <a:cubicBezTo>
                    <a:pt x="916" y="0"/>
                    <a:pt x="926" y="4"/>
                    <a:pt x="925" y="10"/>
                  </a:cubicBezTo>
                  <a:cubicBezTo>
                    <a:pt x="876" y="165"/>
                    <a:pt x="876" y="165"/>
                    <a:pt x="876" y="165"/>
                  </a:cubicBezTo>
                  <a:cubicBezTo>
                    <a:pt x="874" y="171"/>
                    <a:pt x="861" y="175"/>
                    <a:pt x="846" y="175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4" name="ís1íďê">
              <a:extLst>
                <a:ext uri="{FF2B5EF4-FFF2-40B4-BE49-F238E27FC236}">
                  <a16:creationId xmlns:a16="http://schemas.microsoft.com/office/drawing/2014/main" xmlns="" id="{48B7D604-D5E6-42F9-83AA-D814AD859079}"/>
                </a:ext>
              </a:extLst>
            </p:cNvPr>
            <p:cNvSpPr/>
            <p:nvPr/>
          </p:nvSpPr>
          <p:spPr bwMode="auto">
            <a:xfrm>
              <a:off x="4030125" y="5109712"/>
              <a:ext cx="629078" cy="93156"/>
            </a:xfrm>
            <a:custGeom>
              <a:avLst/>
              <a:gdLst>
                <a:gd name="T0" fmla="*/ 1160 w 1242"/>
                <a:gd name="T1" fmla="*/ 183 h 183"/>
                <a:gd name="T2" fmla="*/ 29 w 1242"/>
                <a:gd name="T3" fmla="*/ 183 h 183"/>
                <a:gd name="T4" fmla="*/ 3 w 1242"/>
                <a:gd name="T5" fmla="*/ 171 h 183"/>
                <a:gd name="T6" fmla="*/ 67 w 1242"/>
                <a:gd name="T7" fmla="*/ 12 h 183"/>
                <a:gd name="T8" fmla="*/ 103 w 1242"/>
                <a:gd name="T9" fmla="*/ 0 h 183"/>
                <a:gd name="T10" fmla="*/ 1213 w 1242"/>
                <a:gd name="T11" fmla="*/ 0 h 183"/>
                <a:gd name="T12" fmla="*/ 1240 w 1242"/>
                <a:gd name="T13" fmla="*/ 12 h 183"/>
                <a:gd name="T14" fmla="*/ 1195 w 1242"/>
                <a:gd name="T15" fmla="*/ 171 h 183"/>
                <a:gd name="T16" fmla="*/ 1160 w 1242"/>
                <a:gd name="T17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42" h="183">
                  <a:moveTo>
                    <a:pt x="1160" y="183"/>
                  </a:moveTo>
                  <a:cubicBezTo>
                    <a:pt x="29" y="183"/>
                    <a:pt x="29" y="183"/>
                    <a:pt x="29" y="183"/>
                  </a:cubicBezTo>
                  <a:cubicBezTo>
                    <a:pt x="12" y="183"/>
                    <a:pt x="0" y="178"/>
                    <a:pt x="3" y="171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70" y="6"/>
                    <a:pt x="86" y="0"/>
                    <a:pt x="103" y="0"/>
                  </a:cubicBezTo>
                  <a:cubicBezTo>
                    <a:pt x="1213" y="0"/>
                    <a:pt x="1213" y="0"/>
                    <a:pt x="1213" y="0"/>
                  </a:cubicBezTo>
                  <a:cubicBezTo>
                    <a:pt x="1230" y="0"/>
                    <a:pt x="1242" y="6"/>
                    <a:pt x="1240" y="12"/>
                  </a:cubicBezTo>
                  <a:cubicBezTo>
                    <a:pt x="1195" y="171"/>
                    <a:pt x="1195" y="171"/>
                    <a:pt x="1195" y="171"/>
                  </a:cubicBezTo>
                  <a:cubicBezTo>
                    <a:pt x="1193" y="178"/>
                    <a:pt x="1177" y="183"/>
                    <a:pt x="1160" y="183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5" name="ïSḷîďe">
              <a:extLst>
                <a:ext uri="{FF2B5EF4-FFF2-40B4-BE49-F238E27FC236}">
                  <a16:creationId xmlns:a16="http://schemas.microsoft.com/office/drawing/2014/main" xmlns="" id="{2E4569EF-E8F6-45B6-90E7-616A91956FD0}"/>
                </a:ext>
              </a:extLst>
            </p:cNvPr>
            <p:cNvSpPr/>
            <p:nvPr/>
          </p:nvSpPr>
          <p:spPr bwMode="auto">
            <a:xfrm>
              <a:off x="4803869" y="4909152"/>
              <a:ext cx="245494" cy="84389"/>
            </a:xfrm>
            <a:custGeom>
              <a:avLst/>
              <a:gdLst>
                <a:gd name="T0" fmla="*/ 431 w 485"/>
                <a:gd name="T1" fmla="*/ 168 h 168"/>
                <a:gd name="T2" fmla="*/ 18 w 485"/>
                <a:gd name="T3" fmla="*/ 168 h 168"/>
                <a:gd name="T4" fmla="*/ 1 w 485"/>
                <a:gd name="T5" fmla="*/ 161 h 168"/>
                <a:gd name="T6" fmla="*/ 42 w 485"/>
                <a:gd name="T7" fmla="*/ 7 h 168"/>
                <a:gd name="T8" fmla="*/ 62 w 485"/>
                <a:gd name="T9" fmla="*/ 0 h 168"/>
                <a:gd name="T10" fmla="*/ 467 w 485"/>
                <a:gd name="T11" fmla="*/ 0 h 168"/>
                <a:gd name="T12" fmla="*/ 484 w 485"/>
                <a:gd name="T13" fmla="*/ 7 h 168"/>
                <a:gd name="T14" fmla="*/ 451 w 485"/>
                <a:gd name="T15" fmla="*/ 161 h 168"/>
                <a:gd name="T16" fmla="*/ 431 w 485"/>
                <a:gd name="T17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168">
                  <a:moveTo>
                    <a:pt x="431" y="168"/>
                  </a:moveTo>
                  <a:cubicBezTo>
                    <a:pt x="18" y="168"/>
                    <a:pt x="18" y="168"/>
                    <a:pt x="18" y="168"/>
                  </a:cubicBezTo>
                  <a:cubicBezTo>
                    <a:pt x="8" y="168"/>
                    <a:pt x="0" y="165"/>
                    <a:pt x="1" y="161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3" y="3"/>
                    <a:pt x="52" y="0"/>
                    <a:pt x="62" y="0"/>
                  </a:cubicBezTo>
                  <a:cubicBezTo>
                    <a:pt x="467" y="0"/>
                    <a:pt x="467" y="0"/>
                    <a:pt x="467" y="0"/>
                  </a:cubicBezTo>
                  <a:cubicBezTo>
                    <a:pt x="477" y="0"/>
                    <a:pt x="485" y="3"/>
                    <a:pt x="484" y="7"/>
                  </a:cubicBezTo>
                  <a:cubicBezTo>
                    <a:pt x="451" y="161"/>
                    <a:pt x="451" y="161"/>
                    <a:pt x="451" y="161"/>
                  </a:cubicBezTo>
                  <a:cubicBezTo>
                    <a:pt x="450" y="165"/>
                    <a:pt x="441" y="168"/>
                    <a:pt x="431" y="168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6" name="íṧ1îde">
              <a:extLst>
                <a:ext uri="{FF2B5EF4-FFF2-40B4-BE49-F238E27FC236}">
                  <a16:creationId xmlns:a16="http://schemas.microsoft.com/office/drawing/2014/main" xmlns="" id="{C8C642CE-490C-4146-9349-0B214ED805BC}"/>
                </a:ext>
              </a:extLst>
            </p:cNvPr>
            <p:cNvSpPr/>
            <p:nvPr/>
          </p:nvSpPr>
          <p:spPr bwMode="auto">
            <a:xfrm>
              <a:off x="5075666" y="4909152"/>
              <a:ext cx="240014" cy="84389"/>
            </a:xfrm>
            <a:custGeom>
              <a:avLst/>
              <a:gdLst>
                <a:gd name="T0" fmla="*/ 431 w 475"/>
                <a:gd name="T1" fmla="*/ 168 h 168"/>
                <a:gd name="T2" fmla="*/ 18 w 475"/>
                <a:gd name="T3" fmla="*/ 168 h 168"/>
                <a:gd name="T4" fmla="*/ 1 w 475"/>
                <a:gd name="T5" fmla="*/ 161 h 168"/>
                <a:gd name="T6" fmla="*/ 32 w 475"/>
                <a:gd name="T7" fmla="*/ 7 h 168"/>
                <a:gd name="T8" fmla="*/ 52 w 475"/>
                <a:gd name="T9" fmla="*/ 0 h 168"/>
                <a:gd name="T10" fmla="*/ 457 w 475"/>
                <a:gd name="T11" fmla="*/ 0 h 168"/>
                <a:gd name="T12" fmla="*/ 475 w 475"/>
                <a:gd name="T13" fmla="*/ 7 h 168"/>
                <a:gd name="T14" fmla="*/ 450 w 475"/>
                <a:gd name="T15" fmla="*/ 161 h 168"/>
                <a:gd name="T16" fmla="*/ 431 w 475"/>
                <a:gd name="T17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5" h="168">
                  <a:moveTo>
                    <a:pt x="431" y="168"/>
                  </a:moveTo>
                  <a:cubicBezTo>
                    <a:pt x="18" y="168"/>
                    <a:pt x="18" y="168"/>
                    <a:pt x="18" y="168"/>
                  </a:cubicBezTo>
                  <a:cubicBezTo>
                    <a:pt x="8" y="168"/>
                    <a:pt x="0" y="165"/>
                    <a:pt x="1" y="161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3" y="3"/>
                    <a:pt x="42" y="0"/>
                    <a:pt x="52" y="0"/>
                  </a:cubicBezTo>
                  <a:cubicBezTo>
                    <a:pt x="457" y="0"/>
                    <a:pt x="457" y="0"/>
                    <a:pt x="457" y="0"/>
                  </a:cubicBezTo>
                  <a:cubicBezTo>
                    <a:pt x="467" y="0"/>
                    <a:pt x="475" y="3"/>
                    <a:pt x="475" y="7"/>
                  </a:cubicBezTo>
                  <a:cubicBezTo>
                    <a:pt x="450" y="161"/>
                    <a:pt x="450" y="161"/>
                    <a:pt x="450" y="161"/>
                  </a:cubicBezTo>
                  <a:cubicBezTo>
                    <a:pt x="450" y="165"/>
                    <a:pt x="441" y="168"/>
                    <a:pt x="431" y="168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7" name="iŝ1ïḑe">
              <a:extLst>
                <a:ext uri="{FF2B5EF4-FFF2-40B4-BE49-F238E27FC236}">
                  <a16:creationId xmlns:a16="http://schemas.microsoft.com/office/drawing/2014/main" xmlns="" id="{B1F92802-05E8-41FE-83CD-B2CBC28EF827}"/>
                </a:ext>
              </a:extLst>
            </p:cNvPr>
            <p:cNvSpPr/>
            <p:nvPr/>
          </p:nvSpPr>
          <p:spPr bwMode="auto">
            <a:xfrm>
              <a:off x="5347463" y="4909152"/>
              <a:ext cx="235630" cy="84389"/>
            </a:xfrm>
            <a:custGeom>
              <a:avLst/>
              <a:gdLst>
                <a:gd name="T0" fmla="*/ 431 w 466"/>
                <a:gd name="T1" fmla="*/ 168 h 168"/>
                <a:gd name="T2" fmla="*/ 18 w 466"/>
                <a:gd name="T3" fmla="*/ 168 h 168"/>
                <a:gd name="T4" fmla="*/ 0 w 466"/>
                <a:gd name="T5" fmla="*/ 161 h 168"/>
                <a:gd name="T6" fmla="*/ 23 w 466"/>
                <a:gd name="T7" fmla="*/ 7 h 168"/>
                <a:gd name="T8" fmla="*/ 43 w 466"/>
                <a:gd name="T9" fmla="*/ 0 h 168"/>
                <a:gd name="T10" fmla="*/ 448 w 466"/>
                <a:gd name="T11" fmla="*/ 0 h 168"/>
                <a:gd name="T12" fmla="*/ 465 w 466"/>
                <a:gd name="T13" fmla="*/ 7 h 168"/>
                <a:gd name="T14" fmla="*/ 450 w 466"/>
                <a:gd name="T15" fmla="*/ 161 h 168"/>
                <a:gd name="T16" fmla="*/ 431 w 466"/>
                <a:gd name="T17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6" h="168">
                  <a:moveTo>
                    <a:pt x="431" y="168"/>
                  </a:moveTo>
                  <a:cubicBezTo>
                    <a:pt x="18" y="168"/>
                    <a:pt x="18" y="168"/>
                    <a:pt x="18" y="168"/>
                  </a:cubicBezTo>
                  <a:cubicBezTo>
                    <a:pt x="8" y="168"/>
                    <a:pt x="0" y="165"/>
                    <a:pt x="0" y="161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4" y="3"/>
                    <a:pt x="32" y="0"/>
                    <a:pt x="43" y="0"/>
                  </a:cubicBezTo>
                  <a:cubicBezTo>
                    <a:pt x="448" y="0"/>
                    <a:pt x="448" y="0"/>
                    <a:pt x="448" y="0"/>
                  </a:cubicBezTo>
                  <a:cubicBezTo>
                    <a:pt x="458" y="0"/>
                    <a:pt x="466" y="3"/>
                    <a:pt x="465" y="7"/>
                  </a:cubicBezTo>
                  <a:cubicBezTo>
                    <a:pt x="450" y="161"/>
                    <a:pt x="450" y="161"/>
                    <a:pt x="450" y="161"/>
                  </a:cubicBezTo>
                  <a:cubicBezTo>
                    <a:pt x="449" y="165"/>
                    <a:pt x="441" y="168"/>
                    <a:pt x="431" y="168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8" name="îṣlíḍê">
              <a:extLst>
                <a:ext uri="{FF2B5EF4-FFF2-40B4-BE49-F238E27FC236}">
                  <a16:creationId xmlns:a16="http://schemas.microsoft.com/office/drawing/2014/main" xmlns="" id="{C1332698-686E-4701-9485-8212E985AB28}"/>
                </a:ext>
              </a:extLst>
            </p:cNvPr>
            <p:cNvSpPr/>
            <p:nvPr/>
          </p:nvSpPr>
          <p:spPr bwMode="auto">
            <a:xfrm>
              <a:off x="5619260" y="4909152"/>
              <a:ext cx="231246" cy="84389"/>
            </a:xfrm>
            <a:custGeom>
              <a:avLst/>
              <a:gdLst>
                <a:gd name="T0" fmla="*/ 431 w 456"/>
                <a:gd name="T1" fmla="*/ 168 h 168"/>
                <a:gd name="T2" fmla="*/ 18 w 456"/>
                <a:gd name="T3" fmla="*/ 168 h 168"/>
                <a:gd name="T4" fmla="*/ 0 w 456"/>
                <a:gd name="T5" fmla="*/ 161 h 168"/>
                <a:gd name="T6" fmla="*/ 14 w 456"/>
                <a:gd name="T7" fmla="*/ 7 h 168"/>
                <a:gd name="T8" fmla="*/ 33 w 456"/>
                <a:gd name="T9" fmla="*/ 0 h 168"/>
                <a:gd name="T10" fmla="*/ 438 w 456"/>
                <a:gd name="T11" fmla="*/ 0 h 168"/>
                <a:gd name="T12" fmla="*/ 456 w 456"/>
                <a:gd name="T13" fmla="*/ 7 h 168"/>
                <a:gd name="T14" fmla="*/ 450 w 456"/>
                <a:gd name="T15" fmla="*/ 161 h 168"/>
                <a:gd name="T16" fmla="*/ 431 w 456"/>
                <a:gd name="T17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6" h="168">
                  <a:moveTo>
                    <a:pt x="431" y="168"/>
                  </a:moveTo>
                  <a:cubicBezTo>
                    <a:pt x="18" y="168"/>
                    <a:pt x="18" y="168"/>
                    <a:pt x="18" y="168"/>
                  </a:cubicBezTo>
                  <a:cubicBezTo>
                    <a:pt x="8" y="168"/>
                    <a:pt x="0" y="165"/>
                    <a:pt x="0" y="16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3"/>
                    <a:pt x="23" y="0"/>
                    <a:pt x="33" y="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448" y="0"/>
                    <a:pt x="456" y="3"/>
                    <a:pt x="456" y="7"/>
                  </a:cubicBezTo>
                  <a:cubicBezTo>
                    <a:pt x="450" y="161"/>
                    <a:pt x="450" y="161"/>
                    <a:pt x="450" y="161"/>
                  </a:cubicBezTo>
                  <a:cubicBezTo>
                    <a:pt x="449" y="165"/>
                    <a:pt x="441" y="168"/>
                    <a:pt x="431" y="168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9" name="iṡļiḑe">
              <a:extLst>
                <a:ext uri="{FF2B5EF4-FFF2-40B4-BE49-F238E27FC236}">
                  <a16:creationId xmlns:a16="http://schemas.microsoft.com/office/drawing/2014/main" xmlns="" id="{7BC82501-BBB8-4C9C-BE37-A1490F65084A}"/>
                </a:ext>
              </a:extLst>
            </p:cNvPr>
            <p:cNvSpPr/>
            <p:nvPr/>
          </p:nvSpPr>
          <p:spPr bwMode="auto">
            <a:xfrm>
              <a:off x="5889960" y="4909152"/>
              <a:ext cx="227959" cy="84389"/>
            </a:xfrm>
            <a:custGeom>
              <a:avLst/>
              <a:gdLst>
                <a:gd name="T0" fmla="*/ 431 w 450"/>
                <a:gd name="T1" fmla="*/ 168 h 168"/>
                <a:gd name="T2" fmla="*/ 19 w 450"/>
                <a:gd name="T3" fmla="*/ 168 h 168"/>
                <a:gd name="T4" fmla="*/ 0 w 450"/>
                <a:gd name="T5" fmla="*/ 161 h 168"/>
                <a:gd name="T6" fmla="*/ 6 w 450"/>
                <a:gd name="T7" fmla="*/ 7 h 168"/>
                <a:gd name="T8" fmla="*/ 24 w 450"/>
                <a:gd name="T9" fmla="*/ 0 h 168"/>
                <a:gd name="T10" fmla="*/ 430 w 450"/>
                <a:gd name="T11" fmla="*/ 0 h 168"/>
                <a:gd name="T12" fmla="*/ 448 w 450"/>
                <a:gd name="T13" fmla="*/ 7 h 168"/>
                <a:gd name="T14" fmla="*/ 450 w 450"/>
                <a:gd name="T15" fmla="*/ 161 h 168"/>
                <a:gd name="T16" fmla="*/ 431 w 450"/>
                <a:gd name="T17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0" h="168">
                  <a:moveTo>
                    <a:pt x="431" y="168"/>
                  </a:moveTo>
                  <a:cubicBezTo>
                    <a:pt x="19" y="168"/>
                    <a:pt x="19" y="168"/>
                    <a:pt x="19" y="168"/>
                  </a:cubicBezTo>
                  <a:cubicBezTo>
                    <a:pt x="8" y="168"/>
                    <a:pt x="0" y="165"/>
                    <a:pt x="0" y="161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3"/>
                    <a:pt x="14" y="0"/>
                    <a:pt x="24" y="0"/>
                  </a:cubicBezTo>
                  <a:cubicBezTo>
                    <a:pt x="430" y="0"/>
                    <a:pt x="430" y="0"/>
                    <a:pt x="430" y="0"/>
                  </a:cubicBezTo>
                  <a:cubicBezTo>
                    <a:pt x="440" y="0"/>
                    <a:pt x="448" y="3"/>
                    <a:pt x="448" y="7"/>
                  </a:cubicBezTo>
                  <a:cubicBezTo>
                    <a:pt x="450" y="161"/>
                    <a:pt x="450" y="161"/>
                    <a:pt x="450" y="161"/>
                  </a:cubicBezTo>
                  <a:cubicBezTo>
                    <a:pt x="450" y="165"/>
                    <a:pt x="442" y="168"/>
                    <a:pt x="431" y="168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0" name="işḻide">
              <a:extLst>
                <a:ext uri="{FF2B5EF4-FFF2-40B4-BE49-F238E27FC236}">
                  <a16:creationId xmlns:a16="http://schemas.microsoft.com/office/drawing/2014/main" xmlns="" id="{E43B9361-BB09-4E28-9598-0FB63E7DE529}"/>
                </a:ext>
              </a:extLst>
            </p:cNvPr>
            <p:cNvSpPr/>
            <p:nvPr/>
          </p:nvSpPr>
          <p:spPr bwMode="auto">
            <a:xfrm>
              <a:off x="6152990" y="4909152"/>
              <a:ext cx="229055" cy="84389"/>
            </a:xfrm>
            <a:custGeom>
              <a:avLst/>
              <a:gdLst>
                <a:gd name="T0" fmla="*/ 435 w 453"/>
                <a:gd name="T1" fmla="*/ 168 h 168"/>
                <a:gd name="T2" fmla="*/ 22 w 453"/>
                <a:gd name="T3" fmla="*/ 168 h 168"/>
                <a:gd name="T4" fmla="*/ 4 w 453"/>
                <a:gd name="T5" fmla="*/ 161 h 168"/>
                <a:gd name="T6" fmla="*/ 0 w 453"/>
                <a:gd name="T7" fmla="*/ 7 h 168"/>
                <a:gd name="T8" fmla="*/ 19 w 453"/>
                <a:gd name="T9" fmla="*/ 0 h 168"/>
                <a:gd name="T10" fmla="*/ 424 w 453"/>
                <a:gd name="T11" fmla="*/ 0 h 168"/>
                <a:gd name="T12" fmla="*/ 443 w 453"/>
                <a:gd name="T13" fmla="*/ 7 h 168"/>
                <a:gd name="T14" fmla="*/ 453 w 453"/>
                <a:gd name="T15" fmla="*/ 161 h 168"/>
                <a:gd name="T16" fmla="*/ 435 w 453"/>
                <a:gd name="T17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3" h="168">
                  <a:moveTo>
                    <a:pt x="435" y="168"/>
                  </a:moveTo>
                  <a:cubicBezTo>
                    <a:pt x="22" y="168"/>
                    <a:pt x="22" y="168"/>
                    <a:pt x="22" y="168"/>
                  </a:cubicBezTo>
                  <a:cubicBezTo>
                    <a:pt x="12" y="168"/>
                    <a:pt x="4" y="165"/>
                    <a:pt x="4" y="16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8" y="0"/>
                    <a:pt x="19" y="0"/>
                  </a:cubicBezTo>
                  <a:cubicBezTo>
                    <a:pt x="424" y="0"/>
                    <a:pt x="424" y="0"/>
                    <a:pt x="424" y="0"/>
                  </a:cubicBezTo>
                  <a:cubicBezTo>
                    <a:pt x="434" y="0"/>
                    <a:pt x="442" y="3"/>
                    <a:pt x="443" y="7"/>
                  </a:cubicBezTo>
                  <a:cubicBezTo>
                    <a:pt x="453" y="161"/>
                    <a:pt x="453" y="161"/>
                    <a:pt x="453" y="161"/>
                  </a:cubicBezTo>
                  <a:cubicBezTo>
                    <a:pt x="453" y="165"/>
                    <a:pt x="445" y="168"/>
                    <a:pt x="435" y="168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1" name="íṣļïdé">
              <a:extLst>
                <a:ext uri="{FF2B5EF4-FFF2-40B4-BE49-F238E27FC236}">
                  <a16:creationId xmlns:a16="http://schemas.microsoft.com/office/drawing/2014/main" xmlns="" id="{F03B2F7A-3BC6-4C2F-ABAB-E0179C6E83AE}"/>
                </a:ext>
              </a:extLst>
            </p:cNvPr>
            <p:cNvSpPr/>
            <p:nvPr/>
          </p:nvSpPr>
          <p:spPr bwMode="auto">
            <a:xfrm>
              <a:off x="6422595" y="4909152"/>
              <a:ext cx="234534" cy="84389"/>
            </a:xfrm>
            <a:custGeom>
              <a:avLst/>
              <a:gdLst>
                <a:gd name="T0" fmla="*/ 444 w 463"/>
                <a:gd name="T1" fmla="*/ 168 h 168"/>
                <a:gd name="T2" fmla="*/ 32 w 463"/>
                <a:gd name="T3" fmla="*/ 168 h 168"/>
                <a:gd name="T4" fmla="*/ 13 w 463"/>
                <a:gd name="T5" fmla="*/ 161 h 168"/>
                <a:gd name="T6" fmla="*/ 1 w 463"/>
                <a:gd name="T7" fmla="*/ 7 h 168"/>
                <a:gd name="T8" fmla="*/ 18 w 463"/>
                <a:gd name="T9" fmla="*/ 0 h 168"/>
                <a:gd name="T10" fmla="*/ 424 w 463"/>
                <a:gd name="T11" fmla="*/ 0 h 168"/>
                <a:gd name="T12" fmla="*/ 443 w 463"/>
                <a:gd name="T13" fmla="*/ 7 h 168"/>
                <a:gd name="T14" fmla="*/ 462 w 463"/>
                <a:gd name="T15" fmla="*/ 161 h 168"/>
                <a:gd name="T16" fmla="*/ 444 w 463"/>
                <a:gd name="T17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3" h="168">
                  <a:moveTo>
                    <a:pt x="444" y="168"/>
                  </a:moveTo>
                  <a:cubicBezTo>
                    <a:pt x="32" y="168"/>
                    <a:pt x="32" y="168"/>
                    <a:pt x="32" y="168"/>
                  </a:cubicBezTo>
                  <a:cubicBezTo>
                    <a:pt x="21" y="168"/>
                    <a:pt x="13" y="165"/>
                    <a:pt x="13" y="161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3"/>
                    <a:pt x="8" y="0"/>
                    <a:pt x="18" y="0"/>
                  </a:cubicBezTo>
                  <a:cubicBezTo>
                    <a:pt x="424" y="0"/>
                    <a:pt x="424" y="0"/>
                    <a:pt x="424" y="0"/>
                  </a:cubicBezTo>
                  <a:cubicBezTo>
                    <a:pt x="434" y="0"/>
                    <a:pt x="442" y="3"/>
                    <a:pt x="443" y="7"/>
                  </a:cubicBezTo>
                  <a:cubicBezTo>
                    <a:pt x="462" y="161"/>
                    <a:pt x="462" y="161"/>
                    <a:pt x="462" y="161"/>
                  </a:cubicBezTo>
                  <a:cubicBezTo>
                    <a:pt x="463" y="165"/>
                    <a:pt x="455" y="168"/>
                    <a:pt x="444" y="168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2" name="íṣľîďê">
              <a:extLst>
                <a:ext uri="{FF2B5EF4-FFF2-40B4-BE49-F238E27FC236}">
                  <a16:creationId xmlns:a16="http://schemas.microsoft.com/office/drawing/2014/main" xmlns="" id="{E34B4900-BE2B-403E-B36E-6DE40DE59121}"/>
                </a:ext>
              </a:extLst>
            </p:cNvPr>
            <p:cNvSpPr/>
            <p:nvPr/>
          </p:nvSpPr>
          <p:spPr bwMode="auto">
            <a:xfrm>
              <a:off x="6688912" y="4909152"/>
              <a:ext cx="238918" cy="84389"/>
            </a:xfrm>
            <a:custGeom>
              <a:avLst/>
              <a:gdLst>
                <a:gd name="T0" fmla="*/ 453 w 471"/>
                <a:gd name="T1" fmla="*/ 168 h 168"/>
                <a:gd name="T2" fmla="*/ 41 w 471"/>
                <a:gd name="T3" fmla="*/ 168 h 168"/>
                <a:gd name="T4" fmla="*/ 21 w 471"/>
                <a:gd name="T5" fmla="*/ 161 h 168"/>
                <a:gd name="T6" fmla="*/ 0 w 471"/>
                <a:gd name="T7" fmla="*/ 7 h 168"/>
                <a:gd name="T8" fmla="*/ 18 w 471"/>
                <a:gd name="T9" fmla="*/ 0 h 168"/>
                <a:gd name="T10" fmla="*/ 423 w 471"/>
                <a:gd name="T11" fmla="*/ 0 h 168"/>
                <a:gd name="T12" fmla="*/ 442 w 471"/>
                <a:gd name="T13" fmla="*/ 7 h 168"/>
                <a:gd name="T14" fmla="*/ 471 w 471"/>
                <a:gd name="T15" fmla="*/ 161 h 168"/>
                <a:gd name="T16" fmla="*/ 453 w 471"/>
                <a:gd name="T17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1" h="168">
                  <a:moveTo>
                    <a:pt x="453" y="168"/>
                  </a:moveTo>
                  <a:cubicBezTo>
                    <a:pt x="41" y="168"/>
                    <a:pt x="41" y="168"/>
                    <a:pt x="41" y="168"/>
                  </a:cubicBezTo>
                  <a:cubicBezTo>
                    <a:pt x="30" y="168"/>
                    <a:pt x="22" y="165"/>
                    <a:pt x="21" y="16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8" y="0"/>
                    <a:pt x="18" y="0"/>
                  </a:cubicBezTo>
                  <a:cubicBezTo>
                    <a:pt x="423" y="0"/>
                    <a:pt x="423" y="0"/>
                    <a:pt x="423" y="0"/>
                  </a:cubicBezTo>
                  <a:cubicBezTo>
                    <a:pt x="433" y="0"/>
                    <a:pt x="442" y="3"/>
                    <a:pt x="442" y="7"/>
                  </a:cubicBezTo>
                  <a:cubicBezTo>
                    <a:pt x="471" y="161"/>
                    <a:pt x="471" y="161"/>
                    <a:pt x="471" y="161"/>
                  </a:cubicBezTo>
                  <a:cubicBezTo>
                    <a:pt x="471" y="165"/>
                    <a:pt x="463" y="168"/>
                    <a:pt x="453" y="168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3" name="îṥļïḓè">
              <a:extLst>
                <a:ext uri="{FF2B5EF4-FFF2-40B4-BE49-F238E27FC236}">
                  <a16:creationId xmlns:a16="http://schemas.microsoft.com/office/drawing/2014/main" xmlns="" id="{179229CD-704B-4382-8A2E-12ADE3D50E1A}"/>
                </a:ext>
              </a:extLst>
            </p:cNvPr>
            <p:cNvSpPr/>
            <p:nvPr/>
          </p:nvSpPr>
          <p:spPr bwMode="auto">
            <a:xfrm>
              <a:off x="6951941" y="4909152"/>
              <a:ext cx="242206" cy="84389"/>
            </a:xfrm>
            <a:custGeom>
              <a:avLst/>
              <a:gdLst>
                <a:gd name="T0" fmla="*/ 462 w 480"/>
                <a:gd name="T1" fmla="*/ 168 h 168"/>
                <a:gd name="T2" fmla="*/ 50 w 480"/>
                <a:gd name="T3" fmla="*/ 168 h 168"/>
                <a:gd name="T4" fmla="*/ 30 w 480"/>
                <a:gd name="T5" fmla="*/ 161 h 168"/>
                <a:gd name="T6" fmla="*/ 0 w 480"/>
                <a:gd name="T7" fmla="*/ 7 h 168"/>
                <a:gd name="T8" fmla="*/ 17 w 480"/>
                <a:gd name="T9" fmla="*/ 0 h 168"/>
                <a:gd name="T10" fmla="*/ 423 w 480"/>
                <a:gd name="T11" fmla="*/ 0 h 168"/>
                <a:gd name="T12" fmla="*/ 442 w 480"/>
                <a:gd name="T13" fmla="*/ 7 h 168"/>
                <a:gd name="T14" fmla="*/ 479 w 480"/>
                <a:gd name="T15" fmla="*/ 161 h 168"/>
                <a:gd name="T16" fmla="*/ 462 w 480"/>
                <a:gd name="T17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168">
                  <a:moveTo>
                    <a:pt x="462" y="168"/>
                  </a:moveTo>
                  <a:cubicBezTo>
                    <a:pt x="50" y="168"/>
                    <a:pt x="50" y="168"/>
                    <a:pt x="50" y="168"/>
                  </a:cubicBezTo>
                  <a:cubicBezTo>
                    <a:pt x="39" y="168"/>
                    <a:pt x="30" y="165"/>
                    <a:pt x="30" y="16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7" y="0"/>
                    <a:pt x="17" y="0"/>
                  </a:cubicBezTo>
                  <a:cubicBezTo>
                    <a:pt x="423" y="0"/>
                    <a:pt x="423" y="0"/>
                    <a:pt x="423" y="0"/>
                  </a:cubicBezTo>
                  <a:cubicBezTo>
                    <a:pt x="433" y="0"/>
                    <a:pt x="442" y="3"/>
                    <a:pt x="442" y="7"/>
                  </a:cubicBezTo>
                  <a:cubicBezTo>
                    <a:pt x="479" y="161"/>
                    <a:pt x="479" y="161"/>
                    <a:pt x="479" y="161"/>
                  </a:cubicBezTo>
                  <a:cubicBezTo>
                    <a:pt x="480" y="165"/>
                    <a:pt x="472" y="168"/>
                    <a:pt x="462" y="168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4" name="îṥļïḑè">
              <a:extLst>
                <a:ext uri="{FF2B5EF4-FFF2-40B4-BE49-F238E27FC236}">
                  <a16:creationId xmlns:a16="http://schemas.microsoft.com/office/drawing/2014/main" xmlns="" id="{370E957A-0A81-4290-AFF6-E6A3FA0EE65F}"/>
                </a:ext>
              </a:extLst>
            </p:cNvPr>
            <p:cNvSpPr/>
            <p:nvPr/>
          </p:nvSpPr>
          <p:spPr bwMode="auto">
            <a:xfrm>
              <a:off x="7224834" y="4909152"/>
              <a:ext cx="247686" cy="84389"/>
            </a:xfrm>
            <a:custGeom>
              <a:avLst/>
              <a:gdLst>
                <a:gd name="T0" fmla="*/ 472 w 490"/>
                <a:gd name="T1" fmla="*/ 168 h 168"/>
                <a:gd name="T2" fmla="*/ 60 w 490"/>
                <a:gd name="T3" fmla="*/ 168 h 168"/>
                <a:gd name="T4" fmla="*/ 39 w 490"/>
                <a:gd name="T5" fmla="*/ 161 h 168"/>
                <a:gd name="T6" fmla="*/ 1 w 490"/>
                <a:gd name="T7" fmla="*/ 7 h 168"/>
                <a:gd name="T8" fmla="*/ 18 w 490"/>
                <a:gd name="T9" fmla="*/ 0 h 168"/>
                <a:gd name="T10" fmla="*/ 423 w 490"/>
                <a:gd name="T11" fmla="*/ 0 h 168"/>
                <a:gd name="T12" fmla="*/ 443 w 490"/>
                <a:gd name="T13" fmla="*/ 7 h 168"/>
                <a:gd name="T14" fmla="*/ 489 w 490"/>
                <a:gd name="T15" fmla="*/ 161 h 168"/>
                <a:gd name="T16" fmla="*/ 472 w 490"/>
                <a:gd name="T17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0" h="168">
                  <a:moveTo>
                    <a:pt x="472" y="168"/>
                  </a:moveTo>
                  <a:cubicBezTo>
                    <a:pt x="60" y="168"/>
                    <a:pt x="60" y="168"/>
                    <a:pt x="60" y="168"/>
                  </a:cubicBezTo>
                  <a:cubicBezTo>
                    <a:pt x="49" y="168"/>
                    <a:pt x="40" y="165"/>
                    <a:pt x="39" y="161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3"/>
                    <a:pt x="8" y="0"/>
                    <a:pt x="18" y="0"/>
                  </a:cubicBezTo>
                  <a:cubicBezTo>
                    <a:pt x="423" y="0"/>
                    <a:pt x="423" y="0"/>
                    <a:pt x="423" y="0"/>
                  </a:cubicBezTo>
                  <a:cubicBezTo>
                    <a:pt x="433" y="0"/>
                    <a:pt x="442" y="3"/>
                    <a:pt x="443" y="7"/>
                  </a:cubicBezTo>
                  <a:cubicBezTo>
                    <a:pt x="489" y="161"/>
                    <a:pt x="489" y="161"/>
                    <a:pt x="489" y="161"/>
                  </a:cubicBezTo>
                  <a:cubicBezTo>
                    <a:pt x="490" y="165"/>
                    <a:pt x="483" y="168"/>
                    <a:pt x="472" y="168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5" name="í$lïḍe">
              <a:extLst>
                <a:ext uri="{FF2B5EF4-FFF2-40B4-BE49-F238E27FC236}">
                  <a16:creationId xmlns:a16="http://schemas.microsoft.com/office/drawing/2014/main" xmlns="" id="{CC5232C9-1569-4ABF-B0C2-A4E5DCFCDE67}"/>
                </a:ext>
              </a:extLst>
            </p:cNvPr>
            <p:cNvSpPr/>
            <p:nvPr/>
          </p:nvSpPr>
          <p:spPr bwMode="auto">
            <a:xfrm>
              <a:off x="7485671" y="4909152"/>
              <a:ext cx="252070" cy="84389"/>
            </a:xfrm>
            <a:custGeom>
              <a:avLst/>
              <a:gdLst>
                <a:gd name="T0" fmla="*/ 481 w 499"/>
                <a:gd name="T1" fmla="*/ 168 h 168"/>
                <a:gd name="T2" fmla="*/ 68 w 499"/>
                <a:gd name="T3" fmla="*/ 168 h 168"/>
                <a:gd name="T4" fmla="*/ 48 w 499"/>
                <a:gd name="T5" fmla="*/ 161 h 168"/>
                <a:gd name="T6" fmla="*/ 1 w 499"/>
                <a:gd name="T7" fmla="*/ 7 h 168"/>
                <a:gd name="T8" fmla="*/ 17 w 499"/>
                <a:gd name="T9" fmla="*/ 0 h 168"/>
                <a:gd name="T10" fmla="*/ 422 w 499"/>
                <a:gd name="T11" fmla="*/ 0 h 168"/>
                <a:gd name="T12" fmla="*/ 443 w 499"/>
                <a:gd name="T13" fmla="*/ 7 h 168"/>
                <a:gd name="T14" fmla="*/ 497 w 499"/>
                <a:gd name="T15" fmla="*/ 161 h 168"/>
                <a:gd name="T16" fmla="*/ 481 w 499"/>
                <a:gd name="T17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9" h="168">
                  <a:moveTo>
                    <a:pt x="481" y="168"/>
                  </a:moveTo>
                  <a:cubicBezTo>
                    <a:pt x="68" y="168"/>
                    <a:pt x="68" y="168"/>
                    <a:pt x="68" y="168"/>
                  </a:cubicBezTo>
                  <a:cubicBezTo>
                    <a:pt x="58" y="168"/>
                    <a:pt x="49" y="165"/>
                    <a:pt x="48" y="161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3"/>
                    <a:pt x="7" y="0"/>
                    <a:pt x="17" y="0"/>
                  </a:cubicBezTo>
                  <a:cubicBezTo>
                    <a:pt x="422" y="0"/>
                    <a:pt x="422" y="0"/>
                    <a:pt x="422" y="0"/>
                  </a:cubicBezTo>
                  <a:cubicBezTo>
                    <a:pt x="432" y="0"/>
                    <a:pt x="442" y="3"/>
                    <a:pt x="443" y="7"/>
                  </a:cubicBezTo>
                  <a:cubicBezTo>
                    <a:pt x="497" y="161"/>
                    <a:pt x="497" y="161"/>
                    <a:pt x="497" y="161"/>
                  </a:cubicBezTo>
                  <a:cubicBezTo>
                    <a:pt x="499" y="165"/>
                    <a:pt x="491" y="168"/>
                    <a:pt x="481" y="168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6" name="íSļiḋê">
              <a:extLst>
                <a:ext uri="{FF2B5EF4-FFF2-40B4-BE49-F238E27FC236}">
                  <a16:creationId xmlns:a16="http://schemas.microsoft.com/office/drawing/2014/main" xmlns="" id="{20DBAE93-A563-4811-800C-52A010FC8381}"/>
                </a:ext>
              </a:extLst>
            </p:cNvPr>
            <p:cNvSpPr/>
            <p:nvPr/>
          </p:nvSpPr>
          <p:spPr bwMode="auto">
            <a:xfrm>
              <a:off x="7754180" y="4909152"/>
              <a:ext cx="257549" cy="84389"/>
            </a:xfrm>
            <a:custGeom>
              <a:avLst/>
              <a:gdLst>
                <a:gd name="T0" fmla="*/ 490 w 508"/>
                <a:gd name="T1" fmla="*/ 168 h 168"/>
                <a:gd name="T2" fmla="*/ 78 w 508"/>
                <a:gd name="T3" fmla="*/ 168 h 168"/>
                <a:gd name="T4" fmla="*/ 57 w 508"/>
                <a:gd name="T5" fmla="*/ 161 h 168"/>
                <a:gd name="T6" fmla="*/ 1 w 508"/>
                <a:gd name="T7" fmla="*/ 7 h 168"/>
                <a:gd name="T8" fmla="*/ 17 w 508"/>
                <a:gd name="T9" fmla="*/ 0 h 168"/>
                <a:gd name="T10" fmla="*/ 422 w 508"/>
                <a:gd name="T11" fmla="*/ 0 h 168"/>
                <a:gd name="T12" fmla="*/ 443 w 508"/>
                <a:gd name="T13" fmla="*/ 7 h 168"/>
                <a:gd name="T14" fmla="*/ 506 w 508"/>
                <a:gd name="T15" fmla="*/ 161 h 168"/>
                <a:gd name="T16" fmla="*/ 490 w 508"/>
                <a:gd name="T17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8" h="168">
                  <a:moveTo>
                    <a:pt x="490" y="168"/>
                  </a:moveTo>
                  <a:cubicBezTo>
                    <a:pt x="78" y="168"/>
                    <a:pt x="78" y="168"/>
                    <a:pt x="78" y="168"/>
                  </a:cubicBezTo>
                  <a:cubicBezTo>
                    <a:pt x="67" y="168"/>
                    <a:pt x="58" y="165"/>
                    <a:pt x="57" y="161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3"/>
                    <a:pt x="7" y="0"/>
                    <a:pt x="17" y="0"/>
                  </a:cubicBezTo>
                  <a:cubicBezTo>
                    <a:pt x="422" y="0"/>
                    <a:pt x="422" y="0"/>
                    <a:pt x="422" y="0"/>
                  </a:cubicBezTo>
                  <a:cubicBezTo>
                    <a:pt x="432" y="0"/>
                    <a:pt x="442" y="3"/>
                    <a:pt x="443" y="7"/>
                  </a:cubicBezTo>
                  <a:cubicBezTo>
                    <a:pt x="506" y="161"/>
                    <a:pt x="506" y="161"/>
                    <a:pt x="506" y="161"/>
                  </a:cubicBezTo>
                  <a:cubicBezTo>
                    <a:pt x="508" y="165"/>
                    <a:pt x="501" y="168"/>
                    <a:pt x="490" y="168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7" name="îṧļîdê">
              <a:extLst>
                <a:ext uri="{FF2B5EF4-FFF2-40B4-BE49-F238E27FC236}">
                  <a16:creationId xmlns:a16="http://schemas.microsoft.com/office/drawing/2014/main" xmlns="" id="{E39A344F-96B9-476C-8E0D-AA8ADB0157C6}"/>
                </a:ext>
              </a:extLst>
            </p:cNvPr>
            <p:cNvSpPr/>
            <p:nvPr/>
          </p:nvSpPr>
          <p:spPr bwMode="auto">
            <a:xfrm>
              <a:off x="4430149" y="4813804"/>
              <a:ext cx="246590" cy="82197"/>
            </a:xfrm>
            <a:custGeom>
              <a:avLst/>
              <a:gdLst>
                <a:gd name="T0" fmla="*/ 421 w 487"/>
                <a:gd name="T1" fmla="*/ 161 h 161"/>
                <a:gd name="T2" fmla="*/ 17 w 487"/>
                <a:gd name="T3" fmla="*/ 161 h 161"/>
                <a:gd name="T4" fmla="*/ 1 w 487"/>
                <a:gd name="T5" fmla="*/ 154 h 161"/>
                <a:gd name="T6" fmla="*/ 53 w 487"/>
                <a:gd name="T7" fmla="*/ 6 h 161"/>
                <a:gd name="T8" fmla="*/ 73 w 487"/>
                <a:gd name="T9" fmla="*/ 0 h 161"/>
                <a:gd name="T10" fmla="*/ 470 w 487"/>
                <a:gd name="T11" fmla="*/ 0 h 161"/>
                <a:gd name="T12" fmla="*/ 486 w 487"/>
                <a:gd name="T13" fmla="*/ 6 h 161"/>
                <a:gd name="T14" fmla="*/ 441 w 487"/>
                <a:gd name="T15" fmla="*/ 154 h 161"/>
                <a:gd name="T16" fmla="*/ 421 w 487"/>
                <a:gd name="T17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7" h="161">
                  <a:moveTo>
                    <a:pt x="421" y="161"/>
                  </a:moveTo>
                  <a:cubicBezTo>
                    <a:pt x="17" y="161"/>
                    <a:pt x="17" y="161"/>
                    <a:pt x="17" y="161"/>
                  </a:cubicBezTo>
                  <a:cubicBezTo>
                    <a:pt x="7" y="161"/>
                    <a:pt x="0" y="158"/>
                    <a:pt x="1" y="154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4" y="3"/>
                    <a:pt x="63" y="0"/>
                    <a:pt x="73" y="0"/>
                  </a:cubicBezTo>
                  <a:cubicBezTo>
                    <a:pt x="470" y="0"/>
                    <a:pt x="470" y="0"/>
                    <a:pt x="470" y="0"/>
                  </a:cubicBezTo>
                  <a:cubicBezTo>
                    <a:pt x="480" y="0"/>
                    <a:pt x="487" y="3"/>
                    <a:pt x="486" y="6"/>
                  </a:cubicBezTo>
                  <a:cubicBezTo>
                    <a:pt x="441" y="154"/>
                    <a:pt x="441" y="154"/>
                    <a:pt x="441" y="154"/>
                  </a:cubicBezTo>
                  <a:cubicBezTo>
                    <a:pt x="440" y="158"/>
                    <a:pt x="431" y="161"/>
                    <a:pt x="421" y="161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8" name="íṩļïḑe">
              <a:extLst>
                <a:ext uri="{FF2B5EF4-FFF2-40B4-BE49-F238E27FC236}">
                  <a16:creationId xmlns:a16="http://schemas.microsoft.com/office/drawing/2014/main" xmlns="" id="{ACB1E3B0-465F-4812-BDD2-2CE9765D1130}"/>
                </a:ext>
              </a:extLst>
            </p:cNvPr>
            <p:cNvSpPr/>
            <p:nvPr/>
          </p:nvSpPr>
          <p:spPr bwMode="auto">
            <a:xfrm>
              <a:off x="4692082" y="4813804"/>
              <a:ext cx="242206" cy="82197"/>
            </a:xfrm>
            <a:custGeom>
              <a:avLst/>
              <a:gdLst>
                <a:gd name="T0" fmla="*/ 422 w 478"/>
                <a:gd name="T1" fmla="*/ 161 h 161"/>
                <a:gd name="T2" fmla="*/ 17 w 478"/>
                <a:gd name="T3" fmla="*/ 161 h 161"/>
                <a:gd name="T4" fmla="*/ 1 w 478"/>
                <a:gd name="T5" fmla="*/ 154 h 161"/>
                <a:gd name="T6" fmla="*/ 44 w 478"/>
                <a:gd name="T7" fmla="*/ 6 h 161"/>
                <a:gd name="T8" fmla="*/ 64 w 478"/>
                <a:gd name="T9" fmla="*/ 0 h 161"/>
                <a:gd name="T10" fmla="*/ 461 w 478"/>
                <a:gd name="T11" fmla="*/ 0 h 161"/>
                <a:gd name="T12" fmla="*/ 478 w 478"/>
                <a:gd name="T13" fmla="*/ 6 h 161"/>
                <a:gd name="T14" fmla="*/ 441 w 478"/>
                <a:gd name="T15" fmla="*/ 154 h 161"/>
                <a:gd name="T16" fmla="*/ 422 w 478"/>
                <a:gd name="T17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8" h="161">
                  <a:moveTo>
                    <a:pt x="422" y="161"/>
                  </a:moveTo>
                  <a:cubicBezTo>
                    <a:pt x="17" y="161"/>
                    <a:pt x="17" y="161"/>
                    <a:pt x="17" y="161"/>
                  </a:cubicBezTo>
                  <a:cubicBezTo>
                    <a:pt x="7" y="161"/>
                    <a:pt x="0" y="158"/>
                    <a:pt x="1" y="154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5" y="3"/>
                    <a:pt x="54" y="0"/>
                    <a:pt x="64" y="0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71" y="0"/>
                    <a:pt x="478" y="3"/>
                    <a:pt x="478" y="6"/>
                  </a:cubicBezTo>
                  <a:cubicBezTo>
                    <a:pt x="441" y="154"/>
                    <a:pt x="441" y="154"/>
                    <a:pt x="441" y="154"/>
                  </a:cubicBezTo>
                  <a:cubicBezTo>
                    <a:pt x="441" y="158"/>
                    <a:pt x="432" y="161"/>
                    <a:pt x="422" y="161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9" name="îślîḍé">
              <a:extLst>
                <a:ext uri="{FF2B5EF4-FFF2-40B4-BE49-F238E27FC236}">
                  <a16:creationId xmlns:a16="http://schemas.microsoft.com/office/drawing/2014/main" xmlns="" id="{97178CF7-58F5-4E86-8B78-043F12F3A17C}"/>
                </a:ext>
              </a:extLst>
            </p:cNvPr>
            <p:cNvSpPr/>
            <p:nvPr/>
          </p:nvSpPr>
          <p:spPr bwMode="auto">
            <a:xfrm>
              <a:off x="4960591" y="4813804"/>
              <a:ext cx="237822" cy="82197"/>
            </a:xfrm>
            <a:custGeom>
              <a:avLst/>
              <a:gdLst>
                <a:gd name="T0" fmla="*/ 422 w 470"/>
                <a:gd name="T1" fmla="*/ 161 h 161"/>
                <a:gd name="T2" fmla="*/ 18 w 470"/>
                <a:gd name="T3" fmla="*/ 161 h 161"/>
                <a:gd name="T4" fmla="*/ 1 w 470"/>
                <a:gd name="T5" fmla="*/ 154 h 161"/>
                <a:gd name="T6" fmla="*/ 36 w 470"/>
                <a:gd name="T7" fmla="*/ 6 h 161"/>
                <a:gd name="T8" fmla="*/ 55 w 470"/>
                <a:gd name="T9" fmla="*/ 0 h 161"/>
                <a:gd name="T10" fmla="*/ 452 w 470"/>
                <a:gd name="T11" fmla="*/ 0 h 161"/>
                <a:gd name="T12" fmla="*/ 469 w 470"/>
                <a:gd name="T13" fmla="*/ 6 h 161"/>
                <a:gd name="T14" fmla="*/ 441 w 470"/>
                <a:gd name="T15" fmla="*/ 154 h 161"/>
                <a:gd name="T16" fmla="*/ 422 w 470"/>
                <a:gd name="T17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0" h="161">
                  <a:moveTo>
                    <a:pt x="422" y="161"/>
                  </a:moveTo>
                  <a:cubicBezTo>
                    <a:pt x="18" y="161"/>
                    <a:pt x="18" y="161"/>
                    <a:pt x="18" y="161"/>
                  </a:cubicBezTo>
                  <a:cubicBezTo>
                    <a:pt x="8" y="161"/>
                    <a:pt x="0" y="158"/>
                    <a:pt x="1" y="154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7" y="3"/>
                    <a:pt x="45" y="0"/>
                    <a:pt x="55" y="0"/>
                  </a:cubicBezTo>
                  <a:cubicBezTo>
                    <a:pt x="452" y="0"/>
                    <a:pt x="452" y="0"/>
                    <a:pt x="452" y="0"/>
                  </a:cubicBezTo>
                  <a:cubicBezTo>
                    <a:pt x="462" y="0"/>
                    <a:pt x="470" y="3"/>
                    <a:pt x="469" y="6"/>
                  </a:cubicBezTo>
                  <a:cubicBezTo>
                    <a:pt x="441" y="154"/>
                    <a:pt x="441" y="154"/>
                    <a:pt x="441" y="154"/>
                  </a:cubicBezTo>
                  <a:cubicBezTo>
                    <a:pt x="441" y="158"/>
                    <a:pt x="432" y="161"/>
                    <a:pt x="422" y="161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0" name="íṣ1iḍê">
              <a:extLst>
                <a:ext uri="{FF2B5EF4-FFF2-40B4-BE49-F238E27FC236}">
                  <a16:creationId xmlns:a16="http://schemas.microsoft.com/office/drawing/2014/main" xmlns="" id="{48851DBA-5E7F-4E6F-8A67-4FE75FDED1E3}"/>
                </a:ext>
              </a:extLst>
            </p:cNvPr>
            <p:cNvSpPr/>
            <p:nvPr/>
          </p:nvSpPr>
          <p:spPr bwMode="auto">
            <a:xfrm>
              <a:off x="5222524" y="4813804"/>
              <a:ext cx="233438" cy="82197"/>
            </a:xfrm>
            <a:custGeom>
              <a:avLst/>
              <a:gdLst>
                <a:gd name="T0" fmla="*/ 422 w 461"/>
                <a:gd name="T1" fmla="*/ 161 h 161"/>
                <a:gd name="T2" fmla="*/ 18 w 461"/>
                <a:gd name="T3" fmla="*/ 161 h 161"/>
                <a:gd name="T4" fmla="*/ 1 w 461"/>
                <a:gd name="T5" fmla="*/ 154 h 161"/>
                <a:gd name="T6" fmla="*/ 27 w 461"/>
                <a:gd name="T7" fmla="*/ 6 h 161"/>
                <a:gd name="T8" fmla="*/ 46 w 461"/>
                <a:gd name="T9" fmla="*/ 0 h 161"/>
                <a:gd name="T10" fmla="*/ 443 w 461"/>
                <a:gd name="T11" fmla="*/ 0 h 161"/>
                <a:gd name="T12" fmla="*/ 460 w 461"/>
                <a:gd name="T13" fmla="*/ 6 h 161"/>
                <a:gd name="T14" fmla="*/ 441 w 461"/>
                <a:gd name="T15" fmla="*/ 154 h 161"/>
                <a:gd name="T16" fmla="*/ 422 w 461"/>
                <a:gd name="T17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161">
                  <a:moveTo>
                    <a:pt x="422" y="161"/>
                  </a:moveTo>
                  <a:cubicBezTo>
                    <a:pt x="18" y="161"/>
                    <a:pt x="18" y="161"/>
                    <a:pt x="18" y="161"/>
                  </a:cubicBezTo>
                  <a:cubicBezTo>
                    <a:pt x="8" y="161"/>
                    <a:pt x="0" y="158"/>
                    <a:pt x="1" y="154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8" y="3"/>
                    <a:pt x="36" y="0"/>
                    <a:pt x="46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3" y="0"/>
                    <a:pt x="461" y="3"/>
                    <a:pt x="460" y="6"/>
                  </a:cubicBezTo>
                  <a:cubicBezTo>
                    <a:pt x="441" y="154"/>
                    <a:pt x="441" y="154"/>
                    <a:pt x="441" y="154"/>
                  </a:cubicBezTo>
                  <a:cubicBezTo>
                    <a:pt x="441" y="158"/>
                    <a:pt x="432" y="161"/>
                    <a:pt x="422" y="161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1" name="íṡlíḍê">
              <a:extLst>
                <a:ext uri="{FF2B5EF4-FFF2-40B4-BE49-F238E27FC236}">
                  <a16:creationId xmlns:a16="http://schemas.microsoft.com/office/drawing/2014/main" xmlns="" id="{DDE14936-6245-4DBD-9CC6-7656AC718E47}"/>
                </a:ext>
              </a:extLst>
            </p:cNvPr>
            <p:cNvSpPr/>
            <p:nvPr/>
          </p:nvSpPr>
          <p:spPr bwMode="auto">
            <a:xfrm>
              <a:off x="5493225" y="4813804"/>
              <a:ext cx="229055" cy="82197"/>
            </a:xfrm>
            <a:custGeom>
              <a:avLst/>
              <a:gdLst>
                <a:gd name="T0" fmla="*/ 422 w 452"/>
                <a:gd name="T1" fmla="*/ 161 h 161"/>
                <a:gd name="T2" fmla="*/ 18 w 452"/>
                <a:gd name="T3" fmla="*/ 161 h 161"/>
                <a:gd name="T4" fmla="*/ 1 w 452"/>
                <a:gd name="T5" fmla="*/ 154 h 161"/>
                <a:gd name="T6" fmla="*/ 18 w 452"/>
                <a:gd name="T7" fmla="*/ 6 h 161"/>
                <a:gd name="T8" fmla="*/ 37 w 452"/>
                <a:gd name="T9" fmla="*/ 0 h 161"/>
                <a:gd name="T10" fmla="*/ 434 w 452"/>
                <a:gd name="T11" fmla="*/ 0 h 161"/>
                <a:gd name="T12" fmla="*/ 452 w 452"/>
                <a:gd name="T13" fmla="*/ 6 h 161"/>
                <a:gd name="T14" fmla="*/ 441 w 452"/>
                <a:gd name="T15" fmla="*/ 154 h 161"/>
                <a:gd name="T16" fmla="*/ 422 w 452"/>
                <a:gd name="T17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2" h="161">
                  <a:moveTo>
                    <a:pt x="422" y="161"/>
                  </a:moveTo>
                  <a:cubicBezTo>
                    <a:pt x="18" y="161"/>
                    <a:pt x="18" y="161"/>
                    <a:pt x="18" y="161"/>
                  </a:cubicBezTo>
                  <a:cubicBezTo>
                    <a:pt x="8" y="161"/>
                    <a:pt x="0" y="158"/>
                    <a:pt x="1" y="154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9" y="3"/>
                    <a:pt x="27" y="0"/>
                    <a:pt x="37" y="0"/>
                  </a:cubicBezTo>
                  <a:cubicBezTo>
                    <a:pt x="434" y="0"/>
                    <a:pt x="434" y="0"/>
                    <a:pt x="434" y="0"/>
                  </a:cubicBezTo>
                  <a:cubicBezTo>
                    <a:pt x="444" y="0"/>
                    <a:pt x="452" y="3"/>
                    <a:pt x="452" y="6"/>
                  </a:cubicBezTo>
                  <a:cubicBezTo>
                    <a:pt x="441" y="154"/>
                    <a:pt x="441" y="154"/>
                    <a:pt x="441" y="154"/>
                  </a:cubicBezTo>
                  <a:cubicBezTo>
                    <a:pt x="441" y="158"/>
                    <a:pt x="432" y="161"/>
                    <a:pt x="422" y="161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2" name="íṣlîḋê">
              <a:extLst>
                <a:ext uri="{FF2B5EF4-FFF2-40B4-BE49-F238E27FC236}">
                  <a16:creationId xmlns:a16="http://schemas.microsoft.com/office/drawing/2014/main" xmlns="" id="{7E10AF4E-49B5-45F7-9AC9-4F58BFDD5F6C}"/>
                </a:ext>
              </a:extLst>
            </p:cNvPr>
            <p:cNvSpPr/>
            <p:nvPr/>
          </p:nvSpPr>
          <p:spPr bwMode="auto">
            <a:xfrm>
              <a:off x="5752966" y="4813804"/>
              <a:ext cx="224671" cy="82197"/>
            </a:xfrm>
            <a:custGeom>
              <a:avLst/>
              <a:gdLst>
                <a:gd name="T0" fmla="*/ 422 w 443"/>
                <a:gd name="T1" fmla="*/ 161 h 161"/>
                <a:gd name="T2" fmla="*/ 18 w 443"/>
                <a:gd name="T3" fmla="*/ 161 h 161"/>
                <a:gd name="T4" fmla="*/ 0 w 443"/>
                <a:gd name="T5" fmla="*/ 154 h 161"/>
                <a:gd name="T6" fmla="*/ 9 w 443"/>
                <a:gd name="T7" fmla="*/ 6 h 161"/>
                <a:gd name="T8" fmla="*/ 28 w 443"/>
                <a:gd name="T9" fmla="*/ 0 h 161"/>
                <a:gd name="T10" fmla="*/ 425 w 443"/>
                <a:gd name="T11" fmla="*/ 0 h 161"/>
                <a:gd name="T12" fmla="*/ 443 w 443"/>
                <a:gd name="T13" fmla="*/ 6 h 161"/>
                <a:gd name="T14" fmla="*/ 440 w 443"/>
                <a:gd name="T15" fmla="*/ 154 h 161"/>
                <a:gd name="T16" fmla="*/ 422 w 443"/>
                <a:gd name="T17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3" h="161">
                  <a:moveTo>
                    <a:pt x="422" y="161"/>
                  </a:moveTo>
                  <a:cubicBezTo>
                    <a:pt x="18" y="161"/>
                    <a:pt x="18" y="161"/>
                    <a:pt x="18" y="161"/>
                  </a:cubicBezTo>
                  <a:cubicBezTo>
                    <a:pt x="8" y="161"/>
                    <a:pt x="0" y="158"/>
                    <a:pt x="0" y="154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3"/>
                    <a:pt x="18" y="0"/>
                    <a:pt x="28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435" y="0"/>
                    <a:pt x="443" y="3"/>
                    <a:pt x="443" y="6"/>
                  </a:cubicBezTo>
                  <a:cubicBezTo>
                    <a:pt x="440" y="154"/>
                    <a:pt x="440" y="154"/>
                    <a:pt x="440" y="154"/>
                  </a:cubicBezTo>
                  <a:cubicBezTo>
                    <a:pt x="440" y="158"/>
                    <a:pt x="432" y="161"/>
                    <a:pt x="422" y="161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3" name="îşľïḑe">
              <a:extLst>
                <a:ext uri="{FF2B5EF4-FFF2-40B4-BE49-F238E27FC236}">
                  <a16:creationId xmlns:a16="http://schemas.microsoft.com/office/drawing/2014/main" xmlns="" id="{FE14A253-6CAC-42FB-9F0E-89DE3C706D2C}"/>
                </a:ext>
              </a:extLst>
            </p:cNvPr>
            <p:cNvSpPr/>
            <p:nvPr/>
          </p:nvSpPr>
          <p:spPr bwMode="auto">
            <a:xfrm>
              <a:off x="6023667" y="4813804"/>
              <a:ext cx="222479" cy="82197"/>
            </a:xfrm>
            <a:custGeom>
              <a:avLst/>
              <a:gdLst>
                <a:gd name="T0" fmla="*/ 422 w 440"/>
                <a:gd name="T1" fmla="*/ 161 h 161"/>
                <a:gd name="T2" fmla="*/ 18 w 440"/>
                <a:gd name="T3" fmla="*/ 161 h 161"/>
                <a:gd name="T4" fmla="*/ 0 w 440"/>
                <a:gd name="T5" fmla="*/ 154 h 161"/>
                <a:gd name="T6" fmla="*/ 1 w 440"/>
                <a:gd name="T7" fmla="*/ 6 h 161"/>
                <a:gd name="T8" fmla="*/ 19 w 440"/>
                <a:gd name="T9" fmla="*/ 0 h 161"/>
                <a:gd name="T10" fmla="*/ 416 w 440"/>
                <a:gd name="T11" fmla="*/ 0 h 161"/>
                <a:gd name="T12" fmla="*/ 434 w 440"/>
                <a:gd name="T13" fmla="*/ 6 h 161"/>
                <a:gd name="T14" fmla="*/ 440 w 440"/>
                <a:gd name="T15" fmla="*/ 154 h 161"/>
                <a:gd name="T16" fmla="*/ 422 w 440"/>
                <a:gd name="T17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0" h="161">
                  <a:moveTo>
                    <a:pt x="422" y="161"/>
                  </a:moveTo>
                  <a:cubicBezTo>
                    <a:pt x="18" y="161"/>
                    <a:pt x="18" y="161"/>
                    <a:pt x="18" y="161"/>
                  </a:cubicBezTo>
                  <a:cubicBezTo>
                    <a:pt x="8" y="161"/>
                    <a:pt x="0" y="158"/>
                    <a:pt x="0" y="15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3"/>
                    <a:pt x="9" y="0"/>
                    <a:pt x="19" y="0"/>
                  </a:cubicBezTo>
                  <a:cubicBezTo>
                    <a:pt x="416" y="0"/>
                    <a:pt x="416" y="0"/>
                    <a:pt x="416" y="0"/>
                  </a:cubicBezTo>
                  <a:cubicBezTo>
                    <a:pt x="426" y="0"/>
                    <a:pt x="434" y="3"/>
                    <a:pt x="434" y="6"/>
                  </a:cubicBezTo>
                  <a:cubicBezTo>
                    <a:pt x="440" y="154"/>
                    <a:pt x="440" y="154"/>
                    <a:pt x="440" y="154"/>
                  </a:cubicBezTo>
                  <a:cubicBezTo>
                    <a:pt x="440" y="158"/>
                    <a:pt x="432" y="161"/>
                    <a:pt x="422" y="161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4" name="ïṣļiḍe">
              <a:extLst>
                <a:ext uri="{FF2B5EF4-FFF2-40B4-BE49-F238E27FC236}">
                  <a16:creationId xmlns:a16="http://schemas.microsoft.com/office/drawing/2014/main" xmlns="" id="{A2B8B079-7894-409D-A391-EE844A6351F4}"/>
                </a:ext>
              </a:extLst>
            </p:cNvPr>
            <p:cNvSpPr/>
            <p:nvPr/>
          </p:nvSpPr>
          <p:spPr bwMode="auto">
            <a:xfrm>
              <a:off x="6281216" y="4813804"/>
              <a:ext cx="226863" cy="82197"/>
            </a:xfrm>
            <a:custGeom>
              <a:avLst/>
              <a:gdLst>
                <a:gd name="T0" fmla="*/ 431 w 448"/>
                <a:gd name="T1" fmla="*/ 161 h 161"/>
                <a:gd name="T2" fmla="*/ 26 w 448"/>
                <a:gd name="T3" fmla="*/ 161 h 161"/>
                <a:gd name="T4" fmla="*/ 8 w 448"/>
                <a:gd name="T5" fmla="*/ 154 h 161"/>
                <a:gd name="T6" fmla="*/ 1 w 448"/>
                <a:gd name="T7" fmla="*/ 6 h 161"/>
                <a:gd name="T8" fmla="*/ 18 w 448"/>
                <a:gd name="T9" fmla="*/ 0 h 161"/>
                <a:gd name="T10" fmla="*/ 415 w 448"/>
                <a:gd name="T11" fmla="*/ 0 h 161"/>
                <a:gd name="T12" fmla="*/ 434 w 448"/>
                <a:gd name="T13" fmla="*/ 6 h 161"/>
                <a:gd name="T14" fmla="*/ 448 w 448"/>
                <a:gd name="T15" fmla="*/ 154 h 161"/>
                <a:gd name="T16" fmla="*/ 431 w 448"/>
                <a:gd name="T17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8" h="161">
                  <a:moveTo>
                    <a:pt x="431" y="161"/>
                  </a:moveTo>
                  <a:cubicBezTo>
                    <a:pt x="26" y="161"/>
                    <a:pt x="26" y="161"/>
                    <a:pt x="26" y="161"/>
                  </a:cubicBezTo>
                  <a:cubicBezTo>
                    <a:pt x="16" y="161"/>
                    <a:pt x="8" y="158"/>
                    <a:pt x="8" y="15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3"/>
                    <a:pt x="8" y="0"/>
                    <a:pt x="18" y="0"/>
                  </a:cubicBezTo>
                  <a:cubicBezTo>
                    <a:pt x="415" y="0"/>
                    <a:pt x="415" y="0"/>
                    <a:pt x="415" y="0"/>
                  </a:cubicBezTo>
                  <a:cubicBezTo>
                    <a:pt x="425" y="0"/>
                    <a:pt x="434" y="3"/>
                    <a:pt x="434" y="6"/>
                  </a:cubicBezTo>
                  <a:cubicBezTo>
                    <a:pt x="448" y="154"/>
                    <a:pt x="448" y="154"/>
                    <a:pt x="448" y="154"/>
                  </a:cubicBezTo>
                  <a:cubicBezTo>
                    <a:pt x="448" y="158"/>
                    <a:pt x="441" y="161"/>
                    <a:pt x="431" y="161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5" name="ïṧļïḑé">
              <a:extLst>
                <a:ext uri="{FF2B5EF4-FFF2-40B4-BE49-F238E27FC236}">
                  <a16:creationId xmlns:a16="http://schemas.microsoft.com/office/drawing/2014/main" xmlns="" id="{D2440E7A-10EA-492F-9881-524AEFCAAD97}"/>
                </a:ext>
              </a:extLst>
            </p:cNvPr>
            <p:cNvSpPr/>
            <p:nvPr/>
          </p:nvSpPr>
          <p:spPr bwMode="auto">
            <a:xfrm>
              <a:off x="6546437" y="4813804"/>
              <a:ext cx="231246" cy="82197"/>
            </a:xfrm>
            <a:custGeom>
              <a:avLst/>
              <a:gdLst>
                <a:gd name="T0" fmla="*/ 439 w 457"/>
                <a:gd name="T1" fmla="*/ 161 h 161"/>
                <a:gd name="T2" fmla="*/ 35 w 457"/>
                <a:gd name="T3" fmla="*/ 161 h 161"/>
                <a:gd name="T4" fmla="*/ 16 w 457"/>
                <a:gd name="T5" fmla="*/ 154 h 161"/>
                <a:gd name="T6" fmla="*/ 0 w 457"/>
                <a:gd name="T7" fmla="*/ 6 h 161"/>
                <a:gd name="T8" fmla="*/ 17 w 457"/>
                <a:gd name="T9" fmla="*/ 0 h 161"/>
                <a:gd name="T10" fmla="*/ 414 w 457"/>
                <a:gd name="T11" fmla="*/ 0 h 161"/>
                <a:gd name="T12" fmla="*/ 433 w 457"/>
                <a:gd name="T13" fmla="*/ 6 h 161"/>
                <a:gd name="T14" fmla="*/ 456 w 457"/>
                <a:gd name="T15" fmla="*/ 154 h 161"/>
                <a:gd name="T16" fmla="*/ 439 w 457"/>
                <a:gd name="T17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7" h="161">
                  <a:moveTo>
                    <a:pt x="439" y="161"/>
                  </a:moveTo>
                  <a:cubicBezTo>
                    <a:pt x="35" y="161"/>
                    <a:pt x="35" y="161"/>
                    <a:pt x="35" y="161"/>
                  </a:cubicBezTo>
                  <a:cubicBezTo>
                    <a:pt x="25" y="161"/>
                    <a:pt x="16" y="158"/>
                    <a:pt x="16" y="15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7" y="0"/>
                  </a:cubicBezTo>
                  <a:cubicBezTo>
                    <a:pt x="414" y="0"/>
                    <a:pt x="414" y="0"/>
                    <a:pt x="414" y="0"/>
                  </a:cubicBezTo>
                  <a:cubicBezTo>
                    <a:pt x="424" y="0"/>
                    <a:pt x="433" y="3"/>
                    <a:pt x="433" y="6"/>
                  </a:cubicBezTo>
                  <a:cubicBezTo>
                    <a:pt x="456" y="154"/>
                    <a:pt x="456" y="154"/>
                    <a:pt x="456" y="154"/>
                  </a:cubicBezTo>
                  <a:cubicBezTo>
                    <a:pt x="457" y="158"/>
                    <a:pt x="449" y="161"/>
                    <a:pt x="439" y="161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6" name="ïṥľïḍé">
              <a:extLst>
                <a:ext uri="{FF2B5EF4-FFF2-40B4-BE49-F238E27FC236}">
                  <a16:creationId xmlns:a16="http://schemas.microsoft.com/office/drawing/2014/main" xmlns="" id="{3F6C4982-786B-4947-8DFA-A6BD4E5B8399}"/>
                </a:ext>
              </a:extLst>
            </p:cNvPr>
            <p:cNvSpPr/>
            <p:nvPr/>
          </p:nvSpPr>
          <p:spPr bwMode="auto">
            <a:xfrm>
              <a:off x="6810563" y="4813804"/>
              <a:ext cx="236726" cy="82197"/>
            </a:xfrm>
            <a:custGeom>
              <a:avLst/>
              <a:gdLst>
                <a:gd name="T0" fmla="*/ 448 w 466"/>
                <a:gd name="T1" fmla="*/ 161 h 161"/>
                <a:gd name="T2" fmla="*/ 44 w 466"/>
                <a:gd name="T3" fmla="*/ 161 h 161"/>
                <a:gd name="T4" fmla="*/ 25 w 466"/>
                <a:gd name="T5" fmla="*/ 154 h 161"/>
                <a:gd name="T6" fmla="*/ 1 w 466"/>
                <a:gd name="T7" fmla="*/ 6 h 161"/>
                <a:gd name="T8" fmla="*/ 17 w 466"/>
                <a:gd name="T9" fmla="*/ 0 h 161"/>
                <a:gd name="T10" fmla="*/ 415 w 466"/>
                <a:gd name="T11" fmla="*/ 0 h 161"/>
                <a:gd name="T12" fmla="*/ 434 w 466"/>
                <a:gd name="T13" fmla="*/ 6 h 161"/>
                <a:gd name="T14" fmla="*/ 465 w 466"/>
                <a:gd name="T15" fmla="*/ 154 h 161"/>
                <a:gd name="T16" fmla="*/ 448 w 466"/>
                <a:gd name="T17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6" h="161">
                  <a:moveTo>
                    <a:pt x="448" y="161"/>
                  </a:moveTo>
                  <a:cubicBezTo>
                    <a:pt x="44" y="161"/>
                    <a:pt x="44" y="161"/>
                    <a:pt x="44" y="161"/>
                  </a:cubicBezTo>
                  <a:cubicBezTo>
                    <a:pt x="34" y="161"/>
                    <a:pt x="25" y="158"/>
                    <a:pt x="25" y="15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3"/>
                    <a:pt x="8" y="0"/>
                    <a:pt x="17" y="0"/>
                  </a:cubicBezTo>
                  <a:cubicBezTo>
                    <a:pt x="415" y="0"/>
                    <a:pt x="415" y="0"/>
                    <a:pt x="415" y="0"/>
                  </a:cubicBezTo>
                  <a:cubicBezTo>
                    <a:pt x="424" y="0"/>
                    <a:pt x="433" y="3"/>
                    <a:pt x="434" y="6"/>
                  </a:cubicBezTo>
                  <a:cubicBezTo>
                    <a:pt x="465" y="154"/>
                    <a:pt x="465" y="154"/>
                    <a:pt x="465" y="154"/>
                  </a:cubicBezTo>
                  <a:cubicBezTo>
                    <a:pt x="466" y="158"/>
                    <a:pt x="458" y="161"/>
                    <a:pt x="448" y="161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7" name="îS1îḑe">
              <a:extLst>
                <a:ext uri="{FF2B5EF4-FFF2-40B4-BE49-F238E27FC236}">
                  <a16:creationId xmlns:a16="http://schemas.microsoft.com/office/drawing/2014/main" xmlns="" id="{AED33BB2-1677-49A6-BE83-FC07E2C27F7C}"/>
                </a:ext>
              </a:extLst>
            </p:cNvPr>
            <p:cNvSpPr/>
            <p:nvPr/>
          </p:nvSpPr>
          <p:spPr bwMode="auto">
            <a:xfrm>
              <a:off x="7072496" y="4813804"/>
              <a:ext cx="240014" cy="82197"/>
            </a:xfrm>
            <a:custGeom>
              <a:avLst/>
              <a:gdLst>
                <a:gd name="T0" fmla="*/ 457 w 475"/>
                <a:gd name="T1" fmla="*/ 161 h 161"/>
                <a:gd name="T2" fmla="*/ 53 w 475"/>
                <a:gd name="T3" fmla="*/ 161 h 161"/>
                <a:gd name="T4" fmla="*/ 33 w 475"/>
                <a:gd name="T5" fmla="*/ 154 h 161"/>
                <a:gd name="T6" fmla="*/ 1 w 475"/>
                <a:gd name="T7" fmla="*/ 6 h 161"/>
                <a:gd name="T8" fmla="*/ 17 w 475"/>
                <a:gd name="T9" fmla="*/ 0 h 161"/>
                <a:gd name="T10" fmla="*/ 414 w 475"/>
                <a:gd name="T11" fmla="*/ 0 h 161"/>
                <a:gd name="T12" fmla="*/ 434 w 475"/>
                <a:gd name="T13" fmla="*/ 6 h 161"/>
                <a:gd name="T14" fmla="*/ 474 w 475"/>
                <a:gd name="T15" fmla="*/ 154 h 161"/>
                <a:gd name="T16" fmla="*/ 457 w 475"/>
                <a:gd name="T17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5" h="161">
                  <a:moveTo>
                    <a:pt x="457" y="161"/>
                  </a:moveTo>
                  <a:cubicBezTo>
                    <a:pt x="53" y="161"/>
                    <a:pt x="53" y="161"/>
                    <a:pt x="53" y="161"/>
                  </a:cubicBezTo>
                  <a:cubicBezTo>
                    <a:pt x="43" y="161"/>
                    <a:pt x="34" y="158"/>
                    <a:pt x="33" y="15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3"/>
                    <a:pt x="7" y="0"/>
                    <a:pt x="17" y="0"/>
                  </a:cubicBezTo>
                  <a:cubicBezTo>
                    <a:pt x="414" y="0"/>
                    <a:pt x="414" y="0"/>
                    <a:pt x="414" y="0"/>
                  </a:cubicBezTo>
                  <a:cubicBezTo>
                    <a:pt x="424" y="0"/>
                    <a:pt x="433" y="3"/>
                    <a:pt x="434" y="6"/>
                  </a:cubicBezTo>
                  <a:cubicBezTo>
                    <a:pt x="474" y="154"/>
                    <a:pt x="474" y="154"/>
                    <a:pt x="474" y="154"/>
                  </a:cubicBezTo>
                  <a:cubicBezTo>
                    <a:pt x="475" y="158"/>
                    <a:pt x="467" y="161"/>
                    <a:pt x="457" y="161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8" name="ïşḻíďé">
              <a:extLst>
                <a:ext uri="{FF2B5EF4-FFF2-40B4-BE49-F238E27FC236}">
                  <a16:creationId xmlns:a16="http://schemas.microsoft.com/office/drawing/2014/main" xmlns="" id="{D17997D2-492F-4C51-B7EB-1173C2DAE7AF}"/>
                </a:ext>
              </a:extLst>
            </p:cNvPr>
            <p:cNvSpPr/>
            <p:nvPr/>
          </p:nvSpPr>
          <p:spPr bwMode="auto">
            <a:xfrm>
              <a:off x="7324565" y="4813804"/>
              <a:ext cx="244398" cy="82197"/>
            </a:xfrm>
            <a:custGeom>
              <a:avLst/>
              <a:gdLst>
                <a:gd name="T0" fmla="*/ 466 w 483"/>
                <a:gd name="T1" fmla="*/ 161 h 161"/>
                <a:gd name="T2" fmla="*/ 61 w 483"/>
                <a:gd name="T3" fmla="*/ 161 h 161"/>
                <a:gd name="T4" fmla="*/ 41 w 483"/>
                <a:gd name="T5" fmla="*/ 154 h 161"/>
                <a:gd name="T6" fmla="*/ 1 w 483"/>
                <a:gd name="T7" fmla="*/ 6 h 161"/>
                <a:gd name="T8" fmla="*/ 17 w 483"/>
                <a:gd name="T9" fmla="*/ 0 h 161"/>
                <a:gd name="T10" fmla="*/ 414 w 483"/>
                <a:gd name="T11" fmla="*/ 0 h 161"/>
                <a:gd name="T12" fmla="*/ 434 w 483"/>
                <a:gd name="T13" fmla="*/ 6 h 161"/>
                <a:gd name="T14" fmla="*/ 482 w 483"/>
                <a:gd name="T15" fmla="*/ 154 h 161"/>
                <a:gd name="T16" fmla="*/ 466 w 483"/>
                <a:gd name="T17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3" h="161">
                  <a:moveTo>
                    <a:pt x="466" y="161"/>
                  </a:moveTo>
                  <a:cubicBezTo>
                    <a:pt x="61" y="161"/>
                    <a:pt x="61" y="161"/>
                    <a:pt x="61" y="161"/>
                  </a:cubicBezTo>
                  <a:cubicBezTo>
                    <a:pt x="51" y="161"/>
                    <a:pt x="42" y="158"/>
                    <a:pt x="41" y="15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3"/>
                    <a:pt x="7" y="0"/>
                    <a:pt x="17" y="0"/>
                  </a:cubicBezTo>
                  <a:cubicBezTo>
                    <a:pt x="414" y="0"/>
                    <a:pt x="414" y="0"/>
                    <a:pt x="414" y="0"/>
                  </a:cubicBezTo>
                  <a:cubicBezTo>
                    <a:pt x="424" y="0"/>
                    <a:pt x="433" y="3"/>
                    <a:pt x="434" y="6"/>
                  </a:cubicBezTo>
                  <a:cubicBezTo>
                    <a:pt x="482" y="154"/>
                    <a:pt x="482" y="154"/>
                    <a:pt x="482" y="154"/>
                  </a:cubicBezTo>
                  <a:cubicBezTo>
                    <a:pt x="483" y="158"/>
                    <a:pt x="476" y="161"/>
                    <a:pt x="466" y="161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9" name="iṣ1idê">
              <a:extLst>
                <a:ext uri="{FF2B5EF4-FFF2-40B4-BE49-F238E27FC236}">
                  <a16:creationId xmlns:a16="http://schemas.microsoft.com/office/drawing/2014/main" xmlns="" id="{5F6262D0-3C01-4D6B-BAFF-8917DEEA1AFE}"/>
                </a:ext>
              </a:extLst>
            </p:cNvPr>
            <p:cNvSpPr/>
            <p:nvPr/>
          </p:nvSpPr>
          <p:spPr bwMode="auto">
            <a:xfrm>
              <a:off x="7585403" y="4813804"/>
              <a:ext cx="381392" cy="82197"/>
            </a:xfrm>
            <a:custGeom>
              <a:avLst/>
              <a:gdLst>
                <a:gd name="T0" fmla="*/ 706 w 753"/>
                <a:gd name="T1" fmla="*/ 161 h 161"/>
                <a:gd name="T2" fmla="*/ 102 w 753"/>
                <a:gd name="T3" fmla="*/ 161 h 161"/>
                <a:gd name="T4" fmla="*/ 45 w 753"/>
                <a:gd name="T5" fmla="*/ 142 h 161"/>
                <a:gd name="T6" fmla="*/ 4 w 753"/>
                <a:gd name="T7" fmla="*/ 18 h 161"/>
                <a:gd name="T8" fmla="*/ 47 w 753"/>
                <a:gd name="T9" fmla="*/ 0 h 161"/>
                <a:gd name="T10" fmla="*/ 641 w 753"/>
                <a:gd name="T11" fmla="*/ 0 h 161"/>
                <a:gd name="T12" fmla="*/ 698 w 753"/>
                <a:gd name="T13" fmla="*/ 18 h 161"/>
                <a:gd name="T14" fmla="*/ 749 w 753"/>
                <a:gd name="T15" fmla="*/ 142 h 161"/>
                <a:gd name="T16" fmla="*/ 706 w 753"/>
                <a:gd name="T17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3" h="161">
                  <a:moveTo>
                    <a:pt x="706" y="161"/>
                  </a:moveTo>
                  <a:cubicBezTo>
                    <a:pt x="102" y="161"/>
                    <a:pt x="102" y="161"/>
                    <a:pt x="102" y="161"/>
                  </a:cubicBezTo>
                  <a:cubicBezTo>
                    <a:pt x="74" y="161"/>
                    <a:pt x="48" y="153"/>
                    <a:pt x="45" y="142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0" y="8"/>
                    <a:pt x="20" y="0"/>
                    <a:pt x="47" y="0"/>
                  </a:cubicBezTo>
                  <a:cubicBezTo>
                    <a:pt x="641" y="0"/>
                    <a:pt x="641" y="0"/>
                    <a:pt x="641" y="0"/>
                  </a:cubicBezTo>
                  <a:cubicBezTo>
                    <a:pt x="669" y="0"/>
                    <a:pt x="694" y="8"/>
                    <a:pt x="698" y="18"/>
                  </a:cubicBezTo>
                  <a:cubicBezTo>
                    <a:pt x="749" y="142"/>
                    <a:pt x="749" y="142"/>
                    <a:pt x="749" y="142"/>
                  </a:cubicBezTo>
                  <a:cubicBezTo>
                    <a:pt x="753" y="153"/>
                    <a:pt x="734" y="161"/>
                    <a:pt x="706" y="161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10" name="iS1iḑé">
              <a:extLst>
                <a:ext uri="{FF2B5EF4-FFF2-40B4-BE49-F238E27FC236}">
                  <a16:creationId xmlns:a16="http://schemas.microsoft.com/office/drawing/2014/main" xmlns="" id="{884F5533-77CB-4E81-A560-65A33E764B00}"/>
                </a:ext>
              </a:extLst>
            </p:cNvPr>
            <p:cNvSpPr/>
            <p:nvPr/>
          </p:nvSpPr>
          <p:spPr bwMode="auto">
            <a:xfrm>
              <a:off x="4119993" y="4909152"/>
              <a:ext cx="390160" cy="84389"/>
            </a:xfrm>
            <a:custGeom>
              <a:avLst/>
              <a:gdLst>
                <a:gd name="T0" fmla="*/ 665 w 770"/>
                <a:gd name="T1" fmla="*/ 168 h 168"/>
                <a:gd name="T2" fmla="*/ 48 w 770"/>
                <a:gd name="T3" fmla="*/ 168 h 168"/>
                <a:gd name="T4" fmla="*/ 5 w 770"/>
                <a:gd name="T5" fmla="*/ 148 h 168"/>
                <a:gd name="T6" fmla="*/ 57 w 770"/>
                <a:gd name="T7" fmla="*/ 19 h 168"/>
                <a:gd name="T8" fmla="*/ 116 w 770"/>
                <a:gd name="T9" fmla="*/ 0 h 168"/>
                <a:gd name="T10" fmla="*/ 722 w 770"/>
                <a:gd name="T11" fmla="*/ 0 h 168"/>
                <a:gd name="T12" fmla="*/ 766 w 770"/>
                <a:gd name="T13" fmla="*/ 19 h 168"/>
                <a:gd name="T14" fmla="*/ 724 w 770"/>
                <a:gd name="T15" fmla="*/ 148 h 168"/>
                <a:gd name="T16" fmla="*/ 665 w 770"/>
                <a:gd name="T17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0" h="168">
                  <a:moveTo>
                    <a:pt x="665" y="168"/>
                  </a:moveTo>
                  <a:cubicBezTo>
                    <a:pt x="48" y="168"/>
                    <a:pt x="48" y="168"/>
                    <a:pt x="48" y="168"/>
                  </a:cubicBezTo>
                  <a:cubicBezTo>
                    <a:pt x="20" y="168"/>
                    <a:pt x="0" y="159"/>
                    <a:pt x="5" y="148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61" y="8"/>
                    <a:pt x="87" y="0"/>
                    <a:pt x="116" y="0"/>
                  </a:cubicBezTo>
                  <a:cubicBezTo>
                    <a:pt x="722" y="0"/>
                    <a:pt x="722" y="0"/>
                    <a:pt x="722" y="0"/>
                  </a:cubicBezTo>
                  <a:cubicBezTo>
                    <a:pt x="750" y="0"/>
                    <a:pt x="770" y="8"/>
                    <a:pt x="766" y="19"/>
                  </a:cubicBezTo>
                  <a:cubicBezTo>
                    <a:pt x="724" y="148"/>
                    <a:pt x="724" y="148"/>
                    <a:pt x="724" y="148"/>
                  </a:cubicBezTo>
                  <a:cubicBezTo>
                    <a:pt x="720" y="159"/>
                    <a:pt x="694" y="168"/>
                    <a:pt x="665" y="168"/>
                  </a:cubicBez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11" name="íśḻîḓé">
              <a:extLst>
                <a:ext uri="{FF2B5EF4-FFF2-40B4-BE49-F238E27FC236}">
                  <a16:creationId xmlns:a16="http://schemas.microsoft.com/office/drawing/2014/main" xmlns="" id="{1F923277-8A72-4667-AC89-1D066199FF81}"/>
                </a:ext>
              </a:extLst>
            </p:cNvPr>
            <p:cNvSpPr/>
            <p:nvPr/>
          </p:nvSpPr>
          <p:spPr bwMode="auto">
            <a:xfrm>
              <a:off x="4285483" y="4466386"/>
              <a:ext cx="609351" cy="106308"/>
            </a:xfrm>
            <a:prstGeom prst="rect">
              <a:avLst/>
            </a:pr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12" name="íšļîḋè">
              <a:extLst>
                <a:ext uri="{FF2B5EF4-FFF2-40B4-BE49-F238E27FC236}">
                  <a16:creationId xmlns:a16="http://schemas.microsoft.com/office/drawing/2014/main" xmlns="" id="{B2332BB9-3FBE-4B54-A4F5-2973A07132E1}"/>
                </a:ext>
              </a:extLst>
            </p:cNvPr>
            <p:cNvSpPr/>
            <p:nvPr/>
          </p:nvSpPr>
          <p:spPr bwMode="auto">
            <a:xfrm>
              <a:off x="7219354" y="4464194"/>
              <a:ext cx="609351" cy="109595"/>
            </a:xfrm>
            <a:prstGeom prst="rect">
              <a:avLst/>
            </a:pr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13" name="iś1îḍè">
              <a:extLst>
                <a:ext uri="{FF2B5EF4-FFF2-40B4-BE49-F238E27FC236}">
                  <a16:creationId xmlns:a16="http://schemas.microsoft.com/office/drawing/2014/main" xmlns="" id="{50DFFBD9-2EF8-4B04-82F0-533B19F18020}"/>
                </a:ext>
              </a:extLst>
            </p:cNvPr>
            <p:cNvSpPr/>
            <p:nvPr/>
          </p:nvSpPr>
          <p:spPr bwMode="auto">
            <a:xfrm>
              <a:off x="4657011" y="2287628"/>
              <a:ext cx="2759614" cy="1722841"/>
            </a:xfrm>
            <a:custGeom>
              <a:avLst/>
              <a:gdLst>
                <a:gd name="T0" fmla="*/ 5452 w 5452"/>
                <a:gd name="T1" fmla="*/ 2286 h 3409"/>
                <a:gd name="T2" fmla="*/ 4762 w 5452"/>
                <a:gd name="T3" fmla="*/ 3322 h 3409"/>
                <a:gd name="T4" fmla="*/ 4451 w 5452"/>
                <a:gd name="T5" fmla="*/ 3409 h 3409"/>
                <a:gd name="T6" fmla="*/ 1090 w 5452"/>
                <a:gd name="T7" fmla="*/ 3409 h 3409"/>
                <a:gd name="T8" fmla="*/ 1008 w 5452"/>
                <a:gd name="T9" fmla="*/ 3403 h 3409"/>
                <a:gd name="T10" fmla="*/ 370 w 5452"/>
                <a:gd name="T11" fmla="*/ 3119 h 3409"/>
                <a:gd name="T12" fmla="*/ 370 w 5452"/>
                <a:gd name="T13" fmla="*/ 3119 h 3409"/>
                <a:gd name="T14" fmla="*/ 0 w 5452"/>
                <a:gd name="T15" fmla="*/ 2286 h 3409"/>
                <a:gd name="T16" fmla="*/ 964 w 5452"/>
                <a:gd name="T17" fmla="*/ 1176 h 3409"/>
                <a:gd name="T18" fmla="*/ 1899 w 5452"/>
                <a:gd name="T19" fmla="*/ 398 h 3409"/>
                <a:gd name="T20" fmla="*/ 2330 w 5452"/>
                <a:gd name="T21" fmla="*/ 501 h 3409"/>
                <a:gd name="T22" fmla="*/ 3379 w 5452"/>
                <a:gd name="T23" fmla="*/ 0 h 3409"/>
                <a:gd name="T24" fmla="*/ 4007 w 5452"/>
                <a:gd name="T25" fmla="*/ 155 h 3409"/>
                <a:gd name="T26" fmla="*/ 4007 w 5452"/>
                <a:gd name="T27" fmla="*/ 155 h 3409"/>
                <a:gd name="T28" fmla="*/ 4007 w 5452"/>
                <a:gd name="T29" fmla="*/ 155 h 3409"/>
                <a:gd name="T30" fmla="*/ 4689 w 5452"/>
                <a:gd name="T31" fmla="*/ 1027 h 3409"/>
                <a:gd name="T32" fmla="*/ 4691 w 5452"/>
                <a:gd name="T33" fmla="*/ 1034 h 3409"/>
                <a:gd name="T34" fmla="*/ 5040 w 5452"/>
                <a:gd name="T35" fmla="*/ 1417 h 3409"/>
                <a:gd name="T36" fmla="*/ 5315 w 5452"/>
                <a:gd name="T37" fmla="*/ 1749 h 3409"/>
                <a:gd name="T38" fmla="*/ 5452 w 5452"/>
                <a:gd name="T39" fmla="*/ 2286 h 3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52" h="3409">
                  <a:moveTo>
                    <a:pt x="5452" y="2286"/>
                  </a:moveTo>
                  <a:cubicBezTo>
                    <a:pt x="5452" y="2753"/>
                    <a:pt x="5167" y="3153"/>
                    <a:pt x="4762" y="3322"/>
                  </a:cubicBezTo>
                  <a:cubicBezTo>
                    <a:pt x="4671" y="3377"/>
                    <a:pt x="4565" y="3409"/>
                    <a:pt x="4451" y="3409"/>
                  </a:cubicBezTo>
                  <a:cubicBezTo>
                    <a:pt x="1090" y="3409"/>
                    <a:pt x="1090" y="3409"/>
                    <a:pt x="1090" y="3409"/>
                  </a:cubicBezTo>
                  <a:cubicBezTo>
                    <a:pt x="1063" y="3409"/>
                    <a:pt x="1035" y="3406"/>
                    <a:pt x="1008" y="3403"/>
                  </a:cubicBezTo>
                  <a:cubicBezTo>
                    <a:pt x="764" y="3378"/>
                    <a:pt x="543" y="3275"/>
                    <a:pt x="370" y="3119"/>
                  </a:cubicBezTo>
                  <a:cubicBezTo>
                    <a:pt x="370" y="3119"/>
                    <a:pt x="370" y="3119"/>
                    <a:pt x="370" y="3119"/>
                  </a:cubicBezTo>
                  <a:cubicBezTo>
                    <a:pt x="143" y="2914"/>
                    <a:pt x="0" y="2617"/>
                    <a:pt x="0" y="2286"/>
                  </a:cubicBezTo>
                  <a:cubicBezTo>
                    <a:pt x="0" y="1720"/>
                    <a:pt x="419" y="1253"/>
                    <a:pt x="964" y="1176"/>
                  </a:cubicBezTo>
                  <a:cubicBezTo>
                    <a:pt x="1045" y="733"/>
                    <a:pt x="1433" y="398"/>
                    <a:pt x="1899" y="398"/>
                  </a:cubicBezTo>
                  <a:cubicBezTo>
                    <a:pt x="2054" y="398"/>
                    <a:pt x="2201" y="435"/>
                    <a:pt x="2330" y="501"/>
                  </a:cubicBezTo>
                  <a:cubicBezTo>
                    <a:pt x="2578" y="196"/>
                    <a:pt x="2956" y="0"/>
                    <a:pt x="3379" y="0"/>
                  </a:cubicBezTo>
                  <a:cubicBezTo>
                    <a:pt x="3606" y="0"/>
                    <a:pt x="3820" y="56"/>
                    <a:pt x="4007" y="155"/>
                  </a:cubicBezTo>
                  <a:cubicBezTo>
                    <a:pt x="4007" y="155"/>
                    <a:pt x="4007" y="155"/>
                    <a:pt x="4007" y="155"/>
                  </a:cubicBezTo>
                  <a:cubicBezTo>
                    <a:pt x="4007" y="155"/>
                    <a:pt x="4007" y="155"/>
                    <a:pt x="4007" y="155"/>
                  </a:cubicBezTo>
                  <a:cubicBezTo>
                    <a:pt x="4344" y="332"/>
                    <a:pt x="4596" y="648"/>
                    <a:pt x="4689" y="1027"/>
                  </a:cubicBezTo>
                  <a:cubicBezTo>
                    <a:pt x="4690" y="1029"/>
                    <a:pt x="4690" y="1032"/>
                    <a:pt x="4691" y="1034"/>
                  </a:cubicBezTo>
                  <a:cubicBezTo>
                    <a:pt x="4884" y="1058"/>
                    <a:pt x="5034" y="1219"/>
                    <a:pt x="5040" y="1417"/>
                  </a:cubicBezTo>
                  <a:cubicBezTo>
                    <a:pt x="5152" y="1509"/>
                    <a:pt x="5246" y="1621"/>
                    <a:pt x="5315" y="1749"/>
                  </a:cubicBezTo>
                  <a:cubicBezTo>
                    <a:pt x="5403" y="1908"/>
                    <a:pt x="5452" y="2091"/>
                    <a:pt x="5452" y="2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14" name="iśḻïḓe">
              <a:extLst>
                <a:ext uri="{FF2B5EF4-FFF2-40B4-BE49-F238E27FC236}">
                  <a16:creationId xmlns:a16="http://schemas.microsoft.com/office/drawing/2014/main" xmlns="" id="{9CA19DFC-9FC2-47B5-B17E-A24A317BFCF9}"/>
                </a:ext>
              </a:extLst>
            </p:cNvPr>
            <p:cNvSpPr/>
            <p:nvPr/>
          </p:nvSpPr>
          <p:spPr bwMode="auto">
            <a:xfrm>
              <a:off x="3036094" y="1512788"/>
              <a:ext cx="1772159" cy="1540912"/>
            </a:xfrm>
            <a:custGeom>
              <a:avLst/>
              <a:gdLst>
                <a:gd name="T0" fmla="*/ 3401 w 3501"/>
                <a:gd name="T1" fmla="*/ 1844 h 3050"/>
                <a:gd name="T2" fmla="*/ 1220 w 3501"/>
                <a:gd name="T3" fmla="*/ 2645 h 3050"/>
                <a:gd name="T4" fmla="*/ 1004 w 3501"/>
                <a:gd name="T5" fmla="*/ 3050 h 3050"/>
                <a:gd name="T6" fmla="*/ 923 w 3501"/>
                <a:gd name="T7" fmla="*/ 2754 h 3050"/>
                <a:gd name="T8" fmla="*/ 768 w 3501"/>
                <a:gd name="T9" fmla="*/ 2811 h 3050"/>
                <a:gd name="T10" fmla="*/ 604 w 3501"/>
                <a:gd name="T11" fmla="*/ 2735 h 3050"/>
                <a:gd name="T12" fmla="*/ 24 w 3501"/>
                <a:gd name="T13" fmla="*/ 1156 h 3050"/>
                <a:gd name="T14" fmla="*/ 100 w 3501"/>
                <a:gd name="T15" fmla="*/ 992 h 3050"/>
                <a:gd name="T16" fmla="*/ 2732 w 3501"/>
                <a:gd name="T17" fmla="*/ 24 h 3050"/>
                <a:gd name="T18" fmla="*/ 2897 w 3501"/>
                <a:gd name="T19" fmla="*/ 101 h 3050"/>
                <a:gd name="T20" fmla="*/ 3477 w 3501"/>
                <a:gd name="T21" fmla="*/ 1679 h 3050"/>
                <a:gd name="T22" fmla="*/ 3401 w 3501"/>
                <a:gd name="T23" fmla="*/ 1844 h 3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01" h="3050">
                  <a:moveTo>
                    <a:pt x="3401" y="1844"/>
                  </a:moveTo>
                  <a:cubicBezTo>
                    <a:pt x="1220" y="2645"/>
                    <a:pt x="1220" y="2645"/>
                    <a:pt x="1220" y="2645"/>
                  </a:cubicBezTo>
                  <a:cubicBezTo>
                    <a:pt x="1004" y="3050"/>
                    <a:pt x="1004" y="3050"/>
                    <a:pt x="1004" y="3050"/>
                  </a:cubicBezTo>
                  <a:cubicBezTo>
                    <a:pt x="923" y="2754"/>
                    <a:pt x="923" y="2754"/>
                    <a:pt x="923" y="2754"/>
                  </a:cubicBezTo>
                  <a:cubicBezTo>
                    <a:pt x="768" y="2811"/>
                    <a:pt x="768" y="2811"/>
                    <a:pt x="768" y="2811"/>
                  </a:cubicBezTo>
                  <a:cubicBezTo>
                    <a:pt x="702" y="2835"/>
                    <a:pt x="628" y="2801"/>
                    <a:pt x="604" y="2735"/>
                  </a:cubicBezTo>
                  <a:cubicBezTo>
                    <a:pt x="24" y="1156"/>
                    <a:pt x="24" y="1156"/>
                    <a:pt x="24" y="1156"/>
                  </a:cubicBezTo>
                  <a:cubicBezTo>
                    <a:pt x="0" y="1090"/>
                    <a:pt x="34" y="1016"/>
                    <a:pt x="100" y="992"/>
                  </a:cubicBezTo>
                  <a:cubicBezTo>
                    <a:pt x="2732" y="24"/>
                    <a:pt x="2732" y="24"/>
                    <a:pt x="2732" y="24"/>
                  </a:cubicBezTo>
                  <a:cubicBezTo>
                    <a:pt x="2799" y="0"/>
                    <a:pt x="2873" y="34"/>
                    <a:pt x="2897" y="101"/>
                  </a:cubicBezTo>
                  <a:cubicBezTo>
                    <a:pt x="3477" y="1679"/>
                    <a:pt x="3477" y="1679"/>
                    <a:pt x="3477" y="1679"/>
                  </a:cubicBezTo>
                  <a:cubicBezTo>
                    <a:pt x="3501" y="1746"/>
                    <a:pt x="3467" y="1819"/>
                    <a:pt x="3401" y="1844"/>
                  </a:cubicBezTo>
                  <a:close/>
                </a:path>
              </a:pathLst>
            </a:custGeom>
            <a:solidFill>
              <a:srgbClr val="CAD7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15" name="îṧľîḑè">
              <a:extLst>
                <a:ext uri="{FF2B5EF4-FFF2-40B4-BE49-F238E27FC236}">
                  <a16:creationId xmlns:a16="http://schemas.microsoft.com/office/drawing/2014/main" xmlns="" id="{8820CE2A-B0C7-44DD-97E0-8FFBB8C676DA}"/>
                </a:ext>
              </a:extLst>
            </p:cNvPr>
            <p:cNvSpPr/>
            <p:nvPr/>
          </p:nvSpPr>
          <p:spPr bwMode="auto">
            <a:xfrm>
              <a:off x="4057524" y="1749514"/>
              <a:ext cx="1435701" cy="1151848"/>
            </a:xfrm>
            <a:custGeom>
              <a:avLst/>
              <a:gdLst>
                <a:gd name="T0" fmla="*/ 617 w 2835"/>
                <a:gd name="T1" fmla="*/ 2259 h 2279"/>
                <a:gd name="T2" fmla="*/ 2386 w 2835"/>
                <a:gd name="T3" fmla="*/ 1609 h 2279"/>
                <a:gd name="T4" fmla="*/ 2731 w 2835"/>
                <a:gd name="T5" fmla="*/ 1743 h 2279"/>
                <a:gd name="T6" fmla="*/ 2628 w 2835"/>
                <a:gd name="T7" fmla="*/ 1520 h 2279"/>
                <a:gd name="T8" fmla="*/ 2753 w 2835"/>
                <a:gd name="T9" fmla="*/ 1474 h 2279"/>
                <a:gd name="T10" fmla="*/ 2815 w 2835"/>
                <a:gd name="T11" fmla="*/ 1342 h 2279"/>
                <a:gd name="T12" fmla="*/ 2352 w 2835"/>
                <a:gd name="T13" fmla="*/ 80 h 2279"/>
                <a:gd name="T14" fmla="*/ 2219 w 2835"/>
                <a:gd name="T15" fmla="*/ 20 h 2279"/>
                <a:gd name="T16" fmla="*/ 82 w 2835"/>
                <a:gd name="T17" fmla="*/ 805 h 2279"/>
                <a:gd name="T18" fmla="*/ 20 w 2835"/>
                <a:gd name="T19" fmla="*/ 937 h 2279"/>
                <a:gd name="T20" fmla="*/ 484 w 2835"/>
                <a:gd name="T21" fmla="*/ 2199 h 2279"/>
                <a:gd name="T22" fmla="*/ 617 w 2835"/>
                <a:gd name="T23" fmla="*/ 2259 h 2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35" h="2279">
                  <a:moveTo>
                    <a:pt x="617" y="2259"/>
                  </a:moveTo>
                  <a:cubicBezTo>
                    <a:pt x="2386" y="1609"/>
                    <a:pt x="2386" y="1609"/>
                    <a:pt x="2386" y="1609"/>
                  </a:cubicBezTo>
                  <a:cubicBezTo>
                    <a:pt x="2731" y="1743"/>
                    <a:pt x="2731" y="1743"/>
                    <a:pt x="2731" y="1743"/>
                  </a:cubicBezTo>
                  <a:cubicBezTo>
                    <a:pt x="2628" y="1520"/>
                    <a:pt x="2628" y="1520"/>
                    <a:pt x="2628" y="1520"/>
                  </a:cubicBezTo>
                  <a:cubicBezTo>
                    <a:pt x="2753" y="1474"/>
                    <a:pt x="2753" y="1474"/>
                    <a:pt x="2753" y="1474"/>
                  </a:cubicBezTo>
                  <a:cubicBezTo>
                    <a:pt x="2807" y="1454"/>
                    <a:pt x="2835" y="1395"/>
                    <a:pt x="2815" y="1342"/>
                  </a:cubicBezTo>
                  <a:cubicBezTo>
                    <a:pt x="2352" y="80"/>
                    <a:pt x="2352" y="80"/>
                    <a:pt x="2352" y="80"/>
                  </a:cubicBezTo>
                  <a:cubicBezTo>
                    <a:pt x="2332" y="27"/>
                    <a:pt x="2273" y="0"/>
                    <a:pt x="2219" y="20"/>
                  </a:cubicBezTo>
                  <a:cubicBezTo>
                    <a:pt x="82" y="805"/>
                    <a:pt x="82" y="805"/>
                    <a:pt x="82" y="805"/>
                  </a:cubicBezTo>
                  <a:cubicBezTo>
                    <a:pt x="28" y="825"/>
                    <a:pt x="0" y="884"/>
                    <a:pt x="20" y="937"/>
                  </a:cubicBezTo>
                  <a:cubicBezTo>
                    <a:pt x="484" y="2199"/>
                    <a:pt x="484" y="2199"/>
                    <a:pt x="484" y="2199"/>
                  </a:cubicBezTo>
                  <a:cubicBezTo>
                    <a:pt x="503" y="2252"/>
                    <a:pt x="563" y="2279"/>
                    <a:pt x="617" y="2259"/>
                  </a:cubicBezTo>
                  <a:close/>
                </a:path>
              </a:pathLst>
            </a:custGeom>
            <a:solidFill>
              <a:srgbClr val="F06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16" name="îṩľíḍe">
              <a:extLst>
                <a:ext uri="{FF2B5EF4-FFF2-40B4-BE49-F238E27FC236}">
                  <a16:creationId xmlns:a16="http://schemas.microsoft.com/office/drawing/2014/main" xmlns="" id="{FB2DFF53-9DF9-4FF4-BF6A-03DB47D0A8CF}"/>
                </a:ext>
              </a:extLst>
            </p:cNvPr>
            <p:cNvSpPr/>
            <p:nvPr/>
          </p:nvSpPr>
          <p:spPr bwMode="auto">
            <a:xfrm>
              <a:off x="4502482" y="2345714"/>
              <a:ext cx="131515" cy="131515"/>
            </a:xfrm>
            <a:custGeom>
              <a:avLst/>
              <a:gdLst>
                <a:gd name="T0" fmla="*/ 239 w 260"/>
                <a:gd name="T1" fmla="*/ 91 h 261"/>
                <a:gd name="T2" fmla="*/ 170 w 260"/>
                <a:gd name="T3" fmla="*/ 239 h 261"/>
                <a:gd name="T4" fmla="*/ 22 w 260"/>
                <a:gd name="T5" fmla="*/ 170 h 261"/>
                <a:gd name="T6" fmla="*/ 91 w 260"/>
                <a:gd name="T7" fmla="*/ 22 h 261"/>
                <a:gd name="T8" fmla="*/ 239 w 260"/>
                <a:gd name="T9" fmla="*/ 9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261">
                  <a:moveTo>
                    <a:pt x="239" y="91"/>
                  </a:moveTo>
                  <a:cubicBezTo>
                    <a:pt x="260" y="151"/>
                    <a:pt x="230" y="217"/>
                    <a:pt x="170" y="239"/>
                  </a:cubicBezTo>
                  <a:cubicBezTo>
                    <a:pt x="110" y="261"/>
                    <a:pt x="44" y="230"/>
                    <a:pt x="22" y="170"/>
                  </a:cubicBezTo>
                  <a:cubicBezTo>
                    <a:pt x="0" y="111"/>
                    <a:pt x="31" y="44"/>
                    <a:pt x="91" y="22"/>
                  </a:cubicBezTo>
                  <a:cubicBezTo>
                    <a:pt x="150" y="0"/>
                    <a:pt x="217" y="31"/>
                    <a:pt x="239" y="91"/>
                  </a:cubicBezTo>
                  <a:close/>
                </a:path>
              </a:pathLst>
            </a:custGeom>
            <a:solidFill>
              <a:srgbClr val="3D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17" name="i$liďe">
              <a:extLst>
                <a:ext uri="{FF2B5EF4-FFF2-40B4-BE49-F238E27FC236}">
                  <a16:creationId xmlns:a16="http://schemas.microsoft.com/office/drawing/2014/main" xmlns="" id="{A455F248-21B9-4CA9-9B20-8C146FA802E4}"/>
                </a:ext>
              </a:extLst>
            </p:cNvPr>
            <p:cNvSpPr/>
            <p:nvPr/>
          </p:nvSpPr>
          <p:spPr bwMode="auto">
            <a:xfrm>
              <a:off x="4715097" y="2267901"/>
              <a:ext cx="131515" cy="131515"/>
            </a:xfrm>
            <a:custGeom>
              <a:avLst/>
              <a:gdLst>
                <a:gd name="T0" fmla="*/ 239 w 261"/>
                <a:gd name="T1" fmla="*/ 91 h 261"/>
                <a:gd name="T2" fmla="*/ 170 w 261"/>
                <a:gd name="T3" fmla="*/ 239 h 261"/>
                <a:gd name="T4" fmla="*/ 22 w 261"/>
                <a:gd name="T5" fmla="*/ 170 h 261"/>
                <a:gd name="T6" fmla="*/ 91 w 261"/>
                <a:gd name="T7" fmla="*/ 22 h 261"/>
                <a:gd name="T8" fmla="*/ 239 w 261"/>
                <a:gd name="T9" fmla="*/ 9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261">
                  <a:moveTo>
                    <a:pt x="239" y="91"/>
                  </a:moveTo>
                  <a:cubicBezTo>
                    <a:pt x="261" y="151"/>
                    <a:pt x="230" y="217"/>
                    <a:pt x="170" y="239"/>
                  </a:cubicBezTo>
                  <a:cubicBezTo>
                    <a:pt x="110" y="261"/>
                    <a:pt x="44" y="230"/>
                    <a:pt x="22" y="170"/>
                  </a:cubicBezTo>
                  <a:cubicBezTo>
                    <a:pt x="0" y="111"/>
                    <a:pt x="31" y="44"/>
                    <a:pt x="91" y="22"/>
                  </a:cubicBezTo>
                  <a:cubicBezTo>
                    <a:pt x="150" y="0"/>
                    <a:pt x="217" y="31"/>
                    <a:pt x="239" y="91"/>
                  </a:cubicBezTo>
                  <a:close/>
                </a:path>
              </a:pathLst>
            </a:custGeom>
            <a:solidFill>
              <a:srgbClr val="3D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18" name="iṩľîďê">
              <a:extLst>
                <a:ext uri="{FF2B5EF4-FFF2-40B4-BE49-F238E27FC236}">
                  <a16:creationId xmlns:a16="http://schemas.microsoft.com/office/drawing/2014/main" xmlns="" id="{6DBB222C-33C2-4871-8C4E-84D3E49BBE65}"/>
                </a:ext>
              </a:extLst>
            </p:cNvPr>
            <p:cNvSpPr/>
            <p:nvPr/>
          </p:nvSpPr>
          <p:spPr bwMode="auto">
            <a:xfrm>
              <a:off x="4913465" y="2194472"/>
              <a:ext cx="132611" cy="132611"/>
            </a:xfrm>
            <a:custGeom>
              <a:avLst/>
              <a:gdLst>
                <a:gd name="T0" fmla="*/ 239 w 261"/>
                <a:gd name="T1" fmla="*/ 91 h 261"/>
                <a:gd name="T2" fmla="*/ 170 w 261"/>
                <a:gd name="T3" fmla="*/ 239 h 261"/>
                <a:gd name="T4" fmla="*/ 22 w 261"/>
                <a:gd name="T5" fmla="*/ 170 h 261"/>
                <a:gd name="T6" fmla="*/ 91 w 261"/>
                <a:gd name="T7" fmla="*/ 22 h 261"/>
                <a:gd name="T8" fmla="*/ 239 w 261"/>
                <a:gd name="T9" fmla="*/ 9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261">
                  <a:moveTo>
                    <a:pt x="239" y="91"/>
                  </a:moveTo>
                  <a:cubicBezTo>
                    <a:pt x="261" y="150"/>
                    <a:pt x="230" y="217"/>
                    <a:pt x="170" y="239"/>
                  </a:cubicBezTo>
                  <a:cubicBezTo>
                    <a:pt x="110" y="261"/>
                    <a:pt x="44" y="230"/>
                    <a:pt x="22" y="170"/>
                  </a:cubicBezTo>
                  <a:cubicBezTo>
                    <a:pt x="0" y="110"/>
                    <a:pt x="31" y="44"/>
                    <a:pt x="91" y="22"/>
                  </a:cubicBezTo>
                  <a:cubicBezTo>
                    <a:pt x="150" y="0"/>
                    <a:pt x="217" y="31"/>
                    <a:pt x="239" y="91"/>
                  </a:cubicBezTo>
                  <a:close/>
                </a:path>
              </a:pathLst>
            </a:custGeom>
            <a:solidFill>
              <a:srgbClr val="3D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19" name="ïṣļîdè">
              <a:extLst>
                <a:ext uri="{FF2B5EF4-FFF2-40B4-BE49-F238E27FC236}">
                  <a16:creationId xmlns:a16="http://schemas.microsoft.com/office/drawing/2014/main" xmlns="" id="{C696ACBE-0D56-4174-A423-2F1512D84969}"/>
                </a:ext>
              </a:extLst>
            </p:cNvPr>
            <p:cNvSpPr/>
            <p:nvPr/>
          </p:nvSpPr>
          <p:spPr bwMode="auto">
            <a:xfrm>
              <a:off x="7720205" y="3001095"/>
              <a:ext cx="932658" cy="997319"/>
            </a:xfrm>
            <a:custGeom>
              <a:avLst/>
              <a:gdLst>
                <a:gd name="T0" fmla="*/ 0 w 851"/>
                <a:gd name="T1" fmla="*/ 387 h 910"/>
                <a:gd name="T2" fmla="*/ 425 w 851"/>
                <a:gd name="T3" fmla="*/ 0 h 910"/>
                <a:gd name="T4" fmla="*/ 851 w 851"/>
                <a:gd name="T5" fmla="*/ 381 h 910"/>
                <a:gd name="T6" fmla="*/ 848 w 851"/>
                <a:gd name="T7" fmla="*/ 908 h 910"/>
                <a:gd name="T8" fmla="*/ 12 w 851"/>
                <a:gd name="T9" fmla="*/ 910 h 910"/>
                <a:gd name="T10" fmla="*/ 0 w 851"/>
                <a:gd name="T11" fmla="*/ 387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1" h="910">
                  <a:moveTo>
                    <a:pt x="0" y="387"/>
                  </a:moveTo>
                  <a:lnTo>
                    <a:pt x="425" y="0"/>
                  </a:lnTo>
                  <a:lnTo>
                    <a:pt x="851" y="381"/>
                  </a:lnTo>
                  <a:lnTo>
                    <a:pt x="848" y="908"/>
                  </a:lnTo>
                  <a:lnTo>
                    <a:pt x="12" y="910"/>
                  </a:lnTo>
                  <a:lnTo>
                    <a:pt x="0" y="387"/>
                  </a:lnTo>
                  <a:close/>
                </a:path>
              </a:pathLst>
            </a:custGeom>
            <a:solidFill>
              <a:srgbClr val="CE52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20" name="îśļïďê">
              <a:extLst>
                <a:ext uri="{FF2B5EF4-FFF2-40B4-BE49-F238E27FC236}">
                  <a16:creationId xmlns:a16="http://schemas.microsoft.com/office/drawing/2014/main" xmlns="" id="{8331CD8A-26D3-467F-992B-D23362D80C60}"/>
                </a:ext>
              </a:extLst>
            </p:cNvPr>
            <p:cNvSpPr/>
            <p:nvPr/>
          </p:nvSpPr>
          <p:spPr bwMode="auto">
            <a:xfrm>
              <a:off x="7802402" y="3207134"/>
              <a:ext cx="775936" cy="754017"/>
            </a:xfrm>
            <a:custGeom>
              <a:avLst/>
              <a:gdLst>
                <a:gd name="T0" fmla="*/ 708 w 708"/>
                <a:gd name="T1" fmla="*/ 686 h 688"/>
                <a:gd name="T2" fmla="*/ 1 w 708"/>
                <a:gd name="T3" fmla="*/ 688 h 688"/>
                <a:gd name="T4" fmla="*/ 0 w 708"/>
                <a:gd name="T5" fmla="*/ 2 h 688"/>
                <a:gd name="T6" fmla="*/ 706 w 708"/>
                <a:gd name="T7" fmla="*/ 0 h 688"/>
                <a:gd name="T8" fmla="*/ 708 w 708"/>
                <a:gd name="T9" fmla="*/ 686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8" h="688">
                  <a:moveTo>
                    <a:pt x="708" y="686"/>
                  </a:moveTo>
                  <a:lnTo>
                    <a:pt x="1" y="688"/>
                  </a:lnTo>
                  <a:lnTo>
                    <a:pt x="0" y="2"/>
                  </a:lnTo>
                  <a:lnTo>
                    <a:pt x="706" y="0"/>
                  </a:lnTo>
                  <a:lnTo>
                    <a:pt x="708" y="6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21" name="íşlidé">
              <a:extLst>
                <a:ext uri="{FF2B5EF4-FFF2-40B4-BE49-F238E27FC236}">
                  <a16:creationId xmlns:a16="http://schemas.microsoft.com/office/drawing/2014/main" xmlns="" id="{BD66072B-C91F-4D3B-B336-D3E10E1FCEB0}"/>
                </a:ext>
              </a:extLst>
            </p:cNvPr>
            <p:cNvSpPr/>
            <p:nvPr/>
          </p:nvSpPr>
          <p:spPr bwMode="auto">
            <a:xfrm>
              <a:off x="7721301" y="3772647"/>
              <a:ext cx="932658" cy="310155"/>
            </a:xfrm>
            <a:custGeom>
              <a:avLst/>
              <a:gdLst>
                <a:gd name="T0" fmla="*/ 0 w 851"/>
                <a:gd name="T1" fmla="*/ 283 h 283"/>
                <a:gd name="T2" fmla="*/ 851 w 851"/>
                <a:gd name="T3" fmla="*/ 282 h 283"/>
                <a:gd name="T4" fmla="*/ 550 w 851"/>
                <a:gd name="T5" fmla="*/ 0 h 283"/>
                <a:gd name="T6" fmla="*/ 302 w 851"/>
                <a:gd name="T7" fmla="*/ 0 h 283"/>
                <a:gd name="T8" fmla="*/ 0 w 851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1" h="283">
                  <a:moveTo>
                    <a:pt x="0" y="283"/>
                  </a:moveTo>
                  <a:lnTo>
                    <a:pt x="851" y="282"/>
                  </a:lnTo>
                  <a:lnTo>
                    <a:pt x="550" y="0"/>
                  </a:lnTo>
                  <a:lnTo>
                    <a:pt x="302" y="0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rgbClr val="F06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22" name="iŝḻïḑe">
              <a:extLst>
                <a:ext uri="{FF2B5EF4-FFF2-40B4-BE49-F238E27FC236}">
                  <a16:creationId xmlns:a16="http://schemas.microsoft.com/office/drawing/2014/main" xmlns="" id="{AC4B05FD-112E-42AC-873B-9F2719F15570}"/>
                </a:ext>
              </a:extLst>
            </p:cNvPr>
            <p:cNvSpPr/>
            <p:nvPr/>
          </p:nvSpPr>
          <p:spPr bwMode="auto">
            <a:xfrm>
              <a:off x="7721301" y="3442765"/>
              <a:ext cx="332074" cy="640038"/>
            </a:xfrm>
            <a:custGeom>
              <a:avLst/>
              <a:gdLst>
                <a:gd name="T0" fmla="*/ 1 w 303"/>
                <a:gd name="T1" fmla="*/ 584 h 584"/>
                <a:gd name="T2" fmla="*/ 0 w 303"/>
                <a:gd name="T3" fmla="*/ 0 h 584"/>
                <a:gd name="T4" fmla="*/ 303 w 303"/>
                <a:gd name="T5" fmla="*/ 301 h 584"/>
                <a:gd name="T6" fmla="*/ 1 w 303"/>
                <a:gd name="T7" fmla="*/ 584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3" h="584">
                  <a:moveTo>
                    <a:pt x="1" y="584"/>
                  </a:moveTo>
                  <a:lnTo>
                    <a:pt x="0" y="0"/>
                  </a:lnTo>
                  <a:lnTo>
                    <a:pt x="303" y="301"/>
                  </a:lnTo>
                  <a:lnTo>
                    <a:pt x="1" y="584"/>
                  </a:ln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23" name="išľïďè">
              <a:extLst>
                <a:ext uri="{FF2B5EF4-FFF2-40B4-BE49-F238E27FC236}">
                  <a16:creationId xmlns:a16="http://schemas.microsoft.com/office/drawing/2014/main" xmlns="" id="{83D60338-FBDE-46FF-A023-B13D1D388300}"/>
                </a:ext>
              </a:extLst>
            </p:cNvPr>
            <p:cNvSpPr/>
            <p:nvPr/>
          </p:nvSpPr>
          <p:spPr bwMode="auto">
            <a:xfrm>
              <a:off x="8324076" y="3440573"/>
              <a:ext cx="330978" cy="640038"/>
            </a:xfrm>
            <a:custGeom>
              <a:avLst/>
              <a:gdLst>
                <a:gd name="T0" fmla="*/ 302 w 302"/>
                <a:gd name="T1" fmla="*/ 584 h 584"/>
                <a:gd name="T2" fmla="*/ 301 w 302"/>
                <a:gd name="T3" fmla="*/ 0 h 584"/>
                <a:gd name="T4" fmla="*/ 0 w 302"/>
                <a:gd name="T5" fmla="*/ 303 h 584"/>
                <a:gd name="T6" fmla="*/ 302 w 302"/>
                <a:gd name="T7" fmla="*/ 584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2" h="584">
                  <a:moveTo>
                    <a:pt x="302" y="584"/>
                  </a:moveTo>
                  <a:lnTo>
                    <a:pt x="301" y="0"/>
                  </a:lnTo>
                  <a:lnTo>
                    <a:pt x="0" y="303"/>
                  </a:lnTo>
                  <a:lnTo>
                    <a:pt x="302" y="584"/>
                  </a:lnTo>
                  <a:close/>
                </a:path>
              </a:pathLst>
            </a:custGeom>
            <a:solidFill>
              <a:srgbClr val="526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54" name="组合 353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xmlns="" id="{924AF177-B364-4C52-9D96-38DF52D8E329}"/>
              </a:ext>
            </a:extLst>
          </p:cNvPr>
          <p:cNvGrpSpPr/>
          <p:nvPr/>
        </p:nvGrpSpPr>
        <p:grpSpPr>
          <a:xfrm>
            <a:off x="5229225" y="2458195"/>
            <a:ext cx="1733550" cy="1512984"/>
            <a:chOff x="3768725" y="1563688"/>
            <a:chExt cx="4441826" cy="3876675"/>
          </a:xfrm>
        </p:grpSpPr>
        <p:sp>
          <p:nvSpPr>
            <p:cNvPr id="355" name="ïSḻiḑe">
              <a:extLst>
                <a:ext uri="{FF2B5EF4-FFF2-40B4-BE49-F238E27FC236}">
                  <a16:creationId xmlns:a16="http://schemas.microsoft.com/office/drawing/2014/main" xmlns="" id="{57F33B83-AFBB-47B0-B4B7-D65CEC3CDB6B}"/>
                </a:ext>
              </a:extLst>
            </p:cNvPr>
            <p:cNvSpPr/>
            <p:nvPr/>
          </p:nvSpPr>
          <p:spPr bwMode="auto">
            <a:xfrm>
              <a:off x="3768725" y="4938713"/>
              <a:ext cx="896938" cy="501650"/>
            </a:xfrm>
            <a:custGeom>
              <a:avLst/>
              <a:gdLst>
                <a:gd name="T0" fmla="*/ 107 w 272"/>
                <a:gd name="T1" fmla="*/ 150 h 152"/>
                <a:gd name="T2" fmla="*/ 127 w 272"/>
                <a:gd name="T3" fmla="*/ 148 h 152"/>
                <a:gd name="T4" fmla="*/ 151 w 272"/>
                <a:gd name="T5" fmla="*/ 151 h 152"/>
                <a:gd name="T6" fmla="*/ 170 w 272"/>
                <a:gd name="T7" fmla="*/ 145 h 152"/>
                <a:gd name="T8" fmla="*/ 151 w 272"/>
                <a:gd name="T9" fmla="*/ 151 h 152"/>
                <a:gd name="T10" fmla="*/ 63 w 272"/>
                <a:gd name="T11" fmla="*/ 140 h 152"/>
                <a:gd name="T12" fmla="*/ 84 w 272"/>
                <a:gd name="T13" fmla="*/ 142 h 152"/>
                <a:gd name="T14" fmla="*/ 195 w 272"/>
                <a:gd name="T15" fmla="*/ 144 h 152"/>
                <a:gd name="T16" fmla="*/ 213 w 272"/>
                <a:gd name="T17" fmla="*/ 134 h 152"/>
                <a:gd name="T18" fmla="*/ 195 w 272"/>
                <a:gd name="T19" fmla="*/ 144 h 152"/>
                <a:gd name="T20" fmla="*/ 24 w 272"/>
                <a:gd name="T21" fmla="*/ 119 h 152"/>
                <a:gd name="T22" fmla="*/ 43 w 272"/>
                <a:gd name="T23" fmla="*/ 127 h 152"/>
                <a:gd name="T24" fmla="*/ 236 w 272"/>
                <a:gd name="T25" fmla="*/ 127 h 152"/>
                <a:gd name="T26" fmla="*/ 250 w 272"/>
                <a:gd name="T27" fmla="*/ 112 h 152"/>
                <a:gd name="T28" fmla="*/ 236 w 272"/>
                <a:gd name="T29" fmla="*/ 127 h 152"/>
                <a:gd name="T30" fmla="*/ 0 w 272"/>
                <a:gd name="T31" fmla="*/ 82 h 152"/>
                <a:gd name="T32" fmla="*/ 11 w 272"/>
                <a:gd name="T33" fmla="*/ 99 h 152"/>
                <a:gd name="T34" fmla="*/ 267 w 272"/>
                <a:gd name="T35" fmla="*/ 96 h 152"/>
                <a:gd name="T36" fmla="*/ 268 w 272"/>
                <a:gd name="T37" fmla="*/ 76 h 152"/>
                <a:gd name="T38" fmla="*/ 271 w 272"/>
                <a:gd name="T39" fmla="*/ 68 h 152"/>
                <a:gd name="T40" fmla="*/ 267 w 272"/>
                <a:gd name="T41" fmla="*/ 96 h 152"/>
                <a:gd name="T42" fmla="*/ 4 w 272"/>
                <a:gd name="T43" fmla="*/ 57 h 152"/>
                <a:gd name="T44" fmla="*/ 19 w 272"/>
                <a:gd name="T45" fmla="*/ 43 h 152"/>
                <a:gd name="T46" fmla="*/ 258 w 272"/>
                <a:gd name="T47" fmla="*/ 48 h 152"/>
                <a:gd name="T48" fmla="*/ 246 w 272"/>
                <a:gd name="T49" fmla="*/ 31 h 152"/>
                <a:gd name="T50" fmla="*/ 258 w 272"/>
                <a:gd name="T51" fmla="*/ 48 h 152"/>
                <a:gd name="T52" fmla="*/ 35 w 272"/>
                <a:gd name="T53" fmla="*/ 25 h 152"/>
                <a:gd name="T54" fmla="*/ 54 w 272"/>
                <a:gd name="T55" fmla="*/ 19 h 152"/>
                <a:gd name="T56" fmla="*/ 224 w 272"/>
                <a:gd name="T57" fmla="*/ 22 h 152"/>
                <a:gd name="T58" fmla="*/ 207 w 272"/>
                <a:gd name="T59" fmla="*/ 11 h 152"/>
                <a:gd name="T60" fmla="*/ 224 w 272"/>
                <a:gd name="T61" fmla="*/ 22 h 152"/>
                <a:gd name="T62" fmla="*/ 76 w 272"/>
                <a:gd name="T63" fmla="*/ 8 h 152"/>
                <a:gd name="T64" fmla="*/ 96 w 272"/>
                <a:gd name="T65" fmla="*/ 7 h 152"/>
                <a:gd name="T66" fmla="*/ 183 w 272"/>
                <a:gd name="T67" fmla="*/ 8 h 152"/>
                <a:gd name="T68" fmla="*/ 164 w 272"/>
                <a:gd name="T69" fmla="*/ 1 h 152"/>
                <a:gd name="T70" fmla="*/ 183 w 272"/>
                <a:gd name="T71" fmla="*/ 8 h 152"/>
                <a:gd name="T72" fmla="*/ 119 w 272"/>
                <a:gd name="T73" fmla="*/ 0 h 152"/>
                <a:gd name="T74" fmla="*/ 139 w 272"/>
                <a:gd name="T75" fmla="*/ 4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72" h="152">
                  <a:moveTo>
                    <a:pt x="127" y="152"/>
                  </a:moveTo>
                  <a:cubicBezTo>
                    <a:pt x="120" y="151"/>
                    <a:pt x="113" y="151"/>
                    <a:pt x="107" y="15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14" y="147"/>
                    <a:pt x="120" y="147"/>
                    <a:pt x="127" y="148"/>
                  </a:cubicBezTo>
                  <a:lnTo>
                    <a:pt x="127" y="152"/>
                  </a:lnTo>
                  <a:close/>
                  <a:moveTo>
                    <a:pt x="151" y="151"/>
                  </a:moveTo>
                  <a:cubicBezTo>
                    <a:pt x="151" y="147"/>
                    <a:pt x="151" y="147"/>
                    <a:pt x="151" y="147"/>
                  </a:cubicBezTo>
                  <a:cubicBezTo>
                    <a:pt x="157" y="147"/>
                    <a:pt x="164" y="146"/>
                    <a:pt x="170" y="145"/>
                  </a:cubicBezTo>
                  <a:cubicBezTo>
                    <a:pt x="171" y="149"/>
                    <a:pt x="171" y="149"/>
                    <a:pt x="171" y="149"/>
                  </a:cubicBezTo>
                  <a:cubicBezTo>
                    <a:pt x="164" y="150"/>
                    <a:pt x="158" y="151"/>
                    <a:pt x="151" y="151"/>
                  </a:cubicBezTo>
                  <a:close/>
                  <a:moveTo>
                    <a:pt x="83" y="146"/>
                  </a:moveTo>
                  <a:cubicBezTo>
                    <a:pt x="76" y="144"/>
                    <a:pt x="70" y="142"/>
                    <a:pt x="63" y="140"/>
                  </a:cubicBezTo>
                  <a:cubicBezTo>
                    <a:pt x="65" y="136"/>
                    <a:pt x="65" y="136"/>
                    <a:pt x="65" y="136"/>
                  </a:cubicBezTo>
                  <a:cubicBezTo>
                    <a:pt x="71" y="138"/>
                    <a:pt x="77" y="140"/>
                    <a:pt x="84" y="142"/>
                  </a:cubicBezTo>
                  <a:lnTo>
                    <a:pt x="83" y="146"/>
                  </a:lnTo>
                  <a:close/>
                  <a:moveTo>
                    <a:pt x="195" y="144"/>
                  </a:moveTo>
                  <a:cubicBezTo>
                    <a:pt x="194" y="140"/>
                    <a:pt x="194" y="140"/>
                    <a:pt x="194" y="140"/>
                  </a:cubicBezTo>
                  <a:cubicBezTo>
                    <a:pt x="200" y="139"/>
                    <a:pt x="207" y="137"/>
                    <a:pt x="213" y="134"/>
                  </a:cubicBezTo>
                  <a:cubicBezTo>
                    <a:pt x="214" y="138"/>
                    <a:pt x="214" y="138"/>
                    <a:pt x="214" y="138"/>
                  </a:cubicBezTo>
                  <a:cubicBezTo>
                    <a:pt x="208" y="140"/>
                    <a:pt x="201" y="143"/>
                    <a:pt x="195" y="144"/>
                  </a:cubicBezTo>
                  <a:close/>
                  <a:moveTo>
                    <a:pt x="41" y="130"/>
                  </a:moveTo>
                  <a:cubicBezTo>
                    <a:pt x="35" y="127"/>
                    <a:pt x="29" y="123"/>
                    <a:pt x="24" y="119"/>
                  </a:cubicBezTo>
                  <a:cubicBezTo>
                    <a:pt x="27" y="116"/>
                    <a:pt x="27" y="116"/>
                    <a:pt x="27" y="116"/>
                  </a:cubicBezTo>
                  <a:cubicBezTo>
                    <a:pt x="32" y="120"/>
                    <a:pt x="37" y="124"/>
                    <a:pt x="43" y="127"/>
                  </a:cubicBezTo>
                  <a:lnTo>
                    <a:pt x="41" y="130"/>
                  </a:lnTo>
                  <a:close/>
                  <a:moveTo>
                    <a:pt x="236" y="127"/>
                  </a:moveTo>
                  <a:cubicBezTo>
                    <a:pt x="234" y="124"/>
                    <a:pt x="234" y="124"/>
                    <a:pt x="234" y="124"/>
                  </a:cubicBezTo>
                  <a:cubicBezTo>
                    <a:pt x="240" y="120"/>
                    <a:pt x="245" y="117"/>
                    <a:pt x="250" y="112"/>
                  </a:cubicBezTo>
                  <a:cubicBezTo>
                    <a:pt x="252" y="115"/>
                    <a:pt x="252" y="115"/>
                    <a:pt x="252" y="115"/>
                  </a:cubicBezTo>
                  <a:cubicBezTo>
                    <a:pt x="248" y="120"/>
                    <a:pt x="242" y="124"/>
                    <a:pt x="236" y="127"/>
                  </a:cubicBezTo>
                  <a:close/>
                  <a:moveTo>
                    <a:pt x="8" y="101"/>
                  </a:moveTo>
                  <a:cubicBezTo>
                    <a:pt x="4" y="95"/>
                    <a:pt x="1" y="88"/>
                    <a:pt x="0" y="82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5" y="87"/>
                    <a:pt x="7" y="93"/>
                    <a:pt x="11" y="99"/>
                  </a:cubicBezTo>
                  <a:lnTo>
                    <a:pt x="8" y="101"/>
                  </a:lnTo>
                  <a:close/>
                  <a:moveTo>
                    <a:pt x="267" y="96"/>
                  </a:moveTo>
                  <a:cubicBezTo>
                    <a:pt x="264" y="94"/>
                    <a:pt x="264" y="94"/>
                    <a:pt x="264" y="94"/>
                  </a:cubicBezTo>
                  <a:cubicBezTo>
                    <a:pt x="267" y="88"/>
                    <a:pt x="268" y="82"/>
                    <a:pt x="268" y="76"/>
                  </a:cubicBezTo>
                  <a:cubicBezTo>
                    <a:pt x="268" y="73"/>
                    <a:pt x="268" y="71"/>
                    <a:pt x="267" y="69"/>
                  </a:cubicBezTo>
                  <a:cubicBezTo>
                    <a:pt x="271" y="68"/>
                    <a:pt x="271" y="68"/>
                    <a:pt x="271" y="68"/>
                  </a:cubicBezTo>
                  <a:cubicBezTo>
                    <a:pt x="272" y="71"/>
                    <a:pt x="272" y="73"/>
                    <a:pt x="272" y="76"/>
                  </a:cubicBezTo>
                  <a:cubicBezTo>
                    <a:pt x="272" y="83"/>
                    <a:pt x="270" y="89"/>
                    <a:pt x="267" y="96"/>
                  </a:cubicBezTo>
                  <a:close/>
                  <a:moveTo>
                    <a:pt x="8" y="59"/>
                  </a:moveTo>
                  <a:cubicBezTo>
                    <a:pt x="4" y="57"/>
                    <a:pt x="4" y="57"/>
                    <a:pt x="4" y="57"/>
                  </a:cubicBezTo>
                  <a:cubicBezTo>
                    <a:pt x="7" y="51"/>
                    <a:pt x="11" y="46"/>
                    <a:pt x="16" y="40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4" y="48"/>
                    <a:pt x="10" y="53"/>
                    <a:pt x="8" y="59"/>
                  </a:cubicBezTo>
                  <a:close/>
                  <a:moveTo>
                    <a:pt x="258" y="48"/>
                  </a:moveTo>
                  <a:cubicBezTo>
                    <a:pt x="254" y="43"/>
                    <a:pt x="250" y="39"/>
                    <a:pt x="244" y="34"/>
                  </a:cubicBezTo>
                  <a:cubicBezTo>
                    <a:pt x="246" y="31"/>
                    <a:pt x="246" y="31"/>
                    <a:pt x="246" y="31"/>
                  </a:cubicBezTo>
                  <a:cubicBezTo>
                    <a:pt x="252" y="36"/>
                    <a:pt x="257" y="41"/>
                    <a:pt x="261" y="46"/>
                  </a:cubicBezTo>
                  <a:lnTo>
                    <a:pt x="258" y="48"/>
                  </a:lnTo>
                  <a:close/>
                  <a:moveTo>
                    <a:pt x="37" y="28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40" y="22"/>
                    <a:pt x="46" y="18"/>
                    <a:pt x="53" y="16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48" y="22"/>
                    <a:pt x="42" y="25"/>
                    <a:pt x="37" y="28"/>
                  </a:cubicBezTo>
                  <a:close/>
                  <a:moveTo>
                    <a:pt x="224" y="22"/>
                  </a:moveTo>
                  <a:cubicBezTo>
                    <a:pt x="218" y="19"/>
                    <a:pt x="212" y="17"/>
                    <a:pt x="206" y="15"/>
                  </a:cubicBezTo>
                  <a:cubicBezTo>
                    <a:pt x="207" y="11"/>
                    <a:pt x="207" y="11"/>
                    <a:pt x="207" y="11"/>
                  </a:cubicBezTo>
                  <a:cubicBezTo>
                    <a:pt x="214" y="13"/>
                    <a:pt x="220" y="16"/>
                    <a:pt x="226" y="19"/>
                  </a:cubicBezTo>
                  <a:lnTo>
                    <a:pt x="224" y="22"/>
                  </a:lnTo>
                  <a:close/>
                  <a:moveTo>
                    <a:pt x="77" y="11"/>
                  </a:moveTo>
                  <a:cubicBezTo>
                    <a:pt x="76" y="8"/>
                    <a:pt x="76" y="8"/>
                    <a:pt x="76" y="8"/>
                  </a:cubicBezTo>
                  <a:cubicBezTo>
                    <a:pt x="82" y="6"/>
                    <a:pt x="89" y="4"/>
                    <a:pt x="95" y="3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89" y="8"/>
                    <a:pt x="83" y="10"/>
                    <a:pt x="77" y="11"/>
                  </a:cubicBezTo>
                  <a:close/>
                  <a:moveTo>
                    <a:pt x="183" y="8"/>
                  </a:moveTo>
                  <a:cubicBezTo>
                    <a:pt x="176" y="7"/>
                    <a:pt x="170" y="6"/>
                    <a:pt x="163" y="5"/>
                  </a:cubicBezTo>
                  <a:cubicBezTo>
                    <a:pt x="164" y="1"/>
                    <a:pt x="164" y="1"/>
                    <a:pt x="164" y="1"/>
                  </a:cubicBezTo>
                  <a:cubicBezTo>
                    <a:pt x="170" y="2"/>
                    <a:pt x="177" y="3"/>
                    <a:pt x="184" y="5"/>
                  </a:cubicBezTo>
                  <a:lnTo>
                    <a:pt x="183" y="8"/>
                  </a:lnTo>
                  <a:close/>
                  <a:moveTo>
                    <a:pt x="120" y="4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26" y="0"/>
                    <a:pt x="133" y="0"/>
                    <a:pt x="140" y="0"/>
                  </a:cubicBezTo>
                  <a:cubicBezTo>
                    <a:pt x="139" y="4"/>
                    <a:pt x="139" y="4"/>
                    <a:pt x="139" y="4"/>
                  </a:cubicBezTo>
                  <a:cubicBezTo>
                    <a:pt x="133" y="4"/>
                    <a:pt x="126" y="4"/>
                    <a:pt x="120" y="4"/>
                  </a:cubicBez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6" name="î$ľïḓe">
              <a:extLst>
                <a:ext uri="{FF2B5EF4-FFF2-40B4-BE49-F238E27FC236}">
                  <a16:creationId xmlns:a16="http://schemas.microsoft.com/office/drawing/2014/main" xmlns="" id="{EF4EA1F5-9823-4659-A059-263C8E07A3D6}"/>
                </a:ext>
              </a:extLst>
            </p:cNvPr>
            <p:cNvSpPr/>
            <p:nvPr/>
          </p:nvSpPr>
          <p:spPr bwMode="auto">
            <a:xfrm>
              <a:off x="5557838" y="3713163"/>
              <a:ext cx="1227138" cy="682625"/>
            </a:xfrm>
            <a:custGeom>
              <a:avLst/>
              <a:gdLst>
                <a:gd name="T0" fmla="*/ 174 w 372"/>
                <a:gd name="T1" fmla="*/ 207 h 207"/>
                <a:gd name="T2" fmla="*/ 195 w 372"/>
                <a:gd name="T3" fmla="*/ 203 h 207"/>
                <a:gd name="T4" fmla="*/ 186 w 372"/>
                <a:gd name="T5" fmla="*/ 207 h 207"/>
                <a:gd name="T6" fmla="*/ 218 w 372"/>
                <a:gd name="T7" fmla="*/ 202 h 207"/>
                <a:gd name="T8" fmla="*/ 239 w 372"/>
                <a:gd name="T9" fmla="*/ 203 h 207"/>
                <a:gd name="T10" fmla="*/ 150 w 372"/>
                <a:gd name="T11" fmla="*/ 205 h 207"/>
                <a:gd name="T12" fmla="*/ 131 w 372"/>
                <a:gd name="T13" fmla="*/ 198 h 207"/>
                <a:gd name="T14" fmla="*/ 150 w 372"/>
                <a:gd name="T15" fmla="*/ 205 h 207"/>
                <a:gd name="T16" fmla="*/ 261 w 372"/>
                <a:gd name="T17" fmla="*/ 194 h 207"/>
                <a:gd name="T18" fmla="*/ 282 w 372"/>
                <a:gd name="T19" fmla="*/ 192 h 207"/>
                <a:gd name="T20" fmla="*/ 107 w 372"/>
                <a:gd name="T21" fmla="*/ 197 h 207"/>
                <a:gd name="T22" fmla="*/ 89 w 372"/>
                <a:gd name="T23" fmla="*/ 188 h 207"/>
                <a:gd name="T24" fmla="*/ 107 w 372"/>
                <a:gd name="T25" fmla="*/ 197 h 207"/>
                <a:gd name="T26" fmla="*/ 303 w 372"/>
                <a:gd name="T27" fmla="*/ 180 h 207"/>
                <a:gd name="T28" fmla="*/ 322 w 372"/>
                <a:gd name="T29" fmla="*/ 174 h 207"/>
                <a:gd name="T30" fmla="*/ 65 w 372"/>
                <a:gd name="T31" fmla="*/ 182 h 207"/>
                <a:gd name="T32" fmla="*/ 50 w 372"/>
                <a:gd name="T33" fmla="*/ 169 h 207"/>
                <a:gd name="T34" fmla="*/ 65 w 372"/>
                <a:gd name="T35" fmla="*/ 182 h 207"/>
                <a:gd name="T36" fmla="*/ 339 w 372"/>
                <a:gd name="T37" fmla="*/ 157 h 207"/>
                <a:gd name="T38" fmla="*/ 356 w 372"/>
                <a:gd name="T39" fmla="*/ 145 h 207"/>
                <a:gd name="T40" fmla="*/ 28 w 372"/>
                <a:gd name="T41" fmla="*/ 158 h 207"/>
                <a:gd name="T42" fmla="*/ 17 w 372"/>
                <a:gd name="T43" fmla="*/ 141 h 207"/>
                <a:gd name="T44" fmla="*/ 28 w 372"/>
                <a:gd name="T45" fmla="*/ 158 h 207"/>
                <a:gd name="T46" fmla="*/ 364 w 372"/>
                <a:gd name="T47" fmla="*/ 123 h 207"/>
                <a:gd name="T48" fmla="*/ 372 w 372"/>
                <a:gd name="T49" fmla="*/ 104 h 207"/>
                <a:gd name="T50" fmla="*/ 3 w 372"/>
                <a:gd name="T51" fmla="*/ 121 h 207"/>
                <a:gd name="T52" fmla="*/ 1 w 372"/>
                <a:gd name="T53" fmla="*/ 101 h 207"/>
                <a:gd name="T54" fmla="*/ 4 w 372"/>
                <a:gd name="T55" fmla="*/ 104 h 207"/>
                <a:gd name="T56" fmla="*/ 3 w 372"/>
                <a:gd name="T57" fmla="*/ 121 h 207"/>
                <a:gd name="T58" fmla="*/ 358 w 372"/>
                <a:gd name="T59" fmla="*/ 73 h 207"/>
                <a:gd name="T60" fmla="*/ 370 w 372"/>
                <a:gd name="T61" fmla="*/ 89 h 207"/>
                <a:gd name="T62" fmla="*/ 10 w 372"/>
                <a:gd name="T63" fmla="*/ 79 h 207"/>
                <a:gd name="T64" fmla="*/ 18 w 372"/>
                <a:gd name="T65" fmla="*/ 60 h 207"/>
                <a:gd name="T66" fmla="*/ 10 w 372"/>
                <a:gd name="T67" fmla="*/ 79 h 207"/>
                <a:gd name="T68" fmla="*/ 328 w 372"/>
                <a:gd name="T69" fmla="*/ 42 h 207"/>
                <a:gd name="T70" fmla="*/ 346 w 372"/>
                <a:gd name="T71" fmla="*/ 52 h 207"/>
                <a:gd name="T72" fmla="*/ 38 w 372"/>
                <a:gd name="T73" fmla="*/ 46 h 207"/>
                <a:gd name="T74" fmla="*/ 53 w 372"/>
                <a:gd name="T75" fmla="*/ 32 h 207"/>
                <a:gd name="T76" fmla="*/ 38 w 372"/>
                <a:gd name="T77" fmla="*/ 46 h 207"/>
                <a:gd name="T78" fmla="*/ 290 w 372"/>
                <a:gd name="T79" fmla="*/ 22 h 207"/>
                <a:gd name="T80" fmla="*/ 310 w 372"/>
                <a:gd name="T81" fmla="*/ 27 h 207"/>
                <a:gd name="T82" fmla="*/ 76 w 372"/>
                <a:gd name="T83" fmla="*/ 25 h 207"/>
                <a:gd name="T84" fmla="*/ 93 w 372"/>
                <a:gd name="T85" fmla="*/ 14 h 207"/>
                <a:gd name="T86" fmla="*/ 76 w 372"/>
                <a:gd name="T87" fmla="*/ 25 h 207"/>
                <a:gd name="T88" fmla="*/ 248 w 372"/>
                <a:gd name="T89" fmla="*/ 10 h 207"/>
                <a:gd name="T90" fmla="*/ 268 w 372"/>
                <a:gd name="T91" fmla="*/ 11 h 207"/>
                <a:gd name="T92" fmla="*/ 117 w 372"/>
                <a:gd name="T93" fmla="*/ 12 h 207"/>
                <a:gd name="T94" fmla="*/ 136 w 372"/>
                <a:gd name="T95" fmla="*/ 4 h 207"/>
                <a:gd name="T96" fmla="*/ 117 w 372"/>
                <a:gd name="T97" fmla="*/ 12 h 207"/>
                <a:gd name="T98" fmla="*/ 204 w 372"/>
                <a:gd name="T99" fmla="*/ 5 h 207"/>
                <a:gd name="T100" fmla="*/ 225 w 372"/>
                <a:gd name="T101" fmla="*/ 3 h 207"/>
                <a:gd name="T102" fmla="*/ 161 w 372"/>
                <a:gd name="T103" fmla="*/ 5 h 207"/>
                <a:gd name="T104" fmla="*/ 180 w 372"/>
                <a:gd name="T105" fmla="*/ 0 h 207"/>
                <a:gd name="T106" fmla="*/ 161 w 372"/>
                <a:gd name="T107" fmla="*/ 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2" h="207">
                  <a:moveTo>
                    <a:pt x="186" y="207"/>
                  </a:moveTo>
                  <a:cubicBezTo>
                    <a:pt x="182" y="207"/>
                    <a:pt x="178" y="207"/>
                    <a:pt x="174" y="207"/>
                  </a:cubicBezTo>
                  <a:cubicBezTo>
                    <a:pt x="175" y="203"/>
                    <a:pt x="175" y="203"/>
                    <a:pt x="175" y="203"/>
                  </a:cubicBezTo>
                  <a:cubicBezTo>
                    <a:pt x="181" y="203"/>
                    <a:pt x="188" y="203"/>
                    <a:pt x="195" y="203"/>
                  </a:cubicBezTo>
                  <a:cubicBezTo>
                    <a:pt x="195" y="207"/>
                    <a:pt x="195" y="207"/>
                    <a:pt x="195" y="207"/>
                  </a:cubicBezTo>
                  <a:cubicBezTo>
                    <a:pt x="192" y="207"/>
                    <a:pt x="189" y="207"/>
                    <a:pt x="186" y="207"/>
                  </a:cubicBezTo>
                  <a:close/>
                  <a:moveTo>
                    <a:pt x="219" y="206"/>
                  </a:moveTo>
                  <a:cubicBezTo>
                    <a:pt x="218" y="202"/>
                    <a:pt x="218" y="202"/>
                    <a:pt x="218" y="202"/>
                  </a:cubicBezTo>
                  <a:cubicBezTo>
                    <a:pt x="225" y="201"/>
                    <a:pt x="232" y="200"/>
                    <a:pt x="238" y="199"/>
                  </a:cubicBezTo>
                  <a:cubicBezTo>
                    <a:pt x="239" y="203"/>
                    <a:pt x="239" y="203"/>
                    <a:pt x="239" y="203"/>
                  </a:cubicBezTo>
                  <a:cubicBezTo>
                    <a:pt x="232" y="204"/>
                    <a:pt x="225" y="205"/>
                    <a:pt x="219" y="206"/>
                  </a:cubicBezTo>
                  <a:close/>
                  <a:moveTo>
                    <a:pt x="150" y="205"/>
                  </a:moveTo>
                  <a:cubicBezTo>
                    <a:pt x="144" y="204"/>
                    <a:pt x="137" y="204"/>
                    <a:pt x="130" y="202"/>
                  </a:cubicBezTo>
                  <a:cubicBezTo>
                    <a:pt x="131" y="198"/>
                    <a:pt x="131" y="198"/>
                    <a:pt x="131" y="198"/>
                  </a:cubicBezTo>
                  <a:cubicBezTo>
                    <a:pt x="138" y="200"/>
                    <a:pt x="144" y="201"/>
                    <a:pt x="151" y="201"/>
                  </a:cubicBezTo>
                  <a:lnTo>
                    <a:pt x="150" y="205"/>
                  </a:lnTo>
                  <a:close/>
                  <a:moveTo>
                    <a:pt x="262" y="198"/>
                  </a:moveTo>
                  <a:cubicBezTo>
                    <a:pt x="261" y="194"/>
                    <a:pt x="261" y="194"/>
                    <a:pt x="261" y="194"/>
                  </a:cubicBezTo>
                  <a:cubicBezTo>
                    <a:pt x="268" y="193"/>
                    <a:pt x="274" y="191"/>
                    <a:pt x="280" y="189"/>
                  </a:cubicBezTo>
                  <a:cubicBezTo>
                    <a:pt x="282" y="192"/>
                    <a:pt x="282" y="192"/>
                    <a:pt x="282" y="192"/>
                  </a:cubicBezTo>
                  <a:cubicBezTo>
                    <a:pt x="275" y="194"/>
                    <a:pt x="269" y="196"/>
                    <a:pt x="262" y="198"/>
                  </a:cubicBezTo>
                  <a:close/>
                  <a:moveTo>
                    <a:pt x="107" y="197"/>
                  </a:moveTo>
                  <a:cubicBezTo>
                    <a:pt x="100" y="196"/>
                    <a:pt x="94" y="194"/>
                    <a:pt x="88" y="191"/>
                  </a:cubicBezTo>
                  <a:cubicBezTo>
                    <a:pt x="89" y="188"/>
                    <a:pt x="89" y="188"/>
                    <a:pt x="89" y="188"/>
                  </a:cubicBezTo>
                  <a:cubicBezTo>
                    <a:pt x="95" y="190"/>
                    <a:pt x="101" y="192"/>
                    <a:pt x="108" y="193"/>
                  </a:cubicBezTo>
                  <a:lnTo>
                    <a:pt x="107" y="197"/>
                  </a:lnTo>
                  <a:close/>
                  <a:moveTo>
                    <a:pt x="304" y="184"/>
                  </a:moveTo>
                  <a:cubicBezTo>
                    <a:pt x="303" y="180"/>
                    <a:pt x="303" y="180"/>
                    <a:pt x="303" y="180"/>
                  </a:cubicBezTo>
                  <a:cubicBezTo>
                    <a:pt x="309" y="177"/>
                    <a:pt x="315" y="174"/>
                    <a:pt x="320" y="171"/>
                  </a:cubicBezTo>
                  <a:cubicBezTo>
                    <a:pt x="322" y="174"/>
                    <a:pt x="322" y="174"/>
                    <a:pt x="322" y="174"/>
                  </a:cubicBezTo>
                  <a:cubicBezTo>
                    <a:pt x="317" y="177"/>
                    <a:pt x="311" y="181"/>
                    <a:pt x="304" y="184"/>
                  </a:cubicBezTo>
                  <a:close/>
                  <a:moveTo>
                    <a:pt x="65" y="182"/>
                  </a:moveTo>
                  <a:cubicBezTo>
                    <a:pt x="59" y="179"/>
                    <a:pt x="53" y="176"/>
                    <a:pt x="47" y="173"/>
                  </a:cubicBezTo>
                  <a:cubicBezTo>
                    <a:pt x="50" y="169"/>
                    <a:pt x="50" y="169"/>
                    <a:pt x="50" y="169"/>
                  </a:cubicBezTo>
                  <a:cubicBezTo>
                    <a:pt x="55" y="173"/>
                    <a:pt x="61" y="176"/>
                    <a:pt x="67" y="179"/>
                  </a:cubicBezTo>
                  <a:lnTo>
                    <a:pt x="65" y="182"/>
                  </a:lnTo>
                  <a:close/>
                  <a:moveTo>
                    <a:pt x="342" y="160"/>
                  </a:moveTo>
                  <a:cubicBezTo>
                    <a:pt x="339" y="157"/>
                    <a:pt x="339" y="157"/>
                    <a:pt x="339" y="157"/>
                  </a:cubicBezTo>
                  <a:cubicBezTo>
                    <a:pt x="344" y="152"/>
                    <a:pt x="349" y="148"/>
                    <a:pt x="353" y="143"/>
                  </a:cubicBezTo>
                  <a:cubicBezTo>
                    <a:pt x="356" y="145"/>
                    <a:pt x="356" y="145"/>
                    <a:pt x="356" y="145"/>
                  </a:cubicBezTo>
                  <a:cubicBezTo>
                    <a:pt x="352" y="150"/>
                    <a:pt x="347" y="155"/>
                    <a:pt x="342" y="160"/>
                  </a:cubicBezTo>
                  <a:close/>
                  <a:moveTo>
                    <a:pt x="28" y="158"/>
                  </a:moveTo>
                  <a:cubicBezTo>
                    <a:pt x="23" y="153"/>
                    <a:pt x="18" y="148"/>
                    <a:pt x="14" y="143"/>
                  </a:cubicBezTo>
                  <a:cubicBezTo>
                    <a:pt x="17" y="141"/>
                    <a:pt x="17" y="141"/>
                    <a:pt x="17" y="141"/>
                  </a:cubicBezTo>
                  <a:cubicBezTo>
                    <a:pt x="21" y="146"/>
                    <a:pt x="26" y="150"/>
                    <a:pt x="31" y="155"/>
                  </a:cubicBezTo>
                  <a:lnTo>
                    <a:pt x="28" y="158"/>
                  </a:lnTo>
                  <a:close/>
                  <a:moveTo>
                    <a:pt x="368" y="124"/>
                  </a:moveTo>
                  <a:cubicBezTo>
                    <a:pt x="364" y="123"/>
                    <a:pt x="364" y="123"/>
                    <a:pt x="364" y="123"/>
                  </a:cubicBezTo>
                  <a:cubicBezTo>
                    <a:pt x="366" y="116"/>
                    <a:pt x="368" y="110"/>
                    <a:pt x="368" y="104"/>
                  </a:cubicBezTo>
                  <a:cubicBezTo>
                    <a:pt x="372" y="104"/>
                    <a:pt x="372" y="104"/>
                    <a:pt x="372" y="104"/>
                  </a:cubicBezTo>
                  <a:cubicBezTo>
                    <a:pt x="372" y="111"/>
                    <a:pt x="370" y="117"/>
                    <a:pt x="368" y="124"/>
                  </a:cubicBezTo>
                  <a:close/>
                  <a:moveTo>
                    <a:pt x="3" y="121"/>
                  </a:moveTo>
                  <a:cubicBezTo>
                    <a:pt x="1" y="115"/>
                    <a:pt x="0" y="110"/>
                    <a:pt x="0" y="104"/>
                  </a:cubicBezTo>
                  <a:cubicBezTo>
                    <a:pt x="0" y="103"/>
                    <a:pt x="1" y="102"/>
                    <a:pt x="1" y="101"/>
                  </a:cubicBezTo>
                  <a:cubicBezTo>
                    <a:pt x="5" y="101"/>
                    <a:pt x="5" y="101"/>
                    <a:pt x="5" y="101"/>
                  </a:cubicBezTo>
                  <a:cubicBezTo>
                    <a:pt x="5" y="102"/>
                    <a:pt x="4" y="103"/>
                    <a:pt x="4" y="104"/>
                  </a:cubicBezTo>
                  <a:cubicBezTo>
                    <a:pt x="4" y="109"/>
                    <a:pt x="5" y="115"/>
                    <a:pt x="7" y="120"/>
                  </a:cubicBezTo>
                  <a:lnTo>
                    <a:pt x="3" y="121"/>
                  </a:lnTo>
                  <a:close/>
                  <a:moveTo>
                    <a:pt x="366" y="90"/>
                  </a:moveTo>
                  <a:cubicBezTo>
                    <a:pt x="364" y="84"/>
                    <a:pt x="362" y="78"/>
                    <a:pt x="358" y="73"/>
                  </a:cubicBezTo>
                  <a:cubicBezTo>
                    <a:pt x="362" y="70"/>
                    <a:pt x="362" y="70"/>
                    <a:pt x="362" y="70"/>
                  </a:cubicBezTo>
                  <a:cubicBezTo>
                    <a:pt x="365" y="77"/>
                    <a:pt x="368" y="83"/>
                    <a:pt x="370" y="89"/>
                  </a:cubicBezTo>
                  <a:lnTo>
                    <a:pt x="366" y="90"/>
                  </a:lnTo>
                  <a:close/>
                  <a:moveTo>
                    <a:pt x="10" y="79"/>
                  </a:moveTo>
                  <a:cubicBezTo>
                    <a:pt x="7" y="77"/>
                    <a:pt x="7" y="77"/>
                    <a:pt x="7" y="77"/>
                  </a:cubicBezTo>
                  <a:cubicBezTo>
                    <a:pt x="10" y="71"/>
                    <a:pt x="13" y="65"/>
                    <a:pt x="18" y="60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17" y="68"/>
                    <a:pt x="13" y="73"/>
                    <a:pt x="10" y="79"/>
                  </a:cubicBezTo>
                  <a:close/>
                  <a:moveTo>
                    <a:pt x="344" y="54"/>
                  </a:moveTo>
                  <a:cubicBezTo>
                    <a:pt x="339" y="50"/>
                    <a:pt x="334" y="46"/>
                    <a:pt x="328" y="42"/>
                  </a:cubicBezTo>
                  <a:cubicBezTo>
                    <a:pt x="331" y="39"/>
                    <a:pt x="331" y="39"/>
                    <a:pt x="331" y="39"/>
                  </a:cubicBezTo>
                  <a:cubicBezTo>
                    <a:pt x="336" y="43"/>
                    <a:pt x="342" y="47"/>
                    <a:pt x="346" y="52"/>
                  </a:cubicBezTo>
                  <a:lnTo>
                    <a:pt x="344" y="54"/>
                  </a:lnTo>
                  <a:close/>
                  <a:moveTo>
                    <a:pt x="38" y="46"/>
                  </a:moveTo>
                  <a:cubicBezTo>
                    <a:pt x="36" y="43"/>
                    <a:pt x="36" y="43"/>
                    <a:pt x="36" y="43"/>
                  </a:cubicBezTo>
                  <a:cubicBezTo>
                    <a:pt x="41" y="39"/>
                    <a:pt x="46" y="35"/>
                    <a:pt x="53" y="32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49" y="39"/>
                    <a:pt x="43" y="42"/>
                    <a:pt x="38" y="46"/>
                  </a:cubicBezTo>
                  <a:close/>
                  <a:moveTo>
                    <a:pt x="308" y="30"/>
                  </a:moveTo>
                  <a:cubicBezTo>
                    <a:pt x="302" y="27"/>
                    <a:pt x="296" y="25"/>
                    <a:pt x="290" y="22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7" y="21"/>
                    <a:pt x="304" y="24"/>
                    <a:pt x="310" y="27"/>
                  </a:cubicBezTo>
                  <a:lnTo>
                    <a:pt x="308" y="30"/>
                  </a:lnTo>
                  <a:close/>
                  <a:moveTo>
                    <a:pt x="76" y="25"/>
                  </a:moveTo>
                  <a:cubicBezTo>
                    <a:pt x="74" y="21"/>
                    <a:pt x="74" y="21"/>
                    <a:pt x="74" y="21"/>
                  </a:cubicBezTo>
                  <a:cubicBezTo>
                    <a:pt x="80" y="19"/>
                    <a:pt x="87" y="16"/>
                    <a:pt x="93" y="14"/>
                  </a:cubicBezTo>
                  <a:cubicBezTo>
                    <a:pt x="94" y="18"/>
                    <a:pt x="94" y="18"/>
                    <a:pt x="94" y="18"/>
                  </a:cubicBezTo>
                  <a:cubicBezTo>
                    <a:pt x="88" y="20"/>
                    <a:pt x="82" y="22"/>
                    <a:pt x="76" y="25"/>
                  </a:cubicBezTo>
                  <a:close/>
                  <a:moveTo>
                    <a:pt x="267" y="15"/>
                  </a:moveTo>
                  <a:cubicBezTo>
                    <a:pt x="261" y="13"/>
                    <a:pt x="254" y="12"/>
                    <a:pt x="248" y="10"/>
                  </a:cubicBezTo>
                  <a:cubicBezTo>
                    <a:pt x="248" y="6"/>
                    <a:pt x="248" y="6"/>
                    <a:pt x="248" y="6"/>
                  </a:cubicBezTo>
                  <a:cubicBezTo>
                    <a:pt x="255" y="8"/>
                    <a:pt x="262" y="9"/>
                    <a:pt x="268" y="11"/>
                  </a:cubicBezTo>
                  <a:lnTo>
                    <a:pt x="267" y="15"/>
                  </a:lnTo>
                  <a:close/>
                  <a:moveTo>
                    <a:pt x="117" y="12"/>
                  </a:moveTo>
                  <a:cubicBezTo>
                    <a:pt x="117" y="8"/>
                    <a:pt x="117" y="8"/>
                    <a:pt x="117" y="8"/>
                  </a:cubicBezTo>
                  <a:cubicBezTo>
                    <a:pt x="123" y="6"/>
                    <a:pt x="130" y="5"/>
                    <a:pt x="136" y="4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0" y="9"/>
                    <a:pt x="124" y="10"/>
                    <a:pt x="117" y="12"/>
                  </a:cubicBezTo>
                  <a:close/>
                  <a:moveTo>
                    <a:pt x="224" y="7"/>
                  </a:moveTo>
                  <a:cubicBezTo>
                    <a:pt x="218" y="6"/>
                    <a:pt x="211" y="5"/>
                    <a:pt x="204" y="5"/>
                  </a:cubicBezTo>
                  <a:cubicBezTo>
                    <a:pt x="205" y="1"/>
                    <a:pt x="205" y="1"/>
                    <a:pt x="205" y="1"/>
                  </a:cubicBezTo>
                  <a:cubicBezTo>
                    <a:pt x="211" y="1"/>
                    <a:pt x="218" y="2"/>
                    <a:pt x="225" y="3"/>
                  </a:cubicBezTo>
                  <a:lnTo>
                    <a:pt x="224" y="7"/>
                  </a:lnTo>
                  <a:close/>
                  <a:moveTo>
                    <a:pt x="161" y="5"/>
                  </a:moveTo>
                  <a:cubicBezTo>
                    <a:pt x="160" y="1"/>
                    <a:pt x="160" y="1"/>
                    <a:pt x="160" y="1"/>
                  </a:cubicBezTo>
                  <a:cubicBezTo>
                    <a:pt x="167" y="1"/>
                    <a:pt x="174" y="1"/>
                    <a:pt x="180" y="0"/>
                  </a:cubicBezTo>
                  <a:cubicBezTo>
                    <a:pt x="180" y="4"/>
                    <a:pt x="180" y="4"/>
                    <a:pt x="180" y="4"/>
                  </a:cubicBezTo>
                  <a:cubicBezTo>
                    <a:pt x="174" y="5"/>
                    <a:pt x="167" y="5"/>
                    <a:pt x="161" y="5"/>
                  </a:cubicBez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7" name="iṣļíďé">
              <a:extLst>
                <a:ext uri="{FF2B5EF4-FFF2-40B4-BE49-F238E27FC236}">
                  <a16:creationId xmlns:a16="http://schemas.microsoft.com/office/drawing/2014/main" xmlns="" id="{9999A8A8-10EA-48A2-AB1F-A55791D827F9}"/>
                </a:ext>
              </a:extLst>
            </p:cNvPr>
            <p:cNvSpPr/>
            <p:nvPr/>
          </p:nvSpPr>
          <p:spPr bwMode="auto">
            <a:xfrm>
              <a:off x="4065588" y="2868613"/>
              <a:ext cx="1227138" cy="682625"/>
            </a:xfrm>
            <a:custGeom>
              <a:avLst/>
              <a:gdLst>
                <a:gd name="T0" fmla="*/ 174 w 372"/>
                <a:gd name="T1" fmla="*/ 207 h 207"/>
                <a:gd name="T2" fmla="*/ 195 w 372"/>
                <a:gd name="T3" fmla="*/ 203 h 207"/>
                <a:gd name="T4" fmla="*/ 186 w 372"/>
                <a:gd name="T5" fmla="*/ 207 h 207"/>
                <a:gd name="T6" fmla="*/ 218 w 372"/>
                <a:gd name="T7" fmla="*/ 202 h 207"/>
                <a:gd name="T8" fmla="*/ 239 w 372"/>
                <a:gd name="T9" fmla="*/ 203 h 207"/>
                <a:gd name="T10" fmla="*/ 150 w 372"/>
                <a:gd name="T11" fmla="*/ 205 h 207"/>
                <a:gd name="T12" fmla="*/ 131 w 372"/>
                <a:gd name="T13" fmla="*/ 198 h 207"/>
                <a:gd name="T14" fmla="*/ 150 w 372"/>
                <a:gd name="T15" fmla="*/ 205 h 207"/>
                <a:gd name="T16" fmla="*/ 261 w 372"/>
                <a:gd name="T17" fmla="*/ 194 h 207"/>
                <a:gd name="T18" fmla="*/ 282 w 372"/>
                <a:gd name="T19" fmla="*/ 192 h 207"/>
                <a:gd name="T20" fmla="*/ 107 w 372"/>
                <a:gd name="T21" fmla="*/ 197 h 207"/>
                <a:gd name="T22" fmla="*/ 89 w 372"/>
                <a:gd name="T23" fmla="*/ 188 h 207"/>
                <a:gd name="T24" fmla="*/ 107 w 372"/>
                <a:gd name="T25" fmla="*/ 197 h 207"/>
                <a:gd name="T26" fmla="*/ 303 w 372"/>
                <a:gd name="T27" fmla="*/ 180 h 207"/>
                <a:gd name="T28" fmla="*/ 322 w 372"/>
                <a:gd name="T29" fmla="*/ 174 h 207"/>
                <a:gd name="T30" fmla="*/ 65 w 372"/>
                <a:gd name="T31" fmla="*/ 182 h 207"/>
                <a:gd name="T32" fmla="*/ 50 w 372"/>
                <a:gd name="T33" fmla="*/ 169 h 207"/>
                <a:gd name="T34" fmla="*/ 65 w 372"/>
                <a:gd name="T35" fmla="*/ 182 h 207"/>
                <a:gd name="T36" fmla="*/ 339 w 372"/>
                <a:gd name="T37" fmla="*/ 157 h 207"/>
                <a:gd name="T38" fmla="*/ 356 w 372"/>
                <a:gd name="T39" fmla="*/ 145 h 207"/>
                <a:gd name="T40" fmla="*/ 28 w 372"/>
                <a:gd name="T41" fmla="*/ 158 h 207"/>
                <a:gd name="T42" fmla="*/ 17 w 372"/>
                <a:gd name="T43" fmla="*/ 141 h 207"/>
                <a:gd name="T44" fmla="*/ 28 w 372"/>
                <a:gd name="T45" fmla="*/ 158 h 207"/>
                <a:gd name="T46" fmla="*/ 364 w 372"/>
                <a:gd name="T47" fmla="*/ 123 h 207"/>
                <a:gd name="T48" fmla="*/ 372 w 372"/>
                <a:gd name="T49" fmla="*/ 104 h 207"/>
                <a:gd name="T50" fmla="*/ 3 w 372"/>
                <a:gd name="T51" fmla="*/ 121 h 207"/>
                <a:gd name="T52" fmla="*/ 1 w 372"/>
                <a:gd name="T53" fmla="*/ 101 h 207"/>
                <a:gd name="T54" fmla="*/ 4 w 372"/>
                <a:gd name="T55" fmla="*/ 104 h 207"/>
                <a:gd name="T56" fmla="*/ 3 w 372"/>
                <a:gd name="T57" fmla="*/ 121 h 207"/>
                <a:gd name="T58" fmla="*/ 358 w 372"/>
                <a:gd name="T59" fmla="*/ 73 h 207"/>
                <a:gd name="T60" fmla="*/ 370 w 372"/>
                <a:gd name="T61" fmla="*/ 89 h 207"/>
                <a:gd name="T62" fmla="*/ 10 w 372"/>
                <a:gd name="T63" fmla="*/ 79 h 207"/>
                <a:gd name="T64" fmla="*/ 18 w 372"/>
                <a:gd name="T65" fmla="*/ 60 h 207"/>
                <a:gd name="T66" fmla="*/ 10 w 372"/>
                <a:gd name="T67" fmla="*/ 79 h 207"/>
                <a:gd name="T68" fmla="*/ 328 w 372"/>
                <a:gd name="T69" fmla="*/ 42 h 207"/>
                <a:gd name="T70" fmla="*/ 346 w 372"/>
                <a:gd name="T71" fmla="*/ 52 h 207"/>
                <a:gd name="T72" fmla="*/ 38 w 372"/>
                <a:gd name="T73" fmla="*/ 46 h 207"/>
                <a:gd name="T74" fmla="*/ 53 w 372"/>
                <a:gd name="T75" fmla="*/ 32 h 207"/>
                <a:gd name="T76" fmla="*/ 38 w 372"/>
                <a:gd name="T77" fmla="*/ 46 h 207"/>
                <a:gd name="T78" fmla="*/ 290 w 372"/>
                <a:gd name="T79" fmla="*/ 22 h 207"/>
                <a:gd name="T80" fmla="*/ 310 w 372"/>
                <a:gd name="T81" fmla="*/ 27 h 207"/>
                <a:gd name="T82" fmla="*/ 76 w 372"/>
                <a:gd name="T83" fmla="*/ 25 h 207"/>
                <a:gd name="T84" fmla="*/ 93 w 372"/>
                <a:gd name="T85" fmla="*/ 14 h 207"/>
                <a:gd name="T86" fmla="*/ 76 w 372"/>
                <a:gd name="T87" fmla="*/ 25 h 207"/>
                <a:gd name="T88" fmla="*/ 248 w 372"/>
                <a:gd name="T89" fmla="*/ 10 h 207"/>
                <a:gd name="T90" fmla="*/ 268 w 372"/>
                <a:gd name="T91" fmla="*/ 11 h 207"/>
                <a:gd name="T92" fmla="*/ 117 w 372"/>
                <a:gd name="T93" fmla="*/ 12 h 207"/>
                <a:gd name="T94" fmla="*/ 136 w 372"/>
                <a:gd name="T95" fmla="*/ 4 h 207"/>
                <a:gd name="T96" fmla="*/ 117 w 372"/>
                <a:gd name="T97" fmla="*/ 12 h 207"/>
                <a:gd name="T98" fmla="*/ 204 w 372"/>
                <a:gd name="T99" fmla="*/ 5 h 207"/>
                <a:gd name="T100" fmla="*/ 225 w 372"/>
                <a:gd name="T101" fmla="*/ 3 h 207"/>
                <a:gd name="T102" fmla="*/ 161 w 372"/>
                <a:gd name="T103" fmla="*/ 5 h 207"/>
                <a:gd name="T104" fmla="*/ 180 w 372"/>
                <a:gd name="T105" fmla="*/ 0 h 207"/>
                <a:gd name="T106" fmla="*/ 161 w 372"/>
                <a:gd name="T107" fmla="*/ 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2" h="207">
                  <a:moveTo>
                    <a:pt x="186" y="207"/>
                  </a:moveTo>
                  <a:cubicBezTo>
                    <a:pt x="182" y="207"/>
                    <a:pt x="178" y="207"/>
                    <a:pt x="174" y="207"/>
                  </a:cubicBezTo>
                  <a:cubicBezTo>
                    <a:pt x="175" y="203"/>
                    <a:pt x="175" y="203"/>
                    <a:pt x="175" y="203"/>
                  </a:cubicBezTo>
                  <a:cubicBezTo>
                    <a:pt x="181" y="203"/>
                    <a:pt x="188" y="203"/>
                    <a:pt x="195" y="203"/>
                  </a:cubicBezTo>
                  <a:cubicBezTo>
                    <a:pt x="195" y="207"/>
                    <a:pt x="195" y="207"/>
                    <a:pt x="195" y="207"/>
                  </a:cubicBezTo>
                  <a:cubicBezTo>
                    <a:pt x="192" y="207"/>
                    <a:pt x="189" y="207"/>
                    <a:pt x="186" y="207"/>
                  </a:cubicBezTo>
                  <a:close/>
                  <a:moveTo>
                    <a:pt x="219" y="206"/>
                  </a:moveTo>
                  <a:cubicBezTo>
                    <a:pt x="218" y="202"/>
                    <a:pt x="218" y="202"/>
                    <a:pt x="218" y="202"/>
                  </a:cubicBezTo>
                  <a:cubicBezTo>
                    <a:pt x="225" y="201"/>
                    <a:pt x="232" y="200"/>
                    <a:pt x="238" y="199"/>
                  </a:cubicBezTo>
                  <a:cubicBezTo>
                    <a:pt x="239" y="203"/>
                    <a:pt x="239" y="203"/>
                    <a:pt x="239" y="203"/>
                  </a:cubicBezTo>
                  <a:cubicBezTo>
                    <a:pt x="232" y="204"/>
                    <a:pt x="225" y="205"/>
                    <a:pt x="219" y="206"/>
                  </a:cubicBezTo>
                  <a:close/>
                  <a:moveTo>
                    <a:pt x="150" y="205"/>
                  </a:moveTo>
                  <a:cubicBezTo>
                    <a:pt x="144" y="204"/>
                    <a:pt x="137" y="204"/>
                    <a:pt x="130" y="202"/>
                  </a:cubicBezTo>
                  <a:cubicBezTo>
                    <a:pt x="131" y="198"/>
                    <a:pt x="131" y="198"/>
                    <a:pt x="131" y="198"/>
                  </a:cubicBezTo>
                  <a:cubicBezTo>
                    <a:pt x="138" y="200"/>
                    <a:pt x="144" y="201"/>
                    <a:pt x="151" y="201"/>
                  </a:cubicBezTo>
                  <a:lnTo>
                    <a:pt x="150" y="205"/>
                  </a:lnTo>
                  <a:close/>
                  <a:moveTo>
                    <a:pt x="262" y="198"/>
                  </a:moveTo>
                  <a:cubicBezTo>
                    <a:pt x="261" y="194"/>
                    <a:pt x="261" y="194"/>
                    <a:pt x="261" y="194"/>
                  </a:cubicBezTo>
                  <a:cubicBezTo>
                    <a:pt x="268" y="193"/>
                    <a:pt x="274" y="191"/>
                    <a:pt x="280" y="189"/>
                  </a:cubicBezTo>
                  <a:cubicBezTo>
                    <a:pt x="282" y="192"/>
                    <a:pt x="282" y="192"/>
                    <a:pt x="282" y="192"/>
                  </a:cubicBezTo>
                  <a:cubicBezTo>
                    <a:pt x="275" y="194"/>
                    <a:pt x="269" y="196"/>
                    <a:pt x="262" y="198"/>
                  </a:cubicBezTo>
                  <a:close/>
                  <a:moveTo>
                    <a:pt x="107" y="197"/>
                  </a:moveTo>
                  <a:cubicBezTo>
                    <a:pt x="100" y="196"/>
                    <a:pt x="94" y="194"/>
                    <a:pt x="88" y="191"/>
                  </a:cubicBezTo>
                  <a:cubicBezTo>
                    <a:pt x="89" y="188"/>
                    <a:pt x="89" y="188"/>
                    <a:pt x="89" y="188"/>
                  </a:cubicBezTo>
                  <a:cubicBezTo>
                    <a:pt x="95" y="190"/>
                    <a:pt x="101" y="192"/>
                    <a:pt x="108" y="193"/>
                  </a:cubicBezTo>
                  <a:lnTo>
                    <a:pt x="107" y="197"/>
                  </a:lnTo>
                  <a:close/>
                  <a:moveTo>
                    <a:pt x="304" y="184"/>
                  </a:moveTo>
                  <a:cubicBezTo>
                    <a:pt x="303" y="180"/>
                    <a:pt x="303" y="180"/>
                    <a:pt x="303" y="180"/>
                  </a:cubicBezTo>
                  <a:cubicBezTo>
                    <a:pt x="309" y="177"/>
                    <a:pt x="315" y="174"/>
                    <a:pt x="320" y="171"/>
                  </a:cubicBezTo>
                  <a:cubicBezTo>
                    <a:pt x="322" y="174"/>
                    <a:pt x="322" y="174"/>
                    <a:pt x="322" y="174"/>
                  </a:cubicBezTo>
                  <a:cubicBezTo>
                    <a:pt x="317" y="177"/>
                    <a:pt x="311" y="181"/>
                    <a:pt x="304" y="184"/>
                  </a:cubicBezTo>
                  <a:close/>
                  <a:moveTo>
                    <a:pt x="65" y="182"/>
                  </a:moveTo>
                  <a:cubicBezTo>
                    <a:pt x="59" y="179"/>
                    <a:pt x="53" y="176"/>
                    <a:pt x="47" y="173"/>
                  </a:cubicBezTo>
                  <a:cubicBezTo>
                    <a:pt x="50" y="169"/>
                    <a:pt x="50" y="169"/>
                    <a:pt x="50" y="169"/>
                  </a:cubicBezTo>
                  <a:cubicBezTo>
                    <a:pt x="55" y="173"/>
                    <a:pt x="61" y="176"/>
                    <a:pt x="67" y="179"/>
                  </a:cubicBezTo>
                  <a:lnTo>
                    <a:pt x="65" y="182"/>
                  </a:lnTo>
                  <a:close/>
                  <a:moveTo>
                    <a:pt x="342" y="160"/>
                  </a:moveTo>
                  <a:cubicBezTo>
                    <a:pt x="339" y="157"/>
                    <a:pt x="339" y="157"/>
                    <a:pt x="339" y="157"/>
                  </a:cubicBezTo>
                  <a:cubicBezTo>
                    <a:pt x="344" y="152"/>
                    <a:pt x="349" y="148"/>
                    <a:pt x="353" y="143"/>
                  </a:cubicBezTo>
                  <a:cubicBezTo>
                    <a:pt x="356" y="145"/>
                    <a:pt x="356" y="145"/>
                    <a:pt x="356" y="145"/>
                  </a:cubicBezTo>
                  <a:cubicBezTo>
                    <a:pt x="352" y="150"/>
                    <a:pt x="347" y="155"/>
                    <a:pt x="342" y="160"/>
                  </a:cubicBezTo>
                  <a:close/>
                  <a:moveTo>
                    <a:pt x="28" y="158"/>
                  </a:moveTo>
                  <a:cubicBezTo>
                    <a:pt x="23" y="153"/>
                    <a:pt x="18" y="148"/>
                    <a:pt x="14" y="143"/>
                  </a:cubicBezTo>
                  <a:cubicBezTo>
                    <a:pt x="17" y="141"/>
                    <a:pt x="17" y="141"/>
                    <a:pt x="17" y="141"/>
                  </a:cubicBezTo>
                  <a:cubicBezTo>
                    <a:pt x="21" y="146"/>
                    <a:pt x="26" y="150"/>
                    <a:pt x="31" y="155"/>
                  </a:cubicBezTo>
                  <a:lnTo>
                    <a:pt x="28" y="158"/>
                  </a:lnTo>
                  <a:close/>
                  <a:moveTo>
                    <a:pt x="368" y="124"/>
                  </a:moveTo>
                  <a:cubicBezTo>
                    <a:pt x="364" y="123"/>
                    <a:pt x="364" y="123"/>
                    <a:pt x="364" y="123"/>
                  </a:cubicBezTo>
                  <a:cubicBezTo>
                    <a:pt x="366" y="116"/>
                    <a:pt x="368" y="110"/>
                    <a:pt x="368" y="104"/>
                  </a:cubicBezTo>
                  <a:cubicBezTo>
                    <a:pt x="372" y="104"/>
                    <a:pt x="372" y="104"/>
                    <a:pt x="372" y="104"/>
                  </a:cubicBezTo>
                  <a:cubicBezTo>
                    <a:pt x="372" y="111"/>
                    <a:pt x="370" y="117"/>
                    <a:pt x="368" y="124"/>
                  </a:cubicBezTo>
                  <a:close/>
                  <a:moveTo>
                    <a:pt x="3" y="121"/>
                  </a:moveTo>
                  <a:cubicBezTo>
                    <a:pt x="1" y="115"/>
                    <a:pt x="0" y="110"/>
                    <a:pt x="0" y="104"/>
                  </a:cubicBezTo>
                  <a:cubicBezTo>
                    <a:pt x="0" y="103"/>
                    <a:pt x="1" y="102"/>
                    <a:pt x="1" y="101"/>
                  </a:cubicBezTo>
                  <a:cubicBezTo>
                    <a:pt x="5" y="101"/>
                    <a:pt x="5" y="101"/>
                    <a:pt x="5" y="101"/>
                  </a:cubicBezTo>
                  <a:cubicBezTo>
                    <a:pt x="5" y="102"/>
                    <a:pt x="4" y="103"/>
                    <a:pt x="4" y="104"/>
                  </a:cubicBezTo>
                  <a:cubicBezTo>
                    <a:pt x="4" y="109"/>
                    <a:pt x="5" y="115"/>
                    <a:pt x="7" y="120"/>
                  </a:cubicBezTo>
                  <a:lnTo>
                    <a:pt x="3" y="121"/>
                  </a:lnTo>
                  <a:close/>
                  <a:moveTo>
                    <a:pt x="366" y="90"/>
                  </a:moveTo>
                  <a:cubicBezTo>
                    <a:pt x="364" y="84"/>
                    <a:pt x="362" y="78"/>
                    <a:pt x="358" y="73"/>
                  </a:cubicBezTo>
                  <a:cubicBezTo>
                    <a:pt x="362" y="70"/>
                    <a:pt x="362" y="70"/>
                    <a:pt x="362" y="70"/>
                  </a:cubicBezTo>
                  <a:cubicBezTo>
                    <a:pt x="365" y="77"/>
                    <a:pt x="368" y="83"/>
                    <a:pt x="370" y="89"/>
                  </a:cubicBezTo>
                  <a:lnTo>
                    <a:pt x="366" y="90"/>
                  </a:lnTo>
                  <a:close/>
                  <a:moveTo>
                    <a:pt x="10" y="79"/>
                  </a:moveTo>
                  <a:cubicBezTo>
                    <a:pt x="7" y="77"/>
                    <a:pt x="7" y="77"/>
                    <a:pt x="7" y="77"/>
                  </a:cubicBezTo>
                  <a:cubicBezTo>
                    <a:pt x="10" y="71"/>
                    <a:pt x="13" y="65"/>
                    <a:pt x="18" y="60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17" y="68"/>
                    <a:pt x="13" y="73"/>
                    <a:pt x="10" y="79"/>
                  </a:cubicBezTo>
                  <a:close/>
                  <a:moveTo>
                    <a:pt x="344" y="54"/>
                  </a:moveTo>
                  <a:cubicBezTo>
                    <a:pt x="339" y="50"/>
                    <a:pt x="334" y="46"/>
                    <a:pt x="328" y="42"/>
                  </a:cubicBezTo>
                  <a:cubicBezTo>
                    <a:pt x="331" y="39"/>
                    <a:pt x="331" y="39"/>
                    <a:pt x="331" y="39"/>
                  </a:cubicBezTo>
                  <a:cubicBezTo>
                    <a:pt x="336" y="43"/>
                    <a:pt x="342" y="47"/>
                    <a:pt x="346" y="52"/>
                  </a:cubicBezTo>
                  <a:lnTo>
                    <a:pt x="344" y="54"/>
                  </a:lnTo>
                  <a:close/>
                  <a:moveTo>
                    <a:pt x="38" y="46"/>
                  </a:moveTo>
                  <a:cubicBezTo>
                    <a:pt x="36" y="43"/>
                    <a:pt x="36" y="43"/>
                    <a:pt x="36" y="43"/>
                  </a:cubicBezTo>
                  <a:cubicBezTo>
                    <a:pt x="41" y="39"/>
                    <a:pt x="46" y="35"/>
                    <a:pt x="53" y="32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49" y="39"/>
                    <a:pt x="43" y="42"/>
                    <a:pt x="38" y="46"/>
                  </a:cubicBezTo>
                  <a:close/>
                  <a:moveTo>
                    <a:pt x="308" y="30"/>
                  </a:moveTo>
                  <a:cubicBezTo>
                    <a:pt x="302" y="27"/>
                    <a:pt x="296" y="25"/>
                    <a:pt x="290" y="22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8" y="21"/>
                    <a:pt x="304" y="24"/>
                    <a:pt x="310" y="27"/>
                  </a:cubicBezTo>
                  <a:lnTo>
                    <a:pt x="308" y="30"/>
                  </a:lnTo>
                  <a:close/>
                  <a:moveTo>
                    <a:pt x="76" y="25"/>
                  </a:moveTo>
                  <a:cubicBezTo>
                    <a:pt x="74" y="21"/>
                    <a:pt x="74" y="21"/>
                    <a:pt x="74" y="21"/>
                  </a:cubicBezTo>
                  <a:cubicBezTo>
                    <a:pt x="80" y="19"/>
                    <a:pt x="87" y="16"/>
                    <a:pt x="93" y="14"/>
                  </a:cubicBezTo>
                  <a:cubicBezTo>
                    <a:pt x="94" y="18"/>
                    <a:pt x="94" y="18"/>
                    <a:pt x="94" y="18"/>
                  </a:cubicBezTo>
                  <a:cubicBezTo>
                    <a:pt x="88" y="20"/>
                    <a:pt x="82" y="22"/>
                    <a:pt x="76" y="25"/>
                  </a:cubicBezTo>
                  <a:close/>
                  <a:moveTo>
                    <a:pt x="267" y="15"/>
                  </a:moveTo>
                  <a:cubicBezTo>
                    <a:pt x="261" y="13"/>
                    <a:pt x="254" y="12"/>
                    <a:pt x="248" y="10"/>
                  </a:cubicBezTo>
                  <a:cubicBezTo>
                    <a:pt x="248" y="6"/>
                    <a:pt x="248" y="6"/>
                    <a:pt x="248" y="6"/>
                  </a:cubicBezTo>
                  <a:cubicBezTo>
                    <a:pt x="255" y="8"/>
                    <a:pt x="262" y="9"/>
                    <a:pt x="268" y="11"/>
                  </a:cubicBezTo>
                  <a:lnTo>
                    <a:pt x="267" y="15"/>
                  </a:lnTo>
                  <a:close/>
                  <a:moveTo>
                    <a:pt x="117" y="12"/>
                  </a:moveTo>
                  <a:cubicBezTo>
                    <a:pt x="117" y="8"/>
                    <a:pt x="117" y="8"/>
                    <a:pt x="117" y="8"/>
                  </a:cubicBezTo>
                  <a:cubicBezTo>
                    <a:pt x="123" y="6"/>
                    <a:pt x="130" y="5"/>
                    <a:pt x="136" y="4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0" y="9"/>
                    <a:pt x="124" y="10"/>
                    <a:pt x="117" y="12"/>
                  </a:cubicBezTo>
                  <a:close/>
                  <a:moveTo>
                    <a:pt x="224" y="7"/>
                  </a:moveTo>
                  <a:cubicBezTo>
                    <a:pt x="218" y="6"/>
                    <a:pt x="211" y="5"/>
                    <a:pt x="204" y="5"/>
                  </a:cubicBezTo>
                  <a:cubicBezTo>
                    <a:pt x="205" y="1"/>
                    <a:pt x="205" y="1"/>
                    <a:pt x="205" y="1"/>
                  </a:cubicBezTo>
                  <a:cubicBezTo>
                    <a:pt x="211" y="1"/>
                    <a:pt x="218" y="2"/>
                    <a:pt x="225" y="3"/>
                  </a:cubicBezTo>
                  <a:lnTo>
                    <a:pt x="224" y="7"/>
                  </a:lnTo>
                  <a:close/>
                  <a:moveTo>
                    <a:pt x="161" y="5"/>
                  </a:moveTo>
                  <a:cubicBezTo>
                    <a:pt x="160" y="1"/>
                    <a:pt x="160" y="1"/>
                    <a:pt x="160" y="1"/>
                  </a:cubicBezTo>
                  <a:cubicBezTo>
                    <a:pt x="167" y="1"/>
                    <a:pt x="174" y="1"/>
                    <a:pt x="180" y="0"/>
                  </a:cubicBezTo>
                  <a:cubicBezTo>
                    <a:pt x="180" y="4"/>
                    <a:pt x="180" y="4"/>
                    <a:pt x="180" y="4"/>
                  </a:cubicBezTo>
                  <a:cubicBezTo>
                    <a:pt x="174" y="5"/>
                    <a:pt x="167" y="5"/>
                    <a:pt x="161" y="5"/>
                  </a:cubicBez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8" name="iṩlïḑé">
              <a:extLst>
                <a:ext uri="{FF2B5EF4-FFF2-40B4-BE49-F238E27FC236}">
                  <a16:creationId xmlns:a16="http://schemas.microsoft.com/office/drawing/2014/main" xmlns="" id="{6C6E4460-8EDD-40B3-8622-7D3E4B394BAF}"/>
                </a:ext>
              </a:extLst>
            </p:cNvPr>
            <p:cNvSpPr/>
            <p:nvPr/>
          </p:nvSpPr>
          <p:spPr bwMode="auto">
            <a:xfrm>
              <a:off x="6983413" y="4518026"/>
              <a:ext cx="1227138" cy="681038"/>
            </a:xfrm>
            <a:custGeom>
              <a:avLst/>
              <a:gdLst>
                <a:gd name="T0" fmla="*/ 174 w 372"/>
                <a:gd name="T1" fmla="*/ 207 h 207"/>
                <a:gd name="T2" fmla="*/ 195 w 372"/>
                <a:gd name="T3" fmla="*/ 203 h 207"/>
                <a:gd name="T4" fmla="*/ 186 w 372"/>
                <a:gd name="T5" fmla="*/ 207 h 207"/>
                <a:gd name="T6" fmla="*/ 218 w 372"/>
                <a:gd name="T7" fmla="*/ 202 h 207"/>
                <a:gd name="T8" fmla="*/ 239 w 372"/>
                <a:gd name="T9" fmla="*/ 203 h 207"/>
                <a:gd name="T10" fmla="*/ 150 w 372"/>
                <a:gd name="T11" fmla="*/ 205 h 207"/>
                <a:gd name="T12" fmla="*/ 131 w 372"/>
                <a:gd name="T13" fmla="*/ 198 h 207"/>
                <a:gd name="T14" fmla="*/ 150 w 372"/>
                <a:gd name="T15" fmla="*/ 205 h 207"/>
                <a:gd name="T16" fmla="*/ 261 w 372"/>
                <a:gd name="T17" fmla="*/ 194 h 207"/>
                <a:gd name="T18" fmla="*/ 282 w 372"/>
                <a:gd name="T19" fmla="*/ 192 h 207"/>
                <a:gd name="T20" fmla="*/ 107 w 372"/>
                <a:gd name="T21" fmla="*/ 197 h 207"/>
                <a:gd name="T22" fmla="*/ 89 w 372"/>
                <a:gd name="T23" fmla="*/ 188 h 207"/>
                <a:gd name="T24" fmla="*/ 107 w 372"/>
                <a:gd name="T25" fmla="*/ 197 h 207"/>
                <a:gd name="T26" fmla="*/ 303 w 372"/>
                <a:gd name="T27" fmla="*/ 180 h 207"/>
                <a:gd name="T28" fmla="*/ 322 w 372"/>
                <a:gd name="T29" fmla="*/ 174 h 207"/>
                <a:gd name="T30" fmla="*/ 65 w 372"/>
                <a:gd name="T31" fmla="*/ 182 h 207"/>
                <a:gd name="T32" fmla="*/ 50 w 372"/>
                <a:gd name="T33" fmla="*/ 169 h 207"/>
                <a:gd name="T34" fmla="*/ 65 w 372"/>
                <a:gd name="T35" fmla="*/ 182 h 207"/>
                <a:gd name="T36" fmla="*/ 339 w 372"/>
                <a:gd name="T37" fmla="*/ 157 h 207"/>
                <a:gd name="T38" fmla="*/ 356 w 372"/>
                <a:gd name="T39" fmla="*/ 145 h 207"/>
                <a:gd name="T40" fmla="*/ 28 w 372"/>
                <a:gd name="T41" fmla="*/ 158 h 207"/>
                <a:gd name="T42" fmla="*/ 17 w 372"/>
                <a:gd name="T43" fmla="*/ 141 h 207"/>
                <a:gd name="T44" fmla="*/ 28 w 372"/>
                <a:gd name="T45" fmla="*/ 158 h 207"/>
                <a:gd name="T46" fmla="*/ 364 w 372"/>
                <a:gd name="T47" fmla="*/ 123 h 207"/>
                <a:gd name="T48" fmla="*/ 372 w 372"/>
                <a:gd name="T49" fmla="*/ 104 h 207"/>
                <a:gd name="T50" fmla="*/ 3 w 372"/>
                <a:gd name="T51" fmla="*/ 121 h 207"/>
                <a:gd name="T52" fmla="*/ 1 w 372"/>
                <a:gd name="T53" fmla="*/ 101 h 207"/>
                <a:gd name="T54" fmla="*/ 4 w 372"/>
                <a:gd name="T55" fmla="*/ 104 h 207"/>
                <a:gd name="T56" fmla="*/ 3 w 372"/>
                <a:gd name="T57" fmla="*/ 121 h 207"/>
                <a:gd name="T58" fmla="*/ 358 w 372"/>
                <a:gd name="T59" fmla="*/ 73 h 207"/>
                <a:gd name="T60" fmla="*/ 370 w 372"/>
                <a:gd name="T61" fmla="*/ 89 h 207"/>
                <a:gd name="T62" fmla="*/ 10 w 372"/>
                <a:gd name="T63" fmla="*/ 79 h 207"/>
                <a:gd name="T64" fmla="*/ 18 w 372"/>
                <a:gd name="T65" fmla="*/ 60 h 207"/>
                <a:gd name="T66" fmla="*/ 10 w 372"/>
                <a:gd name="T67" fmla="*/ 79 h 207"/>
                <a:gd name="T68" fmla="*/ 328 w 372"/>
                <a:gd name="T69" fmla="*/ 42 h 207"/>
                <a:gd name="T70" fmla="*/ 346 w 372"/>
                <a:gd name="T71" fmla="*/ 52 h 207"/>
                <a:gd name="T72" fmla="*/ 38 w 372"/>
                <a:gd name="T73" fmla="*/ 46 h 207"/>
                <a:gd name="T74" fmla="*/ 53 w 372"/>
                <a:gd name="T75" fmla="*/ 32 h 207"/>
                <a:gd name="T76" fmla="*/ 38 w 372"/>
                <a:gd name="T77" fmla="*/ 46 h 207"/>
                <a:gd name="T78" fmla="*/ 290 w 372"/>
                <a:gd name="T79" fmla="*/ 22 h 207"/>
                <a:gd name="T80" fmla="*/ 310 w 372"/>
                <a:gd name="T81" fmla="*/ 27 h 207"/>
                <a:gd name="T82" fmla="*/ 76 w 372"/>
                <a:gd name="T83" fmla="*/ 25 h 207"/>
                <a:gd name="T84" fmla="*/ 93 w 372"/>
                <a:gd name="T85" fmla="*/ 14 h 207"/>
                <a:gd name="T86" fmla="*/ 76 w 372"/>
                <a:gd name="T87" fmla="*/ 25 h 207"/>
                <a:gd name="T88" fmla="*/ 248 w 372"/>
                <a:gd name="T89" fmla="*/ 10 h 207"/>
                <a:gd name="T90" fmla="*/ 268 w 372"/>
                <a:gd name="T91" fmla="*/ 11 h 207"/>
                <a:gd name="T92" fmla="*/ 117 w 372"/>
                <a:gd name="T93" fmla="*/ 12 h 207"/>
                <a:gd name="T94" fmla="*/ 136 w 372"/>
                <a:gd name="T95" fmla="*/ 4 h 207"/>
                <a:gd name="T96" fmla="*/ 117 w 372"/>
                <a:gd name="T97" fmla="*/ 12 h 207"/>
                <a:gd name="T98" fmla="*/ 204 w 372"/>
                <a:gd name="T99" fmla="*/ 5 h 207"/>
                <a:gd name="T100" fmla="*/ 225 w 372"/>
                <a:gd name="T101" fmla="*/ 3 h 207"/>
                <a:gd name="T102" fmla="*/ 161 w 372"/>
                <a:gd name="T103" fmla="*/ 5 h 207"/>
                <a:gd name="T104" fmla="*/ 180 w 372"/>
                <a:gd name="T105" fmla="*/ 0 h 207"/>
                <a:gd name="T106" fmla="*/ 161 w 372"/>
                <a:gd name="T107" fmla="*/ 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2" h="207">
                  <a:moveTo>
                    <a:pt x="186" y="207"/>
                  </a:moveTo>
                  <a:cubicBezTo>
                    <a:pt x="182" y="207"/>
                    <a:pt x="178" y="207"/>
                    <a:pt x="174" y="207"/>
                  </a:cubicBezTo>
                  <a:cubicBezTo>
                    <a:pt x="175" y="203"/>
                    <a:pt x="175" y="203"/>
                    <a:pt x="175" y="203"/>
                  </a:cubicBezTo>
                  <a:cubicBezTo>
                    <a:pt x="181" y="203"/>
                    <a:pt x="188" y="203"/>
                    <a:pt x="195" y="203"/>
                  </a:cubicBezTo>
                  <a:cubicBezTo>
                    <a:pt x="195" y="207"/>
                    <a:pt x="195" y="207"/>
                    <a:pt x="195" y="207"/>
                  </a:cubicBezTo>
                  <a:cubicBezTo>
                    <a:pt x="192" y="207"/>
                    <a:pt x="189" y="207"/>
                    <a:pt x="186" y="207"/>
                  </a:cubicBezTo>
                  <a:close/>
                  <a:moveTo>
                    <a:pt x="219" y="206"/>
                  </a:moveTo>
                  <a:cubicBezTo>
                    <a:pt x="218" y="202"/>
                    <a:pt x="218" y="202"/>
                    <a:pt x="218" y="202"/>
                  </a:cubicBezTo>
                  <a:cubicBezTo>
                    <a:pt x="225" y="201"/>
                    <a:pt x="232" y="200"/>
                    <a:pt x="238" y="199"/>
                  </a:cubicBezTo>
                  <a:cubicBezTo>
                    <a:pt x="239" y="203"/>
                    <a:pt x="239" y="203"/>
                    <a:pt x="239" y="203"/>
                  </a:cubicBezTo>
                  <a:cubicBezTo>
                    <a:pt x="232" y="204"/>
                    <a:pt x="225" y="205"/>
                    <a:pt x="219" y="206"/>
                  </a:cubicBezTo>
                  <a:close/>
                  <a:moveTo>
                    <a:pt x="150" y="205"/>
                  </a:moveTo>
                  <a:cubicBezTo>
                    <a:pt x="144" y="204"/>
                    <a:pt x="137" y="204"/>
                    <a:pt x="130" y="202"/>
                  </a:cubicBezTo>
                  <a:cubicBezTo>
                    <a:pt x="131" y="198"/>
                    <a:pt x="131" y="198"/>
                    <a:pt x="131" y="198"/>
                  </a:cubicBezTo>
                  <a:cubicBezTo>
                    <a:pt x="138" y="200"/>
                    <a:pt x="144" y="201"/>
                    <a:pt x="151" y="201"/>
                  </a:cubicBezTo>
                  <a:lnTo>
                    <a:pt x="150" y="205"/>
                  </a:lnTo>
                  <a:close/>
                  <a:moveTo>
                    <a:pt x="262" y="198"/>
                  </a:moveTo>
                  <a:cubicBezTo>
                    <a:pt x="261" y="194"/>
                    <a:pt x="261" y="194"/>
                    <a:pt x="261" y="194"/>
                  </a:cubicBezTo>
                  <a:cubicBezTo>
                    <a:pt x="268" y="193"/>
                    <a:pt x="274" y="191"/>
                    <a:pt x="280" y="189"/>
                  </a:cubicBezTo>
                  <a:cubicBezTo>
                    <a:pt x="282" y="192"/>
                    <a:pt x="282" y="192"/>
                    <a:pt x="282" y="192"/>
                  </a:cubicBezTo>
                  <a:cubicBezTo>
                    <a:pt x="275" y="194"/>
                    <a:pt x="269" y="196"/>
                    <a:pt x="262" y="198"/>
                  </a:cubicBezTo>
                  <a:close/>
                  <a:moveTo>
                    <a:pt x="107" y="197"/>
                  </a:moveTo>
                  <a:cubicBezTo>
                    <a:pt x="100" y="196"/>
                    <a:pt x="94" y="194"/>
                    <a:pt x="88" y="191"/>
                  </a:cubicBezTo>
                  <a:cubicBezTo>
                    <a:pt x="89" y="188"/>
                    <a:pt x="89" y="188"/>
                    <a:pt x="89" y="188"/>
                  </a:cubicBezTo>
                  <a:cubicBezTo>
                    <a:pt x="95" y="190"/>
                    <a:pt x="101" y="192"/>
                    <a:pt x="108" y="193"/>
                  </a:cubicBezTo>
                  <a:lnTo>
                    <a:pt x="107" y="197"/>
                  </a:lnTo>
                  <a:close/>
                  <a:moveTo>
                    <a:pt x="304" y="184"/>
                  </a:moveTo>
                  <a:cubicBezTo>
                    <a:pt x="303" y="180"/>
                    <a:pt x="303" y="180"/>
                    <a:pt x="303" y="180"/>
                  </a:cubicBezTo>
                  <a:cubicBezTo>
                    <a:pt x="309" y="177"/>
                    <a:pt x="315" y="174"/>
                    <a:pt x="320" y="171"/>
                  </a:cubicBezTo>
                  <a:cubicBezTo>
                    <a:pt x="322" y="174"/>
                    <a:pt x="322" y="174"/>
                    <a:pt x="322" y="174"/>
                  </a:cubicBezTo>
                  <a:cubicBezTo>
                    <a:pt x="317" y="177"/>
                    <a:pt x="311" y="181"/>
                    <a:pt x="304" y="184"/>
                  </a:cubicBezTo>
                  <a:close/>
                  <a:moveTo>
                    <a:pt x="65" y="182"/>
                  </a:moveTo>
                  <a:cubicBezTo>
                    <a:pt x="59" y="179"/>
                    <a:pt x="53" y="176"/>
                    <a:pt x="47" y="173"/>
                  </a:cubicBezTo>
                  <a:cubicBezTo>
                    <a:pt x="50" y="169"/>
                    <a:pt x="50" y="169"/>
                    <a:pt x="50" y="169"/>
                  </a:cubicBezTo>
                  <a:cubicBezTo>
                    <a:pt x="55" y="173"/>
                    <a:pt x="61" y="176"/>
                    <a:pt x="67" y="179"/>
                  </a:cubicBezTo>
                  <a:lnTo>
                    <a:pt x="65" y="182"/>
                  </a:lnTo>
                  <a:close/>
                  <a:moveTo>
                    <a:pt x="342" y="160"/>
                  </a:moveTo>
                  <a:cubicBezTo>
                    <a:pt x="339" y="157"/>
                    <a:pt x="339" y="157"/>
                    <a:pt x="339" y="157"/>
                  </a:cubicBezTo>
                  <a:cubicBezTo>
                    <a:pt x="344" y="152"/>
                    <a:pt x="349" y="148"/>
                    <a:pt x="353" y="143"/>
                  </a:cubicBezTo>
                  <a:cubicBezTo>
                    <a:pt x="356" y="145"/>
                    <a:pt x="356" y="145"/>
                    <a:pt x="356" y="145"/>
                  </a:cubicBezTo>
                  <a:cubicBezTo>
                    <a:pt x="352" y="150"/>
                    <a:pt x="347" y="155"/>
                    <a:pt x="342" y="160"/>
                  </a:cubicBezTo>
                  <a:close/>
                  <a:moveTo>
                    <a:pt x="28" y="158"/>
                  </a:moveTo>
                  <a:cubicBezTo>
                    <a:pt x="23" y="153"/>
                    <a:pt x="18" y="148"/>
                    <a:pt x="14" y="143"/>
                  </a:cubicBezTo>
                  <a:cubicBezTo>
                    <a:pt x="17" y="141"/>
                    <a:pt x="17" y="141"/>
                    <a:pt x="17" y="141"/>
                  </a:cubicBezTo>
                  <a:cubicBezTo>
                    <a:pt x="21" y="146"/>
                    <a:pt x="26" y="150"/>
                    <a:pt x="31" y="155"/>
                  </a:cubicBezTo>
                  <a:lnTo>
                    <a:pt x="28" y="158"/>
                  </a:lnTo>
                  <a:close/>
                  <a:moveTo>
                    <a:pt x="368" y="124"/>
                  </a:moveTo>
                  <a:cubicBezTo>
                    <a:pt x="364" y="123"/>
                    <a:pt x="364" y="123"/>
                    <a:pt x="364" y="123"/>
                  </a:cubicBezTo>
                  <a:cubicBezTo>
                    <a:pt x="366" y="116"/>
                    <a:pt x="368" y="110"/>
                    <a:pt x="368" y="104"/>
                  </a:cubicBezTo>
                  <a:cubicBezTo>
                    <a:pt x="372" y="104"/>
                    <a:pt x="372" y="104"/>
                    <a:pt x="372" y="104"/>
                  </a:cubicBezTo>
                  <a:cubicBezTo>
                    <a:pt x="372" y="111"/>
                    <a:pt x="370" y="117"/>
                    <a:pt x="368" y="124"/>
                  </a:cubicBezTo>
                  <a:close/>
                  <a:moveTo>
                    <a:pt x="3" y="121"/>
                  </a:moveTo>
                  <a:cubicBezTo>
                    <a:pt x="1" y="115"/>
                    <a:pt x="0" y="110"/>
                    <a:pt x="0" y="104"/>
                  </a:cubicBezTo>
                  <a:cubicBezTo>
                    <a:pt x="0" y="103"/>
                    <a:pt x="1" y="102"/>
                    <a:pt x="1" y="101"/>
                  </a:cubicBezTo>
                  <a:cubicBezTo>
                    <a:pt x="5" y="101"/>
                    <a:pt x="5" y="101"/>
                    <a:pt x="5" y="101"/>
                  </a:cubicBezTo>
                  <a:cubicBezTo>
                    <a:pt x="5" y="102"/>
                    <a:pt x="4" y="103"/>
                    <a:pt x="4" y="104"/>
                  </a:cubicBezTo>
                  <a:cubicBezTo>
                    <a:pt x="4" y="109"/>
                    <a:pt x="5" y="115"/>
                    <a:pt x="7" y="120"/>
                  </a:cubicBezTo>
                  <a:lnTo>
                    <a:pt x="3" y="121"/>
                  </a:lnTo>
                  <a:close/>
                  <a:moveTo>
                    <a:pt x="366" y="90"/>
                  </a:moveTo>
                  <a:cubicBezTo>
                    <a:pt x="364" y="84"/>
                    <a:pt x="362" y="78"/>
                    <a:pt x="358" y="73"/>
                  </a:cubicBezTo>
                  <a:cubicBezTo>
                    <a:pt x="362" y="70"/>
                    <a:pt x="362" y="70"/>
                    <a:pt x="362" y="70"/>
                  </a:cubicBezTo>
                  <a:cubicBezTo>
                    <a:pt x="365" y="77"/>
                    <a:pt x="368" y="83"/>
                    <a:pt x="370" y="89"/>
                  </a:cubicBezTo>
                  <a:lnTo>
                    <a:pt x="366" y="90"/>
                  </a:lnTo>
                  <a:close/>
                  <a:moveTo>
                    <a:pt x="10" y="79"/>
                  </a:moveTo>
                  <a:cubicBezTo>
                    <a:pt x="7" y="77"/>
                    <a:pt x="7" y="77"/>
                    <a:pt x="7" y="77"/>
                  </a:cubicBezTo>
                  <a:cubicBezTo>
                    <a:pt x="10" y="71"/>
                    <a:pt x="13" y="65"/>
                    <a:pt x="18" y="60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17" y="68"/>
                    <a:pt x="13" y="73"/>
                    <a:pt x="10" y="79"/>
                  </a:cubicBezTo>
                  <a:close/>
                  <a:moveTo>
                    <a:pt x="344" y="54"/>
                  </a:moveTo>
                  <a:cubicBezTo>
                    <a:pt x="339" y="50"/>
                    <a:pt x="334" y="46"/>
                    <a:pt x="328" y="42"/>
                  </a:cubicBezTo>
                  <a:cubicBezTo>
                    <a:pt x="331" y="39"/>
                    <a:pt x="331" y="39"/>
                    <a:pt x="331" y="39"/>
                  </a:cubicBezTo>
                  <a:cubicBezTo>
                    <a:pt x="336" y="43"/>
                    <a:pt x="342" y="47"/>
                    <a:pt x="346" y="52"/>
                  </a:cubicBezTo>
                  <a:lnTo>
                    <a:pt x="344" y="54"/>
                  </a:lnTo>
                  <a:close/>
                  <a:moveTo>
                    <a:pt x="38" y="46"/>
                  </a:moveTo>
                  <a:cubicBezTo>
                    <a:pt x="36" y="43"/>
                    <a:pt x="36" y="43"/>
                    <a:pt x="36" y="43"/>
                  </a:cubicBezTo>
                  <a:cubicBezTo>
                    <a:pt x="41" y="39"/>
                    <a:pt x="46" y="35"/>
                    <a:pt x="53" y="32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49" y="39"/>
                    <a:pt x="43" y="42"/>
                    <a:pt x="38" y="46"/>
                  </a:cubicBezTo>
                  <a:close/>
                  <a:moveTo>
                    <a:pt x="308" y="30"/>
                  </a:moveTo>
                  <a:cubicBezTo>
                    <a:pt x="302" y="27"/>
                    <a:pt x="296" y="25"/>
                    <a:pt x="290" y="22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7" y="21"/>
                    <a:pt x="304" y="24"/>
                    <a:pt x="310" y="27"/>
                  </a:cubicBezTo>
                  <a:lnTo>
                    <a:pt x="308" y="30"/>
                  </a:lnTo>
                  <a:close/>
                  <a:moveTo>
                    <a:pt x="76" y="25"/>
                  </a:moveTo>
                  <a:cubicBezTo>
                    <a:pt x="74" y="21"/>
                    <a:pt x="74" y="21"/>
                    <a:pt x="74" y="21"/>
                  </a:cubicBezTo>
                  <a:cubicBezTo>
                    <a:pt x="80" y="19"/>
                    <a:pt x="87" y="16"/>
                    <a:pt x="93" y="14"/>
                  </a:cubicBezTo>
                  <a:cubicBezTo>
                    <a:pt x="94" y="18"/>
                    <a:pt x="94" y="18"/>
                    <a:pt x="94" y="18"/>
                  </a:cubicBezTo>
                  <a:cubicBezTo>
                    <a:pt x="88" y="20"/>
                    <a:pt x="82" y="22"/>
                    <a:pt x="76" y="25"/>
                  </a:cubicBezTo>
                  <a:close/>
                  <a:moveTo>
                    <a:pt x="267" y="15"/>
                  </a:moveTo>
                  <a:cubicBezTo>
                    <a:pt x="261" y="13"/>
                    <a:pt x="254" y="12"/>
                    <a:pt x="248" y="10"/>
                  </a:cubicBezTo>
                  <a:cubicBezTo>
                    <a:pt x="248" y="6"/>
                    <a:pt x="248" y="6"/>
                    <a:pt x="248" y="6"/>
                  </a:cubicBezTo>
                  <a:cubicBezTo>
                    <a:pt x="255" y="8"/>
                    <a:pt x="262" y="9"/>
                    <a:pt x="268" y="11"/>
                  </a:cubicBezTo>
                  <a:lnTo>
                    <a:pt x="267" y="15"/>
                  </a:lnTo>
                  <a:close/>
                  <a:moveTo>
                    <a:pt x="117" y="12"/>
                  </a:moveTo>
                  <a:cubicBezTo>
                    <a:pt x="117" y="8"/>
                    <a:pt x="117" y="8"/>
                    <a:pt x="117" y="8"/>
                  </a:cubicBezTo>
                  <a:cubicBezTo>
                    <a:pt x="123" y="6"/>
                    <a:pt x="130" y="5"/>
                    <a:pt x="136" y="4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0" y="9"/>
                    <a:pt x="124" y="10"/>
                    <a:pt x="117" y="12"/>
                  </a:cubicBezTo>
                  <a:close/>
                  <a:moveTo>
                    <a:pt x="224" y="7"/>
                  </a:moveTo>
                  <a:cubicBezTo>
                    <a:pt x="218" y="6"/>
                    <a:pt x="211" y="5"/>
                    <a:pt x="204" y="5"/>
                  </a:cubicBezTo>
                  <a:cubicBezTo>
                    <a:pt x="205" y="1"/>
                    <a:pt x="205" y="1"/>
                    <a:pt x="205" y="1"/>
                  </a:cubicBezTo>
                  <a:cubicBezTo>
                    <a:pt x="211" y="1"/>
                    <a:pt x="218" y="2"/>
                    <a:pt x="225" y="3"/>
                  </a:cubicBezTo>
                  <a:lnTo>
                    <a:pt x="224" y="7"/>
                  </a:lnTo>
                  <a:close/>
                  <a:moveTo>
                    <a:pt x="161" y="5"/>
                  </a:moveTo>
                  <a:cubicBezTo>
                    <a:pt x="160" y="1"/>
                    <a:pt x="160" y="1"/>
                    <a:pt x="160" y="1"/>
                  </a:cubicBezTo>
                  <a:cubicBezTo>
                    <a:pt x="167" y="1"/>
                    <a:pt x="174" y="1"/>
                    <a:pt x="180" y="0"/>
                  </a:cubicBezTo>
                  <a:cubicBezTo>
                    <a:pt x="180" y="4"/>
                    <a:pt x="180" y="4"/>
                    <a:pt x="180" y="4"/>
                  </a:cubicBezTo>
                  <a:cubicBezTo>
                    <a:pt x="174" y="5"/>
                    <a:pt x="167" y="5"/>
                    <a:pt x="161" y="5"/>
                  </a:cubicBez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9" name="ïṣḻiďê">
              <a:extLst>
                <a:ext uri="{FF2B5EF4-FFF2-40B4-BE49-F238E27FC236}">
                  <a16:creationId xmlns:a16="http://schemas.microsoft.com/office/drawing/2014/main" xmlns="" id="{C9F0C671-A9FB-4949-A746-A1C6BA707B00}"/>
                </a:ext>
              </a:extLst>
            </p:cNvPr>
            <p:cNvSpPr/>
            <p:nvPr/>
          </p:nvSpPr>
          <p:spPr bwMode="auto">
            <a:xfrm>
              <a:off x="6586538" y="3106738"/>
              <a:ext cx="1227138" cy="682625"/>
            </a:xfrm>
            <a:custGeom>
              <a:avLst/>
              <a:gdLst>
                <a:gd name="T0" fmla="*/ 174 w 372"/>
                <a:gd name="T1" fmla="*/ 207 h 207"/>
                <a:gd name="T2" fmla="*/ 195 w 372"/>
                <a:gd name="T3" fmla="*/ 203 h 207"/>
                <a:gd name="T4" fmla="*/ 186 w 372"/>
                <a:gd name="T5" fmla="*/ 207 h 207"/>
                <a:gd name="T6" fmla="*/ 218 w 372"/>
                <a:gd name="T7" fmla="*/ 202 h 207"/>
                <a:gd name="T8" fmla="*/ 239 w 372"/>
                <a:gd name="T9" fmla="*/ 203 h 207"/>
                <a:gd name="T10" fmla="*/ 150 w 372"/>
                <a:gd name="T11" fmla="*/ 205 h 207"/>
                <a:gd name="T12" fmla="*/ 131 w 372"/>
                <a:gd name="T13" fmla="*/ 198 h 207"/>
                <a:gd name="T14" fmla="*/ 150 w 372"/>
                <a:gd name="T15" fmla="*/ 205 h 207"/>
                <a:gd name="T16" fmla="*/ 261 w 372"/>
                <a:gd name="T17" fmla="*/ 194 h 207"/>
                <a:gd name="T18" fmla="*/ 282 w 372"/>
                <a:gd name="T19" fmla="*/ 192 h 207"/>
                <a:gd name="T20" fmla="*/ 107 w 372"/>
                <a:gd name="T21" fmla="*/ 197 h 207"/>
                <a:gd name="T22" fmla="*/ 89 w 372"/>
                <a:gd name="T23" fmla="*/ 188 h 207"/>
                <a:gd name="T24" fmla="*/ 107 w 372"/>
                <a:gd name="T25" fmla="*/ 197 h 207"/>
                <a:gd name="T26" fmla="*/ 303 w 372"/>
                <a:gd name="T27" fmla="*/ 180 h 207"/>
                <a:gd name="T28" fmla="*/ 322 w 372"/>
                <a:gd name="T29" fmla="*/ 174 h 207"/>
                <a:gd name="T30" fmla="*/ 65 w 372"/>
                <a:gd name="T31" fmla="*/ 182 h 207"/>
                <a:gd name="T32" fmla="*/ 50 w 372"/>
                <a:gd name="T33" fmla="*/ 169 h 207"/>
                <a:gd name="T34" fmla="*/ 65 w 372"/>
                <a:gd name="T35" fmla="*/ 182 h 207"/>
                <a:gd name="T36" fmla="*/ 339 w 372"/>
                <a:gd name="T37" fmla="*/ 157 h 207"/>
                <a:gd name="T38" fmla="*/ 356 w 372"/>
                <a:gd name="T39" fmla="*/ 145 h 207"/>
                <a:gd name="T40" fmla="*/ 28 w 372"/>
                <a:gd name="T41" fmla="*/ 158 h 207"/>
                <a:gd name="T42" fmla="*/ 17 w 372"/>
                <a:gd name="T43" fmla="*/ 141 h 207"/>
                <a:gd name="T44" fmla="*/ 28 w 372"/>
                <a:gd name="T45" fmla="*/ 158 h 207"/>
                <a:gd name="T46" fmla="*/ 364 w 372"/>
                <a:gd name="T47" fmla="*/ 123 h 207"/>
                <a:gd name="T48" fmla="*/ 372 w 372"/>
                <a:gd name="T49" fmla="*/ 104 h 207"/>
                <a:gd name="T50" fmla="*/ 3 w 372"/>
                <a:gd name="T51" fmla="*/ 121 h 207"/>
                <a:gd name="T52" fmla="*/ 1 w 372"/>
                <a:gd name="T53" fmla="*/ 101 h 207"/>
                <a:gd name="T54" fmla="*/ 4 w 372"/>
                <a:gd name="T55" fmla="*/ 104 h 207"/>
                <a:gd name="T56" fmla="*/ 3 w 372"/>
                <a:gd name="T57" fmla="*/ 121 h 207"/>
                <a:gd name="T58" fmla="*/ 358 w 372"/>
                <a:gd name="T59" fmla="*/ 73 h 207"/>
                <a:gd name="T60" fmla="*/ 370 w 372"/>
                <a:gd name="T61" fmla="*/ 89 h 207"/>
                <a:gd name="T62" fmla="*/ 10 w 372"/>
                <a:gd name="T63" fmla="*/ 79 h 207"/>
                <a:gd name="T64" fmla="*/ 18 w 372"/>
                <a:gd name="T65" fmla="*/ 60 h 207"/>
                <a:gd name="T66" fmla="*/ 10 w 372"/>
                <a:gd name="T67" fmla="*/ 79 h 207"/>
                <a:gd name="T68" fmla="*/ 328 w 372"/>
                <a:gd name="T69" fmla="*/ 42 h 207"/>
                <a:gd name="T70" fmla="*/ 346 w 372"/>
                <a:gd name="T71" fmla="*/ 52 h 207"/>
                <a:gd name="T72" fmla="*/ 38 w 372"/>
                <a:gd name="T73" fmla="*/ 46 h 207"/>
                <a:gd name="T74" fmla="*/ 53 w 372"/>
                <a:gd name="T75" fmla="*/ 32 h 207"/>
                <a:gd name="T76" fmla="*/ 38 w 372"/>
                <a:gd name="T77" fmla="*/ 46 h 207"/>
                <a:gd name="T78" fmla="*/ 290 w 372"/>
                <a:gd name="T79" fmla="*/ 22 h 207"/>
                <a:gd name="T80" fmla="*/ 310 w 372"/>
                <a:gd name="T81" fmla="*/ 27 h 207"/>
                <a:gd name="T82" fmla="*/ 76 w 372"/>
                <a:gd name="T83" fmla="*/ 25 h 207"/>
                <a:gd name="T84" fmla="*/ 93 w 372"/>
                <a:gd name="T85" fmla="*/ 14 h 207"/>
                <a:gd name="T86" fmla="*/ 76 w 372"/>
                <a:gd name="T87" fmla="*/ 25 h 207"/>
                <a:gd name="T88" fmla="*/ 248 w 372"/>
                <a:gd name="T89" fmla="*/ 10 h 207"/>
                <a:gd name="T90" fmla="*/ 268 w 372"/>
                <a:gd name="T91" fmla="*/ 11 h 207"/>
                <a:gd name="T92" fmla="*/ 117 w 372"/>
                <a:gd name="T93" fmla="*/ 12 h 207"/>
                <a:gd name="T94" fmla="*/ 136 w 372"/>
                <a:gd name="T95" fmla="*/ 4 h 207"/>
                <a:gd name="T96" fmla="*/ 117 w 372"/>
                <a:gd name="T97" fmla="*/ 12 h 207"/>
                <a:gd name="T98" fmla="*/ 204 w 372"/>
                <a:gd name="T99" fmla="*/ 5 h 207"/>
                <a:gd name="T100" fmla="*/ 225 w 372"/>
                <a:gd name="T101" fmla="*/ 3 h 207"/>
                <a:gd name="T102" fmla="*/ 161 w 372"/>
                <a:gd name="T103" fmla="*/ 5 h 207"/>
                <a:gd name="T104" fmla="*/ 180 w 372"/>
                <a:gd name="T105" fmla="*/ 0 h 207"/>
                <a:gd name="T106" fmla="*/ 161 w 372"/>
                <a:gd name="T107" fmla="*/ 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2" h="207">
                  <a:moveTo>
                    <a:pt x="186" y="207"/>
                  </a:moveTo>
                  <a:cubicBezTo>
                    <a:pt x="182" y="207"/>
                    <a:pt x="178" y="207"/>
                    <a:pt x="174" y="207"/>
                  </a:cubicBezTo>
                  <a:cubicBezTo>
                    <a:pt x="175" y="203"/>
                    <a:pt x="175" y="203"/>
                    <a:pt x="175" y="203"/>
                  </a:cubicBezTo>
                  <a:cubicBezTo>
                    <a:pt x="181" y="203"/>
                    <a:pt x="188" y="203"/>
                    <a:pt x="195" y="203"/>
                  </a:cubicBezTo>
                  <a:cubicBezTo>
                    <a:pt x="195" y="207"/>
                    <a:pt x="195" y="207"/>
                    <a:pt x="195" y="207"/>
                  </a:cubicBezTo>
                  <a:cubicBezTo>
                    <a:pt x="192" y="207"/>
                    <a:pt x="189" y="207"/>
                    <a:pt x="186" y="207"/>
                  </a:cubicBezTo>
                  <a:close/>
                  <a:moveTo>
                    <a:pt x="219" y="206"/>
                  </a:moveTo>
                  <a:cubicBezTo>
                    <a:pt x="218" y="202"/>
                    <a:pt x="218" y="202"/>
                    <a:pt x="218" y="202"/>
                  </a:cubicBezTo>
                  <a:cubicBezTo>
                    <a:pt x="225" y="201"/>
                    <a:pt x="232" y="200"/>
                    <a:pt x="238" y="199"/>
                  </a:cubicBezTo>
                  <a:cubicBezTo>
                    <a:pt x="239" y="203"/>
                    <a:pt x="239" y="203"/>
                    <a:pt x="239" y="203"/>
                  </a:cubicBezTo>
                  <a:cubicBezTo>
                    <a:pt x="232" y="204"/>
                    <a:pt x="225" y="205"/>
                    <a:pt x="219" y="206"/>
                  </a:cubicBezTo>
                  <a:close/>
                  <a:moveTo>
                    <a:pt x="150" y="205"/>
                  </a:moveTo>
                  <a:cubicBezTo>
                    <a:pt x="144" y="204"/>
                    <a:pt x="137" y="204"/>
                    <a:pt x="130" y="202"/>
                  </a:cubicBezTo>
                  <a:cubicBezTo>
                    <a:pt x="131" y="198"/>
                    <a:pt x="131" y="198"/>
                    <a:pt x="131" y="198"/>
                  </a:cubicBezTo>
                  <a:cubicBezTo>
                    <a:pt x="138" y="200"/>
                    <a:pt x="144" y="201"/>
                    <a:pt x="151" y="201"/>
                  </a:cubicBezTo>
                  <a:lnTo>
                    <a:pt x="150" y="205"/>
                  </a:lnTo>
                  <a:close/>
                  <a:moveTo>
                    <a:pt x="262" y="198"/>
                  </a:moveTo>
                  <a:cubicBezTo>
                    <a:pt x="261" y="194"/>
                    <a:pt x="261" y="194"/>
                    <a:pt x="261" y="194"/>
                  </a:cubicBezTo>
                  <a:cubicBezTo>
                    <a:pt x="268" y="193"/>
                    <a:pt x="274" y="191"/>
                    <a:pt x="280" y="189"/>
                  </a:cubicBezTo>
                  <a:cubicBezTo>
                    <a:pt x="282" y="192"/>
                    <a:pt x="282" y="192"/>
                    <a:pt x="282" y="192"/>
                  </a:cubicBezTo>
                  <a:cubicBezTo>
                    <a:pt x="275" y="194"/>
                    <a:pt x="269" y="196"/>
                    <a:pt x="262" y="198"/>
                  </a:cubicBezTo>
                  <a:close/>
                  <a:moveTo>
                    <a:pt x="107" y="197"/>
                  </a:moveTo>
                  <a:cubicBezTo>
                    <a:pt x="100" y="196"/>
                    <a:pt x="94" y="194"/>
                    <a:pt x="88" y="191"/>
                  </a:cubicBezTo>
                  <a:cubicBezTo>
                    <a:pt x="89" y="188"/>
                    <a:pt x="89" y="188"/>
                    <a:pt x="89" y="188"/>
                  </a:cubicBezTo>
                  <a:cubicBezTo>
                    <a:pt x="95" y="190"/>
                    <a:pt x="101" y="192"/>
                    <a:pt x="108" y="193"/>
                  </a:cubicBezTo>
                  <a:lnTo>
                    <a:pt x="107" y="197"/>
                  </a:lnTo>
                  <a:close/>
                  <a:moveTo>
                    <a:pt x="304" y="184"/>
                  </a:moveTo>
                  <a:cubicBezTo>
                    <a:pt x="303" y="180"/>
                    <a:pt x="303" y="180"/>
                    <a:pt x="303" y="180"/>
                  </a:cubicBezTo>
                  <a:cubicBezTo>
                    <a:pt x="309" y="177"/>
                    <a:pt x="315" y="174"/>
                    <a:pt x="320" y="171"/>
                  </a:cubicBezTo>
                  <a:cubicBezTo>
                    <a:pt x="322" y="174"/>
                    <a:pt x="322" y="174"/>
                    <a:pt x="322" y="174"/>
                  </a:cubicBezTo>
                  <a:cubicBezTo>
                    <a:pt x="317" y="177"/>
                    <a:pt x="311" y="181"/>
                    <a:pt x="304" y="184"/>
                  </a:cubicBezTo>
                  <a:close/>
                  <a:moveTo>
                    <a:pt x="65" y="182"/>
                  </a:moveTo>
                  <a:cubicBezTo>
                    <a:pt x="59" y="179"/>
                    <a:pt x="53" y="176"/>
                    <a:pt x="47" y="173"/>
                  </a:cubicBezTo>
                  <a:cubicBezTo>
                    <a:pt x="50" y="169"/>
                    <a:pt x="50" y="169"/>
                    <a:pt x="50" y="169"/>
                  </a:cubicBezTo>
                  <a:cubicBezTo>
                    <a:pt x="55" y="173"/>
                    <a:pt x="61" y="176"/>
                    <a:pt x="67" y="179"/>
                  </a:cubicBezTo>
                  <a:lnTo>
                    <a:pt x="65" y="182"/>
                  </a:lnTo>
                  <a:close/>
                  <a:moveTo>
                    <a:pt x="342" y="160"/>
                  </a:moveTo>
                  <a:cubicBezTo>
                    <a:pt x="339" y="157"/>
                    <a:pt x="339" y="157"/>
                    <a:pt x="339" y="157"/>
                  </a:cubicBezTo>
                  <a:cubicBezTo>
                    <a:pt x="344" y="152"/>
                    <a:pt x="349" y="148"/>
                    <a:pt x="353" y="143"/>
                  </a:cubicBezTo>
                  <a:cubicBezTo>
                    <a:pt x="356" y="145"/>
                    <a:pt x="356" y="145"/>
                    <a:pt x="356" y="145"/>
                  </a:cubicBezTo>
                  <a:cubicBezTo>
                    <a:pt x="352" y="150"/>
                    <a:pt x="347" y="155"/>
                    <a:pt x="342" y="160"/>
                  </a:cubicBezTo>
                  <a:close/>
                  <a:moveTo>
                    <a:pt x="28" y="158"/>
                  </a:moveTo>
                  <a:cubicBezTo>
                    <a:pt x="23" y="153"/>
                    <a:pt x="18" y="148"/>
                    <a:pt x="14" y="143"/>
                  </a:cubicBezTo>
                  <a:cubicBezTo>
                    <a:pt x="17" y="141"/>
                    <a:pt x="17" y="141"/>
                    <a:pt x="17" y="141"/>
                  </a:cubicBezTo>
                  <a:cubicBezTo>
                    <a:pt x="21" y="146"/>
                    <a:pt x="26" y="150"/>
                    <a:pt x="31" y="155"/>
                  </a:cubicBezTo>
                  <a:lnTo>
                    <a:pt x="28" y="158"/>
                  </a:lnTo>
                  <a:close/>
                  <a:moveTo>
                    <a:pt x="368" y="124"/>
                  </a:moveTo>
                  <a:cubicBezTo>
                    <a:pt x="364" y="123"/>
                    <a:pt x="364" y="123"/>
                    <a:pt x="364" y="123"/>
                  </a:cubicBezTo>
                  <a:cubicBezTo>
                    <a:pt x="366" y="116"/>
                    <a:pt x="368" y="110"/>
                    <a:pt x="368" y="104"/>
                  </a:cubicBezTo>
                  <a:cubicBezTo>
                    <a:pt x="372" y="104"/>
                    <a:pt x="372" y="104"/>
                    <a:pt x="372" y="104"/>
                  </a:cubicBezTo>
                  <a:cubicBezTo>
                    <a:pt x="372" y="111"/>
                    <a:pt x="370" y="117"/>
                    <a:pt x="368" y="124"/>
                  </a:cubicBezTo>
                  <a:close/>
                  <a:moveTo>
                    <a:pt x="3" y="121"/>
                  </a:moveTo>
                  <a:cubicBezTo>
                    <a:pt x="1" y="115"/>
                    <a:pt x="0" y="110"/>
                    <a:pt x="0" y="104"/>
                  </a:cubicBezTo>
                  <a:cubicBezTo>
                    <a:pt x="0" y="103"/>
                    <a:pt x="1" y="102"/>
                    <a:pt x="1" y="101"/>
                  </a:cubicBezTo>
                  <a:cubicBezTo>
                    <a:pt x="5" y="101"/>
                    <a:pt x="5" y="101"/>
                    <a:pt x="5" y="101"/>
                  </a:cubicBezTo>
                  <a:cubicBezTo>
                    <a:pt x="5" y="102"/>
                    <a:pt x="4" y="103"/>
                    <a:pt x="4" y="104"/>
                  </a:cubicBezTo>
                  <a:cubicBezTo>
                    <a:pt x="4" y="109"/>
                    <a:pt x="5" y="115"/>
                    <a:pt x="7" y="120"/>
                  </a:cubicBezTo>
                  <a:lnTo>
                    <a:pt x="3" y="121"/>
                  </a:lnTo>
                  <a:close/>
                  <a:moveTo>
                    <a:pt x="366" y="90"/>
                  </a:moveTo>
                  <a:cubicBezTo>
                    <a:pt x="364" y="84"/>
                    <a:pt x="362" y="78"/>
                    <a:pt x="358" y="73"/>
                  </a:cubicBezTo>
                  <a:cubicBezTo>
                    <a:pt x="362" y="70"/>
                    <a:pt x="362" y="70"/>
                    <a:pt x="362" y="70"/>
                  </a:cubicBezTo>
                  <a:cubicBezTo>
                    <a:pt x="365" y="77"/>
                    <a:pt x="368" y="83"/>
                    <a:pt x="370" y="89"/>
                  </a:cubicBezTo>
                  <a:lnTo>
                    <a:pt x="366" y="90"/>
                  </a:lnTo>
                  <a:close/>
                  <a:moveTo>
                    <a:pt x="10" y="79"/>
                  </a:moveTo>
                  <a:cubicBezTo>
                    <a:pt x="7" y="77"/>
                    <a:pt x="7" y="77"/>
                    <a:pt x="7" y="77"/>
                  </a:cubicBezTo>
                  <a:cubicBezTo>
                    <a:pt x="10" y="71"/>
                    <a:pt x="13" y="65"/>
                    <a:pt x="18" y="60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17" y="68"/>
                    <a:pt x="13" y="73"/>
                    <a:pt x="10" y="79"/>
                  </a:cubicBezTo>
                  <a:close/>
                  <a:moveTo>
                    <a:pt x="344" y="54"/>
                  </a:moveTo>
                  <a:cubicBezTo>
                    <a:pt x="339" y="50"/>
                    <a:pt x="334" y="46"/>
                    <a:pt x="328" y="42"/>
                  </a:cubicBezTo>
                  <a:cubicBezTo>
                    <a:pt x="331" y="39"/>
                    <a:pt x="331" y="39"/>
                    <a:pt x="331" y="39"/>
                  </a:cubicBezTo>
                  <a:cubicBezTo>
                    <a:pt x="336" y="43"/>
                    <a:pt x="342" y="47"/>
                    <a:pt x="346" y="52"/>
                  </a:cubicBezTo>
                  <a:lnTo>
                    <a:pt x="344" y="54"/>
                  </a:lnTo>
                  <a:close/>
                  <a:moveTo>
                    <a:pt x="38" y="46"/>
                  </a:moveTo>
                  <a:cubicBezTo>
                    <a:pt x="36" y="43"/>
                    <a:pt x="36" y="43"/>
                    <a:pt x="36" y="43"/>
                  </a:cubicBezTo>
                  <a:cubicBezTo>
                    <a:pt x="41" y="39"/>
                    <a:pt x="46" y="35"/>
                    <a:pt x="53" y="32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49" y="39"/>
                    <a:pt x="43" y="42"/>
                    <a:pt x="38" y="46"/>
                  </a:cubicBezTo>
                  <a:close/>
                  <a:moveTo>
                    <a:pt x="308" y="30"/>
                  </a:moveTo>
                  <a:cubicBezTo>
                    <a:pt x="302" y="27"/>
                    <a:pt x="296" y="25"/>
                    <a:pt x="290" y="22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7" y="21"/>
                    <a:pt x="304" y="24"/>
                    <a:pt x="310" y="27"/>
                  </a:cubicBezTo>
                  <a:lnTo>
                    <a:pt x="308" y="30"/>
                  </a:lnTo>
                  <a:close/>
                  <a:moveTo>
                    <a:pt x="76" y="25"/>
                  </a:moveTo>
                  <a:cubicBezTo>
                    <a:pt x="74" y="21"/>
                    <a:pt x="74" y="21"/>
                    <a:pt x="74" y="21"/>
                  </a:cubicBezTo>
                  <a:cubicBezTo>
                    <a:pt x="80" y="19"/>
                    <a:pt x="87" y="16"/>
                    <a:pt x="93" y="14"/>
                  </a:cubicBezTo>
                  <a:cubicBezTo>
                    <a:pt x="94" y="18"/>
                    <a:pt x="94" y="18"/>
                    <a:pt x="94" y="18"/>
                  </a:cubicBezTo>
                  <a:cubicBezTo>
                    <a:pt x="88" y="20"/>
                    <a:pt x="82" y="22"/>
                    <a:pt x="76" y="25"/>
                  </a:cubicBezTo>
                  <a:close/>
                  <a:moveTo>
                    <a:pt x="267" y="15"/>
                  </a:moveTo>
                  <a:cubicBezTo>
                    <a:pt x="261" y="13"/>
                    <a:pt x="254" y="12"/>
                    <a:pt x="248" y="10"/>
                  </a:cubicBezTo>
                  <a:cubicBezTo>
                    <a:pt x="248" y="6"/>
                    <a:pt x="248" y="6"/>
                    <a:pt x="248" y="6"/>
                  </a:cubicBezTo>
                  <a:cubicBezTo>
                    <a:pt x="255" y="8"/>
                    <a:pt x="262" y="9"/>
                    <a:pt x="268" y="11"/>
                  </a:cubicBezTo>
                  <a:lnTo>
                    <a:pt x="267" y="15"/>
                  </a:lnTo>
                  <a:close/>
                  <a:moveTo>
                    <a:pt x="117" y="12"/>
                  </a:moveTo>
                  <a:cubicBezTo>
                    <a:pt x="117" y="8"/>
                    <a:pt x="117" y="8"/>
                    <a:pt x="117" y="8"/>
                  </a:cubicBezTo>
                  <a:cubicBezTo>
                    <a:pt x="123" y="6"/>
                    <a:pt x="130" y="5"/>
                    <a:pt x="136" y="4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0" y="9"/>
                    <a:pt x="124" y="10"/>
                    <a:pt x="117" y="12"/>
                  </a:cubicBezTo>
                  <a:close/>
                  <a:moveTo>
                    <a:pt x="224" y="7"/>
                  </a:moveTo>
                  <a:cubicBezTo>
                    <a:pt x="218" y="6"/>
                    <a:pt x="211" y="5"/>
                    <a:pt x="204" y="5"/>
                  </a:cubicBezTo>
                  <a:cubicBezTo>
                    <a:pt x="205" y="1"/>
                    <a:pt x="205" y="1"/>
                    <a:pt x="205" y="1"/>
                  </a:cubicBezTo>
                  <a:cubicBezTo>
                    <a:pt x="211" y="1"/>
                    <a:pt x="218" y="2"/>
                    <a:pt x="225" y="3"/>
                  </a:cubicBezTo>
                  <a:lnTo>
                    <a:pt x="224" y="7"/>
                  </a:lnTo>
                  <a:close/>
                  <a:moveTo>
                    <a:pt x="161" y="5"/>
                  </a:moveTo>
                  <a:cubicBezTo>
                    <a:pt x="160" y="1"/>
                    <a:pt x="160" y="1"/>
                    <a:pt x="160" y="1"/>
                  </a:cubicBezTo>
                  <a:cubicBezTo>
                    <a:pt x="167" y="1"/>
                    <a:pt x="174" y="1"/>
                    <a:pt x="180" y="0"/>
                  </a:cubicBezTo>
                  <a:cubicBezTo>
                    <a:pt x="180" y="4"/>
                    <a:pt x="180" y="4"/>
                    <a:pt x="180" y="4"/>
                  </a:cubicBezTo>
                  <a:cubicBezTo>
                    <a:pt x="174" y="5"/>
                    <a:pt x="167" y="5"/>
                    <a:pt x="161" y="5"/>
                  </a:cubicBez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0" name="ïṧ1iḑe">
              <a:extLst>
                <a:ext uri="{FF2B5EF4-FFF2-40B4-BE49-F238E27FC236}">
                  <a16:creationId xmlns:a16="http://schemas.microsoft.com/office/drawing/2014/main" xmlns="" id="{2D4F629B-A2AD-4C9A-9BEC-C6019D49C55C}"/>
                </a:ext>
              </a:extLst>
            </p:cNvPr>
            <p:cNvSpPr/>
            <p:nvPr/>
          </p:nvSpPr>
          <p:spPr bwMode="auto">
            <a:xfrm>
              <a:off x="5213350" y="2262188"/>
              <a:ext cx="1228725" cy="682625"/>
            </a:xfrm>
            <a:custGeom>
              <a:avLst/>
              <a:gdLst>
                <a:gd name="T0" fmla="*/ 174 w 372"/>
                <a:gd name="T1" fmla="*/ 207 h 207"/>
                <a:gd name="T2" fmla="*/ 195 w 372"/>
                <a:gd name="T3" fmla="*/ 203 h 207"/>
                <a:gd name="T4" fmla="*/ 186 w 372"/>
                <a:gd name="T5" fmla="*/ 207 h 207"/>
                <a:gd name="T6" fmla="*/ 218 w 372"/>
                <a:gd name="T7" fmla="*/ 202 h 207"/>
                <a:gd name="T8" fmla="*/ 239 w 372"/>
                <a:gd name="T9" fmla="*/ 203 h 207"/>
                <a:gd name="T10" fmla="*/ 150 w 372"/>
                <a:gd name="T11" fmla="*/ 205 h 207"/>
                <a:gd name="T12" fmla="*/ 131 w 372"/>
                <a:gd name="T13" fmla="*/ 198 h 207"/>
                <a:gd name="T14" fmla="*/ 150 w 372"/>
                <a:gd name="T15" fmla="*/ 205 h 207"/>
                <a:gd name="T16" fmla="*/ 261 w 372"/>
                <a:gd name="T17" fmla="*/ 194 h 207"/>
                <a:gd name="T18" fmla="*/ 282 w 372"/>
                <a:gd name="T19" fmla="*/ 192 h 207"/>
                <a:gd name="T20" fmla="*/ 107 w 372"/>
                <a:gd name="T21" fmla="*/ 197 h 207"/>
                <a:gd name="T22" fmla="*/ 89 w 372"/>
                <a:gd name="T23" fmla="*/ 188 h 207"/>
                <a:gd name="T24" fmla="*/ 107 w 372"/>
                <a:gd name="T25" fmla="*/ 197 h 207"/>
                <a:gd name="T26" fmla="*/ 303 w 372"/>
                <a:gd name="T27" fmla="*/ 180 h 207"/>
                <a:gd name="T28" fmla="*/ 322 w 372"/>
                <a:gd name="T29" fmla="*/ 174 h 207"/>
                <a:gd name="T30" fmla="*/ 65 w 372"/>
                <a:gd name="T31" fmla="*/ 182 h 207"/>
                <a:gd name="T32" fmla="*/ 50 w 372"/>
                <a:gd name="T33" fmla="*/ 169 h 207"/>
                <a:gd name="T34" fmla="*/ 65 w 372"/>
                <a:gd name="T35" fmla="*/ 182 h 207"/>
                <a:gd name="T36" fmla="*/ 339 w 372"/>
                <a:gd name="T37" fmla="*/ 157 h 207"/>
                <a:gd name="T38" fmla="*/ 356 w 372"/>
                <a:gd name="T39" fmla="*/ 145 h 207"/>
                <a:gd name="T40" fmla="*/ 28 w 372"/>
                <a:gd name="T41" fmla="*/ 158 h 207"/>
                <a:gd name="T42" fmla="*/ 17 w 372"/>
                <a:gd name="T43" fmla="*/ 141 h 207"/>
                <a:gd name="T44" fmla="*/ 28 w 372"/>
                <a:gd name="T45" fmla="*/ 158 h 207"/>
                <a:gd name="T46" fmla="*/ 364 w 372"/>
                <a:gd name="T47" fmla="*/ 123 h 207"/>
                <a:gd name="T48" fmla="*/ 372 w 372"/>
                <a:gd name="T49" fmla="*/ 104 h 207"/>
                <a:gd name="T50" fmla="*/ 3 w 372"/>
                <a:gd name="T51" fmla="*/ 121 h 207"/>
                <a:gd name="T52" fmla="*/ 1 w 372"/>
                <a:gd name="T53" fmla="*/ 101 h 207"/>
                <a:gd name="T54" fmla="*/ 4 w 372"/>
                <a:gd name="T55" fmla="*/ 104 h 207"/>
                <a:gd name="T56" fmla="*/ 3 w 372"/>
                <a:gd name="T57" fmla="*/ 121 h 207"/>
                <a:gd name="T58" fmla="*/ 358 w 372"/>
                <a:gd name="T59" fmla="*/ 73 h 207"/>
                <a:gd name="T60" fmla="*/ 370 w 372"/>
                <a:gd name="T61" fmla="*/ 89 h 207"/>
                <a:gd name="T62" fmla="*/ 10 w 372"/>
                <a:gd name="T63" fmla="*/ 79 h 207"/>
                <a:gd name="T64" fmla="*/ 18 w 372"/>
                <a:gd name="T65" fmla="*/ 60 h 207"/>
                <a:gd name="T66" fmla="*/ 10 w 372"/>
                <a:gd name="T67" fmla="*/ 79 h 207"/>
                <a:gd name="T68" fmla="*/ 328 w 372"/>
                <a:gd name="T69" fmla="*/ 42 h 207"/>
                <a:gd name="T70" fmla="*/ 346 w 372"/>
                <a:gd name="T71" fmla="*/ 52 h 207"/>
                <a:gd name="T72" fmla="*/ 38 w 372"/>
                <a:gd name="T73" fmla="*/ 46 h 207"/>
                <a:gd name="T74" fmla="*/ 53 w 372"/>
                <a:gd name="T75" fmla="*/ 32 h 207"/>
                <a:gd name="T76" fmla="*/ 38 w 372"/>
                <a:gd name="T77" fmla="*/ 46 h 207"/>
                <a:gd name="T78" fmla="*/ 290 w 372"/>
                <a:gd name="T79" fmla="*/ 22 h 207"/>
                <a:gd name="T80" fmla="*/ 310 w 372"/>
                <a:gd name="T81" fmla="*/ 27 h 207"/>
                <a:gd name="T82" fmla="*/ 76 w 372"/>
                <a:gd name="T83" fmla="*/ 25 h 207"/>
                <a:gd name="T84" fmla="*/ 93 w 372"/>
                <a:gd name="T85" fmla="*/ 14 h 207"/>
                <a:gd name="T86" fmla="*/ 76 w 372"/>
                <a:gd name="T87" fmla="*/ 25 h 207"/>
                <a:gd name="T88" fmla="*/ 248 w 372"/>
                <a:gd name="T89" fmla="*/ 10 h 207"/>
                <a:gd name="T90" fmla="*/ 268 w 372"/>
                <a:gd name="T91" fmla="*/ 11 h 207"/>
                <a:gd name="T92" fmla="*/ 117 w 372"/>
                <a:gd name="T93" fmla="*/ 12 h 207"/>
                <a:gd name="T94" fmla="*/ 136 w 372"/>
                <a:gd name="T95" fmla="*/ 4 h 207"/>
                <a:gd name="T96" fmla="*/ 117 w 372"/>
                <a:gd name="T97" fmla="*/ 12 h 207"/>
                <a:gd name="T98" fmla="*/ 204 w 372"/>
                <a:gd name="T99" fmla="*/ 5 h 207"/>
                <a:gd name="T100" fmla="*/ 225 w 372"/>
                <a:gd name="T101" fmla="*/ 3 h 207"/>
                <a:gd name="T102" fmla="*/ 161 w 372"/>
                <a:gd name="T103" fmla="*/ 5 h 207"/>
                <a:gd name="T104" fmla="*/ 180 w 372"/>
                <a:gd name="T105" fmla="*/ 0 h 207"/>
                <a:gd name="T106" fmla="*/ 161 w 372"/>
                <a:gd name="T107" fmla="*/ 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2" h="207">
                  <a:moveTo>
                    <a:pt x="186" y="207"/>
                  </a:moveTo>
                  <a:cubicBezTo>
                    <a:pt x="182" y="207"/>
                    <a:pt x="178" y="207"/>
                    <a:pt x="174" y="207"/>
                  </a:cubicBezTo>
                  <a:cubicBezTo>
                    <a:pt x="175" y="203"/>
                    <a:pt x="175" y="203"/>
                    <a:pt x="175" y="203"/>
                  </a:cubicBezTo>
                  <a:cubicBezTo>
                    <a:pt x="181" y="203"/>
                    <a:pt x="188" y="203"/>
                    <a:pt x="195" y="203"/>
                  </a:cubicBezTo>
                  <a:cubicBezTo>
                    <a:pt x="195" y="207"/>
                    <a:pt x="195" y="207"/>
                    <a:pt x="195" y="207"/>
                  </a:cubicBezTo>
                  <a:cubicBezTo>
                    <a:pt x="192" y="207"/>
                    <a:pt x="189" y="207"/>
                    <a:pt x="186" y="207"/>
                  </a:cubicBezTo>
                  <a:close/>
                  <a:moveTo>
                    <a:pt x="219" y="206"/>
                  </a:moveTo>
                  <a:cubicBezTo>
                    <a:pt x="218" y="202"/>
                    <a:pt x="218" y="202"/>
                    <a:pt x="218" y="202"/>
                  </a:cubicBezTo>
                  <a:cubicBezTo>
                    <a:pt x="225" y="201"/>
                    <a:pt x="232" y="200"/>
                    <a:pt x="238" y="199"/>
                  </a:cubicBezTo>
                  <a:cubicBezTo>
                    <a:pt x="239" y="203"/>
                    <a:pt x="239" y="203"/>
                    <a:pt x="239" y="203"/>
                  </a:cubicBezTo>
                  <a:cubicBezTo>
                    <a:pt x="232" y="204"/>
                    <a:pt x="225" y="205"/>
                    <a:pt x="219" y="206"/>
                  </a:cubicBezTo>
                  <a:close/>
                  <a:moveTo>
                    <a:pt x="150" y="205"/>
                  </a:moveTo>
                  <a:cubicBezTo>
                    <a:pt x="144" y="204"/>
                    <a:pt x="137" y="204"/>
                    <a:pt x="130" y="202"/>
                  </a:cubicBezTo>
                  <a:cubicBezTo>
                    <a:pt x="131" y="198"/>
                    <a:pt x="131" y="198"/>
                    <a:pt x="131" y="198"/>
                  </a:cubicBezTo>
                  <a:cubicBezTo>
                    <a:pt x="138" y="200"/>
                    <a:pt x="144" y="201"/>
                    <a:pt x="151" y="201"/>
                  </a:cubicBezTo>
                  <a:lnTo>
                    <a:pt x="150" y="205"/>
                  </a:lnTo>
                  <a:close/>
                  <a:moveTo>
                    <a:pt x="262" y="198"/>
                  </a:moveTo>
                  <a:cubicBezTo>
                    <a:pt x="261" y="194"/>
                    <a:pt x="261" y="194"/>
                    <a:pt x="261" y="194"/>
                  </a:cubicBezTo>
                  <a:cubicBezTo>
                    <a:pt x="268" y="193"/>
                    <a:pt x="274" y="191"/>
                    <a:pt x="280" y="189"/>
                  </a:cubicBezTo>
                  <a:cubicBezTo>
                    <a:pt x="282" y="192"/>
                    <a:pt x="282" y="192"/>
                    <a:pt x="282" y="192"/>
                  </a:cubicBezTo>
                  <a:cubicBezTo>
                    <a:pt x="275" y="194"/>
                    <a:pt x="269" y="196"/>
                    <a:pt x="262" y="198"/>
                  </a:cubicBezTo>
                  <a:close/>
                  <a:moveTo>
                    <a:pt x="107" y="197"/>
                  </a:moveTo>
                  <a:cubicBezTo>
                    <a:pt x="100" y="196"/>
                    <a:pt x="94" y="194"/>
                    <a:pt x="88" y="191"/>
                  </a:cubicBezTo>
                  <a:cubicBezTo>
                    <a:pt x="89" y="188"/>
                    <a:pt x="89" y="188"/>
                    <a:pt x="89" y="188"/>
                  </a:cubicBezTo>
                  <a:cubicBezTo>
                    <a:pt x="95" y="190"/>
                    <a:pt x="101" y="192"/>
                    <a:pt x="108" y="193"/>
                  </a:cubicBezTo>
                  <a:lnTo>
                    <a:pt x="107" y="197"/>
                  </a:lnTo>
                  <a:close/>
                  <a:moveTo>
                    <a:pt x="304" y="184"/>
                  </a:moveTo>
                  <a:cubicBezTo>
                    <a:pt x="303" y="180"/>
                    <a:pt x="303" y="180"/>
                    <a:pt x="303" y="180"/>
                  </a:cubicBezTo>
                  <a:cubicBezTo>
                    <a:pt x="309" y="177"/>
                    <a:pt x="315" y="174"/>
                    <a:pt x="320" y="171"/>
                  </a:cubicBezTo>
                  <a:cubicBezTo>
                    <a:pt x="322" y="174"/>
                    <a:pt x="322" y="174"/>
                    <a:pt x="322" y="174"/>
                  </a:cubicBezTo>
                  <a:cubicBezTo>
                    <a:pt x="317" y="177"/>
                    <a:pt x="311" y="181"/>
                    <a:pt x="304" y="184"/>
                  </a:cubicBezTo>
                  <a:close/>
                  <a:moveTo>
                    <a:pt x="65" y="182"/>
                  </a:moveTo>
                  <a:cubicBezTo>
                    <a:pt x="59" y="179"/>
                    <a:pt x="53" y="176"/>
                    <a:pt x="47" y="173"/>
                  </a:cubicBezTo>
                  <a:cubicBezTo>
                    <a:pt x="50" y="169"/>
                    <a:pt x="50" y="169"/>
                    <a:pt x="50" y="169"/>
                  </a:cubicBezTo>
                  <a:cubicBezTo>
                    <a:pt x="55" y="173"/>
                    <a:pt x="61" y="176"/>
                    <a:pt x="67" y="179"/>
                  </a:cubicBezTo>
                  <a:lnTo>
                    <a:pt x="65" y="182"/>
                  </a:lnTo>
                  <a:close/>
                  <a:moveTo>
                    <a:pt x="342" y="160"/>
                  </a:moveTo>
                  <a:cubicBezTo>
                    <a:pt x="339" y="157"/>
                    <a:pt x="339" y="157"/>
                    <a:pt x="339" y="157"/>
                  </a:cubicBezTo>
                  <a:cubicBezTo>
                    <a:pt x="344" y="152"/>
                    <a:pt x="349" y="148"/>
                    <a:pt x="353" y="143"/>
                  </a:cubicBezTo>
                  <a:cubicBezTo>
                    <a:pt x="356" y="145"/>
                    <a:pt x="356" y="145"/>
                    <a:pt x="356" y="145"/>
                  </a:cubicBezTo>
                  <a:cubicBezTo>
                    <a:pt x="352" y="150"/>
                    <a:pt x="347" y="155"/>
                    <a:pt x="342" y="160"/>
                  </a:cubicBezTo>
                  <a:close/>
                  <a:moveTo>
                    <a:pt x="28" y="158"/>
                  </a:moveTo>
                  <a:cubicBezTo>
                    <a:pt x="23" y="153"/>
                    <a:pt x="18" y="148"/>
                    <a:pt x="14" y="143"/>
                  </a:cubicBezTo>
                  <a:cubicBezTo>
                    <a:pt x="17" y="141"/>
                    <a:pt x="17" y="141"/>
                    <a:pt x="17" y="141"/>
                  </a:cubicBezTo>
                  <a:cubicBezTo>
                    <a:pt x="21" y="146"/>
                    <a:pt x="26" y="150"/>
                    <a:pt x="31" y="155"/>
                  </a:cubicBezTo>
                  <a:lnTo>
                    <a:pt x="28" y="158"/>
                  </a:lnTo>
                  <a:close/>
                  <a:moveTo>
                    <a:pt x="368" y="124"/>
                  </a:moveTo>
                  <a:cubicBezTo>
                    <a:pt x="364" y="123"/>
                    <a:pt x="364" y="123"/>
                    <a:pt x="364" y="123"/>
                  </a:cubicBezTo>
                  <a:cubicBezTo>
                    <a:pt x="366" y="116"/>
                    <a:pt x="368" y="110"/>
                    <a:pt x="368" y="104"/>
                  </a:cubicBezTo>
                  <a:cubicBezTo>
                    <a:pt x="372" y="104"/>
                    <a:pt x="372" y="104"/>
                    <a:pt x="372" y="104"/>
                  </a:cubicBezTo>
                  <a:cubicBezTo>
                    <a:pt x="372" y="111"/>
                    <a:pt x="370" y="117"/>
                    <a:pt x="368" y="124"/>
                  </a:cubicBezTo>
                  <a:close/>
                  <a:moveTo>
                    <a:pt x="3" y="121"/>
                  </a:moveTo>
                  <a:cubicBezTo>
                    <a:pt x="1" y="115"/>
                    <a:pt x="0" y="110"/>
                    <a:pt x="0" y="104"/>
                  </a:cubicBezTo>
                  <a:cubicBezTo>
                    <a:pt x="0" y="103"/>
                    <a:pt x="1" y="102"/>
                    <a:pt x="1" y="101"/>
                  </a:cubicBezTo>
                  <a:cubicBezTo>
                    <a:pt x="5" y="101"/>
                    <a:pt x="5" y="101"/>
                    <a:pt x="5" y="101"/>
                  </a:cubicBezTo>
                  <a:cubicBezTo>
                    <a:pt x="5" y="102"/>
                    <a:pt x="4" y="103"/>
                    <a:pt x="4" y="104"/>
                  </a:cubicBezTo>
                  <a:cubicBezTo>
                    <a:pt x="4" y="109"/>
                    <a:pt x="5" y="115"/>
                    <a:pt x="7" y="120"/>
                  </a:cubicBezTo>
                  <a:lnTo>
                    <a:pt x="3" y="121"/>
                  </a:lnTo>
                  <a:close/>
                  <a:moveTo>
                    <a:pt x="366" y="90"/>
                  </a:moveTo>
                  <a:cubicBezTo>
                    <a:pt x="364" y="84"/>
                    <a:pt x="362" y="78"/>
                    <a:pt x="358" y="73"/>
                  </a:cubicBezTo>
                  <a:cubicBezTo>
                    <a:pt x="362" y="70"/>
                    <a:pt x="362" y="70"/>
                    <a:pt x="362" y="70"/>
                  </a:cubicBezTo>
                  <a:cubicBezTo>
                    <a:pt x="365" y="77"/>
                    <a:pt x="368" y="83"/>
                    <a:pt x="370" y="89"/>
                  </a:cubicBezTo>
                  <a:lnTo>
                    <a:pt x="366" y="90"/>
                  </a:lnTo>
                  <a:close/>
                  <a:moveTo>
                    <a:pt x="10" y="79"/>
                  </a:moveTo>
                  <a:cubicBezTo>
                    <a:pt x="7" y="77"/>
                    <a:pt x="7" y="77"/>
                    <a:pt x="7" y="77"/>
                  </a:cubicBezTo>
                  <a:cubicBezTo>
                    <a:pt x="10" y="71"/>
                    <a:pt x="13" y="65"/>
                    <a:pt x="18" y="60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17" y="68"/>
                    <a:pt x="13" y="73"/>
                    <a:pt x="10" y="79"/>
                  </a:cubicBezTo>
                  <a:close/>
                  <a:moveTo>
                    <a:pt x="344" y="54"/>
                  </a:moveTo>
                  <a:cubicBezTo>
                    <a:pt x="339" y="50"/>
                    <a:pt x="334" y="46"/>
                    <a:pt x="328" y="42"/>
                  </a:cubicBezTo>
                  <a:cubicBezTo>
                    <a:pt x="331" y="39"/>
                    <a:pt x="331" y="39"/>
                    <a:pt x="331" y="39"/>
                  </a:cubicBezTo>
                  <a:cubicBezTo>
                    <a:pt x="336" y="43"/>
                    <a:pt x="342" y="47"/>
                    <a:pt x="346" y="52"/>
                  </a:cubicBezTo>
                  <a:lnTo>
                    <a:pt x="344" y="54"/>
                  </a:lnTo>
                  <a:close/>
                  <a:moveTo>
                    <a:pt x="38" y="46"/>
                  </a:moveTo>
                  <a:cubicBezTo>
                    <a:pt x="36" y="43"/>
                    <a:pt x="36" y="43"/>
                    <a:pt x="36" y="43"/>
                  </a:cubicBezTo>
                  <a:cubicBezTo>
                    <a:pt x="41" y="39"/>
                    <a:pt x="46" y="35"/>
                    <a:pt x="53" y="32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49" y="39"/>
                    <a:pt x="43" y="42"/>
                    <a:pt x="38" y="46"/>
                  </a:cubicBezTo>
                  <a:close/>
                  <a:moveTo>
                    <a:pt x="308" y="30"/>
                  </a:moveTo>
                  <a:cubicBezTo>
                    <a:pt x="302" y="27"/>
                    <a:pt x="296" y="25"/>
                    <a:pt x="290" y="22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7" y="21"/>
                    <a:pt x="304" y="24"/>
                    <a:pt x="310" y="27"/>
                  </a:cubicBezTo>
                  <a:lnTo>
                    <a:pt x="308" y="30"/>
                  </a:lnTo>
                  <a:close/>
                  <a:moveTo>
                    <a:pt x="76" y="25"/>
                  </a:moveTo>
                  <a:cubicBezTo>
                    <a:pt x="74" y="21"/>
                    <a:pt x="74" y="21"/>
                    <a:pt x="74" y="21"/>
                  </a:cubicBezTo>
                  <a:cubicBezTo>
                    <a:pt x="80" y="19"/>
                    <a:pt x="87" y="16"/>
                    <a:pt x="93" y="14"/>
                  </a:cubicBezTo>
                  <a:cubicBezTo>
                    <a:pt x="94" y="18"/>
                    <a:pt x="94" y="18"/>
                    <a:pt x="94" y="18"/>
                  </a:cubicBezTo>
                  <a:cubicBezTo>
                    <a:pt x="88" y="20"/>
                    <a:pt x="82" y="22"/>
                    <a:pt x="76" y="25"/>
                  </a:cubicBezTo>
                  <a:close/>
                  <a:moveTo>
                    <a:pt x="267" y="15"/>
                  </a:moveTo>
                  <a:cubicBezTo>
                    <a:pt x="261" y="13"/>
                    <a:pt x="254" y="12"/>
                    <a:pt x="248" y="10"/>
                  </a:cubicBezTo>
                  <a:cubicBezTo>
                    <a:pt x="248" y="6"/>
                    <a:pt x="248" y="6"/>
                    <a:pt x="248" y="6"/>
                  </a:cubicBezTo>
                  <a:cubicBezTo>
                    <a:pt x="255" y="8"/>
                    <a:pt x="262" y="9"/>
                    <a:pt x="268" y="11"/>
                  </a:cubicBezTo>
                  <a:lnTo>
                    <a:pt x="267" y="15"/>
                  </a:lnTo>
                  <a:close/>
                  <a:moveTo>
                    <a:pt x="117" y="12"/>
                  </a:moveTo>
                  <a:cubicBezTo>
                    <a:pt x="117" y="8"/>
                    <a:pt x="117" y="8"/>
                    <a:pt x="117" y="8"/>
                  </a:cubicBezTo>
                  <a:cubicBezTo>
                    <a:pt x="123" y="6"/>
                    <a:pt x="130" y="5"/>
                    <a:pt x="136" y="4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0" y="9"/>
                    <a:pt x="124" y="10"/>
                    <a:pt x="117" y="12"/>
                  </a:cubicBezTo>
                  <a:close/>
                  <a:moveTo>
                    <a:pt x="224" y="7"/>
                  </a:moveTo>
                  <a:cubicBezTo>
                    <a:pt x="218" y="6"/>
                    <a:pt x="211" y="5"/>
                    <a:pt x="204" y="5"/>
                  </a:cubicBezTo>
                  <a:cubicBezTo>
                    <a:pt x="205" y="1"/>
                    <a:pt x="205" y="1"/>
                    <a:pt x="205" y="1"/>
                  </a:cubicBezTo>
                  <a:cubicBezTo>
                    <a:pt x="211" y="1"/>
                    <a:pt x="218" y="2"/>
                    <a:pt x="225" y="3"/>
                  </a:cubicBezTo>
                  <a:lnTo>
                    <a:pt x="224" y="7"/>
                  </a:lnTo>
                  <a:close/>
                  <a:moveTo>
                    <a:pt x="161" y="5"/>
                  </a:moveTo>
                  <a:cubicBezTo>
                    <a:pt x="160" y="1"/>
                    <a:pt x="160" y="1"/>
                    <a:pt x="160" y="1"/>
                  </a:cubicBezTo>
                  <a:cubicBezTo>
                    <a:pt x="167" y="1"/>
                    <a:pt x="174" y="1"/>
                    <a:pt x="180" y="0"/>
                  </a:cubicBezTo>
                  <a:cubicBezTo>
                    <a:pt x="180" y="4"/>
                    <a:pt x="180" y="4"/>
                    <a:pt x="180" y="4"/>
                  </a:cubicBezTo>
                  <a:cubicBezTo>
                    <a:pt x="174" y="5"/>
                    <a:pt x="167" y="5"/>
                    <a:pt x="161" y="5"/>
                  </a:cubicBez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1" name="ïšľíďé">
              <a:extLst>
                <a:ext uri="{FF2B5EF4-FFF2-40B4-BE49-F238E27FC236}">
                  <a16:creationId xmlns:a16="http://schemas.microsoft.com/office/drawing/2014/main" xmlns="" id="{876BC678-1B59-4680-B739-CEDFAF48C35D}"/>
                </a:ext>
              </a:extLst>
            </p:cNvPr>
            <p:cNvSpPr/>
            <p:nvPr/>
          </p:nvSpPr>
          <p:spPr bwMode="auto">
            <a:xfrm>
              <a:off x="4530725" y="3113088"/>
              <a:ext cx="314325" cy="250825"/>
            </a:xfrm>
            <a:custGeom>
              <a:avLst/>
              <a:gdLst>
                <a:gd name="T0" fmla="*/ 90 w 95"/>
                <a:gd name="T1" fmla="*/ 32 h 76"/>
                <a:gd name="T2" fmla="*/ 34 w 95"/>
                <a:gd name="T3" fmla="*/ 0 h 76"/>
                <a:gd name="T4" fmla="*/ 39 w 95"/>
                <a:gd name="T5" fmla="*/ 10 h 76"/>
                <a:gd name="T6" fmla="*/ 34 w 95"/>
                <a:gd name="T7" fmla="*/ 19 h 76"/>
                <a:gd name="T8" fmla="*/ 3 w 95"/>
                <a:gd name="T9" fmla="*/ 37 h 76"/>
                <a:gd name="T10" fmla="*/ 0 w 95"/>
                <a:gd name="T11" fmla="*/ 42 h 76"/>
                <a:gd name="T12" fmla="*/ 1 w 95"/>
                <a:gd name="T13" fmla="*/ 44 h 76"/>
                <a:gd name="T14" fmla="*/ 57 w 95"/>
                <a:gd name="T15" fmla="*/ 76 h 76"/>
                <a:gd name="T16" fmla="*/ 57 w 95"/>
                <a:gd name="T17" fmla="*/ 74 h 76"/>
                <a:gd name="T18" fmla="*/ 59 w 95"/>
                <a:gd name="T19" fmla="*/ 69 h 76"/>
                <a:gd name="T20" fmla="*/ 90 w 95"/>
                <a:gd name="T21" fmla="*/ 52 h 76"/>
                <a:gd name="T22" fmla="*/ 95 w 95"/>
                <a:gd name="T23" fmla="*/ 43 h 76"/>
                <a:gd name="T24" fmla="*/ 90 w 95"/>
                <a:gd name="T25" fmla="*/ 3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76">
                  <a:moveTo>
                    <a:pt x="90" y="32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7" y="1"/>
                    <a:pt x="39" y="5"/>
                    <a:pt x="39" y="10"/>
                  </a:cubicBezTo>
                  <a:cubicBezTo>
                    <a:pt x="39" y="13"/>
                    <a:pt x="37" y="17"/>
                    <a:pt x="34" y="19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2" y="38"/>
                    <a:pt x="0" y="40"/>
                    <a:pt x="0" y="42"/>
                  </a:cubicBezTo>
                  <a:cubicBezTo>
                    <a:pt x="0" y="43"/>
                    <a:pt x="1" y="43"/>
                    <a:pt x="1" y="44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7" y="76"/>
                    <a:pt x="57" y="75"/>
                    <a:pt x="57" y="74"/>
                  </a:cubicBezTo>
                  <a:cubicBezTo>
                    <a:pt x="57" y="73"/>
                    <a:pt x="58" y="70"/>
                    <a:pt x="59" y="69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93" y="50"/>
                    <a:pt x="95" y="46"/>
                    <a:pt x="95" y="43"/>
                  </a:cubicBezTo>
                  <a:cubicBezTo>
                    <a:pt x="95" y="38"/>
                    <a:pt x="93" y="34"/>
                    <a:pt x="90" y="32"/>
                  </a:cubicBez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2" name="ïṡlîdè">
              <a:extLst>
                <a:ext uri="{FF2B5EF4-FFF2-40B4-BE49-F238E27FC236}">
                  <a16:creationId xmlns:a16="http://schemas.microsoft.com/office/drawing/2014/main" xmlns="" id="{9D428F48-FB3B-4750-A3E0-CD2E0BA41A7F}"/>
                </a:ext>
              </a:extLst>
            </p:cNvPr>
            <p:cNvSpPr/>
            <p:nvPr/>
          </p:nvSpPr>
          <p:spPr bwMode="auto">
            <a:xfrm>
              <a:off x="4511675" y="3014663"/>
              <a:ext cx="201613" cy="131763"/>
            </a:xfrm>
            <a:custGeom>
              <a:avLst/>
              <a:gdLst>
                <a:gd name="T0" fmla="*/ 127 w 127"/>
                <a:gd name="T1" fmla="*/ 68 h 83"/>
                <a:gd name="T2" fmla="*/ 8 w 127"/>
                <a:gd name="T3" fmla="*/ 0 h 83"/>
                <a:gd name="T4" fmla="*/ 0 w 127"/>
                <a:gd name="T5" fmla="*/ 14 h 83"/>
                <a:gd name="T6" fmla="*/ 118 w 127"/>
                <a:gd name="T7" fmla="*/ 83 h 83"/>
                <a:gd name="T8" fmla="*/ 127 w 127"/>
                <a:gd name="T9" fmla="*/ 6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83">
                  <a:moveTo>
                    <a:pt x="127" y="68"/>
                  </a:moveTo>
                  <a:lnTo>
                    <a:pt x="8" y="0"/>
                  </a:lnTo>
                  <a:lnTo>
                    <a:pt x="0" y="14"/>
                  </a:lnTo>
                  <a:lnTo>
                    <a:pt x="118" y="83"/>
                  </a:lnTo>
                  <a:lnTo>
                    <a:pt x="127" y="68"/>
                  </a:lnTo>
                  <a:close/>
                </a:path>
              </a:pathLst>
            </a:custGeom>
            <a:solidFill>
              <a:srgbClr val="21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3" name="ísľîḋê">
              <a:extLst>
                <a:ext uri="{FF2B5EF4-FFF2-40B4-BE49-F238E27FC236}">
                  <a16:creationId xmlns:a16="http://schemas.microsoft.com/office/drawing/2014/main" xmlns="" id="{FFEBCA61-097F-4BB8-8116-C7084629923F}"/>
                </a:ext>
              </a:extLst>
            </p:cNvPr>
            <p:cNvSpPr/>
            <p:nvPr/>
          </p:nvSpPr>
          <p:spPr bwMode="auto">
            <a:xfrm>
              <a:off x="4524375" y="3014663"/>
              <a:ext cx="317500" cy="180975"/>
            </a:xfrm>
            <a:custGeom>
              <a:avLst/>
              <a:gdLst>
                <a:gd name="T0" fmla="*/ 200 w 200"/>
                <a:gd name="T1" fmla="*/ 114 h 114"/>
                <a:gd name="T2" fmla="*/ 83 w 200"/>
                <a:gd name="T3" fmla="*/ 47 h 114"/>
                <a:gd name="T4" fmla="*/ 0 w 200"/>
                <a:gd name="T5" fmla="*/ 0 h 114"/>
                <a:gd name="T6" fmla="*/ 119 w 200"/>
                <a:gd name="T7" fmla="*/ 68 h 114"/>
                <a:gd name="T8" fmla="*/ 200 w 200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14">
                  <a:moveTo>
                    <a:pt x="200" y="114"/>
                  </a:moveTo>
                  <a:lnTo>
                    <a:pt x="83" y="47"/>
                  </a:lnTo>
                  <a:lnTo>
                    <a:pt x="0" y="0"/>
                  </a:lnTo>
                  <a:lnTo>
                    <a:pt x="119" y="68"/>
                  </a:lnTo>
                  <a:lnTo>
                    <a:pt x="200" y="114"/>
                  </a:lnTo>
                  <a:close/>
                </a:path>
              </a:pathLst>
            </a:custGeom>
            <a:solidFill>
              <a:srgbClr val="1C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4" name="íSľíḋê">
              <a:extLst>
                <a:ext uri="{FF2B5EF4-FFF2-40B4-BE49-F238E27FC236}">
                  <a16:creationId xmlns:a16="http://schemas.microsoft.com/office/drawing/2014/main" xmlns="" id="{748073F9-48F7-4FC8-B2DF-0E2837E6F45F}"/>
                </a:ext>
              </a:extLst>
            </p:cNvPr>
            <p:cNvSpPr/>
            <p:nvPr/>
          </p:nvSpPr>
          <p:spPr bwMode="auto">
            <a:xfrm>
              <a:off x="4699000" y="3122613"/>
              <a:ext cx="161925" cy="244475"/>
            </a:xfrm>
            <a:custGeom>
              <a:avLst/>
              <a:gdLst>
                <a:gd name="T0" fmla="*/ 4 w 49"/>
                <a:gd name="T1" fmla="*/ 0 h 74"/>
                <a:gd name="T2" fmla="*/ 0 w 49"/>
                <a:gd name="T3" fmla="*/ 7 h 74"/>
                <a:gd name="T4" fmla="*/ 39 w 49"/>
                <a:gd name="T5" fmla="*/ 29 h 74"/>
                <a:gd name="T6" fmla="*/ 44 w 49"/>
                <a:gd name="T7" fmla="*/ 40 h 74"/>
                <a:gd name="T8" fmla="*/ 39 w 49"/>
                <a:gd name="T9" fmla="*/ 49 h 74"/>
                <a:gd name="T10" fmla="*/ 8 w 49"/>
                <a:gd name="T11" fmla="*/ 66 h 74"/>
                <a:gd name="T12" fmla="*/ 6 w 49"/>
                <a:gd name="T13" fmla="*/ 71 h 74"/>
                <a:gd name="T14" fmla="*/ 8 w 49"/>
                <a:gd name="T15" fmla="*/ 73 h 74"/>
                <a:gd name="T16" fmla="*/ 39 w 49"/>
                <a:gd name="T17" fmla="*/ 55 h 74"/>
                <a:gd name="T18" fmla="*/ 49 w 49"/>
                <a:gd name="T19" fmla="*/ 39 h 74"/>
                <a:gd name="T20" fmla="*/ 40 w 49"/>
                <a:gd name="T21" fmla="*/ 22 h 74"/>
                <a:gd name="T22" fmla="*/ 4 w 49"/>
                <a:gd name="T2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" h="74">
                  <a:moveTo>
                    <a:pt x="4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42" y="31"/>
                    <a:pt x="44" y="35"/>
                    <a:pt x="44" y="40"/>
                  </a:cubicBezTo>
                  <a:cubicBezTo>
                    <a:pt x="44" y="43"/>
                    <a:pt x="42" y="47"/>
                    <a:pt x="39" y="49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7" y="67"/>
                    <a:pt x="6" y="70"/>
                    <a:pt x="6" y="71"/>
                  </a:cubicBezTo>
                  <a:cubicBezTo>
                    <a:pt x="6" y="73"/>
                    <a:pt x="7" y="74"/>
                    <a:pt x="8" y="73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45" y="52"/>
                    <a:pt x="49" y="46"/>
                    <a:pt x="49" y="39"/>
                  </a:cubicBezTo>
                  <a:cubicBezTo>
                    <a:pt x="49" y="32"/>
                    <a:pt x="44" y="25"/>
                    <a:pt x="40" y="22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5" name="iṣlîdê">
              <a:extLst>
                <a:ext uri="{FF2B5EF4-FFF2-40B4-BE49-F238E27FC236}">
                  <a16:creationId xmlns:a16="http://schemas.microsoft.com/office/drawing/2014/main" xmlns="" id="{760C9DA9-2159-4224-8309-BB8D270B316E}"/>
                </a:ext>
              </a:extLst>
            </p:cNvPr>
            <p:cNvSpPr/>
            <p:nvPr/>
          </p:nvSpPr>
          <p:spPr bwMode="auto">
            <a:xfrm>
              <a:off x="4294188" y="2163763"/>
              <a:ext cx="42863" cy="15875"/>
            </a:xfrm>
            <a:custGeom>
              <a:avLst/>
              <a:gdLst>
                <a:gd name="T0" fmla="*/ 6 w 13"/>
                <a:gd name="T1" fmla="*/ 1 h 5"/>
                <a:gd name="T2" fmla="*/ 0 w 13"/>
                <a:gd name="T3" fmla="*/ 4 h 5"/>
                <a:gd name="T4" fmla="*/ 8 w 13"/>
                <a:gd name="T5" fmla="*/ 5 h 5"/>
                <a:gd name="T6" fmla="*/ 13 w 13"/>
                <a:gd name="T7" fmla="*/ 2 h 5"/>
                <a:gd name="T8" fmla="*/ 6 w 13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6" y="1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5" y="4"/>
                    <a:pt x="8" y="5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0" y="0"/>
                    <a:pt x="8" y="0"/>
                    <a:pt x="6" y="1"/>
                  </a:cubicBezTo>
                  <a:close/>
                </a:path>
              </a:pathLst>
            </a:custGeom>
            <a:solidFill>
              <a:srgbClr val="696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6" name="ï$1íḍe">
              <a:extLst>
                <a:ext uri="{FF2B5EF4-FFF2-40B4-BE49-F238E27FC236}">
                  <a16:creationId xmlns:a16="http://schemas.microsoft.com/office/drawing/2014/main" xmlns="" id="{5A6B75B5-EF99-4960-8779-B2C471E661B3}"/>
                </a:ext>
              </a:extLst>
            </p:cNvPr>
            <p:cNvSpPr/>
            <p:nvPr/>
          </p:nvSpPr>
          <p:spPr bwMode="auto">
            <a:xfrm>
              <a:off x="4322763" y="2209801"/>
              <a:ext cx="828675" cy="1031875"/>
            </a:xfrm>
            <a:custGeom>
              <a:avLst/>
              <a:gdLst>
                <a:gd name="T0" fmla="*/ 13 w 522"/>
                <a:gd name="T1" fmla="*/ 349 h 650"/>
                <a:gd name="T2" fmla="*/ 13 w 522"/>
                <a:gd name="T3" fmla="*/ 0 h 650"/>
                <a:gd name="T4" fmla="*/ 2 w 522"/>
                <a:gd name="T5" fmla="*/ 8 h 650"/>
                <a:gd name="T6" fmla="*/ 0 w 522"/>
                <a:gd name="T7" fmla="*/ 357 h 650"/>
                <a:gd name="T8" fmla="*/ 509 w 522"/>
                <a:gd name="T9" fmla="*/ 650 h 650"/>
                <a:gd name="T10" fmla="*/ 522 w 522"/>
                <a:gd name="T11" fmla="*/ 644 h 650"/>
                <a:gd name="T12" fmla="*/ 13 w 522"/>
                <a:gd name="T13" fmla="*/ 34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2" h="650">
                  <a:moveTo>
                    <a:pt x="13" y="349"/>
                  </a:moveTo>
                  <a:lnTo>
                    <a:pt x="13" y="0"/>
                  </a:lnTo>
                  <a:lnTo>
                    <a:pt x="2" y="8"/>
                  </a:lnTo>
                  <a:lnTo>
                    <a:pt x="0" y="357"/>
                  </a:lnTo>
                  <a:lnTo>
                    <a:pt x="509" y="650"/>
                  </a:lnTo>
                  <a:lnTo>
                    <a:pt x="522" y="644"/>
                  </a:lnTo>
                  <a:lnTo>
                    <a:pt x="13" y="349"/>
                  </a:ln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7" name="iṣľïďe">
              <a:extLst>
                <a:ext uri="{FF2B5EF4-FFF2-40B4-BE49-F238E27FC236}">
                  <a16:creationId xmlns:a16="http://schemas.microsoft.com/office/drawing/2014/main" xmlns="" id="{D25CAA62-9818-476F-813C-DFD22185EA5E}"/>
                </a:ext>
              </a:extLst>
            </p:cNvPr>
            <p:cNvSpPr/>
            <p:nvPr/>
          </p:nvSpPr>
          <p:spPr bwMode="auto">
            <a:xfrm>
              <a:off x="5160963" y="3303588"/>
              <a:ext cx="26988" cy="96838"/>
            </a:xfrm>
            <a:custGeom>
              <a:avLst/>
              <a:gdLst>
                <a:gd name="T0" fmla="*/ 8 w 8"/>
                <a:gd name="T1" fmla="*/ 19 h 29"/>
                <a:gd name="T2" fmla="*/ 8 w 8"/>
                <a:gd name="T3" fmla="*/ 0 h 29"/>
                <a:gd name="T4" fmla="*/ 3 w 8"/>
                <a:gd name="T5" fmla="*/ 3 h 29"/>
                <a:gd name="T6" fmla="*/ 3 w 8"/>
                <a:gd name="T7" fmla="*/ 22 h 29"/>
                <a:gd name="T8" fmla="*/ 3 w 8"/>
                <a:gd name="T9" fmla="*/ 22 h 29"/>
                <a:gd name="T10" fmla="*/ 0 w 8"/>
                <a:gd name="T11" fmla="*/ 29 h 29"/>
                <a:gd name="T12" fmla="*/ 5 w 8"/>
                <a:gd name="T13" fmla="*/ 26 h 29"/>
                <a:gd name="T14" fmla="*/ 8 w 8"/>
                <a:gd name="T15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9">
                  <a:moveTo>
                    <a:pt x="8" y="19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6"/>
                    <a:pt x="2" y="28"/>
                    <a:pt x="0" y="29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7" y="25"/>
                    <a:pt x="8" y="23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8" name="í$ļîḑê">
              <a:extLst>
                <a:ext uri="{FF2B5EF4-FFF2-40B4-BE49-F238E27FC236}">
                  <a16:creationId xmlns:a16="http://schemas.microsoft.com/office/drawing/2014/main" xmlns="" id="{C311C987-5717-4CD6-8C75-EF0D8A4CC15A}"/>
                </a:ext>
              </a:extLst>
            </p:cNvPr>
            <p:cNvSpPr/>
            <p:nvPr/>
          </p:nvSpPr>
          <p:spPr bwMode="auto">
            <a:xfrm>
              <a:off x="5130800" y="2678113"/>
              <a:ext cx="20638" cy="563563"/>
            </a:xfrm>
            <a:custGeom>
              <a:avLst/>
              <a:gdLst>
                <a:gd name="T0" fmla="*/ 0 w 13"/>
                <a:gd name="T1" fmla="*/ 355 h 355"/>
                <a:gd name="T2" fmla="*/ 13 w 13"/>
                <a:gd name="T3" fmla="*/ 349 h 355"/>
                <a:gd name="T4" fmla="*/ 13 w 13"/>
                <a:gd name="T5" fmla="*/ 0 h 355"/>
                <a:gd name="T6" fmla="*/ 3 w 13"/>
                <a:gd name="T7" fmla="*/ 6 h 355"/>
                <a:gd name="T8" fmla="*/ 0 w 13"/>
                <a:gd name="T9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55">
                  <a:moveTo>
                    <a:pt x="0" y="355"/>
                  </a:moveTo>
                  <a:lnTo>
                    <a:pt x="13" y="349"/>
                  </a:lnTo>
                  <a:lnTo>
                    <a:pt x="13" y="0"/>
                  </a:lnTo>
                  <a:lnTo>
                    <a:pt x="3" y="6"/>
                  </a:lnTo>
                  <a:lnTo>
                    <a:pt x="0" y="355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9" name="í$ļiḑè">
              <a:extLst>
                <a:ext uri="{FF2B5EF4-FFF2-40B4-BE49-F238E27FC236}">
                  <a16:creationId xmlns:a16="http://schemas.microsoft.com/office/drawing/2014/main" xmlns="" id="{956D8B03-08E5-4AD8-84F9-0E9A9EBCBCFC}"/>
                </a:ext>
              </a:extLst>
            </p:cNvPr>
            <p:cNvSpPr/>
            <p:nvPr/>
          </p:nvSpPr>
          <p:spPr bwMode="auto">
            <a:xfrm>
              <a:off x="4325938" y="2209801"/>
              <a:ext cx="825500" cy="477838"/>
            </a:xfrm>
            <a:custGeom>
              <a:avLst/>
              <a:gdLst>
                <a:gd name="T0" fmla="*/ 510 w 520"/>
                <a:gd name="T1" fmla="*/ 301 h 301"/>
                <a:gd name="T2" fmla="*/ 520 w 520"/>
                <a:gd name="T3" fmla="*/ 295 h 301"/>
                <a:gd name="T4" fmla="*/ 11 w 520"/>
                <a:gd name="T5" fmla="*/ 0 h 301"/>
                <a:gd name="T6" fmla="*/ 0 w 520"/>
                <a:gd name="T7" fmla="*/ 8 h 301"/>
                <a:gd name="T8" fmla="*/ 510 w 520"/>
                <a:gd name="T9" fmla="*/ 30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0" h="301">
                  <a:moveTo>
                    <a:pt x="510" y="301"/>
                  </a:moveTo>
                  <a:lnTo>
                    <a:pt x="520" y="295"/>
                  </a:lnTo>
                  <a:lnTo>
                    <a:pt x="11" y="0"/>
                  </a:lnTo>
                  <a:lnTo>
                    <a:pt x="0" y="8"/>
                  </a:lnTo>
                  <a:lnTo>
                    <a:pt x="510" y="30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0" name="îṩļíḋè">
              <a:extLst>
                <a:ext uri="{FF2B5EF4-FFF2-40B4-BE49-F238E27FC236}">
                  <a16:creationId xmlns:a16="http://schemas.microsoft.com/office/drawing/2014/main" xmlns="" id="{7612FD14-66AA-47CC-A1FA-97A8BA920B84}"/>
                </a:ext>
              </a:extLst>
            </p:cNvPr>
            <p:cNvSpPr/>
            <p:nvPr/>
          </p:nvSpPr>
          <p:spPr bwMode="auto">
            <a:xfrm>
              <a:off x="4294188" y="2163763"/>
              <a:ext cx="896938" cy="1150938"/>
            </a:xfrm>
            <a:custGeom>
              <a:avLst/>
              <a:gdLst>
                <a:gd name="T0" fmla="*/ 272 w 272"/>
                <a:gd name="T1" fmla="*/ 163 h 349"/>
                <a:gd name="T2" fmla="*/ 261 w 272"/>
                <a:gd name="T3" fmla="*/ 145 h 349"/>
                <a:gd name="T4" fmla="*/ 13 w 272"/>
                <a:gd name="T5" fmla="*/ 2 h 349"/>
                <a:gd name="T6" fmla="*/ 6 w 272"/>
                <a:gd name="T7" fmla="*/ 1 h 349"/>
                <a:gd name="T8" fmla="*/ 0 w 272"/>
                <a:gd name="T9" fmla="*/ 4 h 349"/>
                <a:gd name="T10" fmla="*/ 8 w 272"/>
                <a:gd name="T11" fmla="*/ 5 h 349"/>
                <a:gd name="T12" fmla="*/ 255 w 272"/>
                <a:gd name="T13" fmla="*/ 148 h 349"/>
                <a:gd name="T14" fmla="*/ 266 w 272"/>
                <a:gd name="T15" fmla="*/ 167 h 349"/>
                <a:gd name="T16" fmla="*/ 266 w 272"/>
                <a:gd name="T17" fmla="*/ 334 h 349"/>
                <a:gd name="T18" fmla="*/ 266 w 272"/>
                <a:gd name="T19" fmla="*/ 349 h 349"/>
                <a:gd name="T20" fmla="*/ 271 w 272"/>
                <a:gd name="T21" fmla="*/ 346 h 349"/>
                <a:gd name="T22" fmla="*/ 271 w 272"/>
                <a:gd name="T23" fmla="*/ 331 h 349"/>
                <a:gd name="T24" fmla="*/ 272 w 272"/>
                <a:gd name="T25" fmla="*/ 16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2" h="349">
                  <a:moveTo>
                    <a:pt x="272" y="163"/>
                  </a:moveTo>
                  <a:cubicBezTo>
                    <a:pt x="272" y="157"/>
                    <a:pt x="267" y="149"/>
                    <a:pt x="261" y="145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0" y="0"/>
                    <a:pt x="8" y="0"/>
                    <a:pt x="6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5" y="4"/>
                    <a:pt x="8" y="5"/>
                  </a:cubicBezTo>
                  <a:cubicBezTo>
                    <a:pt x="255" y="148"/>
                    <a:pt x="255" y="148"/>
                    <a:pt x="255" y="148"/>
                  </a:cubicBezTo>
                  <a:cubicBezTo>
                    <a:pt x="261" y="152"/>
                    <a:pt x="266" y="160"/>
                    <a:pt x="266" y="167"/>
                  </a:cubicBezTo>
                  <a:cubicBezTo>
                    <a:pt x="266" y="334"/>
                    <a:pt x="266" y="334"/>
                    <a:pt x="266" y="334"/>
                  </a:cubicBezTo>
                  <a:cubicBezTo>
                    <a:pt x="266" y="349"/>
                    <a:pt x="266" y="349"/>
                    <a:pt x="266" y="349"/>
                  </a:cubicBezTo>
                  <a:cubicBezTo>
                    <a:pt x="271" y="346"/>
                    <a:pt x="271" y="346"/>
                    <a:pt x="271" y="346"/>
                  </a:cubicBezTo>
                  <a:cubicBezTo>
                    <a:pt x="271" y="331"/>
                    <a:pt x="271" y="331"/>
                    <a:pt x="271" y="331"/>
                  </a:cubicBezTo>
                  <a:lnTo>
                    <a:pt x="272" y="163"/>
                  </a:ln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1" name="í$líḓê">
              <a:extLst>
                <a:ext uri="{FF2B5EF4-FFF2-40B4-BE49-F238E27FC236}">
                  <a16:creationId xmlns:a16="http://schemas.microsoft.com/office/drawing/2014/main" xmlns="" id="{998299F8-06C4-403F-860F-F13FD326C2D4}"/>
                </a:ext>
              </a:extLst>
            </p:cNvPr>
            <p:cNvSpPr/>
            <p:nvPr/>
          </p:nvSpPr>
          <p:spPr bwMode="auto">
            <a:xfrm>
              <a:off x="4283075" y="2170113"/>
              <a:ext cx="887413" cy="1144588"/>
            </a:xfrm>
            <a:custGeom>
              <a:avLst/>
              <a:gdLst>
                <a:gd name="T0" fmla="*/ 258 w 269"/>
                <a:gd name="T1" fmla="*/ 146 h 347"/>
                <a:gd name="T2" fmla="*/ 269 w 269"/>
                <a:gd name="T3" fmla="*/ 165 h 347"/>
                <a:gd name="T4" fmla="*/ 269 w 269"/>
                <a:gd name="T5" fmla="*/ 332 h 347"/>
                <a:gd name="T6" fmla="*/ 269 w 269"/>
                <a:gd name="T7" fmla="*/ 335 h 347"/>
                <a:gd name="T8" fmla="*/ 269 w 269"/>
                <a:gd name="T9" fmla="*/ 347 h 347"/>
                <a:gd name="T10" fmla="*/ 0 w 269"/>
                <a:gd name="T11" fmla="*/ 192 h 347"/>
                <a:gd name="T12" fmla="*/ 0 w 269"/>
                <a:gd name="T13" fmla="*/ 9 h 347"/>
                <a:gd name="T14" fmla="*/ 11 w 269"/>
                <a:gd name="T15" fmla="*/ 3 h 347"/>
                <a:gd name="T16" fmla="*/ 258 w 269"/>
                <a:gd name="T17" fmla="*/ 146 h 347"/>
                <a:gd name="T18" fmla="*/ 12 w 269"/>
                <a:gd name="T19" fmla="*/ 184 h 347"/>
                <a:gd name="T20" fmla="*/ 257 w 269"/>
                <a:gd name="T21" fmla="*/ 325 h 347"/>
                <a:gd name="T22" fmla="*/ 258 w 269"/>
                <a:gd name="T23" fmla="*/ 157 h 347"/>
                <a:gd name="T24" fmla="*/ 13 w 269"/>
                <a:gd name="T25" fmla="*/ 16 h 347"/>
                <a:gd name="T26" fmla="*/ 12 w 269"/>
                <a:gd name="T27" fmla="*/ 184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9" h="347">
                  <a:moveTo>
                    <a:pt x="258" y="146"/>
                  </a:moveTo>
                  <a:cubicBezTo>
                    <a:pt x="264" y="150"/>
                    <a:pt x="269" y="158"/>
                    <a:pt x="269" y="165"/>
                  </a:cubicBezTo>
                  <a:cubicBezTo>
                    <a:pt x="269" y="332"/>
                    <a:pt x="269" y="332"/>
                    <a:pt x="269" y="332"/>
                  </a:cubicBezTo>
                  <a:cubicBezTo>
                    <a:pt x="269" y="335"/>
                    <a:pt x="269" y="335"/>
                    <a:pt x="269" y="335"/>
                  </a:cubicBezTo>
                  <a:cubicBezTo>
                    <a:pt x="269" y="347"/>
                    <a:pt x="269" y="347"/>
                    <a:pt x="269" y="347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190"/>
                    <a:pt x="0" y="192"/>
                    <a:pt x="0" y="9"/>
                  </a:cubicBezTo>
                  <a:cubicBezTo>
                    <a:pt x="0" y="3"/>
                    <a:pt x="5" y="0"/>
                    <a:pt x="11" y="3"/>
                  </a:cubicBezTo>
                  <a:lnTo>
                    <a:pt x="258" y="146"/>
                  </a:lnTo>
                  <a:close/>
                  <a:moveTo>
                    <a:pt x="12" y="184"/>
                  </a:moveTo>
                  <a:cubicBezTo>
                    <a:pt x="257" y="325"/>
                    <a:pt x="257" y="325"/>
                    <a:pt x="257" y="325"/>
                  </a:cubicBezTo>
                  <a:cubicBezTo>
                    <a:pt x="258" y="157"/>
                    <a:pt x="258" y="157"/>
                    <a:pt x="258" y="157"/>
                  </a:cubicBezTo>
                  <a:cubicBezTo>
                    <a:pt x="13" y="16"/>
                    <a:pt x="13" y="16"/>
                    <a:pt x="13" y="16"/>
                  </a:cubicBezTo>
                  <a:lnTo>
                    <a:pt x="12" y="184"/>
                  </a:ln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2" name="íSļiḍé">
              <a:extLst>
                <a:ext uri="{FF2B5EF4-FFF2-40B4-BE49-F238E27FC236}">
                  <a16:creationId xmlns:a16="http://schemas.microsoft.com/office/drawing/2014/main" xmlns="" id="{211A398B-0BC7-4875-9F37-A18C75200F3B}"/>
                </a:ext>
              </a:extLst>
            </p:cNvPr>
            <p:cNvSpPr/>
            <p:nvPr/>
          </p:nvSpPr>
          <p:spPr bwMode="auto">
            <a:xfrm>
              <a:off x="5983288" y="3917951"/>
              <a:ext cx="312738" cy="249238"/>
            </a:xfrm>
            <a:custGeom>
              <a:avLst/>
              <a:gdLst>
                <a:gd name="T0" fmla="*/ 90 w 95"/>
                <a:gd name="T1" fmla="*/ 32 h 76"/>
                <a:gd name="T2" fmla="*/ 34 w 95"/>
                <a:gd name="T3" fmla="*/ 0 h 76"/>
                <a:gd name="T4" fmla="*/ 39 w 95"/>
                <a:gd name="T5" fmla="*/ 10 h 76"/>
                <a:gd name="T6" fmla="*/ 34 w 95"/>
                <a:gd name="T7" fmla="*/ 19 h 76"/>
                <a:gd name="T8" fmla="*/ 3 w 95"/>
                <a:gd name="T9" fmla="*/ 37 h 76"/>
                <a:gd name="T10" fmla="*/ 0 w 95"/>
                <a:gd name="T11" fmla="*/ 42 h 76"/>
                <a:gd name="T12" fmla="*/ 1 w 95"/>
                <a:gd name="T13" fmla="*/ 44 h 76"/>
                <a:gd name="T14" fmla="*/ 57 w 95"/>
                <a:gd name="T15" fmla="*/ 76 h 76"/>
                <a:gd name="T16" fmla="*/ 57 w 95"/>
                <a:gd name="T17" fmla="*/ 74 h 76"/>
                <a:gd name="T18" fmla="*/ 59 w 95"/>
                <a:gd name="T19" fmla="*/ 69 h 76"/>
                <a:gd name="T20" fmla="*/ 90 w 95"/>
                <a:gd name="T21" fmla="*/ 52 h 76"/>
                <a:gd name="T22" fmla="*/ 95 w 95"/>
                <a:gd name="T23" fmla="*/ 43 h 76"/>
                <a:gd name="T24" fmla="*/ 90 w 95"/>
                <a:gd name="T25" fmla="*/ 3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76">
                  <a:moveTo>
                    <a:pt x="90" y="32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7" y="1"/>
                    <a:pt x="39" y="5"/>
                    <a:pt x="39" y="10"/>
                  </a:cubicBezTo>
                  <a:cubicBezTo>
                    <a:pt x="39" y="13"/>
                    <a:pt x="37" y="17"/>
                    <a:pt x="34" y="19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2" y="38"/>
                    <a:pt x="0" y="40"/>
                    <a:pt x="0" y="42"/>
                  </a:cubicBezTo>
                  <a:cubicBezTo>
                    <a:pt x="0" y="43"/>
                    <a:pt x="1" y="43"/>
                    <a:pt x="1" y="44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7" y="76"/>
                    <a:pt x="57" y="75"/>
                    <a:pt x="57" y="74"/>
                  </a:cubicBezTo>
                  <a:cubicBezTo>
                    <a:pt x="57" y="73"/>
                    <a:pt x="58" y="70"/>
                    <a:pt x="59" y="69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93" y="50"/>
                    <a:pt x="95" y="46"/>
                    <a:pt x="95" y="43"/>
                  </a:cubicBezTo>
                  <a:cubicBezTo>
                    <a:pt x="95" y="38"/>
                    <a:pt x="93" y="34"/>
                    <a:pt x="90" y="32"/>
                  </a:cubicBez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3" name="îṣ1íďe">
              <a:extLst>
                <a:ext uri="{FF2B5EF4-FFF2-40B4-BE49-F238E27FC236}">
                  <a16:creationId xmlns:a16="http://schemas.microsoft.com/office/drawing/2014/main" xmlns="" id="{0DFEA979-A1D3-4165-87E8-F88B08681325}"/>
                </a:ext>
              </a:extLst>
            </p:cNvPr>
            <p:cNvSpPr/>
            <p:nvPr/>
          </p:nvSpPr>
          <p:spPr bwMode="auto">
            <a:xfrm>
              <a:off x="5962650" y="3817938"/>
              <a:ext cx="201613" cy="131763"/>
            </a:xfrm>
            <a:custGeom>
              <a:avLst/>
              <a:gdLst>
                <a:gd name="T0" fmla="*/ 127 w 127"/>
                <a:gd name="T1" fmla="*/ 69 h 83"/>
                <a:gd name="T2" fmla="*/ 9 w 127"/>
                <a:gd name="T3" fmla="*/ 0 h 83"/>
                <a:gd name="T4" fmla="*/ 0 w 127"/>
                <a:gd name="T5" fmla="*/ 15 h 83"/>
                <a:gd name="T6" fmla="*/ 119 w 127"/>
                <a:gd name="T7" fmla="*/ 83 h 83"/>
                <a:gd name="T8" fmla="*/ 127 w 127"/>
                <a:gd name="T9" fmla="*/ 6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83">
                  <a:moveTo>
                    <a:pt x="127" y="69"/>
                  </a:moveTo>
                  <a:lnTo>
                    <a:pt x="9" y="0"/>
                  </a:lnTo>
                  <a:lnTo>
                    <a:pt x="0" y="15"/>
                  </a:lnTo>
                  <a:lnTo>
                    <a:pt x="119" y="83"/>
                  </a:lnTo>
                  <a:lnTo>
                    <a:pt x="127" y="69"/>
                  </a:lnTo>
                  <a:close/>
                </a:path>
              </a:pathLst>
            </a:custGeom>
            <a:solidFill>
              <a:srgbClr val="21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4" name="íṥ1íḋê">
              <a:extLst>
                <a:ext uri="{FF2B5EF4-FFF2-40B4-BE49-F238E27FC236}">
                  <a16:creationId xmlns:a16="http://schemas.microsoft.com/office/drawing/2014/main" xmlns="" id="{A051C4E8-CFCB-4748-8D2B-A293B3CE342D}"/>
                </a:ext>
              </a:extLst>
            </p:cNvPr>
            <p:cNvSpPr/>
            <p:nvPr/>
          </p:nvSpPr>
          <p:spPr bwMode="auto">
            <a:xfrm>
              <a:off x="5976938" y="3817938"/>
              <a:ext cx="315913" cy="182563"/>
            </a:xfrm>
            <a:custGeom>
              <a:avLst/>
              <a:gdLst>
                <a:gd name="T0" fmla="*/ 199 w 199"/>
                <a:gd name="T1" fmla="*/ 115 h 115"/>
                <a:gd name="T2" fmla="*/ 83 w 199"/>
                <a:gd name="T3" fmla="*/ 48 h 115"/>
                <a:gd name="T4" fmla="*/ 0 w 199"/>
                <a:gd name="T5" fmla="*/ 0 h 115"/>
                <a:gd name="T6" fmla="*/ 118 w 199"/>
                <a:gd name="T7" fmla="*/ 69 h 115"/>
                <a:gd name="T8" fmla="*/ 199 w 199"/>
                <a:gd name="T9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115">
                  <a:moveTo>
                    <a:pt x="199" y="115"/>
                  </a:moveTo>
                  <a:lnTo>
                    <a:pt x="83" y="48"/>
                  </a:lnTo>
                  <a:lnTo>
                    <a:pt x="0" y="0"/>
                  </a:lnTo>
                  <a:lnTo>
                    <a:pt x="118" y="69"/>
                  </a:lnTo>
                  <a:lnTo>
                    <a:pt x="199" y="115"/>
                  </a:lnTo>
                  <a:close/>
                </a:path>
              </a:pathLst>
            </a:custGeom>
            <a:solidFill>
              <a:srgbClr val="1C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5" name="íṧļîḓe">
              <a:extLst>
                <a:ext uri="{FF2B5EF4-FFF2-40B4-BE49-F238E27FC236}">
                  <a16:creationId xmlns:a16="http://schemas.microsoft.com/office/drawing/2014/main" xmlns="" id="{9AD7C655-5794-48A3-BE7F-A76F8E00DE4C}"/>
                </a:ext>
              </a:extLst>
            </p:cNvPr>
            <p:cNvSpPr/>
            <p:nvPr/>
          </p:nvSpPr>
          <p:spPr bwMode="auto">
            <a:xfrm>
              <a:off x="6151563" y="3927476"/>
              <a:ext cx="161925" cy="244475"/>
            </a:xfrm>
            <a:custGeom>
              <a:avLst/>
              <a:gdLst>
                <a:gd name="T0" fmla="*/ 4 w 49"/>
                <a:gd name="T1" fmla="*/ 0 h 74"/>
                <a:gd name="T2" fmla="*/ 0 w 49"/>
                <a:gd name="T3" fmla="*/ 7 h 74"/>
                <a:gd name="T4" fmla="*/ 39 w 49"/>
                <a:gd name="T5" fmla="*/ 29 h 74"/>
                <a:gd name="T6" fmla="*/ 44 w 49"/>
                <a:gd name="T7" fmla="*/ 40 h 74"/>
                <a:gd name="T8" fmla="*/ 39 w 49"/>
                <a:gd name="T9" fmla="*/ 49 h 74"/>
                <a:gd name="T10" fmla="*/ 8 w 49"/>
                <a:gd name="T11" fmla="*/ 66 h 74"/>
                <a:gd name="T12" fmla="*/ 6 w 49"/>
                <a:gd name="T13" fmla="*/ 71 h 74"/>
                <a:gd name="T14" fmla="*/ 8 w 49"/>
                <a:gd name="T15" fmla="*/ 73 h 74"/>
                <a:gd name="T16" fmla="*/ 39 w 49"/>
                <a:gd name="T17" fmla="*/ 55 h 74"/>
                <a:gd name="T18" fmla="*/ 49 w 49"/>
                <a:gd name="T19" fmla="*/ 39 h 74"/>
                <a:gd name="T20" fmla="*/ 40 w 49"/>
                <a:gd name="T21" fmla="*/ 22 h 74"/>
                <a:gd name="T22" fmla="*/ 4 w 49"/>
                <a:gd name="T2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" h="74">
                  <a:moveTo>
                    <a:pt x="4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42" y="31"/>
                    <a:pt x="44" y="35"/>
                    <a:pt x="44" y="40"/>
                  </a:cubicBezTo>
                  <a:cubicBezTo>
                    <a:pt x="44" y="43"/>
                    <a:pt x="42" y="47"/>
                    <a:pt x="39" y="49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7" y="67"/>
                    <a:pt x="6" y="70"/>
                    <a:pt x="6" y="71"/>
                  </a:cubicBezTo>
                  <a:cubicBezTo>
                    <a:pt x="6" y="73"/>
                    <a:pt x="7" y="74"/>
                    <a:pt x="8" y="73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45" y="52"/>
                    <a:pt x="49" y="46"/>
                    <a:pt x="49" y="39"/>
                  </a:cubicBezTo>
                  <a:cubicBezTo>
                    <a:pt x="49" y="32"/>
                    <a:pt x="44" y="25"/>
                    <a:pt x="40" y="22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6" name="íṧľiḑé">
              <a:extLst>
                <a:ext uri="{FF2B5EF4-FFF2-40B4-BE49-F238E27FC236}">
                  <a16:creationId xmlns:a16="http://schemas.microsoft.com/office/drawing/2014/main" xmlns="" id="{3D5BDAD5-8FCD-417D-B146-D3F3C71A7D33}"/>
                </a:ext>
              </a:extLst>
            </p:cNvPr>
            <p:cNvSpPr/>
            <p:nvPr/>
          </p:nvSpPr>
          <p:spPr bwMode="auto">
            <a:xfrm>
              <a:off x="5745163" y="2968626"/>
              <a:ext cx="42863" cy="15875"/>
            </a:xfrm>
            <a:custGeom>
              <a:avLst/>
              <a:gdLst>
                <a:gd name="T0" fmla="*/ 6 w 13"/>
                <a:gd name="T1" fmla="*/ 1 h 5"/>
                <a:gd name="T2" fmla="*/ 0 w 13"/>
                <a:gd name="T3" fmla="*/ 4 h 5"/>
                <a:gd name="T4" fmla="*/ 8 w 13"/>
                <a:gd name="T5" fmla="*/ 5 h 5"/>
                <a:gd name="T6" fmla="*/ 13 w 13"/>
                <a:gd name="T7" fmla="*/ 2 h 5"/>
                <a:gd name="T8" fmla="*/ 6 w 13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6" y="1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5" y="4"/>
                    <a:pt x="8" y="5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0" y="0"/>
                    <a:pt x="8" y="0"/>
                    <a:pt x="6" y="1"/>
                  </a:cubicBezTo>
                  <a:close/>
                </a:path>
              </a:pathLst>
            </a:custGeom>
            <a:solidFill>
              <a:srgbClr val="696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7" name="ïsľîdé">
              <a:extLst>
                <a:ext uri="{FF2B5EF4-FFF2-40B4-BE49-F238E27FC236}">
                  <a16:creationId xmlns:a16="http://schemas.microsoft.com/office/drawing/2014/main" xmlns="" id="{194D5539-6B0B-47B7-9094-E0F004AB629B}"/>
                </a:ext>
              </a:extLst>
            </p:cNvPr>
            <p:cNvSpPr/>
            <p:nvPr/>
          </p:nvSpPr>
          <p:spPr bwMode="auto">
            <a:xfrm>
              <a:off x="5775325" y="3014663"/>
              <a:ext cx="828675" cy="1031875"/>
            </a:xfrm>
            <a:custGeom>
              <a:avLst/>
              <a:gdLst>
                <a:gd name="T0" fmla="*/ 12 w 522"/>
                <a:gd name="T1" fmla="*/ 349 h 650"/>
                <a:gd name="T2" fmla="*/ 12 w 522"/>
                <a:gd name="T3" fmla="*/ 0 h 650"/>
                <a:gd name="T4" fmla="*/ 2 w 522"/>
                <a:gd name="T5" fmla="*/ 8 h 650"/>
                <a:gd name="T6" fmla="*/ 0 w 522"/>
                <a:gd name="T7" fmla="*/ 357 h 650"/>
                <a:gd name="T8" fmla="*/ 509 w 522"/>
                <a:gd name="T9" fmla="*/ 650 h 650"/>
                <a:gd name="T10" fmla="*/ 522 w 522"/>
                <a:gd name="T11" fmla="*/ 643 h 650"/>
                <a:gd name="T12" fmla="*/ 12 w 522"/>
                <a:gd name="T13" fmla="*/ 34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2" h="650">
                  <a:moveTo>
                    <a:pt x="12" y="349"/>
                  </a:moveTo>
                  <a:lnTo>
                    <a:pt x="12" y="0"/>
                  </a:lnTo>
                  <a:lnTo>
                    <a:pt x="2" y="8"/>
                  </a:lnTo>
                  <a:lnTo>
                    <a:pt x="0" y="357"/>
                  </a:lnTo>
                  <a:lnTo>
                    <a:pt x="509" y="650"/>
                  </a:lnTo>
                  <a:lnTo>
                    <a:pt x="522" y="643"/>
                  </a:lnTo>
                  <a:lnTo>
                    <a:pt x="12" y="349"/>
                  </a:ln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8" name="i$ḷïḑê">
              <a:extLst>
                <a:ext uri="{FF2B5EF4-FFF2-40B4-BE49-F238E27FC236}">
                  <a16:creationId xmlns:a16="http://schemas.microsoft.com/office/drawing/2014/main" xmlns="" id="{A446E2B1-0657-4BE0-BBF2-FA1299130C43}"/>
                </a:ext>
              </a:extLst>
            </p:cNvPr>
            <p:cNvSpPr/>
            <p:nvPr/>
          </p:nvSpPr>
          <p:spPr bwMode="auto">
            <a:xfrm>
              <a:off x="6613525" y="4108451"/>
              <a:ext cx="25400" cy="95250"/>
            </a:xfrm>
            <a:custGeom>
              <a:avLst/>
              <a:gdLst>
                <a:gd name="T0" fmla="*/ 8 w 8"/>
                <a:gd name="T1" fmla="*/ 19 h 29"/>
                <a:gd name="T2" fmla="*/ 8 w 8"/>
                <a:gd name="T3" fmla="*/ 0 h 29"/>
                <a:gd name="T4" fmla="*/ 3 w 8"/>
                <a:gd name="T5" fmla="*/ 3 h 29"/>
                <a:gd name="T6" fmla="*/ 3 w 8"/>
                <a:gd name="T7" fmla="*/ 22 h 29"/>
                <a:gd name="T8" fmla="*/ 3 w 8"/>
                <a:gd name="T9" fmla="*/ 22 h 29"/>
                <a:gd name="T10" fmla="*/ 0 w 8"/>
                <a:gd name="T11" fmla="*/ 29 h 29"/>
                <a:gd name="T12" fmla="*/ 5 w 8"/>
                <a:gd name="T13" fmla="*/ 26 h 29"/>
                <a:gd name="T14" fmla="*/ 8 w 8"/>
                <a:gd name="T15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9">
                  <a:moveTo>
                    <a:pt x="8" y="19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6"/>
                    <a:pt x="2" y="28"/>
                    <a:pt x="0" y="29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7" y="25"/>
                    <a:pt x="8" y="23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9" name="íṡļîdé">
              <a:extLst>
                <a:ext uri="{FF2B5EF4-FFF2-40B4-BE49-F238E27FC236}">
                  <a16:creationId xmlns:a16="http://schemas.microsoft.com/office/drawing/2014/main" xmlns="" id="{89F593DD-4655-4EB9-9878-8469BCE00E9B}"/>
                </a:ext>
              </a:extLst>
            </p:cNvPr>
            <p:cNvSpPr/>
            <p:nvPr/>
          </p:nvSpPr>
          <p:spPr bwMode="auto">
            <a:xfrm>
              <a:off x="6583363" y="3482976"/>
              <a:ext cx="20638" cy="563563"/>
            </a:xfrm>
            <a:custGeom>
              <a:avLst/>
              <a:gdLst>
                <a:gd name="T0" fmla="*/ 0 w 13"/>
                <a:gd name="T1" fmla="*/ 355 h 355"/>
                <a:gd name="T2" fmla="*/ 13 w 13"/>
                <a:gd name="T3" fmla="*/ 348 h 355"/>
                <a:gd name="T4" fmla="*/ 13 w 13"/>
                <a:gd name="T5" fmla="*/ 0 h 355"/>
                <a:gd name="T6" fmla="*/ 2 w 13"/>
                <a:gd name="T7" fmla="*/ 6 h 355"/>
                <a:gd name="T8" fmla="*/ 0 w 13"/>
                <a:gd name="T9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55">
                  <a:moveTo>
                    <a:pt x="0" y="355"/>
                  </a:moveTo>
                  <a:lnTo>
                    <a:pt x="13" y="348"/>
                  </a:lnTo>
                  <a:lnTo>
                    <a:pt x="13" y="0"/>
                  </a:lnTo>
                  <a:lnTo>
                    <a:pt x="2" y="6"/>
                  </a:lnTo>
                  <a:lnTo>
                    <a:pt x="0" y="355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0" name="íṧḻíďê">
              <a:extLst>
                <a:ext uri="{FF2B5EF4-FFF2-40B4-BE49-F238E27FC236}">
                  <a16:creationId xmlns:a16="http://schemas.microsoft.com/office/drawing/2014/main" xmlns="" id="{B3BCFA6C-CECA-45FD-8DAD-3D1C0DE697D9}"/>
                </a:ext>
              </a:extLst>
            </p:cNvPr>
            <p:cNvSpPr/>
            <p:nvPr/>
          </p:nvSpPr>
          <p:spPr bwMode="auto">
            <a:xfrm>
              <a:off x="5778500" y="3014663"/>
              <a:ext cx="825500" cy="477838"/>
            </a:xfrm>
            <a:custGeom>
              <a:avLst/>
              <a:gdLst>
                <a:gd name="T0" fmla="*/ 509 w 520"/>
                <a:gd name="T1" fmla="*/ 301 h 301"/>
                <a:gd name="T2" fmla="*/ 520 w 520"/>
                <a:gd name="T3" fmla="*/ 295 h 301"/>
                <a:gd name="T4" fmla="*/ 10 w 520"/>
                <a:gd name="T5" fmla="*/ 0 h 301"/>
                <a:gd name="T6" fmla="*/ 0 w 520"/>
                <a:gd name="T7" fmla="*/ 8 h 301"/>
                <a:gd name="T8" fmla="*/ 509 w 520"/>
                <a:gd name="T9" fmla="*/ 30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0" h="301">
                  <a:moveTo>
                    <a:pt x="509" y="301"/>
                  </a:moveTo>
                  <a:lnTo>
                    <a:pt x="520" y="295"/>
                  </a:lnTo>
                  <a:lnTo>
                    <a:pt x="10" y="0"/>
                  </a:lnTo>
                  <a:lnTo>
                    <a:pt x="0" y="8"/>
                  </a:lnTo>
                  <a:lnTo>
                    <a:pt x="509" y="30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1" name="íŝlîḓé">
              <a:extLst>
                <a:ext uri="{FF2B5EF4-FFF2-40B4-BE49-F238E27FC236}">
                  <a16:creationId xmlns:a16="http://schemas.microsoft.com/office/drawing/2014/main" xmlns="" id="{E0EA1AEC-5599-4988-8B1B-9C1F90E9A85B}"/>
                </a:ext>
              </a:extLst>
            </p:cNvPr>
            <p:cNvSpPr/>
            <p:nvPr/>
          </p:nvSpPr>
          <p:spPr bwMode="auto">
            <a:xfrm>
              <a:off x="5745163" y="2968626"/>
              <a:ext cx="896938" cy="1149350"/>
            </a:xfrm>
            <a:custGeom>
              <a:avLst/>
              <a:gdLst>
                <a:gd name="T0" fmla="*/ 272 w 272"/>
                <a:gd name="T1" fmla="*/ 163 h 349"/>
                <a:gd name="T2" fmla="*/ 261 w 272"/>
                <a:gd name="T3" fmla="*/ 145 h 349"/>
                <a:gd name="T4" fmla="*/ 13 w 272"/>
                <a:gd name="T5" fmla="*/ 2 h 349"/>
                <a:gd name="T6" fmla="*/ 6 w 272"/>
                <a:gd name="T7" fmla="*/ 1 h 349"/>
                <a:gd name="T8" fmla="*/ 0 w 272"/>
                <a:gd name="T9" fmla="*/ 4 h 349"/>
                <a:gd name="T10" fmla="*/ 8 w 272"/>
                <a:gd name="T11" fmla="*/ 5 h 349"/>
                <a:gd name="T12" fmla="*/ 255 w 272"/>
                <a:gd name="T13" fmla="*/ 148 h 349"/>
                <a:gd name="T14" fmla="*/ 266 w 272"/>
                <a:gd name="T15" fmla="*/ 167 h 349"/>
                <a:gd name="T16" fmla="*/ 266 w 272"/>
                <a:gd name="T17" fmla="*/ 334 h 349"/>
                <a:gd name="T18" fmla="*/ 266 w 272"/>
                <a:gd name="T19" fmla="*/ 349 h 349"/>
                <a:gd name="T20" fmla="*/ 271 w 272"/>
                <a:gd name="T21" fmla="*/ 346 h 349"/>
                <a:gd name="T22" fmla="*/ 271 w 272"/>
                <a:gd name="T23" fmla="*/ 331 h 349"/>
                <a:gd name="T24" fmla="*/ 272 w 272"/>
                <a:gd name="T25" fmla="*/ 16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2" h="349">
                  <a:moveTo>
                    <a:pt x="272" y="163"/>
                  </a:moveTo>
                  <a:cubicBezTo>
                    <a:pt x="272" y="157"/>
                    <a:pt x="267" y="149"/>
                    <a:pt x="261" y="145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0" y="0"/>
                    <a:pt x="8" y="0"/>
                    <a:pt x="6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5" y="4"/>
                    <a:pt x="8" y="5"/>
                  </a:cubicBezTo>
                  <a:cubicBezTo>
                    <a:pt x="255" y="148"/>
                    <a:pt x="255" y="148"/>
                    <a:pt x="255" y="148"/>
                  </a:cubicBezTo>
                  <a:cubicBezTo>
                    <a:pt x="261" y="152"/>
                    <a:pt x="266" y="160"/>
                    <a:pt x="266" y="167"/>
                  </a:cubicBezTo>
                  <a:cubicBezTo>
                    <a:pt x="266" y="334"/>
                    <a:pt x="266" y="334"/>
                    <a:pt x="266" y="334"/>
                  </a:cubicBezTo>
                  <a:cubicBezTo>
                    <a:pt x="266" y="349"/>
                    <a:pt x="266" y="349"/>
                    <a:pt x="266" y="349"/>
                  </a:cubicBezTo>
                  <a:cubicBezTo>
                    <a:pt x="271" y="346"/>
                    <a:pt x="271" y="346"/>
                    <a:pt x="271" y="346"/>
                  </a:cubicBezTo>
                  <a:cubicBezTo>
                    <a:pt x="271" y="331"/>
                    <a:pt x="271" y="331"/>
                    <a:pt x="271" y="331"/>
                  </a:cubicBezTo>
                  <a:lnTo>
                    <a:pt x="272" y="163"/>
                  </a:ln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2" name="iṡ1íḍé">
              <a:extLst>
                <a:ext uri="{FF2B5EF4-FFF2-40B4-BE49-F238E27FC236}">
                  <a16:creationId xmlns:a16="http://schemas.microsoft.com/office/drawing/2014/main" xmlns="" id="{F8D85BBC-D822-4F41-AC3D-3CB767A84EB4}"/>
                </a:ext>
              </a:extLst>
            </p:cNvPr>
            <p:cNvSpPr/>
            <p:nvPr/>
          </p:nvSpPr>
          <p:spPr bwMode="auto">
            <a:xfrm>
              <a:off x="5735638" y="2974976"/>
              <a:ext cx="887413" cy="1143000"/>
            </a:xfrm>
            <a:custGeom>
              <a:avLst/>
              <a:gdLst>
                <a:gd name="T0" fmla="*/ 258 w 269"/>
                <a:gd name="T1" fmla="*/ 146 h 347"/>
                <a:gd name="T2" fmla="*/ 269 w 269"/>
                <a:gd name="T3" fmla="*/ 165 h 347"/>
                <a:gd name="T4" fmla="*/ 269 w 269"/>
                <a:gd name="T5" fmla="*/ 332 h 347"/>
                <a:gd name="T6" fmla="*/ 269 w 269"/>
                <a:gd name="T7" fmla="*/ 335 h 347"/>
                <a:gd name="T8" fmla="*/ 269 w 269"/>
                <a:gd name="T9" fmla="*/ 347 h 347"/>
                <a:gd name="T10" fmla="*/ 0 w 269"/>
                <a:gd name="T11" fmla="*/ 192 h 347"/>
                <a:gd name="T12" fmla="*/ 0 w 269"/>
                <a:gd name="T13" fmla="*/ 9 h 347"/>
                <a:gd name="T14" fmla="*/ 11 w 269"/>
                <a:gd name="T15" fmla="*/ 3 h 347"/>
                <a:gd name="T16" fmla="*/ 258 w 269"/>
                <a:gd name="T17" fmla="*/ 146 h 347"/>
                <a:gd name="T18" fmla="*/ 12 w 269"/>
                <a:gd name="T19" fmla="*/ 184 h 347"/>
                <a:gd name="T20" fmla="*/ 257 w 269"/>
                <a:gd name="T21" fmla="*/ 325 h 347"/>
                <a:gd name="T22" fmla="*/ 258 w 269"/>
                <a:gd name="T23" fmla="*/ 157 h 347"/>
                <a:gd name="T24" fmla="*/ 13 w 269"/>
                <a:gd name="T25" fmla="*/ 16 h 347"/>
                <a:gd name="T26" fmla="*/ 12 w 269"/>
                <a:gd name="T27" fmla="*/ 184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9" h="347">
                  <a:moveTo>
                    <a:pt x="258" y="146"/>
                  </a:moveTo>
                  <a:cubicBezTo>
                    <a:pt x="264" y="150"/>
                    <a:pt x="269" y="158"/>
                    <a:pt x="269" y="165"/>
                  </a:cubicBezTo>
                  <a:cubicBezTo>
                    <a:pt x="269" y="332"/>
                    <a:pt x="269" y="332"/>
                    <a:pt x="269" y="332"/>
                  </a:cubicBezTo>
                  <a:cubicBezTo>
                    <a:pt x="269" y="335"/>
                    <a:pt x="269" y="335"/>
                    <a:pt x="269" y="335"/>
                  </a:cubicBezTo>
                  <a:cubicBezTo>
                    <a:pt x="269" y="347"/>
                    <a:pt x="269" y="347"/>
                    <a:pt x="269" y="347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190"/>
                    <a:pt x="0" y="192"/>
                    <a:pt x="0" y="9"/>
                  </a:cubicBezTo>
                  <a:cubicBezTo>
                    <a:pt x="0" y="3"/>
                    <a:pt x="5" y="0"/>
                    <a:pt x="11" y="3"/>
                  </a:cubicBezTo>
                  <a:cubicBezTo>
                    <a:pt x="258" y="146"/>
                    <a:pt x="258" y="146"/>
                    <a:pt x="258" y="146"/>
                  </a:cubicBezTo>
                  <a:moveTo>
                    <a:pt x="12" y="184"/>
                  </a:moveTo>
                  <a:cubicBezTo>
                    <a:pt x="257" y="325"/>
                    <a:pt x="257" y="325"/>
                    <a:pt x="257" y="325"/>
                  </a:cubicBezTo>
                  <a:cubicBezTo>
                    <a:pt x="258" y="157"/>
                    <a:pt x="258" y="157"/>
                    <a:pt x="258" y="15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2" y="184"/>
                    <a:pt x="12" y="184"/>
                    <a:pt x="12" y="184"/>
                  </a:cubicBezTo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3" name="îšľíḍe">
              <a:extLst>
                <a:ext uri="{FF2B5EF4-FFF2-40B4-BE49-F238E27FC236}">
                  <a16:creationId xmlns:a16="http://schemas.microsoft.com/office/drawing/2014/main" xmlns="" id="{92FA7C09-5038-48D4-9CB8-CDE666110ED2}"/>
                </a:ext>
              </a:extLst>
            </p:cNvPr>
            <p:cNvSpPr/>
            <p:nvPr/>
          </p:nvSpPr>
          <p:spPr bwMode="auto">
            <a:xfrm>
              <a:off x="5586413" y="2519363"/>
              <a:ext cx="314325" cy="250825"/>
            </a:xfrm>
            <a:custGeom>
              <a:avLst/>
              <a:gdLst>
                <a:gd name="T0" fmla="*/ 90 w 95"/>
                <a:gd name="T1" fmla="*/ 32 h 76"/>
                <a:gd name="T2" fmla="*/ 34 w 95"/>
                <a:gd name="T3" fmla="*/ 0 h 76"/>
                <a:gd name="T4" fmla="*/ 39 w 95"/>
                <a:gd name="T5" fmla="*/ 10 h 76"/>
                <a:gd name="T6" fmla="*/ 34 w 95"/>
                <a:gd name="T7" fmla="*/ 19 h 76"/>
                <a:gd name="T8" fmla="*/ 3 w 95"/>
                <a:gd name="T9" fmla="*/ 37 h 76"/>
                <a:gd name="T10" fmla="*/ 0 w 95"/>
                <a:gd name="T11" fmla="*/ 42 h 76"/>
                <a:gd name="T12" fmla="*/ 1 w 95"/>
                <a:gd name="T13" fmla="*/ 44 h 76"/>
                <a:gd name="T14" fmla="*/ 57 w 95"/>
                <a:gd name="T15" fmla="*/ 76 h 76"/>
                <a:gd name="T16" fmla="*/ 57 w 95"/>
                <a:gd name="T17" fmla="*/ 74 h 76"/>
                <a:gd name="T18" fmla="*/ 59 w 95"/>
                <a:gd name="T19" fmla="*/ 69 h 76"/>
                <a:gd name="T20" fmla="*/ 90 w 95"/>
                <a:gd name="T21" fmla="*/ 52 h 76"/>
                <a:gd name="T22" fmla="*/ 95 w 95"/>
                <a:gd name="T23" fmla="*/ 43 h 76"/>
                <a:gd name="T24" fmla="*/ 90 w 95"/>
                <a:gd name="T25" fmla="*/ 3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76">
                  <a:moveTo>
                    <a:pt x="90" y="32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7" y="1"/>
                    <a:pt x="39" y="5"/>
                    <a:pt x="39" y="10"/>
                  </a:cubicBezTo>
                  <a:cubicBezTo>
                    <a:pt x="39" y="13"/>
                    <a:pt x="37" y="17"/>
                    <a:pt x="34" y="19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2" y="38"/>
                    <a:pt x="0" y="40"/>
                    <a:pt x="0" y="42"/>
                  </a:cubicBezTo>
                  <a:cubicBezTo>
                    <a:pt x="0" y="43"/>
                    <a:pt x="1" y="43"/>
                    <a:pt x="1" y="44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7" y="76"/>
                    <a:pt x="57" y="75"/>
                    <a:pt x="57" y="74"/>
                  </a:cubicBezTo>
                  <a:cubicBezTo>
                    <a:pt x="57" y="73"/>
                    <a:pt x="58" y="70"/>
                    <a:pt x="59" y="69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93" y="50"/>
                    <a:pt x="95" y="46"/>
                    <a:pt x="95" y="43"/>
                  </a:cubicBezTo>
                  <a:cubicBezTo>
                    <a:pt x="95" y="38"/>
                    <a:pt x="93" y="34"/>
                    <a:pt x="90" y="32"/>
                  </a:cubicBez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4" name="iṩ1îḋè">
              <a:extLst>
                <a:ext uri="{FF2B5EF4-FFF2-40B4-BE49-F238E27FC236}">
                  <a16:creationId xmlns:a16="http://schemas.microsoft.com/office/drawing/2014/main" xmlns="" id="{73D4EE47-B393-4EB5-A27B-288422F59C7D}"/>
                </a:ext>
              </a:extLst>
            </p:cNvPr>
            <p:cNvSpPr/>
            <p:nvPr/>
          </p:nvSpPr>
          <p:spPr bwMode="auto">
            <a:xfrm>
              <a:off x="5567363" y="2420938"/>
              <a:ext cx="201613" cy="131763"/>
            </a:xfrm>
            <a:custGeom>
              <a:avLst/>
              <a:gdLst>
                <a:gd name="T0" fmla="*/ 127 w 127"/>
                <a:gd name="T1" fmla="*/ 68 h 83"/>
                <a:gd name="T2" fmla="*/ 8 w 127"/>
                <a:gd name="T3" fmla="*/ 0 h 83"/>
                <a:gd name="T4" fmla="*/ 0 w 127"/>
                <a:gd name="T5" fmla="*/ 14 h 83"/>
                <a:gd name="T6" fmla="*/ 118 w 127"/>
                <a:gd name="T7" fmla="*/ 83 h 83"/>
                <a:gd name="T8" fmla="*/ 127 w 127"/>
                <a:gd name="T9" fmla="*/ 6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83">
                  <a:moveTo>
                    <a:pt x="127" y="68"/>
                  </a:moveTo>
                  <a:lnTo>
                    <a:pt x="8" y="0"/>
                  </a:lnTo>
                  <a:lnTo>
                    <a:pt x="0" y="14"/>
                  </a:lnTo>
                  <a:lnTo>
                    <a:pt x="118" y="83"/>
                  </a:lnTo>
                  <a:lnTo>
                    <a:pt x="127" y="68"/>
                  </a:lnTo>
                  <a:close/>
                </a:path>
              </a:pathLst>
            </a:custGeom>
            <a:solidFill>
              <a:srgbClr val="21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5" name="íšḷîḓê">
              <a:extLst>
                <a:ext uri="{FF2B5EF4-FFF2-40B4-BE49-F238E27FC236}">
                  <a16:creationId xmlns:a16="http://schemas.microsoft.com/office/drawing/2014/main" xmlns="" id="{6201CD24-595D-46C3-9C45-8FAD50471B57}"/>
                </a:ext>
              </a:extLst>
            </p:cNvPr>
            <p:cNvSpPr/>
            <p:nvPr/>
          </p:nvSpPr>
          <p:spPr bwMode="auto">
            <a:xfrm>
              <a:off x="5580063" y="2420938"/>
              <a:ext cx="317500" cy="180975"/>
            </a:xfrm>
            <a:custGeom>
              <a:avLst/>
              <a:gdLst>
                <a:gd name="T0" fmla="*/ 200 w 200"/>
                <a:gd name="T1" fmla="*/ 114 h 114"/>
                <a:gd name="T2" fmla="*/ 83 w 200"/>
                <a:gd name="T3" fmla="*/ 48 h 114"/>
                <a:gd name="T4" fmla="*/ 0 w 200"/>
                <a:gd name="T5" fmla="*/ 0 h 114"/>
                <a:gd name="T6" fmla="*/ 119 w 200"/>
                <a:gd name="T7" fmla="*/ 68 h 114"/>
                <a:gd name="T8" fmla="*/ 200 w 200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14">
                  <a:moveTo>
                    <a:pt x="200" y="114"/>
                  </a:moveTo>
                  <a:lnTo>
                    <a:pt x="83" y="48"/>
                  </a:lnTo>
                  <a:lnTo>
                    <a:pt x="0" y="0"/>
                  </a:lnTo>
                  <a:lnTo>
                    <a:pt x="119" y="68"/>
                  </a:lnTo>
                  <a:lnTo>
                    <a:pt x="200" y="114"/>
                  </a:lnTo>
                  <a:close/>
                </a:path>
              </a:pathLst>
            </a:custGeom>
            <a:solidFill>
              <a:srgbClr val="1C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6" name="ïṣlîḋè">
              <a:extLst>
                <a:ext uri="{FF2B5EF4-FFF2-40B4-BE49-F238E27FC236}">
                  <a16:creationId xmlns:a16="http://schemas.microsoft.com/office/drawing/2014/main" xmlns="" id="{44F37E17-968B-48A4-85A1-B322CD1E76E7}"/>
                </a:ext>
              </a:extLst>
            </p:cNvPr>
            <p:cNvSpPr/>
            <p:nvPr/>
          </p:nvSpPr>
          <p:spPr bwMode="auto">
            <a:xfrm>
              <a:off x="5754688" y="2528888"/>
              <a:ext cx="161925" cy="244475"/>
            </a:xfrm>
            <a:custGeom>
              <a:avLst/>
              <a:gdLst>
                <a:gd name="T0" fmla="*/ 4 w 49"/>
                <a:gd name="T1" fmla="*/ 0 h 74"/>
                <a:gd name="T2" fmla="*/ 0 w 49"/>
                <a:gd name="T3" fmla="*/ 7 h 74"/>
                <a:gd name="T4" fmla="*/ 39 w 49"/>
                <a:gd name="T5" fmla="*/ 29 h 74"/>
                <a:gd name="T6" fmla="*/ 44 w 49"/>
                <a:gd name="T7" fmla="*/ 40 h 74"/>
                <a:gd name="T8" fmla="*/ 39 w 49"/>
                <a:gd name="T9" fmla="*/ 49 h 74"/>
                <a:gd name="T10" fmla="*/ 8 w 49"/>
                <a:gd name="T11" fmla="*/ 66 h 74"/>
                <a:gd name="T12" fmla="*/ 6 w 49"/>
                <a:gd name="T13" fmla="*/ 71 h 74"/>
                <a:gd name="T14" fmla="*/ 8 w 49"/>
                <a:gd name="T15" fmla="*/ 73 h 74"/>
                <a:gd name="T16" fmla="*/ 39 w 49"/>
                <a:gd name="T17" fmla="*/ 55 h 74"/>
                <a:gd name="T18" fmla="*/ 49 w 49"/>
                <a:gd name="T19" fmla="*/ 39 h 74"/>
                <a:gd name="T20" fmla="*/ 40 w 49"/>
                <a:gd name="T21" fmla="*/ 22 h 74"/>
                <a:gd name="T22" fmla="*/ 4 w 49"/>
                <a:gd name="T2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" h="74">
                  <a:moveTo>
                    <a:pt x="4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42" y="31"/>
                    <a:pt x="44" y="35"/>
                    <a:pt x="44" y="40"/>
                  </a:cubicBezTo>
                  <a:cubicBezTo>
                    <a:pt x="44" y="43"/>
                    <a:pt x="42" y="47"/>
                    <a:pt x="39" y="49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7" y="67"/>
                    <a:pt x="6" y="70"/>
                    <a:pt x="6" y="71"/>
                  </a:cubicBezTo>
                  <a:cubicBezTo>
                    <a:pt x="6" y="73"/>
                    <a:pt x="7" y="74"/>
                    <a:pt x="8" y="73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45" y="52"/>
                    <a:pt x="49" y="46"/>
                    <a:pt x="49" y="39"/>
                  </a:cubicBezTo>
                  <a:cubicBezTo>
                    <a:pt x="49" y="32"/>
                    <a:pt x="44" y="25"/>
                    <a:pt x="40" y="22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7" name="íṩľiḓè">
              <a:extLst>
                <a:ext uri="{FF2B5EF4-FFF2-40B4-BE49-F238E27FC236}">
                  <a16:creationId xmlns:a16="http://schemas.microsoft.com/office/drawing/2014/main" xmlns="" id="{E05CEA47-F4E5-4163-9926-A5ADA0F765B2}"/>
                </a:ext>
              </a:extLst>
            </p:cNvPr>
            <p:cNvSpPr/>
            <p:nvPr/>
          </p:nvSpPr>
          <p:spPr bwMode="auto">
            <a:xfrm>
              <a:off x="5349875" y="1570038"/>
              <a:ext cx="42863" cy="17463"/>
            </a:xfrm>
            <a:custGeom>
              <a:avLst/>
              <a:gdLst>
                <a:gd name="T0" fmla="*/ 6 w 13"/>
                <a:gd name="T1" fmla="*/ 1 h 5"/>
                <a:gd name="T2" fmla="*/ 0 w 13"/>
                <a:gd name="T3" fmla="*/ 4 h 5"/>
                <a:gd name="T4" fmla="*/ 8 w 13"/>
                <a:gd name="T5" fmla="*/ 5 h 5"/>
                <a:gd name="T6" fmla="*/ 13 w 13"/>
                <a:gd name="T7" fmla="*/ 2 h 5"/>
                <a:gd name="T8" fmla="*/ 6 w 13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6" y="1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5" y="4"/>
                    <a:pt x="8" y="5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0" y="0"/>
                    <a:pt x="8" y="0"/>
                    <a:pt x="6" y="1"/>
                  </a:cubicBezTo>
                  <a:close/>
                </a:path>
              </a:pathLst>
            </a:custGeom>
            <a:solidFill>
              <a:srgbClr val="696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8" name="ïšḻïde">
              <a:extLst>
                <a:ext uri="{FF2B5EF4-FFF2-40B4-BE49-F238E27FC236}">
                  <a16:creationId xmlns:a16="http://schemas.microsoft.com/office/drawing/2014/main" xmlns="" id="{5CD0AA51-AD5B-486D-B4A4-433EAEA3D2CB}"/>
                </a:ext>
              </a:extLst>
            </p:cNvPr>
            <p:cNvSpPr/>
            <p:nvPr/>
          </p:nvSpPr>
          <p:spPr bwMode="auto">
            <a:xfrm>
              <a:off x="5378450" y="1616076"/>
              <a:ext cx="828675" cy="1031875"/>
            </a:xfrm>
            <a:custGeom>
              <a:avLst/>
              <a:gdLst>
                <a:gd name="T0" fmla="*/ 13 w 522"/>
                <a:gd name="T1" fmla="*/ 349 h 650"/>
                <a:gd name="T2" fmla="*/ 13 w 522"/>
                <a:gd name="T3" fmla="*/ 0 h 650"/>
                <a:gd name="T4" fmla="*/ 2 w 522"/>
                <a:gd name="T5" fmla="*/ 9 h 650"/>
                <a:gd name="T6" fmla="*/ 0 w 522"/>
                <a:gd name="T7" fmla="*/ 357 h 650"/>
                <a:gd name="T8" fmla="*/ 510 w 522"/>
                <a:gd name="T9" fmla="*/ 650 h 650"/>
                <a:gd name="T10" fmla="*/ 522 w 522"/>
                <a:gd name="T11" fmla="*/ 644 h 650"/>
                <a:gd name="T12" fmla="*/ 13 w 522"/>
                <a:gd name="T13" fmla="*/ 34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2" h="650">
                  <a:moveTo>
                    <a:pt x="13" y="349"/>
                  </a:moveTo>
                  <a:lnTo>
                    <a:pt x="13" y="0"/>
                  </a:lnTo>
                  <a:lnTo>
                    <a:pt x="2" y="9"/>
                  </a:lnTo>
                  <a:lnTo>
                    <a:pt x="0" y="357"/>
                  </a:lnTo>
                  <a:lnTo>
                    <a:pt x="510" y="650"/>
                  </a:lnTo>
                  <a:lnTo>
                    <a:pt x="522" y="644"/>
                  </a:lnTo>
                  <a:lnTo>
                    <a:pt x="13" y="349"/>
                  </a:ln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9" name="íšľïdè">
              <a:extLst>
                <a:ext uri="{FF2B5EF4-FFF2-40B4-BE49-F238E27FC236}">
                  <a16:creationId xmlns:a16="http://schemas.microsoft.com/office/drawing/2014/main" xmlns="" id="{E7EBD231-1CFF-44FB-B213-59063D55EB05}"/>
                </a:ext>
              </a:extLst>
            </p:cNvPr>
            <p:cNvSpPr/>
            <p:nvPr/>
          </p:nvSpPr>
          <p:spPr bwMode="auto">
            <a:xfrm>
              <a:off x="6216650" y="2711451"/>
              <a:ext cx="26988" cy="95250"/>
            </a:xfrm>
            <a:custGeom>
              <a:avLst/>
              <a:gdLst>
                <a:gd name="T0" fmla="*/ 8 w 8"/>
                <a:gd name="T1" fmla="*/ 19 h 29"/>
                <a:gd name="T2" fmla="*/ 8 w 8"/>
                <a:gd name="T3" fmla="*/ 0 h 29"/>
                <a:gd name="T4" fmla="*/ 3 w 8"/>
                <a:gd name="T5" fmla="*/ 3 h 29"/>
                <a:gd name="T6" fmla="*/ 3 w 8"/>
                <a:gd name="T7" fmla="*/ 22 h 29"/>
                <a:gd name="T8" fmla="*/ 3 w 8"/>
                <a:gd name="T9" fmla="*/ 22 h 29"/>
                <a:gd name="T10" fmla="*/ 0 w 8"/>
                <a:gd name="T11" fmla="*/ 29 h 29"/>
                <a:gd name="T12" fmla="*/ 5 w 8"/>
                <a:gd name="T13" fmla="*/ 26 h 29"/>
                <a:gd name="T14" fmla="*/ 8 w 8"/>
                <a:gd name="T15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9">
                  <a:moveTo>
                    <a:pt x="8" y="19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6"/>
                    <a:pt x="2" y="28"/>
                    <a:pt x="0" y="29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7" y="25"/>
                    <a:pt x="8" y="23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0" name="ïṧľïḋê">
              <a:extLst>
                <a:ext uri="{FF2B5EF4-FFF2-40B4-BE49-F238E27FC236}">
                  <a16:creationId xmlns:a16="http://schemas.microsoft.com/office/drawing/2014/main" xmlns="" id="{2FBDCB01-A819-47B7-81E8-D75128728A17}"/>
                </a:ext>
              </a:extLst>
            </p:cNvPr>
            <p:cNvSpPr/>
            <p:nvPr/>
          </p:nvSpPr>
          <p:spPr bwMode="auto">
            <a:xfrm>
              <a:off x="6188075" y="2084388"/>
              <a:ext cx="19050" cy="563563"/>
            </a:xfrm>
            <a:custGeom>
              <a:avLst/>
              <a:gdLst>
                <a:gd name="T0" fmla="*/ 0 w 12"/>
                <a:gd name="T1" fmla="*/ 355 h 355"/>
                <a:gd name="T2" fmla="*/ 12 w 12"/>
                <a:gd name="T3" fmla="*/ 349 h 355"/>
                <a:gd name="T4" fmla="*/ 12 w 12"/>
                <a:gd name="T5" fmla="*/ 0 h 355"/>
                <a:gd name="T6" fmla="*/ 2 w 12"/>
                <a:gd name="T7" fmla="*/ 6 h 355"/>
                <a:gd name="T8" fmla="*/ 0 w 12"/>
                <a:gd name="T9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55">
                  <a:moveTo>
                    <a:pt x="0" y="355"/>
                  </a:moveTo>
                  <a:lnTo>
                    <a:pt x="12" y="349"/>
                  </a:lnTo>
                  <a:lnTo>
                    <a:pt x="12" y="0"/>
                  </a:lnTo>
                  <a:lnTo>
                    <a:pt x="2" y="6"/>
                  </a:lnTo>
                  <a:lnTo>
                    <a:pt x="0" y="355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1" name="ïṣļíḓê">
              <a:extLst>
                <a:ext uri="{FF2B5EF4-FFF2-40B4-BE49-F238E27FC236}">
                  <a16:creationId xmlns:a16="http://schemas.microsoft.com/office/drawing/2014/main" xmlns="" id="{A23DB32A-B52D-4FEE-B827-1F2793D53F9B}"/>
                </a:ext>
              </a:extLst>
            </p:cNvPr>
            <p:cNvSpPr/>
            <p:nvPr/>
          </p:nvSpPr>
          <p:spPr bwMode="auto">
            <a:xfrm>
              <a:off x="5381625" y="1616076"/>
              <a:ext cx="825500" cy="477838"/>
            </a:xfrm>
            <a:custGeom>
              <a:avLst/>
              <a:gdLst>
                <a:gd name="T0" fmla="*/ 510 w 520"/>
                <a:gd name="T1" fmla="*/ 301 h 301"/>
                <a:gd name="T2" fmla="*/ 520 w 520"/>
                <a:gd name="T3" fmla="*/ 295 h 301"/>
                <a:gd name="T4" fmla="*/ 11 w 520"/>
                <a:gd name="T5" fmla="*/ 0 h 301"/>
                <a:gd name="T6" fmla="*/ 0 w 520"/>
                <a:gd name="T7" fmla="*/ 9 h 301"/>
                <a:gd name="T8" fmla="*/ 510 w 520"/>
                <a:gd name="T9" fmla="*/ 30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0" h="301">
                  <a:moveTo>
                    <a:pt x="510" y="301"/>
                  </a:moveTo>
                  <a:lnTo>
                    <a:pt x="520" y="295"/>
                  </a:lnTo>
                  <a:lnTo>
                    <a:pt x="11" y="0"/>
                  </a:lnTo>
                  <a:lnTo>
                    <a:pt x="0" y="9"/>
                  </a:lnTo>
                  <a:lnTo>
                    <a:pt x="510" y="30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2" name="íSļïdê">
              <a:extLst>
                <a:ext uri="{FF2B5EF4-FFF2-40B4-BE49-F238E27FC236}">
                  <a16:creationId xmlns:a16="http://schemas.microsoft.com/office/drawing/2014/main" xmlns="" id="{A18CE830-8359-4580-BD0F-E076ADD2C986}"/>
                </a:ext>
              </a:extLst>
            </p:cNvPr>
            <p:cNvSpPr/>
            <p:nvPr/>
          </p:nvSpPr>
          <p:spPr bwMode="auto">
            <a:xfrm>
              <a:off x="5349875" y="1570038"/>
              <a:ext cx="896938" cy="1150938"/>
            </a:xfrm>
            <a:custGeom>
              <a:avLst/>
              <a:gdLst>
                <a:gd name="T0" fmla="*/ 272 w 272"/>
                <a:gd name="T1" fmla="*/ 163 h 349"/>
                <a:gd name="T2" fmla="*/ 261 w 272"/>
                <a:gd name="T3" fmla="*/ 145 h 349"/>
                <a:gd name="T4" fmla="*/ 13 w 272"/>
                <a:gd name="T5" fmla="*/ 2 h 349"/>
                <a:gd name="T6" fmla="*/ 6 w 272"/>
                <a:gd name="T7" fmla="*/ 1 h 349"/>
                <a:gd name="T8" fmla="*/ 0 w 272"/>
                <a:gd name="T9" fmla="*/ 4 h 349"/>
                <a:gd name="T10" fmla="*/ 8 w 272"/>
                <a:gd name="T11" fmla="*/ 5 h 349"/>
                <a:gd name="T12" fmla="*/ 255 w 272"/>
                <a:gd name="T13" fmla="*/ 148 h 349"/>
                <a:gd name="T14" fmla="*/ 266 w 272"/>
                <a:gd name="T15" fmla="*/ 167 h 349"/>
                <a:gd name="T16" fmla="*/ 266 w 272"/>
                <a:gd name="T17" fmla="*/ 334 h 349"/>
                <a:gd name="T18" fmla="*/ 266 w 272"/>
                <a:gd name="T19" fmla="*/ 349 h 349"/>
                <a:gd name="T20" fmla="*/ 271 w 272"/>
                <a:gd name="T21" fmla="*/ 346 h 349"/>
                <a:gd name="T22" fmla="*/ 271 w 272"/>
                <a:gd name="T23" fmla="*/ 331 h 349"/>
                <a:gd name="T24" fmla="*/ 272 w 272"/>
                <a:gd name="T25" fmla="*/ 16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2" h="349">
                  <a:moveTo>
                    <a:pt x="272" y="163"/>
                  </a:moveTo>
                  <a:cubicBezTo>
                    <a:pt x="272" y="157"/>
                    <a:pt x="267" y="149"/>
                    <a:pt x="261" y="145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0" y="0"/>
                    <a:pt x="8" y="0"/>
                    <a:pt x="6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5" y="4"/>
                    <a:pt x="8" y="5"/>
                  </a:cubicBezTo>
                  <a:cubicBezTo>
                    <a:pt x="255" y="148"/>
                    <a:pt x="255" y="148"/>
                    <a:pt x="255" y="148"/>
                  </a:cubicBezTo>
                  <a:cubicBezTo>
                    <a:pt x="261" y="152"/>
                    <a:pt x="266" y="160"/>
                    <a:pt x="266" y="167"/>
                  </a:cubicBezTo>
                  <a:cubicBezTo>
                    <a:pt x="266" y="334"/>
                    <a:pt x="266" y="334"/>
                    <a:pt x="266" y="334"/>
                  </a:cubicBezTo>
                  <a:cubicBezTo>
                    <a:pt x="266" y="349"/>
                    <a:pt x="266" y="349"/>
                    <a:pt x="266" y="349"/>
                  </a:cubicBezTo>
                  <a:cubicBezTo>
                    <a:pt x="271" y="346"/>
                    <a:pt x="271" y="346"/>
                    <a:pt x="271" y="346"/>
                  </a:cubicBezTo>
                  <a:cubicBezTo>
                    <a:pt x="271" y="331"/>
                    <a:pt x="271" y="331"/>
                    <a:pt x="271" y="331"/>
                  </a:cubicBezTo>
                  <a:lnTo>
                    <a:pt x="272" y="163"/>
                  </a:ln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3" name="îşḷïḓè">
              <a:extLst>
                <a:ext uri="{FF2B5EF4-FFF2-40B4-BE49-F238E27FC236}">
                  <a16:creationId xmlns:a16="http://schemas.microsoft.com/office/drawing/2014/main" xmlns="" id="{3B05564E-E112-414F-A6EC-19820C8EB996}"/>
                </a:ext>
              </a:extLst>
            </p:cNvPr>
            <p:cNvSpPr/>
            <p:nvPr/>
          </p:nvSpPr>
          <p:spPr bwMode="auto">
            <a:xfrm>
              <a:off x="5338763" y="1576388"/>
              <a:ext cx="889000" cy="1144588"/>
            </a:xfrm>
            <a:custGeom>
              <a:avLst/>
              <a:gdLst>
                <a:gd name="T0" fmla="*/ 258 w 269"/>
                <a:gd name="T1" fmla="*/ 146 h 347"/>
                <a:gd name="T2" fmla="*/ 269 w 269"/>
                <a:gd name="T3" fmla="*/ 165 h 347"/>
                <a:gd name="T4" fmla="*/ 269 w 269"/>
                <a:gd name="T5" fmla="*/ 332 h 347"/>
                <a:gd name="T6" fmla="*/ 269 w 269"/>
                <a:gd name="T7" fmla="*/ 335 h 347"/>
                <a:gd name="T8" fmla="*/ 269 w 269"/>
                <a:gd name="T9" fmla="*/ 347 h 347"/>
                <a:gd name="T10" fmla="*/ 0 w 269"/>
                <a:gd name="T11" fmla="*/ 192 h 347"/>
                <a:gd name="T12" fmla="*/ 0 w 269"/>
                <a:gd name="T13" fmla="*/ 9 h 347"/>
                <a:gd name="T14" fmla="*/ 11 w 269"/>
                <a:gd name="T15" fmla="*/ 3 h 347"/>
                <a:gd name="T16" fmla="*/ 258 w 269"/>
                <a:gd name="T17" fmla="*/ 146 h 347"/>
                <a:gd name="T18" fmla="*/ 12 w 269"/>
                <a:gd name="T19" fmla="*/ 184 h 347"/>
                <a:gd name="T20" fmla="*/ 257 w 269"/>
                <a:gd name="T21" fmla="*/ 325 h 347"/>
                <a:gd name="T22" fmla="*/ 258 w 269"/>
                <a:gd name="T23" fmla="*/ 157 h 347"/>
                <a:gd name="T24" fmla="*/ 13 w 269"/>
                <a:gd name="T25" fmla="*/ 16 h 347"/>
                <a:gd name="T26" fmla="*/ 12 w 269"/>
                <a:gd name="T27" fmla="*/ 184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9" h="347">
                  <a:moveTo>
                    <a:pt x="258" y="146"/>
                  </a:moveTo>
                  <a:cubicBezTo>
                    <a:pt x="264" y="150"/>
                    <a:pt x="269" y="158"/>
                    <a:pt x="269" y="165"/>
                  </a:cubicBezTo>
                  <a:cubicBezTo>
                    <a:pt x="269" y="332"/>
                    <a:pt x="269" y="332"/>
                    <a:pt x="269" y="332"/>
                  </a:cubicBezTo>
                  <a:cubicBezTo>
                    <a:pt x="269" y="335"/>
                    <a:pt x="269" y="335"/>
                    <a:pt x="269" y="335"/>
                  </a:cubicBezTo>
                  <a:cubicBezTo>
                    <a:pt x="269" y="347"/>
                    <a:pt x="269" y="347"/>
                    <a:pt x="269" y="347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190"/>
                    <a:pt x="0" y="192"/>
                    <a:pt x="0" y="9"/>
                  </a:cubicBezTo>
                  <a:cubicBezTo>
                    <a:pt x="0" y="3"/>
                    <a:pt x="5" y="0"/>
                    <a:pt x="11" y="3"/>
                  </a:cubicBezTo>
                  <a:cubicBezTo>
                    <a:pt x="258" y="146"/>
                    <a:pt x="258" y="146"/>
                    <a:pt x="258" y="146"/>
                  </a:cubicBezTo>
                  <a:moveTo>
                    <a:pt x="12" y="184"/>
                  </a:moveTo>
                  <a:cubicBezTo>
                    <a:pt x="257" y="325"/>
                    <a:pt x="257" y="325"/>
                    <a:pt x="257" y="325"/>
                  </a:cubicBezTo>
                  <a:cubicBezTo>
                    <a:pt x="258" y="157"/>
                    <a:pt x="258" y="157"/>
                    <a:pt x="258" y="15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2" y="184"/>
                    <a:pt x="12" y="184"/>
                    <a:pt x="12" y="184"/>
                  </a:cubicBezTo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4" name="íṣḷîḋê">
              <a:extLst>
                <a:ext uri="{FF2B5EF4-FFF2-40B4-BE49-F238E27FC236}">
                  <a16:creationId xmlns:a16="http://schemas.microsoft.com/office/drawing/2014/main" xmlns="" id="{C1C16542-BB3C-44EC-BA09-B736BEFCAA43}"/>
                </a:ext>
              </a:extLst>
            </p:cNvPr>
            <p:cNvSpPr/>
            <p:nvPr/>
          </p:nvSpPr>
          <p:spPr bwMode="auto">
            <a:xfrm>
              <a:off x="6972300" y="3376613"/>
              <a:ext cx="314325" cy="250825"/>
            </a:xfrm>
            <a:custGeom>
              <a:avLst/>
              <a:gdLst>
                <a:gd name="T0" fmla="*/ 90 w 95"/>
                <a:gd name="T1" fmla="*/ 32 h 76"/>
                <a:gd name="T2" fmla="*/ 34 w 95"/>
                <a:gd name="T3" fmla="*/ 0 h 76"/>
                <a:gd name="T4" fmla="*/ 39 w 95"/>
                <a:gd name="T5" fmla="*/ 10 h 76"/>
                <a:gd name="T6" fmla="*/ 34 w 95"/>
                <a:gd name="T7" fmla="*/ 19 h 76"/>
                <a:gd name="T8" fmla="*/ 3 w 95"/>
                <a:gd name="T9" fmla="*/ 37 h 76"/>
                <a:gd name="T10" fmla="*/ 0 w 95"/>
                <a:gd name="T11" fmla="*/ 42 h 76"/>
                <a:gd name="T12" fmla="*/ 1 w 95"/>
                <a:gd name="T13" fmla="*/ 44 h 76"/>
                <a:gd name="T14" fmla="*/ 57 w 95"/>
                <a:gd name="T15" fmla="*/ 76 h 76"/>
                <a:gd name="T16" fmla="*/ 57 w 95"/>
                <a:gd name="T17" fmla="*/ 74 h 76"/>
                <a:gd name="T18" fmla="*/ 59 w 95"/>
                <a:gd name="T19" fmla="*/ 69 h 76"/>
                <a:gd name="T20" fmla="*/ 90 w 95"/>
                <a:gd name="T21" fmla="*/ 52 h 76"/>
                <a:gd name="T22" fmla="*/ 95 w 95"/>
                <a:gd name="T23" fmla="*/ 43 h 76"/>
                <a:gd name="T24" fmla="*/ 90 w 95"/>
                <a:gd name="T25" fmla="*/ 3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76">
                  <a:moveTo>
                    <a:pt x="90" y="32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7" y="1"/>
                    <a:pt x="39" y="5"/>
                    <a:pt x="39" y="10"/>
                  </a:cubicBezTo>
                  <a:cubicBezTo>
                    <a:pt x="39" y="13"/>
                    <a:pt x="37" y="17"/>
                    <a:pt x="34" y="19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2" y="38"/>
                    <a:pt x="0" y="40"/>
                    <a:pt x="0" y="42"/>
                  </a:cubicBezTo>
                  <a:cubicBezTo>
                    <a:pt x="0" y="43"/>
                    <a:pt x="1" y="43"/>
                    <a:pt x="1" y="44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7" y="76"/>
                    <a:pt x="57" y="75"/>
                    <a:pt x="57" y="74"/>
                  </a:cubicBezTo>
                  <a:cubicBezTo>
                    <a:pt x="57" y="73"/>
                    <a:pt x="58" y="70"/>
                    <a:pt x="59" y="69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93" y="50"/>
                    <a:pt x="95" y="46"/>
                    <a:pt x="95" y="43"/>
                  </a:cubicBezTo>
                  <a:cubicBezTo>
                    <a:pt x="95" y="38"/>
                    <a:pt x="93" y="34"/>
                    <a:pt x="90" y="32"/>
                  </a:cubicBez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5" name="íşľïḓè">
              <a:extLst>
                <a:ext uri="{FF2B5EF4-FFF2-40B4-BE49-F238E27FC236}">
                  <a16:creationId xmlns:a16="http://schemas.microsoft.com/office/drawing/2014/main" xmlns="" id="{64AE908E-AEEF-49EB-8104-646BCF726D41}"/>
                </a:ext>
              </a:extLst>
            </p:cNvPr>
            <p:cNvSpPr/>
            <p:nvPr/>
          </p:nvSpPr>
          <p:spPr bwMode="auto">
            <a:xfrm>
              <a:off x="6953250" y="3278188"/>
              <a:ext cx="201613" cy="131763"/>
            </a:xfrm>
            <a:custGeom>
              <a:avLst/>
              <a:gdLst>
                <a:gd name="T0" fmla="*/ 127 w 127"/>
                <a:gd name="T1" fmla="*/ 68 h 83"/>
                <a:gd name="T2" fmla="*/ 8 w 127"/>
                <a:gd name="T3" fmla="*/ 0 h 83"/>
                <a:gd name="T4" fmla="*/ 0 w 127"/>
                <a:gd name="T5" fmla="*/ 14 h 83"/>
                <a:gd name="T6" fmla="*/ 118 w 127"/>
                <a:gd name="T7" fmla="*/ 83 h 83"/>
                <a:gd name="T8" fmla="*/ 127 w 127"/>
                <a:gd name="T9" fmla="*/ 6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83">
                  <a:moveTo>
                    <a:pt x="127" y="68"/>
                  </a:moveTo>
                  <a:lnTo>
                    <a:pt x="8" y="0"/>
                  </a:lnTo>
                  <a:lnTo>
                    <a:pt x="0" y="14"/>
                  </a:lnTo>
                  <a:lnTo>
                    <a:pt x="118" y="83"/>
                  </a:lnTo>
                  <a:lnTo>
                    <a:pt x="127" y="68"/>
                  </a:lnTo>
                  <a:close/>
                </a:path>
              </a:pathLst>
            </a:custGeom>
            <a:solidFill>
              <a:srgbClr val="21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6" name="ïṥlîḋe">
              <a:extLst>
                <a:ext uri="{FF2B5EF4-FFF2-40B4-BE49-F238E27FC236}">
                  <a16:creationId xmlns:a16="http://schemas.microsoft.com/office/drawing/2014/main" xmlns="" id="{A0E29C9C-AB52-4BF4-A9B8-C1BCC5850582}"/>
                </a:ext>
              </a:extLst>
            </p:cNvPr>
            <p:cNvSpPr/>
            <p:nvPr/>
          </p:nvSpPr>
          <p:spPr bwMode="auto">
            <a:xfrm>
              <a:off x="6965950" y="3278188"/>
              <a:ext cx="317500" cy="180975"/>
            </a:xfrm>
            <a:custGeom>
              <a:avLst/>
              <a:gdLst>
                <a:gd name="T0" fmla="*/ 200 w 200"/>
                <a:gd name="T1" fmla="*/ 114 h 114"/>
                <a:gd name="T2" fmla="*/ 83 w 200"/>
                <a:gd name="T3" fmla="*/ 48 h 114"/>
                <a:gd name="T4" fmla="*/ 0 w 200"/>
                <a:gd name="T5" fmla="*/ 0 h 114"/>
                <a:gd name="T6" fmla="*/ 119 w 200"/>
                <a:gd name="T7" fmla="*/ 68 h 114"/>
                <a:gd name="T8" fmla="*/ 200 w 200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14">
                  <a:moveTo>
                    <a:pt x="200" y="114"/>
                  </a:moveTo>
                  <a:lnTo>
                    <a:pt x="83" y="48"/>
                  </a:lnTo>
                  <a:lnTo>
                    <a:pt x="0" y="0"/>
                  </a:lnTo>
                  <a:lnTo>
                    <a:pt x="119" y="68"/>
                  </a:lnTo>
                  <a:lnTo>
                    <a:pt x="200" y="114"/>
                  </a:lnTo>
                  <a:close/>
                </a:path>
              </a:pathLst>
            </a:custGeom>
            <a:solidFill>
              <a:srgbClr val="1C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7" name="îṥliḍe">
              <a:extLst>
                <a:ext uri="{FF2B5EF4-FFF2-40B4-BE49-F238E27FC236}">
                  <a16:creationId xmlns:a16="http://schemas.microsoft.com/office/drawing/2014/main" xmlns="" id="{59286282-ECEC-48A2-99B1-E3679874A61E}"/>
                </a:ext>
              </a:extLst>
            </p:cNvPr>
            <p:cNvSpPr/>
            <p:nvPr/>
          </p:nvSpPr>
          <p:spPr bwMode="auto">
            <a:xfrm>
              <a:off x="7140575" y="3386138"/>
              <a:ext cx="161925" cy="244475"/>
            </a:xfrm>
            <a:custGeom>
              <a:avLst/>
              <a:gdLst>
                <a:gd name="T0" fmla="*/ 4 w 49"/>
                <a:gd name="T1" fmla="*/ 0 h 74"/>
                <a:gd name="T2" fmla="*/ 0 w 49"/>
                <a:gd name="T3" fmla="*/ 7 h 74"/>
                <a:gd name="T4" fmla="*/ 39 w 49"/>
                <a:gd name="T5" fmla="*/ 29 h 74"/>
                <a:gd name="T6" fmla="*/ 44 w 49"/>
                <a:gd name="T7" fmla="*/ 40 h 74"/>
                <a:gd name="T8" fmla="*/ 39 w 49"/>
                <a:gd name="T9" fmla="*/ 49 h 74"/>
                <a:gd name="T10" fmla="*/ 8 w 49"/>
                <a:gd name="T11" fmla="*/ 66 h 74"/>
                <a:gd name="T12" fmla="*/ 6 w 49"/>
                <a:gd name="T13" fmla="*/ 71 h 74"/>
                <a:gd name="T14" fmla="*/ 8 w 49"/>
                <a:gd name="T15" fmla="*/ 73 h 74"/>
                <a:gd name="T16" fmla="*/ 39 w 49"/>
                <a:gd name="T17" fmla="*/ 55 h 74"/>
                <a:gd name="T18" fmla="*/ 49 w 49"/>
                <a:gd name="T19" fmla="*/ 39 h 74"/>
                <a:gd name="T20" fmla="*/ 40 w 49"/>
                <a:gd name="T21" fmla="*/ 22 h 74"/>
                <a:gd name="T22" fmla="*/ 4 w 49"/>
                <a:gd name="T2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" h="74">
                  <a:moveTo>
                    <a:pt x="4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42" y="31"/>
                    <a:pt x="44" y="35"/>
                    <a:pt x="44" y="40"/>
                  </a:cubicBezTo>
                  <a:cubicBezTo>
                    <a:pt x="44" y="43"/>
                    <a:pt x="42" y="47"/>
                    <a:pt x="39" y="49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7" y="67"/>
                    <a:pt x="6" y="70"/>
                    <a:pt x="6" y="71"/>
                  </a:cubicBezTo>
                  <a:cubicBezTo>
                    <a:pt x="6" y="73"/>
                    <a:pt x="7" y="74"/>
                    <a:pt x="8" y="73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45" y="52"/>
                    <a:pt x="49" y="46"/>
                    <a:pt x="49" y="39"/>
                  </a:cubicBezTo>
                  <a:cubicBezTo>
                    <a:pt x="49" y="32"/>
                    <a:pt x="44" y="25"/>
                    <a:pt x="40" y="22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8" name="îṡḷîde">
              <a:extLst>
                <a:ext uri="{FF2B5EF4-FFF2-40B4-BE49-F238E27FC236}">
                  <a16:creationId xmlns:a16="http://schemas.microsoft.com/office/drawing/2014/main" xmlns="" id="{A8FC0D72-4A30-4E39-AF12-D8E4AF1C44F9}"/>
                </a:ext>
              </a:extLst>
            </p:cNvPr>
            <p:cNvSpPr/>
            <p:nvPr/>
          </p:nvSpPr>
          <p:spPr bwMode="auto">
            <a:xfrm>
              <a:off x="6735763" y="2427288"/>
              <a:ext cx="42863" cy="15875"/>
            </a:xfrm>
            <a:custGeom>
              <a:avLst/>
              <a:gdLst>
                <a:gd name="T0" fmla="*/ 6 w 13"/>
                <a:gd name="T1" fmla="*/ 1 h 5"/>
                <a:gd name="T2" fmla="*/ 0 w 13"/>
                <a:gd name="T3" fmla="*/ 4 h 5"/>
                <a:gd name="T4" fmla="*/ 8 w 13"/>
                <a:gd name="T5" fmla="*/ 5 h 5"/>
                <a:gd name="T6" fmla="*/ 13 w 13"/>
                <a:gd name="T7" fmla="*/ 2 h 5"/>
                <a:gd name="T8" fmla="*/ 6 w 13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6" y="1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5" y="4"/>
                    <a:pt x="8" y="5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0" y="0"/>
                    <a:pt x="8" y="0"/>
                    <a:pt x="6" y="1"/>
                  </a:cubicBezTo>
                  <a:close/>
                </a:path>
              </a:pathLst>
            </a:custGeom>
            <a:solidFill>
              <a:srgbClr val="696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9" name="îš1iḍé">
              <a:extLst>
                <a:ext uri="{FF2B5EF4-FFF2-40B4-BE49-F238E27FC236}">
                  <a16:creationId xmlns:a16="http://schemas.microsoft.com/office/drawing/2014/main" xmlns="" id="{13B00E84-49E3-48C3-9015-94326970DBB2}"/>
                </a:ext>
              </a:extLst>
            </p:cNvPr>
            <p:cNvSpPr/>
            <p:nvPr/>
          </p:nvSpPr>
          <p:spPr bwMode="auto">
            <a:xfrm>
              <a:off x="6764338" y="2473326"/>
              <a:ext cx="828675" cy="1031875"/>
            </a:xfrm>
            <a:custGeom>
              <a:avLst/>
              <a:gdLst>
                <a:gd name="T0" fmla="*/ 13 w 522"/>
                <a:gd name="T1" fmla="*/ 349 h 650"/>
                <a:gd name="T2" fmla="*/ 13 w 522"/>
                <a:gd name="T3" fmla="*/ 0 h 650"/>
                <a:gd name="T4" fmla="*/ 2 w 522"/>
                <a:gd name="T5" fmla="*/ 8 h 650"/>
                <a:gd name="T6" fmla="*/ 0 w 522"/>
                <a:gd name="T7" fmla="*/ 357 h 650"/>
                <a:gd name="T8" fmla="*/ 510 w 522"/>
                <a:gd name="T9" fmla="*/ 650 h 650"/>
                <a:gd name="T10" fmla="*/ 522 w 522"/>
                <a:gd name="T11" fmla="*/ 644 h 650"/>
                <a:gd name="T12" fmla="*/ 13 w 522"/>
                <a:gd name="T13" fmla="*/ 34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2" h="650">
                  <a:moveTo>
                    <a:pt x="13" y="349"/>
                  </a:moveTo>
                  <a:lnTo>
                    <a:pt x="13" y="0"/>
                  </a:lnTo>
                  <a:lnTo>
                    <a:pt x="2" y="8"/>
                  </a:lnTo>
                  <a:lnTo>
                    <a:pt x="0" y="357"/>
                  </a:lnTo>
                  <a:lnTo>
                    <a:pt x="510" y="650"/>
                  </a:lnTo>
                  <a:lnTo>
                    <a:pt x="522" y="644"/>
                  </a:lnTo>
                  <a:lnTo>
                    <a:pt x="13" y="349"/>
                  </a:ln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0" name="iśľîdé">
              <a:extLst>
                <a:ext uri="{FF2B5EF4-FFF2-40B4-BE49-F238E27FC236}">
                  <a16:creationId xmlns:a16="http://schemas.microsoft.com/office/drawing/2014/main" xmlns="" id="{7E37E976-7A27-423B-B1CD-CA044F2BEAF3}"/>
                </a:ext>
              </a:extLst>
            </p:cNvPr>
            <p:cNvSpPr/>
            <p:nvPr/>
          </p:nvSpPr>
          <p:spPr bwMode="auto">
            <a:xfrm>
              <a:off x="7602538" y="3568701"/>
              <a:ext cx="26988" cy="95250"/>
            </a:xfrm>
            <a:custGeom>
              <a:avLst/>
              <a:gdLst>
                <a:gd name="T0" fmla="*/ 8 w 8"/>
                <a:gd name="T1" fmla="*/ 19 h 29"/>
                <a:gd name="T2" fmla="*/ 8 w 8"/>
                <a:gd name="T3" fmla="*/ 0 h 29"/>
                <a:gd name="T4" fmla="*/ 3 w 8"/>
                <a:gd name="T5" fmla="*/ 3 h 29"/>
                <a:gd name="T6" fmla="*/ 3 w 8"/>
                <a:gd name="T7" fmla="*/ 22 h 29"/>
                <a:gd name="T8" fmla="*/ 3 w 8"/>
                <a:gd name="T9" fmla="*/ 22 h 29"/>
                <a:gd name="T10" fmla="*/ 0 w 8"/>
                <a:gd name="T11" fmla="*/ 29 h 29"/>
                <a:gd name="T12" fmla="*/ 5 w 8"/>
                <a:gd name="T13" fmla="*/ 26 h 29"/>
                <a:gd name="T14" fmla="*/ 8 w 8"/>
                <a:gd name="T15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9">
                  <a:moveTo>
                    <a:pt x="8" y="19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6"/>
                    <a:pt x="2" y="28"/>
                    <a:pt x="0" y="29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7" y="25"/>
                    <a:pt x="8" y="23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1" name="íṣlidé">
              <a:extLst>
                <a:ext uri="{FF2B5EF4-FFF2-40B4-BE49-F238E27FC236}">
                  <a16:creationId xmlns:a16="http://schemas.microsoft.com/office/drawing/2014/main" xmlns="" id="{BC9275D3-D8C1-40E5-90C9-34063070064F}"/>
                </a:ext>
              </a:extLst>
            </p:cNvPr>
            <p:cNvSpPr/>
            <p:nvPr/>
          </p:nvSpPr>
          <p:spPr bwMode="auto">
            <a:xfrm>
              <a:off x="7573963" y="2941638"/>
              <a:ext cx="19050" cy="563563"/>
            </a:xfrm>
            <a:custGeom>
              <a:avLst/>
              <a:gdLst>
                <a:gd name="T0" fmla="*/ 0 w 12"/>
                <a:gd name="T1" fmla="*/ 355 h 355"/>
                <a:gd name="T2" fmla="*/ 12 w 12"/>
                <a:gd name="T3" fmla="*/ 349 h 355"/>
                <a:gd name="T4" fmla="*/ 12 w 12"/>
                <a:gd name="T5" fmla="*/ 0 h 355"/>
                <a:gd name="T6" fmla="*/ 2 w 12"/>
                <a:gd name="T7" fmla="*/ 6 h 355"/>
                <a:gd name="T8" fmla="*/ 0 w 12"/>
                <a:gd name="T9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55">
                  <a:moveTo>
                    <a:pt x="0" y="355"/>
                  </a:moveTo>
                  <a:lnTo>
                    <a:pt x="12" y="349"/>
                  </a:lnTo>
                  <a:lnTo>
                    <a:pt x="12" y="0"/>
                  </a:lnTo>
                  <a:lnTo>
                    <a:pt x="2" y="6"/>
                  </a:lnTo>
                  <a:lnTo>
                    <a:pt x="0" y="355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2" name="îsḷîḋe">
              <a:extLst>
                <a:ext uri="{FF2B5EF4-FFF2-40B4-BE49-F238E27FC236}">
                  <a16:creationId xmlns:a16="http://schemas.microsoft.com/office/drawing/2014/main" xmlns="" id="{F8C5F546-91C3-434E-A665-698E443B2930}"/>
                </a:ext>
              </a:extLst>
            </p:cNvPr>
            <p:cNvSpPr/>
            <p:nvPr/>
          </p:nvSpPr>
          <p:spPr bwMode="auto">
            <a:xfrm>
              <a:off x="6767513" y="2473326"/>
              <a:ext cx="825500" cy="477838"/>
            </a:xfrm>
            <a:custGeom>
              <a:avLst/>
              <a:gdLst>
                <a:gd name="T0" fmla="*/ 510 w 520"/>
                <a:gd name="T1" fmla="*/ 301 h 301"/>
                <a:gd name="T2" fmla="*/ 520 w 520"/>
                <a:gd name="T3" fmla="*/ 295 h 301"/>
                <a:gd name="T4" fmla="*/ 11 w 520"/>
                <a:gd name="T5" fmla="*/ 0 h 301"/>
                <a:gd name="T6" fmla="*/ 0 w 520"/>
                <a:gd name="T7" fmla="*/ 8 h 301"/>
                <a:gd name="T8" fmla="*/ 510 w 520"/>
                <a:gd name="T9" fmla="*/ 30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0" h="301">
                  <a:moveTo>
                    <a:pt x="510" y="301"/>
                  </a:moveTo>
                  <a:lnTo>
                    <a:pt x="520" y="295"/>
                  </a:lnTo>
                  <a:lnTo>
                    <a:pt x="11" y="0"/>
                  </a:lnTo>
                  <a:lnTo>
                    <a:pt x="0" y="8"/>
                  </a:lnTo>
                  <a:lnTo>
                    <a:pt x="510" y="30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3" name="i$lîdê">
              <a:extLst>
                <a:ext uri="{FF2B5EF4-FFF2-40B4-BE49-F238E27FC236}">
                  <a16:creationId xmlns:a16="http://schemas.microsoft.com/office/drawing/2014/main" xmlns="" id="{B67CFB4F-14C1-4B1D-97AE-2C94D1DA12C0}"/>
                </a:ext>
              </a:extLst>
            </p:cNvPr>
            <p:cNvSpPr/>
            <p:nvPr/>
          </p:nvSpPr>
          <p:spPr bwMode="auto">
            <a:xfrm>
              <a:off x="6735763" y="2427288"/>
              <a:ext cx="896938" cy="1150938"/>
            </a:xfrm>
            <a:custGeom>
              <a:avLst/>
              <a:gdLst>
                <a:gd name="T0" fmla="*/ 272 w 272"/>
                <a:gd name="T1" fmla="*/ 163 h 349"/>
                <a:gd name="T2" fmla="*/ 261 w 272"/>
                <a:gd name="T3" fmla="*/ 145 h 349"/>
                <a:gd name="T4" fmla="*/ 13 w 272"/>
                <a:gd name="T5" fmla="*/ 2 h 349"/>
                <a:gd name="T6" fmla="*/ 6 w 272"/>
                <a:gd name="T7" fmla="*/ 1 h 349"/>
                <a:gd name="T8" fmla="*/ 0 w 272"/>
                <a:gd name="T9" fmla="*/ 4 h 349"/>
                <a:gd name="T10" fmla="*/ 8 w 272"/>
                <a:gd name="T11" fmla="*/ 5 h 349"/>
                <a:gd name="T12" fmla="*/ 255 w 272"/>
                <a:gd name="T13" fmla="*/ 148 h 349"/>
                <a:gd name="T14" fmla="*/ 266 w 272"/>
                <a:gd name="T15" fmla="*/ 167 h 349"/>
                <a:gd name="T16" fmla="*/ 266 w 272"/>
                <a:gd name="T17" fmla="*/ 334 h 349"/>
                <a:gd name="T18" fmla="*/ 266 w 272"/>
                <a:gd name="T19" fmla="*/ 349 h 349"/>
                <a:gd name="T20" fmla="*/ 271 w 272"/>
                <a:gd name="T21" fmla="*/ 346 h 349"/>
                <a:gd name="T22" fmla="*/ 271 w 272"/>
                <a:gd name="T23" fmla="*/ 331 h 349"/>
                <a:gd name="T24" fmla="*/ 272 w 272"/>
                <a:gd name="T25" fmla="*/ 16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2" h="349">
                  <a:moveTo>
                    <a:pt x="272" y="163"/>
                  </a:moveTo>
                  <a:cubicBezTo>
                    <a:pt x="272" y="157"/>
                    <a:pt x="267" y="149"/>
                    <a:pt x="261" y="145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0" y="0"/>
                    <a:pt x="8" y="0"/>
                    <a:pt x="6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5" y="4"/>
                    <a:pt x="8" y="5"/>
                  </a:cubicBezTo>
                  <a:cubicBezTo>
                    <a:pt x="255" y="148"/>
                    <a:pt x="255" y="148"/>
                    <a:pt x="255" y="148"/>
                  </a:cubicBezTo>
                  <a:cubicBezTo>
                    <a:pt x="261" y="152"/>
                    <a:pt x="266" y="160"/>
                    <a:pt x="266" y="167"/>
                  </a:cubicBezTo>
                  <a:cubicBezTo>
                    <a:pt x="266" y="334"/>
                    <a:pt x="266" y="334"/>
                    <a:pt x="266" y="334"/>
                  </a:cubicBezTo>
                  <a:cubicBezTo>
                    <a:pt x="266" y="349"/>
                    <a:pt x="266" y="349"/>
                    <a:pt x="266" y="349"/>
                  </a:cubicBezTo>
                  <a:cubicBezTo>
                    <a:pt x="271" y="346"/>
                    <a:pt x="271" y="346"/>
                    <a:pt x="271" y="346"/>
                  </a:cubicBezTo>
                  <a:cubicBezTo>
                    <a:pt x="271" y="331"/>
                    <a:pt x="271" y="331"/>
                    <a:pt x="271" y="331"/>
                  </a:cubicBezTo>
                  <a:lnTo>
                    <a:pt x="272" y="163"/>
                  </a:ln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4" name="išḻíḋê">
              <a:extLst>
                <a:ext uri="{FF2B5EF4-FFF2-40B4-BE49-F238E27FC236}">
                  <a16:creationId xmlns:a16="http://schemas.microsoft.com/office/drawing/2014/main" xmlns="" id="{07E71F79-7D77-4E07-937E-2A3CFC7409E9}"/>
                </a:ext>
              </a:extLst>
            </p:cNvPr>
            <p:cNvSpPr/>
            <p:nvPr/>
          </p:nvSpPr>
          <p:spPr bwMode="auto">
            <a:xfrm>
              <a:off x="6724650" y="2433638"/>
              <a:ext cx="889000" cy="1144588"/>
            </a:xfrm>
            <a:custGeom>
              <a:avLst/>
              <a:gdLst>
                <a:gd name="T0" fmla="*/ 258 w 269"/>
                <a:gd name="T1" fmla="*/ 146 h 347"/>
                <a:gd name="T2" fmla="*/ 269 w 269"/>
                <a:gd name="T3" fmla="*/ 165 h 347"/>
                <a:gd name="T4" fmla="*/ 269 w 269"/>
                <a:gd name="T5" fmla="*/ 332 h 347"/>
                <a:gd name="T6" fmla="*/ 269 w 269"/>
                <a:gd name="T7" fmla="*/ 335 h 347"/>
                <a:gd name="T8" fmla="*/ 269 w 269"/>
                <a:gd name="T9" fmla="*/ 347 h 347"/>
                <a:gd name="T10" fmla="*/ 0 w 269"/>
                <a:gd name="T11" fmla="*/ 192 h 347"/>
                <a:gd name="T12" fmla="*/ 0 w 269"/>
                <a:gd name="T13" fmla="*/ 9 h 347"/>
                <a:gd name="T14" fmla="*/ 11 w 269"/>
                <a:gd name="T15" fmla="*/ 3 h 347"/>
                <a:gd name="T16" fmla="*/ 258 w 269"/>
                <a:gd name="T17" fmla="*/ 146 h 347"/>
                <a:gd name="T18" fmla="*/ 12 w 269"/>
                <a:gd name="T19" fmla="*/ 184 h 347"/>
                <a:gd name="T20" fmla="*/ 257 w 269"/>
                <a:gd name="T21" fmla="*/ 325 h 347"/>
                <a:gd name="T22" fmla="*/ 258 w 269"/>
                <a:gd name="T23" fmla="*/ 157 h 347"/>
                <a:gd name="T24" fmla="*/ 13 w 269"/>
                <a:gd name="T25" fmla="*/ 16 h 347"/>
                <a:gd name="T26" fmla="*/ 12 w 269"/>
                <a:gd name="T27" fmla="*/ 184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9" h="347">
                  <a:moveTo>
                    <a:pt x="258" y="146"/>
                  </a:moveTo>
                  <a:cubicBezTo>
                    <a:pt x="264" y="150"/>
                    <a:pt x="269" y="158"/>
                    <a:pt x="269" y="165"/>
                  </a:cubicBezTo>
                  <a:cubicBezTo>
                    <a:pt x="269" y="332"/>
                    <a:pt x="269" y="332"/>
                    <a:pt x="269" y="332"/>
                  </a:cubicBezTo>
                  <a:cubicBezTo>
                    <a:pt x="269" y="335"/>
                    <a:pt x="269" y="335"/>
                    <a:pt x="269" y="335"/>
                  </a:cubicBezTo>
                  <a:cubicBezTo>
                    <a:pt x="269" y="347"/>
                    <a:pt x="269" y="347"/>
                    <a:pt x="269" y="347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190"/>
                    <a:pt x="0" y="192"/>
                    <a:pt x="0" y="9"/>
                  </a:cubicBezTo>
                  <a:cubicBezTo>
                    <a:pt x="0" y="3"/>
                    <a:pt x="5" y="0"/>
                    <a:pt x="11" y="3"/>
                  </a:cubicBezTo>
                  <a:cubicBezTo>
                    <a:pt x="258" y="146"/>
                    <a:pt x="258" y="146"/>
                    <a:pt x="258" y="146"/>
                  </a:cubicBezTo>
                  <a:moveTo>
                    <a:pt x="12" y="184"/>
                  </a:moveTo>
                  <a:cubicBezTo>
                    <a:pt x="257" y="325"/>
                    <a:pt x="257" y="325"/>
                    <a:pt x="257" y="325"/>
                  </a:cubicBezTo>
                  <a:cubicBezTo>
                    <a:pt x="258" y="157"/>
                    <a:pt x="258" y="157"/>
                    <a:pt x="258" y="15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2" y="184"/>
                    <a:pt x="12" y="184"/>
                    <a:pt x="12" y="184"/>
                  </a:cubicBezTo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5" name="íš1îḍe">
              <a:extLst>
                <a:ext uri="{FF2B5EF4-FFF2-40B4-BE49-F238E27FC236}">
                  <a16:creationId xmlns:a16="http://schemas.microsoft.com/office/drawing/2014/main" xmlns="" id="{C3AC0270-1AB7-4CB7-9217-FC6771A95E01}"/>
                </a:ext>
              </a:extLst>
            </p:cNvPr>
            <p:cNvSpPr/>
            <p:nvPr/>
          </p:nvSpPr>
          <p:spPr bwMode="auto">
            <a:xfrm>
              <a:off x="7421563" y="4775201"/>
              <a:ext cx="312738" cy="249238"/>
            </a:xfrm>
            <a:custGeom>
              <a:avLst/>
              <a:gdLst>
                <a:gd name="T0" fmla="*/ 90 w 95"/>
                <a:gd name="T1" fmla="*/ 32 h 76"/>
                <a:gd name="T2" fmla="*/ 34 w 95"/>
                <a:gd name="T3" fmla="*/ 0 h 76"/>
                <a:gd name="T4" fmla="*/ 39 w 95"/>
                <a:gd name="T5" fmla="*/ 10 h 76"/>
                <a:gd name="T6" fmla="*/ 34 w 95"/>
                <a:gd name="T7" fmla="*/ 19 h 76"/>
                <a:gd name="T8" fmla="*/ 3 w 95"/>
                <a:gd name="T9" fmla="*/ 37 h 76"/>
                <a:gd name="T10" fmla="*/ 0 w 95"/>
                <a:gd name="T11" fmla="*/ 42 h 76"/>
                <a:gd name="T12" fmla="*/ 1 w 95"/>
                <a:gd name="T13" fmla="*/ 44 h 76"/>
                <a:gd name="T14" fmla="*/ 57 w 95"/>
                <a:gd name="T15" fmla="*/ 76 h 76"/>
                <a:gd name="T16" fmla="*/ 57 w 95"/>
                <a:gd name="T17" fmla="*/ 74 h 76"/>
                <a:gd name="T18" fmla="*/ 59 w 95"/>
                <a:gd name="T19" fmla="*/ 69 h 76"/>
                <a:gd name="T20" fmla="*/ 90 w 95"/>
                <a:gd name="T21" fmla="*/ 52 h 76"/>
                <a:gd name="T22" fmla="*/ 95 w 95"/>
                <a:gd name="T23" fmla="*/ 43 h 76"/>
                <a:gd name="T24" fmla="*/ 90 w 95"/>
                <a:gd name="T25" fmla="*/ 3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76">
                  <a:moveTo>
                    <a:pt x="90" y="32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7" y="1"/>
                    <a:pt x="39" y="5"/>
                    <a:pt x="39" y="10"/>
                  </a:cubicBezTo>
                  <a:cubicBezTo>
                    <a:pt x="39" y="13"/>
                    <a:pt x="37" y="17"/>
                    <a:pt x="34" y="19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2" y="38"/>
                    <a:pt x="0" y="40"/>
                    <a:pt x="0" y="42"/>
                  </a:cubicBezTo>
                  <a:cubicBezTo>
                    <a:pt x="0" y="43"/>
                    <a:pt x="1" y="43"/>
                    <a:pt x="1" y="44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7" y="76"/>
                    <a:pt x="57" y="75"/>
                    <a:pt x="57" y="74"/>
                  </a:cubicBezTo>
                  <a:cubicBezTo>
                    <a:pt x="57" y="73"/>
                    <a:pt x="58" y="70"/>
                    <a:pt x="59" y="69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93" y="50"/>
                    <a:pt x="95" y="46"/>
                    <a:pt x="95" y="43"/>
                  </a:cubicBezTo>
                  <a:cubicBezTo>
                    <a:pt x="95" y="38"/>
                    <a:pt x="93" y="34"/>
                    <a:pt x="90" y="32"/>
                  </a:cubicBez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6" name="îšľíďé">
              <a:extLst>
                <a:ext uri="{FF2B5EF4-FFF2-40B4-BE49-F238E27FC236}">
                  <a16:creationId xmlns:a16="http://schemas.microsoft.com/office/drawing/2014/main" xmlns="" id="{1865084E-AB45-430F-AC0C-B14D7031053F}"/>
                </a:ext>
              </a:extLst>
            </p:cNvPr>
            <p:cNvSpPr/>
            <p:nvPr/>
          </p:nvSpPr>
          <p:spPr bwMode="auto">
            <a:xfrm>
              <a:off x="7402513" y="4675188"/>
              <a:ext cx="200025" cy="131763"/>
            </a:xfrm>
            <a:custGeom>
              <a:avLst/>
              <a:gdLst>
                <a:gd name="T0" fmla="*/ 126 w 126"/>
                <a:gd name="T1" fmla="*/ 69 h 83"/>
                <a:gd name="T2" fmla="*/ 8 w 126"/>
                <a:gd name="T3" fmla="*/ 0 h 83"/>
                <a:gd name="T4" fmla="*/ 0 w 126"/>
                <a:gd name="T5" fmla="*/ 15 h 83"/>
                <a:gd name="T6" fmla="*/ 118 w 126"/>
                <a:gd name="T7" fmla="*/ 83 h 83"/>
                <a:gd name="T8" fmla="*/ 126 w 126"/>
                <a:gd name="T9" fmla="*/ 6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83">
                  <a:moveTo>
                    <a:pt x="126" y="69"/>
                  </a:moveTo>
                  <a:lnTo>
                    <a:pt x="8" y="0"/>
                  </a:lnTo>
                  <a:lnTo>
                    <a:pt x="0" y="15"/>
                  </a:lnTo>
                  <a:lnTo>
                    <a:pt x="118" y="83"/>
                  </a:lnTo>
                  <a:lnTo>
                    <a:pt x="126" y="69"/>
                  </a:lnTo>
                  <a:close/>
                </a:path>
              </a:pathLst>
            </a:custGeom>
            <a:solidFill>
              <a:srgbClr val="21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7" name="îślíďê">
              <a:extLst>
                <a:ext uri="{FF2B5EF4-FFF2-40B4-BE49-F238E27FC236}">
                  <a16:creationId xmlns:a16="http://schemas.microsoft.com/office/drawing/2014/main" xmlns="" id="{959CF6E1-ED20-4E1D-884A-81A88611C14E}"/>
                </a:ext>
              </a:extLst>
            </p:cNvPr>
            <p:cNvSpPr/>
            <p:nvPr/>
          </p:nvSpPr>
          <p:spPr bwMode="auto">
            <a:xfrm>
              <a:off x="7415213" y="4675188"/>
              <a:ext cx="315913" cy="180975"/>
            </a:xfrm>
            <a:custGeom>
              <a:avLst/>
              <a:gdLst>
                <a:gd name="T0" fmla="*/ 199 w 199"/>
                <a:gd name="T1" fmla="*/ 114 h 114"/>
                <a:gd name="T2" fmla="*/ 83 w 199"/>
                <a:gd name="T3" fmla="*/ 48 h 114"/>
                <a:gd name="T4" fmla="*/ 0 w 199"/>
                <a:gd name="T5" fmla="*/ 0 h 114"/>
                <a:gd name="T6" fmla="*/ 118 w 199"/>
                <a:gd name="T7" fmla="*/ 69 h 114"/>
                <a:gd name="T8" fmla="*/ 199 w 199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114">
                  <a:moveTo>
                    <a:pt x="199" y="114"/>
                  </a:moveTo>
                  <a:lnTo>
                    <a:pt x="83" y="48"/>
                  </a:lnTo>
                  <a:lnTo>
                    <a:pt x="0" y="0"/>
                  </a:lnTo>
                  <a:lnTo>
                    <a:pt x="118" y="69"/>
                  </a:lnTo>
                  <a:lnTo>
                    <a:pt x="199" y="114"/>
                  </a:lnTo>
                  <a:close/>
                </a:path>
              </a:pathLst>
            </a:custGeom>
            <a:solidFill>
              <a:srgbClr val="1C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8" name="íşļïďe">
              <a:extLst>
                <a:ext uri="{FF2B5EF4-FFF2-40B4-BE49-F238E27FC236}">
                  <a16:creationId xmlns:a16="http://schemas.microsoft.com/office/drawing/2014/main" xmlns="" id="{704574B3-D11E-40FF-A894-94301B3D6CAC}"/>
                </a:ext>
              </a:extLst>
            </p:cNvPr>
            <p:cNvSpPr/>
            <p:nvPr/>
          </p:nvSpPr>
          <p:spPr bwMode="auto">
            <a:xfrm>
              <a:off x="7589838" y="4784726"/>
              <a:ext cx="161925" cy="242888"/>
            </a:xfrm>
            <a:custGeom>
              <a:avLst/>
              <a:gdLst>
                <a:gd name="T0" fmla="*/ 4 w 49"/>
                <a:gd name="T1" fmla="*/ 0 h 74"/>
                <a:gd name="T2" fmla="*/ 0 w 49"/>
                <a:gd name="T3" fmla="*/ 7 h 74"/>
                <a:gd name="T4" fmla="*/ 39 w 49"/>
                <a:gd name="T5" fmla="*/ 29 h 74"/>
                <a:gd name="T6" fmla="*/ 44 w 49"/>
                <a:gd name="T7" fmla="*/ 40 h 74"/>
                <a:gd name="T8" fmla="*/ 39 w 49"/>
                <a:gd name="T9" fmla="*/ 49 h 74"/>
                <a:gd name="T10" fmla="*/ 8 w 49"/>
                <a:gd name="T11" fmla="*/ 66 h 74"/>
                <a:gd name="T12" fmla="*/ 6 w 49"/>
                <a:gd name="T13" fmla="*/ 71 h 74"/>
                <a:gd name="T14" fmla="*/ 8 w 49"/>
                <a:gd name="T15" fmla="*/ 73 h 74"/>
                <a:gd name="T16" fmla="*/ 39 w 49"/>
                <a:gd name="T17" fmla="*/ 55 h 74"/>
                <a:gd name="T18" fmla="*/ 49 w 49"/>
                <a:gd name="T19" fmla="*/ 39 h 74"/>
                <a:gd name="T20" fmla="*/ 40 w 49"/>
                <a:gd name="T21" fmla="*/ 22 h 74"/>
                <a:gd name="T22" fmla="*/ 4 w 49"/>
                <a:gd name="T2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" h="74">
                  <a:moveTo>
                    <a:pt x="4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42" y="31"/>
                    <a:pt x="44" y="35"/>
                    <a:pt x="44" y="40"/>
                  </a:cubicBezTo>
                  <a:cubicBezTo>
                    <a:pt x="44" y="43"/>
                    <a:pt x="42" y="47"/>
                    <a:pt x="39" y="49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7" y="67"/>
                    <a:pt x="6" y="70"/>
                    <a:pt x="6" y="71"/>
                  </a:cubicBezTo>
                  <a:cubicBezTo>
                    <a:pt x="6" y="73"/>
                    <a:pt x="7" y="74"/>
                    <a:pt x="8" y="73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45" y="52"/>
                    <a:pt x="49" y="46"/>
                    <a:pt x="49" y="39"/>
                  </a:cubicBezTo>
                  <a:cubicBezTo>
                    <a:pt x="49" y="32"/>
                    <a:pt x="44" y="25"/>
                    <a:pt x="40" y="22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9" name="íṡlíḑe">
              <a:extLst>
                <a:ext uri="{FF2B5EF4-FFF2-40B4-BE49-F238E27FC236}">
                  <a16:creationId xmlns:a16="http://schemas.microsoft.com/office/drawing/2014/main" xmlns="" id="{BB3D86DD-E42B-48BC-B4DE-71E9587B757D}"/>
                </a:ext>
              </a:extLst>
            </p:cNvPr>
            <p:cNvSpPr/>
            <p:nvPr/>
          </p:nvSpPr>
          <p:spPr bwMode="auto">
            <a:xfrm>
              <a:off x="7183438" y="3824288"/>
              <a:ext cx="42863" cy="17463"/>
            </a:xfrm>
            <a:custGeom>
              <a:avLst/>
              <a:gdLst>
                <a:gd name="T0" fmla="*/ 6 w 13"/>
                <a:gd name="T1" fmla="*/ 1 h 5"/>
                <a:gd name="T2" fmla="*/ 0 w 13"/>
                <a:gd name="T3" fmla="*/ 4 h 5"/>
                <a:gd name="T4" fmla="*/ 8 w 13"/>
                <a:gd name="T5" fmla="*/ 5 h 5"/>
                <a:gd name="T6" fmla="*/ 13 w 13"/>
                <a:gd name="T7" fmla="*/ 2 h 5"/>
                <a:gd name="T8" fmla="*/ 6 w 13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6" y="1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5" y="4"/>
                    <a:pt x="8" y="5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0" y="0"/>
                    <a:pt x="8" y="0"/>
                    <a:pt x="6" y="1"/>
                  </a:cubicBezTo>
                  <a:close/>
                </a:path>
              </a:pathLst>
            </a:custGeom>
            <a:solidFill>
              <a:srgbClr val="696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0" name="ïSľíďe">
              <a:extLst>
                <a:ext uri="{FF2B5EF4-FFF2-40B4-BE49-F238E27FC236}">
                  <a16:creationId xmlns:a16="http://schemas.microsoft.com/office/drawing/2014/main" xmlns="" id="{DA22AA08-0C9A-4E25-9FF1-DB0A8F8DEBBA}"/>
                </a:ext>
              </a:extLst>
            </p:cNvPr>
            <p:cNvSpPr/>
            <p:nvPr/>
          </p:nvSpPr>
          <p:spPr bwMode="auto">
            <a:xfrm>
              <a:off x="7213600" y="3871913"/>
              <a:ext cx="828675" cy="1030288"/>
            </a:xfrm>
            <a:custGeom>
              <a:avLst/>
              <a:gdLst>
                <a:gd name="T0" fmla="*/ 13 w 522"/>
                <a:gd name="T1" fmla="*/ 348 h 649"/>
                <a:gd name="T2" fmla="*/ 13 w 522"/>
                <a:gd name="T3" fmla="*/ 0 h 649"/>
                <a:gd name="T4" fmla="*/ 2 w 522"/>
                <a:gd name="T5" fmla="*/ 8 h 649"/>
                <a:gd name="T6" fmla="*/ 0 w 522"/>
                <a:gd name="T7" fmla="*/ 357 h 649"/>
                <a:gd name="T8" fmla="*/ 509 w 522"/>
                <a:gd name="T9" fmla="*/ 649 h 649"/>
                <a:gd name="T10" fmla="*/ 522 w 522"/>
                <a:gd name="T11" fmla="*/ 643 h 649"/>
                <a:gd name="T12" fmla="*/ 13 w 522"/>
                <a:gd name="T13" fmla="*/ 348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2" h="649">
                  <a:moveTo>
                    <a:pt x="13" y="348"/>
                  </a:moveTo>
                  <a:lnTo>
                    <a:pt x="13" y="0"/>
                  </a:lnTo>
                  <a:lnTo>
                    <a:pt x="2" y="8"/>
                  </a:lnTo>
                  <a:lnTo>
                    <a:pt x="0" y="357"/>
                  </a:lnTo>
                  <a:lnTo>
                    <a:pt x="509" y="649"/>
                  </a:lnTo>
                  <a:lnTo>
                    <a:pt x="522" y="643"/>
                  </a:lnTo>
                  <a:lnTo>
                    <a:pt x="13" y="348"/>
                  </a:ln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1" name="íṧļîďè">
              <a:extLst>
                <a:ext uri="{FF2B5EF4-FFF2-40B4-BE49-F238E27FC236}">
                  <a16:creationId xmlns:a16="http://schemas.microsoft.com/office/drawing/2014/main" xmlns="" id="{15287BAF-6806-4D63-8C28-26F96B7CC944}"/>
                </a:ext>
              </a:extLst>
            </p:cNvPr>
            <p:cNvSpPr/>
            <p:nvPr/>
          </p:nvSpPr>
          <p:spPr bwMode="auto">
            <a:xfrm>
              <a:off x="8051800" y="4965701"/>
              <a:ext cx="26988" cy="95250"/>
            </a:xfrm>
            <a:custGeom>
              <a:avLst/>
              <a:gdLst>
                <a:gd name="T0" fmla="*/ 8 w 8"/>
                <a:gd name="T1" fmla="*/ 19 h 29"/>
                <a:gd name="T2" fmla="*/ 8 w 8"/>
                <a:gd name="T3" fmla="*/ 0 h 29"/>
                <a:gd name="T4" fmla="*/ 3 w 8"/>
                <a:gd name="T5" fmla="*/ 3 h 29"/>
                <a:gd name="T6" fmla="*/ 3 w 8"/>
                <a:gd name="T7" fmla="*/ 22 h 29"/>
                <a:gd name="T8" fmla="*/ 3 w 8"/>
                <a:gd name="T9" fmla="*/ 22 h 29"/>
                <a:gd name="T10" fmla="*/ 0 w 8"/>
                <a:gd name="T11" fmla="*/ 29 h 29"/>
                <a:gd name="T12" fmla="*/ 5 w 8"/>
                <a:gd name="T13" fmla="*/ 26 h 29"/>
                <a:gd name="T14" fmla="*/ 8 w 8"/>
                <a:gd name="T15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9">
                  <a:moveTo>
                    <a:pt x="8" y="19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6"/>
                    <a:pt x="2" y="28"/>
                    <a:pt x="0" y="29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7" y="25"/>
                    <a:pt x="8" y="23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2" name="îŝľîdê">
              <a:extLst>
                <a:ext uri="{FF2B5EF4-FFF2-40B4-BE49-F238E27FC236}">
                  <a16:creationId xmlns:a16="http://schemas.microsoft.com/office/drawing/2014/main" xmlns="" id="{2CA7968B-3D0C-49D8-8534-51B606308AFB}"/>
                </a:ext>
              </a:extLst>
            </p:cNvPr>
            <p:cNvSpPr/>
            <p:nvPr/>
          </p:nvSpPr>
          <p:spPr bwMode="auto">
            <a:xfrm>
              <a:off x="8021638" y="4338638"/>
              <a:ext cx="20638" cy="563563"/>
            </a:xfrm>
            <a:custGeom>
              <a:avLst/>
              <a:gdLst>
                <a:gd name="T0" fmla="*/ 0 w 13"/>
                <a:gd name="T1" fmla="*/ 355 h 355"/>
                <a:gd name="T2" fmla="*/ 13 w 13"/>
                <a:gd name="T3" fmla="*/ 349 h 355"/>
                <a:gd name="T4" fmla="*/ 13 w 13"/>
                <a:gd name="T5" fmla="*/ 0 h 355"/>
                <a:gd name="T6" fmla="*/ 2 w 13"/>
                <a:gd name="T7" fmla="*/ 7 h 355"/>
                <a:gd name="T8" fmla="*/ 0 w 13"/>
                <a:gd name="T9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55">
                  <a:moveTo>
                    <a:pt x="0" y="355"/>
                  </a:moveTo>
                  <a:lnTo>
                    <a:pt x="13" y="349"/>
                  </a:lnTo>
                  <a:lnTo>
                    <a:pt x="13" y="0"/>
                  </a:lnTo>
                  <a:lnTo>
                    <a:pt x="2" y="7"/>
                  </a:lnTo>
                  <a:lnTo>
                    <a:pt x="0" y="355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3" name="îṧḻïḓè">
              <a:extLst>
                <a:ext uri="{FF2B5EF4-FFF2-40B4-BE49-F238E27FC236}">
                  <a16:creationId xmlns:a16="http://schemas.microsoft.com/office/drawing/2014/main" xmlns="" id="{979187AB-2FF5-432E-869E-F26CD98DE904}"/>
                </a:ext>
              </a:extLst>
            </p:cNvPr>
            <p:cNvSpPr/>
            <p:nvPr/>
          </p:nvSpPr>
          <p:spPr bwMode="auto">
            <a:xfrm>
              <a:off x="7216775" y="3871913"/>
              <a:ext cx="825500" cy="477838"/>
            </a:xfrm>
            <a:custGeom>
              <a:avLst/>
              <a:gdLst>
                <a:gd name="T0" fmla="*/ 509 w 520"/>
                <a:gd name="T1" fmla="*/ 301 h 301"/>
                <a:gd name="T2" fmla="*/ 520 w 520"/>
                <a:gd name="T3" fmla="*/ 294 h 301"/>
                <a:gd name="T4" fmla="*/ 11 w 520"/>
                <a:gd name="T5" fmla="*/ 0 h 301"/>
                <a:gd name="T6" fmla="*/ 0 w 520"/>
                <a:gd name="T7" fmla="*/ 8 h 301"/>
                <a:gd name="T8" fmla="*/ 509 w 520"/>
                <a:gd name="T9" fmla="*/ 30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0" h="301">
                  <a:moveTo>
                    <a:pt x="509" y="301"/>
                  </a:moveTo>
                  <a:lnTo>
                    <a:pt x="520" y="294"/>
                  </a:lnTo>
                  <a:lnTo>
                    <a:pt x="11" y="0"/>
                  </a:lnTo>
                  <a:lnTo>
                    <a:pt x="0" y="8"/>
                  </a:lnTo>
                  <a:lnTo>
                    <a:pt x="509" y="30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4" name="iṩḻïḍe">
              <a:extLst>
                <a:ext uri="{FF2B5EF4-FFF2-40B4-BE49-F238E27FC236}">
                  <a16:creationId xmlns:a16="http://schemas.microsoft.com/office/drawing/2014/main" xmlns="" id="{E7B0930B-6ED7-40F7-8529-936A1D5CE663}"/>
                </a:ext>
              </a:extLst>
            </p:cNvPr>
            <p:cNvSpPr/>
            <p:nvPr/>
          </p:nvSpPr>
          <p:spPr bwMode="auto">
            <a:xfrm>
              <a:off x="7183438" y="3824288"/>
              <a:ext cx="898525" cy="1150938"/>
            </a:xfrm>
            <a:custGeom>
              <a:avLst/>
              <a:gdLst>
                <a:gd name="T0" fmla="*/ 272 w 272"/>
                <a:gd name="T1" fmla="*/ 163 h 349"/>
                <a:gd name="T2" fmla="*/ 261 w 272"/>
                <a:gd name="T3" fmla="*/ 145 h 349"/>
                <a:gd name="T4" fmla="*/ 13 w 272"/>
                <a:gd name="T5" fmla="*/ 2 h 349"/>
                <a:gd name="T6" fmla="*/ 6 w 272"/>
                <a:gd name="T7" fmla="*/ 1 h 349"/>
                <a:gd name="T8" fmla="*/ 0 w 272"/>
                <a:gd name="T9" fmla="*/ 4 h 349"/>
                <a:gd name="T10" fmla="*/ 8 w 272"/>
                <a:gd name="T11" fmla="*/ 5 h 349"/>
                <a:gd name="T12" fmla="*/ 255 w 272"/>
                <a:gd name="T13" fmla="*/ 148 h 349"/>
                <a:gd name="T14" fmla="*/ 266 w 272"/>
                <a:gd name="T15" fmla="*/ 167 h 349"/>
                <a:gd name="T16" fmla="*/ 266 w 272"/>
                <a:gd name="T17" fmla="*/ 334 h 349"/>
                <a:gd name="T18" fmla="*/ 266 w 272"/>
                <a:gd name="T19" fmla="*/ 349 h 349"/>
                <a:gd name="T20" fmla="*/ 271 w 272"/>
                <a:gd name="T21" fmla="*/ 346 h 349"/>
                <a:gd name="T22" fmla="*/ 271 w 272"/>
                <a:gd name="T23" fmla="*/ 331 h 349"/>
                <a:gd name="T24" fmla="*/ 272 w 272"/>
                <a:gd name="T25" fmla="*/ 16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2" h="349">
                  <a:moveTo>
                    <a:pt x="272" y="163"/>
                  </a:moveTo>
                  <a:cubicBezTo>
                    <a:pt x="272" y="157"/>
                    <a:pt x="267" y="149"/>
                    <a:pt x="261" y="145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0" y="0"/>
                    <a:pt x="8" y="0"/>
                    <a:pt x="6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5" y="4"/>
                    <a:pt x="8" y="5"/>
                  </a:cubicBezTo>
                  <a:cubicBezTo>
                    <a:pt x="255" y="148"/>
                    <a:pt x="255" y="148"/>
                    <a:pt x="255" y="148"/>
                  </a:cubicBezTo>
                  <a:cubicBezTo>
                    <a:pt x="261" y="152"/>
                    <a:pt x="266" y="160"/>
                    <a:pt x="266" y="167"/>
                  </a:cubicBezTo>
                  <a:cubicBezTo>
                    <a:pt x="266" y="334"/>
                    <a:pt x="266" y="334"/>
                    <a:pt x="266" y="334"/>
                  </a:cubicBezTo>
                  <a:cubicBezTo>
                    <a:pt x="266" y="349"/>
                    <a:pt x="266" y="349"/>
                    <a:pt x="266" y="349"/>
                  </a:cubicBezTo>
                  <a:cubicBezTo>
                    <a:pt x="271" y="346"/>
                    <a:pt x="271" y="346"/>
                    <a:pt x="271" y="346"/>
                  </a:cubicBezTo>
                  <a:cubicBezTo>
                    <a:pt x="271" y="331"/>
                    <a:pt x="271" y="331"/>
                    <a:pt x="271" y="331"/>
                  </a:cubicBezTo>
                  <a:lnTo>
                    <a:pt x="272" y="163"/>
                  </a:ln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5" name="ïṡlíḓê">
              <a:extLst>
                <a:ext uri="{FF2B5EF4-FFF2-40B4-BE49-F238E27FC236}">
                  <a16:creationId xmlns:a16="http://schemas.microsoft.com/office/drawing/2014/main" xmlns="" id="{AD60EA88-DB1F-4A1C-9B3E-041CECE3B611}"/>
                </a:ext>
              </a:extLst>
            </p:cNvPr>
            <p:cNvSpPr/>
            <p:nvPr/>
          </p:nvSpPr>
          <p:spPr bwMode="auto">
            <a:xfrm>
              <a:off x="7173913" y="3832226"/>
              <a:ext cx="887413" cy="1143000"/>
            </a:xfrm>
            <a:custGeom>
              <a:avLst/>
              <a:gdLst>
                <a:gd name="T0" fmla="*/ 258 w 269"/>
                <a:gd name="T1" fmla="*/ 146 h 347"/>
                <a:gd name="T2" fmla="*/ 269 w 269"/>
                <a:gd name="T3" fmla="*/ 165 h 347"/>
                <a:gd name="T4" fmla="*/ 269 w 269"/>
                <a:gd name="T5" fmla="*/ 332 h 347"/>
                <a:gd name="T6" fmla="*/ 269 w 269"/>
                <a:gd name="T7" fmla="*/ 335 h 347"/>
                <a:gd name="T8" fmla="*/ 269 w 269"/>
                <a:gd name="T9" fmla="*/ 347 h 347"/>
                <a:gd name="T10" fmla="*/ 0 w 269"/>
                <a:gd name="T11" fmla="*/ 192 h 347"/>
                <a:gd name="T12" fmla="*/ 0 w 269"/>
                <a:gd name="T13" fmla="*/ 9 h 347"/>
                <a:gd name="T14" fmla="*/ 11 w 269"/>
                <a:gd name="T15" fmla="*/ 3 h 347"/>
                <a:gd name="T16" fmla="*/ 258 w 269"/>
                <a:gd name="T17" fmla="*/ 146 h 347"/>
                <a:gd name="T18" fmla="*/ 12 w 269"/>
                <a:gd name="T19" fmla="*/ 184 h 347"/>
                <a:gd name="T20" fmla="*/ 257 w 269"/>
                <a:gd name="T21" fmla="*/ 325 h 347"/>
                <a:gd name="T22" fmla="*/ 258 w 269"/>
                <a:gd name="T23" fmla="*/ 157 h 347"/>
                <a:gd name="T24" fmla="*/ 13 w 269"/>
                <a:gd name="T25" fmla="*/ 16 h 347"/>
                <a:gd name="T26" fmla="*/ 12 w 269"/>
                <a:gd name="T27" fmla="*/ 184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9" h="347">
                  <a:moveTo>
                    <a:pt x="258" y="146"/>
                  </a:moveTo>
                  <a:cubicBezTo>
                    <a:pt x="264" y="150"/>
                    <a:pt x="269" y="158"/>
                    <a:pt x="269" y="165"/>
                  </a:cubicBezTo>
                  <a:cubicBezTo>
                    <a:pt x="269" y="332"/>
                    <a:pt x="269" y="332"/>
                    <a:pt x="269" y="332"/>
                  </a:cubicBezTo>
                  <a:cubicBezTo>
                    <a:pt x="269" y="335"/>
                    <a:pt x="269" y="335"/>
                    <a:pt x="269" y="335"/>
                  </a:cubicBezTo>
                  <a:cubicBezTo>
                    <a:pt x="269" y="347"/>
                    <a:pt x="269" y="347"/>
                    <a:pt x="269" y="347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190"/>
                    <a:pt x="0" y="192"/>
                    <a:pt x="0" y="9"/>
                  </a:cubicBezTo>
                  <a:cubicBezTo>
                    <a:pt x="0" y="3"/>
                    <a:pt x="5" y="0"/>
                    <a:pt x="11" y="3"/>
                  </a:cubicBezTo>
                  <a:lnTo>
                    <a:pt x="258" y="146"/>
                  </a:lnTo>
                  <a:close/>
                  <a:moveTo>
                    <a:pt x="12" y="184"/>
                  </a:moveTo>
                  <a:cubicBezTo>
                    <a:pt x="257" y="325"/>
                    <a:pt x="257" y="325"/>
                    <a:pt x="257" y="325"/>
                  </a:cubicBezTo>
                  <a:cubicBezTo>
                    <a:pt x="258" y="157"/>
                    <a:pt x="258" y="157"/>
                    <a:pt x="258" y="157"/>
                  </a:cubicBezTo>
                  <a:cubicBezTo>
                    <a:pt x="13" y="16"/>
                    <a:pt x="13" y="16"/>
                    <a:pt x="13" y="16"/>
                  </a:cubicBezTo>
                  <a:lnTo>
                    <a:pt x="12" y="184"/>
                  </a:ln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6" name="íśľiďe">
              <a:extLst>
                <a:ext uri="{FF2B5EF4-FFF2-40B4-BE49-F238E27FC236}">
                  <a16:creationId xmlns:a16="http://schemas.microsoft.com/office/drawing/2014/main" xmlns="" id="{7AE5D273-F434-4C50-AA54-1A0AB04ED4B2}"/>
                </a:ext>
              </a:extLst>
            </p:cNvPr>
            <p:cNvSpPr/>
            <p:nvPr/>
          </p:nvSpPr>
          <p:spPr bwMode="auto">
            <a:xfrm>
              <a:off x="5900738" y="1563688"/>
              <a:ext cx="444500" cy="630238"/>
            </a:xfrm>
            <a:custGeom>
              <a:avLst/>
              <a:gdLst>
                <a:gd name="T0" fmla="*/ 20 w 135"/>
                <a:gd name="T1" fmla="*/ 1 h 191"/>
                <a:gd name="T2" fmla="*/ 15 w 135"/>
                <a:gd name="T3" fmla="*/ 0 h 191"/>
                <a:gd name="T4" fmla="*/ 15 w 135"/>
                <a:gd name="T5" fmla="*/ 0 h 191"/>
                <a:gd name="T6" fmla="*/ 14 w 135"/>
                <a:gd name="T7" fmla="*/ 1 h 191"/>
                <a:gd name="T8" fmla="*/ 13 w 135"/>
                <a:gd name="T9" fmla="*/ 1 h 191"/>
                <a:gd name="T10" fmla="*/ 12 w 135"/>
                <a:gd name="T11" fmla="*/ 1 h 191"/>
                <a:gd name="T12" fmla="*/ 11 w 135"/>
                <a:gd name="T13" fmla="*/ 1 h 191"/>
                <a:gd name="T14" fmla="*/ 11 w 135"/>
                <a:gd name="T15" fmla="*/ 2 h 191"/>
                <a:gd name="T16" fmla="*/ 10 w 135"/>
                <a:gd name="T17" fmla="*/ 2 h 191"/>
                <a:gd name="T18" fmla="*/ 9 w 135"/>
                <a:gd name="T19" fmla="*/ 2 h 191"/>
                <a:gd name="T20" fmla="*/ 8 w 135"/>
                <a:gd name="T21" fmla="*/ 3 h 191"/>
                <a:gd name="T22" fmla="*/ 8 w 135"/>
                <a:gd name="T23" fmla="*/ 3 h 191"/>
                <a:gd name="T24" fmla="*/ 7 w 135"/>
                <a:gd name="T25" fmla="*/ 3 h 191"/>
                <a:gd name="T26" fmla="*/ 6 w 135"/>
                <a:gd name="T27" fmla="*/ 3 h 191"/>
                <a:gd name="T28" fmla="*/ 5 w 135"/>
                <a:gd name="T29" fmla="*/ 4 h 191"/>
                <a:gd name="T30" fmla="*/ 4 w 135"/>
                <a:gd name="T31" fmla="*/ 4 h 191"/>
                <a:gd name="T32" fmla="*/ 0 w 135"/>
                <a:gd name="T33" fmla="*/ 13 h 191"/>
                <a:gd name="T34" fmla="*/ 8 w 135"/>
                <a:gd name="T35" fmla="*/ 129 h 191"/>
                <a:gd name="T36" fmla="*/ 23 w 135"/>
                <a:gd name="T37" fmla="*/ 169 h 191"/>
                <a:gd name="T38" fmla="*/ 23 w 135"/>
                <a:gd name="T39" fmla="*/ 169 h 191"/>
                <a:gd name="T40" fmla="*/ 24 w 135"/>
                <a:gd name="T41" fmla="*/ 168 h 191"/>
                <a:gd name="T42" fmla="*/ 24 w 135"/>
                <a:gd name="T43" fmla="*/ 168 h 191"/>
                <a:gd name="T44" fmla="*/ 24 w 135"/>
                <a:gd name="T45" fmla="*/ 168 h 191"/>
                <a:gd name="T46" fmla="*/ 25 w 135"/>
                <a:gd name="T47" fmla="*/ 168 h 191"/>
                <a:gd name="T48" fmla="*/ 25 w 135"/>
                <a:gd name="T49" fmla="*/ 168 h 191"/>
                <a:gd name="T50" fmla="*/ 26 w 135"/>
                <a:gd name="T51" fmla="*/ 168 h 191"/>
                <a:gd name="T52" fmla="*/ 26 w 135"/>
                <a:gd name="T53" fmla="*/ 168 h 191"/>
                <a:gd name="T54" fmla="*/ 26 w 135"/>
                <a:gd name="T55" fmla="*/ 167 h 191"/>
                <a:gd name="T56" fmla="*/ 27 w 135"/>
                <a:gd name="T57" fmla="*/ 167 h 191"/>
                <a:gd name="T58" fmla="*/ 27 w 135"/>
                <a:gd name="T59" fmla="*/ 167 h 191"/>
                <a:gd name="T60" fmla="*/ 28 w 135"/>
                <a:gd name="T61" fmla="*/ 167 h 191"/>
                <a:gd name="T62" fmla="*/ 28 w 135"/>
                <a:gd name="T63" fmla="*/ 167 h 191"/>
                <a:gd name="T64" fmla="*/ 28 w 135"/>
                <a:gd name="T65" fmla="*/ 167 h 191"/>
                <a:gd name="T66" fmla="*/ 29 w 135"/>
                <a:gd name="T67" fmla="*/ 167 h 191"/>
                <a:gd name="T68" fmla="*/ 29 w 135"/>
                <a:gd name="T69" fmla="*/ 167 h 191"/>
                <a:gd name="T70" fmla="*/ 30 w 135"/>
                <a:gd name="T71" fmla="*/ 166 h 191"/>
                <a:gd name="T72" fmla="*/ 30 w 135"/>
                <a:gd name="T73" fmla="*/ 166 h 191"/>
                <a:gd name="T74" fmla="*/ 30 w 135"/>
                <a:gd name="T75" fmla="*/ 166 h 191"/>
                <a:gd name="T76" fmla="*/ 31 w 135"/>
                <a:gd name="T77" fmla="*/ 166 h 191"/>
                <a:gd name="T78" fmla="*/ 31 w 135"/>
                <a:gd name="T79" fmla="*/ 166 h 191"/>
                <a:gd name="T80" fmla="*/ 31 w 135"/>
                <a:gd name="T81" fmla="*/ 166 h 191"/>
                <a:gd name="T82" fmla="*/ 32 w 135"/>
                <a:gd name="T83" fmla="*/ 166 h 191"/>
                <a:gd name="T84" fmla="*/ 32 w 135"/>
                <a:gd name="T85" fmla="*/ 166 h 191"/>
                <a:gd name="T86" fmla="*/ 33 w 135"/>
                <a:gd name="T87" fmla="*/ 165 h 191"/>
                <a:gd name="T88" fmla="*/ 33 w 135"/>
                <a:gd name="T89" fmla="*/ 165 h 191"/>
                <a:gd name="T90" fmla="*/ 33 w 135"/>
                <a:gd name="T91" fmla="*/ 165 h 191"/>
                <a:gd name="T92" fmla="*/ 34 w 135"/>
                <a:gd name="T93" fmla="*/ 165 h 191"/>
                <a:gd name="T94" fmla="*/ 34 w 135"/>
                <a:gd name="T95" fmla="*/ 165 h 191"/>
                <a:gd name="T96" fmla="*/ 35 w 135"/>
                <a:gd name="T97" fmla="*/ 165 h 191"/>
                <a:gd name="T98" fmla="*/ 35 w 135"/>
                <a:gd name="T99" fmla="*/ 165 h 191"/>
                <a:gd name="T100" fmla="*/ 118 w 135"/>
                <a:gd name="T101" fmla="*/ 190 h 191"/>
                <a:gd name="T102" fmla="*/ 123 w 135"/>
                <a:gd name="T103" fmla="*/ 191 h 191"/>
                <a:gd name="T104" fmla="*/ 135 w 135"/>
                <a:gd name="T105" fmla="*/ 178 h 191"/>
                <a:gd name="T106" fmla="*/ 128 w 135"/>
                <a:gd name="T107" fmla="*/ 6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191">
                  <a:moveTo>
                    <a:pt x="128" y="61"/>
                  </a:moveTo>
                  <a:cubicBezTo>
                    <a:pt x="20" y="1"/>
                    <a:pt x="20" y="1"/>
                    <a:pt x="20" y="1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2" y="5"/>
                    <a:pt x="0" y="8"/>
                    <a:pt x="0" y="13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19"/>
                    <a:pt x="3" y="127"/>
                    <a:pt x="8" y="129"/>
                  </a:cubicBezTo>
                  <a:cubicBezTo>
                    <a:pt x="23" y="139"/>
                    <a:pt x="23" y="139"/>
                    <a:pt x="23" y="139"/>
                  </a:cubicBezTo>
                  <a:cubicBezTo>
                    <a:pt x="23" y="169"/>
                    <a:pt x="23" y="169"/>
                    <a:pt x="23" y="169"/>
                  </a:cubicBezTo>
                  <a:cubicBezTo>
                    <a:pt x="23" y="168"/>
                    <a:pt x="23" y="168"/>
                    <a:pt x="23" y="168"/>
                  </a:cubicBezTo>
                  <a:cubicBezTo>
                    <a:pt x="23" y="169"/>
                    <a:pt x="23" y="169"/>
                    <a:pt x="23" y="169"/>
                  </a:cubicBezTo>
                  <a:cubicBezTo>
                    <a:pt x="24" y="168"/>
                    <a:pt x="24" y="168"/>
                    <a:pt x="24" y="168"/>
                  </a:cubicBezTo>
                  <a:cubicBezTo>
                    <a:pt x="24" y="168"/>
                    <a:pt x="24" y="168"/>
                    <a:pt x="24" y="168"/>
                  </a:cubicBezTo>
                  <a:cubicBezTo>
                    <a:pt x="24" y="168"/>
                    <a:pt x="24" y="168"/>
                    <a:pt x="24" y="168"/>
                  </a:cubicBezTo>
                  <a:cubicBezTo>
                    <a:pt x="24" y="168"/>
                    <a:pt x="24" y="168"/>
                    <a:pt x="24" y="168"/>
                  </a:cubicBezTo>
                  <a:cubicBezTo>
                    <a:pt x="24" y="168"/>
                    <a:pt x="24" y="168"/>
                    <a:pt x="24" y="168"/>
                  </a:cubicBezTo>
                  <a:cubicBezTo>
                    <a:pt x="24" y="168"/>
                    <a:pt x="24" y="168"/>
                    <a:pt x="24" y="168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7"/>
                    <a:pt x="26" y="167"/>
                    <a:pt x="26" y="167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7"/>
                    <a:pt x="26" y="167"/>
                    <a:pt x="26" y="167"/>
                  </a:cubicBezTo>
                  <a:cubicBezTo>
                    <a:pt x="26" y="167"/>
                    <a:pt x="26" y="167"/>
                    <a:pt x="26" y="167"/>
                  </a:cubicBezTo>
                  <a:cubicBezTo>
                    <a:pt x="27" y="167"/>
                    <a:pt x="27" y="167"/>
                    <a:pt x="27" y="167"/>
                  </a:cubicBezTo>
                  <a:cubicBezTo>
                    <a:pt x="27" y="167"/>
                    <a:pt x="27" y="167"/>
                    <a:pt x="27" y="167"/>
                  </a:cubicBezTo>
                  <a:cubicBezTo>
                    <a:pt x="27" y="167"/>
                    <a:pt x="27" y="167"/>
                    <a:pt x="27" y="167"/>
                  </a:cubicBezTo>
                  <a:cubicBezTo>
                    <a:pt x="27" y="167"/>
                    <a:pt x="27" y="167"/>
                    <a:pt x="27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9" y="166"/>
                    <a:pt x="29" y="166"/>
                    <a:pt x="29" y="166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6"/>
                    <a:pt x="29" y="166"/>
                    <a:pt x="29" y="166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4"/>
                    <a:pt x="35" y="164"/>
                    <a:pt x="35" y="164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48" y="153"/>
                    <a:pt x="48" y="153"/>
                    <a:pt x="48" y="153"/>
                  </a:cubicBezTo>
                  <a:cubicBezTo>
                    <a:pt x="118" y="190"/>
                    <a:pt x="118" y="190"/>
                    <a:pt x="118" y="190"/>
                  </a:cubicBezTo>
                  <a:cubicBezTo>
                    <a:pt x="120" y="191"/>
                    <a:pt x="121" y="191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31" y="187"/>
                    <a:pt x="135" y="188"/>
                    <a:pt x="135" y="178"/>
                  </a:cubicBezTo>
                  <a:cubicBezTo>
                    <a:pt x="135" y="79"/>
                    <a:pt x="135" y="79"/>
                    <a:pt x="135" y="79"/>
                  </a:cubicBezTo>
                  <a:cubicBezTo>
                    <a:pt x="135" y="72"/>
                    <a:pt x="132" y="64"/>
                    <a:pt x="128" y="61"/>
                  </a:cubicBez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7" name="íṧḻide">
              <a:extLst>
                <a:ext uri="{FF2B5EF4-FFF2-40B4-BE49-F238E27FC236}">
                  <a16:creationId xmlns:a16="http://schemas.microsoft.com/office/drawing/2014/main" xmlns="" id="{5600BDDE-7E18-4DD2-9342-9C3B229091BF}"/>
                </a:ext>
              </a:extLst>
            </p:cNvPr>
            <p:cNvSpPr/>
            <p:nvPr/>
          </p:nvSpPr>
          <p:spPr bwMode="auto">
            <a:xfrm>
              <a:off x="5900738" y="1570038"/>
              <a:ext cx="415925" cy="630238"/>
            </a:xfrm>
            <a:custGeom>
              <a:avLst/>
              <a:gdLst>
                <a:gd name="T0" fmla="*/ 118 w 126"/>
                <a:gd name="T1" fmla="*/ 63 h 191"/>
                <a:gd name="T2" fmla="*/ 8 w 126"/>
                <a:gd name="T3" fmla="*/ 3 h 191"/>
                <a:gd name="T4" fmla="*/ 0 w 126"/>
                <a:gd name="T5" fmla="*/ 11 h 191"/>
                <a:gd name="T6" fmla="*/ 0 w 126"/>
                <a:gd name="T7" fmla="*/ 110 h 191"/>
                <a:gd name="T8" fmla="*/ 8 w 126"/>
                <a:gd name="T9" fmla="*/ 127 h 191"/>
                <a:gd name="T10" fmla="*/ 23 w 126"/>
                <a:gd name="T11" fmla="*/ 137 h 191"/>
                <a:gd name="T12" fmla="*/ 23 w 126"/>
                <a:gd name="T13" fmla="*/ 167 h 191"/>
                <a:gd name="T14" fmla="*/ 43 w 126"/>
                <a:gd name="T15" fmla="*/ 149 h 191"/>
                <a:gd name="T16" fmla="*/ 118 w 126"/>
                <a:gd name="T17" fmla="*/ 188 h 191"/>
                <a:gd name="T18" fmla="*/ 126 w 126"/>
                <a:gd name="T19" fmla="*/ 180 h 191"/>
                <a:gd name="T20" fmla="*/ 126 w 126"/>
                <a:gd name="T21" fmla="*/ 81 h 191"/>
                <a:gd name="T22" fmla="*/ 118 w 126"/>
                <a:gd name="T23" fmla="*/ 63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6" h="191">
                  <a:moveTo>
                    <a:pt x="118" y="6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3" y="0"/>
                    <a:pt x="0" y="4"/>
                    <a:pt x="0" y="1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17"/>
                    <a:pt x="3" y="125"/>
                    <a:pt x="8" y="127"/>
                  </a:cubicBezTo>
                  <a:cubicBezTo>
                    <a:pt x="23" y="137"/>
                    <a:pt x="23" y="137"/>
                    <a:pt x="23" y="137"/>
                  </a:cubicBezTo>
                  <a:cubicBezTo>
                    <a:pt x="23" y="167"/>
                    <a:pt x="23" y="167"/>
                    <a:pt x="23" y="167"/>
                  </a:cubicBezTo>
                  <a:cubicBezTo>
                    <a:pt x="43" y="149"/>
                    <a:pt x="43" y="149"/>
                    <a:pt x="43" y="149"/>
                  </a:cubicBezTo>
                  <a:cubicBezTo>
                    <a:pt x="118" y="188"/>
                    <a:pt x="118" y="188"/>
                    <a:pt x="118" y="188"/>
                  </a:cubicBezTo>
                  <a:cubicBezTo>
                    <a:pt x="123" y="191"/>
                    <a:pt x="126" y="187"/>
                    <a:pt x="126" y="180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74"/>
                    <a:pt x="123" y="66"/>
                    <a:pt x="118" y="63"/>
                  </a:cubicBezTo>
                  <a:close/>
                </a:path>
              </a:pathLst>
            </a:custGeom>
            <a:solidFill>
              <a:srgbClr val="E8A4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8" name="ïŝľíḓê">
              <a:extLst>
                <a:ext uri="{FF2B5EF4-FFF2-40B4-BE49-F238E27FC236}">
                  <a16:creationId xmlns:a16="http://schemas.microsoft.com/office/drawing/2014/main" xmlns="" id="{0292BF73-C44C-4898-A547-C83BCCD1B174}"/>
                </a:ext>
              </a:extLst>
            </p:cNvPr>
            <p:cNvSpPr/>
            <p:nvPr/>
          </p:nvSpPr>
          <p:spPr bwMode="auto">
            <a:xfrm>
              <a:off x="6008688" y="1820863"/>
              <a:ext cx="26988" cy="55563"/>
            </a:xfrm>
            <a:custGeom>
              <a:avLst/>
              <a:gdLst>
                <a:gd name="T0" fmla="*/ 8 w 8"/>
                <a:gd name="T1" fmla="*/ 11 h 17"/>
                <a:gd name="T2" fmla="*/ 4 w 8"/>
                <a:gd name="T3" fmla="*/ 16 h 17"/>
                <a:gd name="T4" fmla="*/ 0 w 8"/>
                <a:gd name="T5" fmla="*/ 6 h 17"/>
                <a:gd name="T6" fmla="*/ 4 w 8"/>
                <a:gd name="T7" fmla="*/ 2 h 17"/>
                <a:gd name="T8" fmla="*/ 8 w 8"/>
                <a:gd name="T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7">
                  <a:moveTo>
                    <a:pt x="8" y="11"/>
                  </a:moveTo>
                  <a:cubicBezTo>
                    <a:pt x="8" y="15"/>
                    <a:pt x="6" y="17"/>
                    <a:pt x="4" y="16"/>
                  </a:cubicBezTo>
                  <a:cubicBezTo>
                    <a:pt x="1" y="14"/>
                    <a:pt x="0" y="10"/>
                    <a:pt x="0" y="6"/>
                  </a:cubicBezTo>
                  <a:cubicBezTo>
                    <a:pt x="0" y="2"/>
                    <a:pt x="1" y="0"/>
                    <a:pt x="4" y="2"/>
                  </a:cubicBezTo>
                  <a:cubicBezTo>
                    <a:pt x="6" y="3"/>
                    <a:pt x="8" y="7"/>
                    <a:pt x="8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9" name="íšliḋè">
              <a:extLst>
                <a:ext uri="{FF2B5EF4-FFF2-40B4-BE49-F238E27FC236}">
                  <a16:creationId xmlns:a16="http://schemas.microsoft.com/office/drawing/2014/main" xmlns="" id="{49C1F979-6848-4AF6-B885-3A92ADE81FA1}"/>
                </a:ext>
              </a:extLst>
            </p:cNvPr>
            <p:cNvSpPr/>
            <p:nvPr/>
          </p:nvSpPr>
          <p:spPr bwMode="auto">
            <a:xfrm>
              <a:off x="6088063" y="1870076"/>
              <a:ext cx="26988" cy="52388"/>
            </a:xfrm>
            <a:custGeom>
              <a:avLst/>
              <a:gdLst>
                <a:gd name="T0" fmla="*/ 8 w 8"/>
                <a:gd name="T1" fmla="*/ 10 h 16"/>
                <a:gd name="T2" fmla="*/ 4 w 8"/>
                <a:gd name="T3" fmla="*/ 15 h 16"/>
                <a:gd name="T4" fmla="*/ 0 w 8"/>
                <a:gd name="T5" fmla="*/ 6 h 16"/>
                <a:gd name="T6" fmla="*/ 4 w 8"/>
                <a:gd name="T7" fmla="*/ 1 h 16"/>
                <a:gd name="T8" fmla="*/ 8 w 8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8" y="10"/>
                  </a:moveTo>
                  <a:cubicBezTo>
                    <a:pt x="8" y="14"/>
                    <a:pt x="6" y="16"/>
                    <a:pt x="4" y="15"/>
                  </a:cubicBezTo>
                  <a:cubicBezTo>
                    <a:pt x="1" y="14"/>
                    <a:pt x="0" y="9"/>
                    <a:pt x="0" y="6"/>
                  </a:cubicBezTo>
                  <a:cubicBezTo>
                    <a:pt x="0" y="2"/>
                    <a:pt x="1" y="0"/>
                    <a:pt x="4" y="1"/>
                  </a:cubicBezTo>
                  <a:cubicBezTo>
                    <a:pt x="6" y="2"/>
                    <a:pt x="8" y="7"/>
                    <a:pt x="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0" name="íṡľíďé">
              <a:extLst>
                <a:ext uri="{FF2B5EF4-FFF2-40B4-BE49-F238E27FC236}">
                  <a16:creationId xmlns:a16="http://schemas.microsoft.com/office/drawing/2014/main" xmlns="" id="{35D289A0-6997-4B3B-A068-5167D692185F}"/>
                </a:ext>
              </a:extLst>
            </p:cNvPr>
            <p:cNvSpPr/>
            <p:nvPr/>
          </p:nvSpPr>
          <p:spPr bwMode="auto">
            <a:xfrm>
              <a:off x="6167438" y="1916113"/>
              <a:ext cx="26988" cy="55563"/>
            </a:xfrm>
            <a:custGeom>
              <a:avLst/>
              <a:gdLst>
                <a:gd name="T0" fmla="*/ 8 w 8"/>
                <a:gd name="T1" fmla="*/ 11 h 17"/>
                <a:gd name="T2" fmla="*/ 4 w 8"/>
                <a:gd name="T3" fmla="*/ 15 h 17"/>
                <a:gd name="T4" fmla="*/ 0 w 8"/>
                <a:gd name="T5" fmla="*/ 6 h 17"/>
                <a:gd name="T6" fmla="*/ 4 w 8"/>
                <a:gd name="T7" fmla="*/ 1 h 17"/>
                <a:gd name="T8" fmla="*/ 8 w 8"/>
                <a:gd name="T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7">
                  <a:moveTo>
                    <a:pt x="8" y="11"/>
                  </a:moveTo>
                  <a:cubicBezTo>
                    <a:pt x="8" y="14"/>
                    <a:pt x="6" y="17"/>
                    <a:pt x="4" y="15"/>
                  </a:cubicBezTo>
                  <a:cubicBezTo>
                    <a:pt x="1" y="14"/>
                    <a:pt x="0" y="10"/>
                    <a:pt x="0" y="6"/>
                  </a:cubicBezTo>
                  <a:cubicBezTo>
                    <a:pt x="0" y="2"/>
                    <a:pt x="1" y="0"/>
                    <a:pt x="4" y="1"/>
                  </a:cubicBezTo>
                  <a:cubicBezTo>
                    <a:pt x="6" y="3"/>
                    <a:pt x="8" y="7"/>
                    <a:pt x="8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1" name="iṡ1îḍé">
              <a:extLst>
                <a:ext uri="{FF2B5EF4-FFF2-40B4-BE49-F238E27FC236}">
                  <a16:creationId xmlns:a16="http://schemas.microsoft.com/office/drawing/2014/main" xmlns="" id="{310E551F-7A8D-4CF2-BC12-4619CBBC6338}"/>
                </a:ext>
              </a:extLst>
            </p:cNvPr>
            <p:cNvSpPr/>
            <p:nvPr/>
          </p:nvSpPr>
          <p:spPr bwMode="auto">
            <a:xfrm>
              <a:off x="7219950" y="2308226"/>
              <a:ext cx="446088" cy="630238"/>
            </a:xfrm>
            <a:custGeom>
              <a:avLst/>
              <a:gdLst>
                <a:gd name="T0" fmla="*/ 20 w 135"/>
                <a:gd name="T1" fmla="*/ 1 h 191"/>
                <a:gd name="T2" fmla="*/ 15 w 135"/>
                <a:gd name="T3" fmla="*/ 0 h 191"/>
                <a:gd name="T4" fmla="*/ 15 w 135"/>
                <a:gd name="T5" fmla="*/ 1 h 191"/>
                <a:gd name="T6" fmla="*/ 14 w 135"/>
                <a:gd name="T7" fmla="*/ 1 h 191"/>
                <a:gd name="T8" fmla="*/ 13 w 135"/>
                <a:gd name="T9" fmla="*/ 1 h 191"/>
                <a:gd name="T10" fmla="*/ 12 w 135"/>
                <a:gd name="T11" fmla="*/ 1 h 191"/>
                <a:gd name="T12" fmla="*/ 11 w 135"/>
                <a:gd name="T13" fmla="*/ 2 h 191"/>
                <a:gd name="T14" fmla="*/ 11 w 135"/>
                <a:gd name="T15" fmla="*/ 2 h 191"/>
                <a:gd name="T16" fmla="*/ 10 w 135"/>
                <a:gd name="T17" fmla="*/ 2 h 191"/>
                <a:gd name="T18" fmla="*/ 9 w 135"/>
                <a:gd name="T19" fmla="*/ 3 h 191"/>
                <a:gd name="T20" fmla="*/ 8 w 135"/>
                <a:gd name="T21" fmla="*/ 3 h 191"/>
                <a:gd name="T22" fmla="*/ 8 w 135"/>
                <a:gd name="T23" fmla="*/ 3 h 191"/>
                <a:gd name="T24" fmla="*/ 7 w 135"/>
                <a:gd name="T25" fmla="*/ 3 h 191"/>
                <a:gd name="T26" fmla="*/ 6 w 135"/>
                <a:gd name="T27" fmla="*/ 4 h 191"/>
                <a:gd name="T28" fmla="*/ 5 w 135"/>
                <a:gd name="T29" fmla="*/ 4 h 191"/>
                <a:gd name="T30" fmla="*/ 4 w 135"/>
                <a:gd name="T31" fmla="*/ 4 h 191"/>
                <a:gd name="T32" fmla="*/ 0 w 135"/>
                <a:gd name="T33" fmla="*/ 14 h 191"/>
                <a:gd name="T34" fmla="*/ 8 w 135"/>
                <a:gd name="T35" fmla="*/ 130 h 191"/>
                <a:gd name="T36" fmla="*/ 23 w 135"/>
                <a:gd name="T37" fmla="*/ 169 h 191"/>
                <a:gd name="T38" fmla="*/ 23 w 135"/>
                <a:gd name="T39" fmla="*/ 169 h 191"/>
                <a:gd name="T40" fmla="*/ 24 w 135"/>
                <a:gd name="T41" fmla="*/ 169 h 191"/>
                <a:gd name="T42" fmla="*/ 24 w 135"/>
                <a:gd name="T43" fmla="*/ 169 h 191"/>
                <a:gd name="T44" fmla="*/ 24 w 135"/>
                <a:gd name="T45" fmla="*/ 168 h 191"/>
                <a:gd name="T46" fmla="*/ 25 w 135"/>
                <a:gd name="T47" fmla="*/ 168 h 191"/>
                <a:gd name="T48" fmla="*/ 25 w 135"/>
                <a:gd name="T49" fmla="*/ 168 h 191"/>
                <a:gd name="T50" fmla="*/ 26 w 135"/>
                <a:gd name="T51" fmla="*/ 168 h 191"/>
                <a:gd name="T52" fmla="*/ 26 w 135"/>
                <a:gd name="T53" fmla="*/ 168 h 191"/>
                <a:gd name="T54" fmla="*/ 26 w 135"/>
                <a:gd name="T55" fmla="*/ 168 h 191"/>
                <a:gd name="T56" fmla="*/ 27 w 135"/>
                <a:gd name="T57" fmla="*/ 168 h 191"/>
                <a:gd name="T58" fmla="*/ 27 w 135"/>
                <a:gd name="T59" fmla="*/ 167 h 191"/>
                <a:gd name="T60" fmla="*/ 28 w 135"/>
                <a:gd name="T61" fmla="*/ 167 h 191"/>
                <a:gd name="T62" fmla="*/ 28 w 135"/>
                <a:gd name="T63" fmla="*/ 167 h 191"/>
                <a:gd name="T64" fmla="*/ 28 w 135"/>
                <a:gd name="T65" fmla="*/ 167 h 191"/>
                <a:gd name="T66" fmla="*/ 29 w 135"/>
                <a:gd name="T67" fmla="*/ 167 h 191"/>
                <a:gd name="T68" fmla="*/ 29 w 135"/>
                <a:gd name="T69" fmla="*/ 167 h 191"/>
                <a:gd name="T70" fmla="*/ 30 w 135"/>
                <a:gd name="T71" fmla="*/ 167 h 191"/>
                <a:gd name="T72" fmla="*/ 30 w 135"/>
                <a:gd name="T73" fmla="*/ 167 h 191"/>
                <a:gd name="T74" fmla="*/ 30 w 135"/>
                <a:gd name="T75" fmla="*/ 166 h 191"/>
                <a:gd name="T76" fmla="*/ 31 w 135"/>
                <a:gd name="T77" fmla="*/ 166 h 191"/>
                <a:gd name="T78" fmla="*/ 31 w 135"/>
                <a:gd name="T79" fmla="*/ 166 h 191"/>
                <a:gd name="T80" fmla="*/ 31 w 135"/>
                <a:gd name="T81" fmla="*/ 166 h 191"/>
                <a:gd name="T82" fmla="*/ 32 w 135"/>
                <a:gd name="T83" fmla="*/ 166 h 191"/>
                <a:gd name="T84" fmla="*/ 32 w 135"/>
                <a:gd name="T85" fmla="*/ 166 h 191"/>
                <a:gd name="T86" fmla="*/ 33 w 135"/>
                <a:gd name="T87" fmla="*/ 166 h 191"/>
                <a:gd name="T88" fmla="*/ 33 w 135"/>
                <a:gd name="T89" fmla="*/ 166 h 191"/>
                <a:gd name="T90" fmla="*/ 33 w 135"/>
                <a:gd name="T91" fmla="*/ 165 h 191"/>
                <a:gd name="T92" fmla="*/ 34 w 135"/>
                <a:gd name="T93" fmla="*/ 165 h 191"/>
                <a:gd name="T94" fmla="*/ 34 w 135"/>
                <a:gd name="T95" fmla="*/ 165 h 191"/>
                <a:gd name="T96" fmla="*/ 35 w 135"/>
                <a:gd name="T97" fmla="*/ 165 h 191"/>
                <a:gd name="T98" fmla="*/ 35 w 135"/>
                <a:gd name="T99" fmla="*/ 165 h 191"/>
                <a:gd name="T100" fmla="*/ 118 w 135"/>
                <a:gd name="T101" fmla="*/ 191 h 191"/>
                <a:gd name="T102" fmla="*/ 123 w 135"/>
                <a:gd name="T103" fmla="*/ 191 h 191"/>
                <a:gd name="T104" fmla="*/ 135 w 135"/>
                <a:gd name="T105" fmla="*/ 178 h 191"/>
                <a:gd name="T106" fmla="*/ 128 w 135"/>
                <a:gd name="T107" fmla="*/ 62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191">
                  <a:moveTo>
                    <a:pt x="128" y="62"/>
                  </a:moveTo>
                  <a:cubicBezTo>
                    <a:pt x="20" y="1"/>
                    <a:pt x="20" y="1"/>
                    <a:pt x="20" y="1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2" y="5"/>
                    <a:pt x="0" y="8"/>
                    <a:pt x="0" y="14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19"/>
                    <a:pt x="3" y="127"/>
                    <a:pt x="8" y="130"/>
                  </a:cubicBezTo>
                  <a:cubicBezTo>
                    <a:pt x="23" y="139"/>
                    <a:pt x="23" y="139"/>
                    <a:pt x="23" y="139"/>
                  </a:cubicBezTo>
                  <a:cubicBezTo>
                    <a:pt x="23" y="169"/>
                    <a:pt x="23" y="169"/>
                    <a:pt x="23" y="169"/>
                  </a:cubicBezTo>
                  <a:cubicBezTo>
                    <a:pt x="23" y="169"/>
                    <a:pt x="23" y="169"/>
                    <a:pt x="23" y="169"/>
                  </a:cubicBezTo>
                  <a:cubicBezTo>
                    <a:pt x="23" y="169"/>
                    <a:pt x="23" y="169"/>
                    <a:pt x="23" y="169"/>
                  </a:cubicBezTo>
                  <a:cubicBezTo>
                    <a:pt x="24" y="168"/>
                    <a:pt x="24" y="168"/>
                    <a:pt x="24" y="168"/>
                  </a:cubicBezTo>
                  <a:cubicBezTo>
                    <a:pt x="24" y="169"/>
                    <a:pt x="24" y="169"/>
                    <a:pt x="24" y="169"/>
                  </a:cubicBezTo>
                  <a:cubicBezTo>
                    <a:pt x="24" y="168"/>
                    <a:pt x="24" y="168"/>
                    <a:pt x="24" y="168"/>
                  </a:cubicBezTo>
                  <a:cubicBezTo>
                    <a:pt x="24" y="169"/>
                    <a:pt x="24" y="169"/>
                    <a:pt x="24" y="169"/>
                  </a:cubicBezTo>
                  <a:cubicBezTo>
                    <a:pt x="24" y="168"/>
                    <a:pt x="24" y="168"/>
                    <a:pt x="24" y="168"/>
                  </a:cubicBezTo>
                  <a:cubicBezTo>
                    <a:pt x="24" y="168"/>
                    <a:pt x="24" y="168"/>
                    <a:pt x="24" y="168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7" y="167"/>
                    <a:pt x="27" y="167"/>
                    <a:pt x="27" y="167"/>
                  </a:cubicBezTo>
                  <a:cubicBezTo>
                    <a:pt x="27" y="168"/>
                    <a:pt x="27" y="168"/>
                    <a:pt x="27" y="168"/>
                  </a:cubicBezTo>
                  <a:cubicBezTo>
                    <a:pt x="27" y="167"/>
                    <a:pt x="27" y="167"/>
                    <a:pt x="27" y="167"/>
                  </a:cubicBezTo>
                  <a:cubicBezTo>
                    <a:pt x="27" y="167"/>
                    <a:pt x="27" y="167"/>
                    <a:pt x="27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30" y="167"/>
                    <a:pt x="30" y="167"/>
                    <a:pt x="30" y="167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30" y="167"/>
                    <a:pt x="30" y="167"/>
                    <a:pt x="30" y="167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3" y="166"/>
                    <a:pt x="33" y="166"/>
                    <a:pt x="33" y="166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3" y="166"/>
                    <a:pt x="33" y="166"/>
                    <a:pt x="33" y="166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48" y="153"/>
                    <a:pt x="48" y="153"/>
                    <a:pt x="48" y="153"/>
                  </a:cubicBezTo>
                  <a:cubicBezTo>
                    <a:pt x="118" y="191"/>
                    <a:pt x="118" y="191"/>
                    <a:pt x="118" y="191"/>
                  </a:cubicBezTo>
                  <a:cubicBezTo>
                    <a:pt x="120" y="191"/>
                    <a:pt x="121" y="191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31" y="188"/>
                    <a:pt x="135" y="188"/>
                    <a:pt x="135" y="178"/>
                  </a:cubicBezTo>
                  <a:cubicBezTo>
                    <a:pt x="135" y="79"/>
                    <a:pt x="135" y="79"/>
                    <a:pt x="135" y="79"/>
                  </a:cubicBezTo>
                  <a:cubicBezTo>
                    <a:pt x="135" y="72"/>
                    <a:pt x="132" y="64"/>
                    <a:pt x="128" y="62"/>
                  </a:cubicBez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2" name="íṥḻïḑê">
              <a:extLst>
                <a:ext uri="{FF2B5EF4-FFF2-40B4-BE49-F238E27FC236}">
                  <a16:creationId xmlns:a16="http://schemas.microsoft.com/office/drawing/2014/main" xmlns="" id="{F0B36D06-FAF4-43AC-B6CD-B559468093E7}"/>
                </a:ext>
              </a:extLst>
            </p:cNvPr>
            <p:cNvSpPr/>
            <p:nvPr/>
          </p:nvSpPr>
          <p:spPr bwMode="auto">
            <a:xfrm>
              <a:off x="7219950" y="2314576"/>
              <a:ext cx="415925" cy="630238"/>
            </a:xfrm>
            <a:custGeom>
              <a:avLst/>
              <a:gdLst>
                <a:gd name="T0" fmla="*/ 118 w 126"/>
                <a:gd name="T1" fmla="*/ 64 h 191"/>
                <a:gd name="T2" fmla="*/ 8 w 126"/>
                <a:gd name="T3" fmla="*/ 3 h 191"/>
                <a:gd name="T4" fmla="*/ 0 w 126"/>
                <a:gd name="T5" fmla="*/ 12 h 191"/>
                <a:gd name="T6" fmla="*/ 0 w 126"/>
                <a:gd name="T7" fmla="*/ 110 h 191"/>
                <a:gd name="T8" fmla="*/ 8 w 126"/>
                <a:gd name="T9" fmla="*/ 128 h 191"/>
                <a:gd name="T10" fmla="*/ 23 w 126"/>
                <a:gd name="T11" fmla="*/ 137 h 191"/>
                <a:gd name="T12" fmla="*/ 23 w 126"/>
                <a:gd name="T13" fmla="*/ 167 h 191"/>
                <a:gd name="T14" fmla="*/ 43 w 126"/>
                <a:gd name="T15" fmla="*/ 149 h 191"/>
                <a:gd name="T16" fmla="*/ 118 w 126"/>
                <a:gd name="T17" fmla="*/ 189 h 191"/>
                <a:gd name="T18" fmla="*/ 126 w 126"/>
                <a:gd name="T19" fmla="*/ 180 h 191"/>
                <a:gd name="T20" fmla="*/ 126 w 126"/>
                <a:gd name="T21" fmla="*/ 81 h 191"/>
                <a:gd name="T22" fmla="*/ 118 w 126"/>
                <a:gd name="T23" fmla="*/ 6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6" h="191">
                  <a:moveTo>
                    <a:pt x="118" y="64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3" y="0"/>
                    <a:pt x="0" y="4"/>
                    <a:pt x="0" y="12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17"/>
                    <a:pt x="3" y="125"/>
                    <a:pt x="8" y="128"/>
                  </a:cubicBezTo>
                  <a:cubicBezTo>
                    <a:pt x="23" y="137"/>
                    <a:pt x="23" y="137"/>
                    <a:pt x="23" y="137"/>
                  </a:cubicBezTo>
                  <a:cubicBezTo>
                    <a:pt x="23" y="167"/>
                    <a:pt x="23" y="167"/>
                    <a:pt x="23" y="167"/>
                  </a:cubicBezTo>
                  <a:cubicBezTo>
                    <a:pt x="43" y="149"/>
                    <a:pt x="43" y="149"/>
                    <a:pt x="43" y="149"/>
                  </a:cubicBezTo>
                  <a:cubicBezTo>
                    <a:pt x="118" y="189"/>
                    <a:pt x="118" y="189"/>
                    <a:pt x="118" y="189"/>
                  </a:cubicBezTo>
                  <a:cubicBezTo>
                    <a:pt x="123" y="191"/>
                    <a:pt x="126" y="187"/>
                    <a:pt x="126" y="180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74"/>
                    <a:pt x="123" y="66"/>
                    <a:pt x="118" y="64"/>
                  </a:cubicBezTo>
                  <a:close/>
                </a:path>
              </a:pathLst>
            </a:custGeom>
            <a:solidFill>
              <a:srgbClr val="E8A4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3" name="íSľîḋê">
              <a:extLst>
                <a:ext uri="{FF2B5EF4-FFF2-40B4-BE49-F238E27FC236}">
                  <a16:creationId xmlns:a16="http://schemas.microsoft.com/office/drawing/2014/main" xmlns="" id="{3A6A5AC6-E4B6-42FD-B30D-6B686C433B50}"/>
                </a:ext>
              </a:extLst>
            </p:cNvPr>
            <p:cNvSpPr/>
            <p:nvPr/>
          </p:nvSpPr>
          <p:spPr bwMode="auto">
            <a:xfrm>
              <a:off x="7329488" y="2568576"/>
              <a:ext cx="25400" cy="53975"/>
            </a:xfrm>
            <a:custGeom>
              <a:avLst/>
              <a:gdLst>
                <a:gd name="T0" fmla="*/ 8 w 8"/>
                <a:gd name="T1" fmla="*/ 10 h 16"/>
                <a:gd name="T2" fmla="*/ 4 w 8"/>
                <a:gd name="T3" fmla="*/ 15 h 16"/>
                <a:gd name="T4" fmla="*/ 0 w 8"/>
                <a:gd name="T5" fmla="*/ 6 h 16"/>
                <a:gd name="T6" fmla="*/ 4 w 8"/>
                <a:gd name="T7" fmla="*/ 1 h 16"/>
                <a:gd name="T8" fmla="*/ 8 w 8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8" y="10"/>
                  </a:moveTo>
                  <a:cubicBezTo>
                    <a:pt x="8" y="14"/>
                    <a:pt x="6" y="16"/>
                    <a:pt x="4" y="15"/>
                  </a:cubicBezTo>
                  <a:cubicBezTo>
                    <a:pt x="1" y="14"/>
                    <a:pt x="0" y="9"/>
                    <a:pt x="0" y="6"/>
                  </a:cubicBezTo>
                  <a:cubicBezTo>
                    <a:pt x="0" y="2"/>
                    <a:pt x="1" y="0"/>
                    <a:pt x="4" y="1"/>
                  </a:cubicBezTo>
                  <a:cubicBezTo>
                    <a:pt x="6" y="2"/>
                    <a:pt x="8" y="7"/>
                    <a:pt x="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4" name="ïṡļídê">
              <a:extLst>
                <a:ext uri="{FF2B5EF4-FFF2-40B4-BE49-F238E27FC236}">
                  <a16:creationId xmlns:a16="http://schemas.microsoft.com/office/drawing/2014/main" xmlns="" id="{DEBD772A-3A1B-4BF2-9E16-E57053B8315A}"/>
                </a:ext>
              </a:extLst>
            </p:cNvPr>
            <p:cNvSpPr/>
            <p:nvPr/>
          </p:nvSpPr>
          <p:spPr bwMode="auto">
            <a:xfrm>
              <a:off x="7408863" y="2614613"/>
              <a:ext cx="25400" cy="57150"/>
            </a:xfrm>
            <a:custGeom>
              <a:avLst/>
              <a:gdLst>
                <a:gd name="T0" fmla="*/ 8 w 8"/>
                <a:gd name="T1" fmla="*/ 11 h 17"/>
                <a:gd name="T2" fmla="*/ 4 w 8"/>
                <a:gd name="T3" fmla="*/ 15 h 17"/>
                <a:gd name="T4" fmla="*/ 0 w 8"/>
                <a:gd name="T5" fmla="*/ 6 h 17"/>
                <a:gd name="T6" fmla="*/ 4 w 8"/>
                <a:gd name="T7" fmla="*/ 1 h 17"/>
                <a:gd name="T8" fmla="*/ 8 w 8"/>
                <a:gd name="T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7">
                  <a:moveTo>
                    <a:pt x="8" y="11"/>
                  </a:moveTo>
                  <a:cubicBezTo>
                    <a:pt x="8" y="14"/>
                    <a:pt x="6" y="17"/>
                    <a:pt x="4" y="15"/>
                  </a:cubicBezTo>
                  <a:cubicBezTo>
                    <a:pt x="1" y="14"/>
                    <a:pt x="0" y="10"/>
                    <a:pt x="0" y="6"/>
                  </a:cubicBezTo>
                  <a:cubicBezTo>
                    <a:pt x="0" y="2"/>
                    <a:pt x="1" y="0"/>
                    <a:pt x="4" y="1"/>
                  </a:cubicBezTo>
                  <a:cubicBezTo>
                    <a:pt x="6" y="3"/>
                    <a:pt x="8" y="7"/>
                    <a:pt x="8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5" name="îs1iḓé">
              <a:extLst>
                <a:ext uri="{FF2B5EF4-FFF2-40B4-BE49-F238E27FC236}">
                  <a16:creationId xmlns:a16="http://schemas.microsoft.com/office/drawing/2014/main" xmlns="" id="{FB529302-33C1-4E4F-BD92-51A80A281E2C}"/>
                </a:ext>
              </a:extLst>
            </p:cNvPr>
            <p:cNvSpPr/>
            <p:nvPr/>
          </p:nvSpPr>
          <p:spPr bwMode="auto">
            <a:xfrm>
              <a:off x="7488238" y="2660651"/>
              <a:ext cx="25400" cy="57150"/>
            </a:xfrm>
            <a:custGeom>
              <a:avLst/>
              <a:gdLst>
                <a:gd name="T0" fmla="*/ 8 w 8"/>
                <a:gd name="T1" fmla="*/ 11 h 17"/>
                <a:gd name="T2" fmla="*/ 4 w 8"/>
                <a:gd name="T3" fmla="*/ 15 h 17"/>
                <a:gd name="T4" fmla="*/ 0 w 8"/>
                <a:gd name="T5" fmla="*/ 6 h 17"/>
                <a:gd name="T6" fmla="*/ 4 w 8"/>
                <a:gd name="T7" fmla="*/ 1 h 17"/>
                <a:gd name="T8" fmla="*/ 8 w 8"/>
                <a:gd name="T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7">
                  <a:moveTo>
                    <a:pt x="8" y="11"/>
                  </a:moveTo>
                  <a:cubicBezTo>
                    <a:pt x="8" y="15"/>
                    <a:pt x="6" y="17"/>
                    <a:pt x="4" y="15"/>
                  </a:cubicBezTo>
                  <a:cubicBezTo>
                    <a:pt x="2" y="14"/>
                    <a:pt x="0" y="10"/>
                    <a:pt x="0" y="6"/>
                  </a:cubicBezTo>
                  <a:cubicBezTo>
                    <a:pt x="0" y="2"/>
                    <a:pt x="2" y="0"/>
                    <a:pt x="4" y="1"/>
                  </a:cubicBezTo>
                  <a:cubicBezTo>
                    <a:pt x="6" y="3"/>
                    <a:pt x="8" y="7"/>
                    <a:pt x="8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6" name="ïšḻídê">
              <a:extLst>
                <a:ext uri="{FF2B5EF4-FFF2-40B4-BE49-F238E27FC236}">
                  <a16:creationId xmlns:a16="http://schemas.microsoft.com/office/drawing/2014/main" xmlns="" id="{D6CA8216-5486-479D-914F-8516C7376DEA}"/>
                </a:ext>
              </a:extLst>
            </p:cNvPr>
            <p:cNvSpPr/>
            <p:nvPr/>
          </p:nvSpPr>
          <p:spPr bwMode="auto">
            <a:xfrm>
              <a:off x="4567238" y="1982788"/>
              <a:ext cx="446088" cy="631825"/>
            </a:xfrm>
            <a:custGeom>
              <a:avLst/>
              <a:gdLst>
                <a:gd name="T0" fmla="*/ 20 w 135"/>
                <a:gd name="T1" fmla="*/ 1 h 192"/>
                <a:gd name="T2" fmla="*/ 15 w 135"/>
                <a:gd name="T3" fmla="*/ 1 h 192"/>
                <a:gd name="T4" fmla="*/ 15 w 135"/>
                <a:gd name="T5" fmla="*/ 1 h 192"/>
                <a:gd name="T6" fmla="*/ 14 w 135"/>
                <a:gd name="T7" fmla="*/ 1 h 192"/>
                <a:gd name="T8" fmla="*/ 13 w 135"/>
                <a:gd name="T9" fmla="*/ 1 h 192"/>
                <a:gd name="T10" fmla="*/ 12 w 135"/>
                <a:gd name="T11" fmla="*/ 2 h 192"/>
                <a:gd name="T12" fmla="*/ 11 w 135"/>
                <a:gd name="T13" fmla="*/ 2 h 192"/>
                <a:gd name="T14" fmla="*/ 11 w 135"/>
                <a:gd name="T15" fmla="*/ 2 h 192"/>
                <a:gd name="T16" fmla="*/ 10 w 135"/>
                <a:gd name="T17" fmla="*/ 2 h 192"/>
                <a:gd name="T18" fmla="*/ 9 w 135"/>
                <a:gd name="T19" fmla="*/ 3 h 192"/>
                <a:gd name="T20" fmla="*/ 8 w 135"/>
                <a:gd name="T21" fmla="*/ 3 h 192"/>
                <a:gd name="T22" fmla="*/ 8 w 135"/>
                <a:gd name="T23" fmla="*/ 3 h 192"/>
                <a:gd name="T24" fmla="*/ 7 w 135"/>
                <a:gd name="T25" fmla="*/ 3 h 192"/>
                <a:gd name="T26" fmla="*/ 6 w 135"/>
                <a:gd name="T27" fmla="*/ 4 h 192"/>
                <a:gd name="T28" fmla="*/ 5 w 135"/>
                <a:gd name="T29" fmla="*/ 4 h 192"/>
                <a:gd name="T30" fmla="*/ 5 w 135"/>
                <a:gd name="T31" fmla="*/ 4 h 192"/>
                <a:gd name="T32" fmla="*/ 0 w 135"/>
                <a:gd name="T33" fmla="*/ 14 h 192"/>
                <a:gd name="T34" fmla="*/ 8 w 135"/>
                <a:gd name="T35" fmla="*/ 130 h 192"/>
                <a:gd name="T36" fmla="*/ 23 w 135"/>
                <a:gd name="T37" fmla="*/ 169 h 192"/>
                <a:gd name="T38" fmla="*/ 23 w 135"/>
                <a:gd name="T39" fmla="*/ 169 h 192"/>
                <a:gd name="T40" fmla="*/ 24 w 135"/>
                <a:gd name="T41" fmla="*/ 169 h 192"/>
                <a:gd name="T42" fmla="*/ 24 w 135"/>
                <a:gd name="T43" fmla="*/ 169 h 192"/>
                <a:gd name="T44" fmla="*/ 25 w 135"/>
                <a:gd name="T45" fmla="*/ 169 h 192"/>
                <a:gd name="T46" fmla="*/ 25 w 135"/>
                <a:gd name="T47" fmla="*/ 168 h 192"/>
                <a:gd name="T48" fmla="*/ 25 w 135"/>
                <a:gd name="T49" fmla="*/ 168 h 192"/>
                <a:gd name="T50" fmla="*/ 26 w 135"/>
                <a:gd name="T51" fmla="*/ 168 h 192"/>
                <a:gd name="T52" fmla="*/ 26 w 135"/>
                <a:gd name="T53" fmla="*/ 168 h 192"/>
                <a:gd name="T54" fmla="*/ 26 w 135"/>
                <a:gd name="T55" fmla="*/ 168 h 192"/>
                <a:gd name="T56" fmla="*/ 27 w 135"/>
                <a:gd name="T57" fmla="*/ 168 h 192"/>
                <a:gd name="T58" fmla="*/ 27 w 135"/>
                <a:gd name="T59" fmla="*/ 168 h 192"/>
                <a:gd name="T60" fmla="*/ 28 w 135"/>
                <a:gd name="T61" fmla="*/ 168 h 192"/>
                <a:gd name="T62" fmla="*/ 28 w 135"/>
                <a:gd name="T63" fmla="*/ 167 h 192"/>
                <a:gd name="T64" fmla="*/ 28 w 135"/>
                <a:gd name="T65" fmla="*/ 167 h 192"/>
                <a:gd name="T66" fmla="*/ 29 w 135"/>
                <a:gd name="T67" fmla="*/ 167 h 192"/>
                <a:gd name="T68" fmla="*/ 29 w 135"/>
                <a:gd name="T69" fmla="*/ 167 h 192"/>
                <a:gd name="T70" fmla="*/ 30 w 135"/>
                <a:gd name="T71" fmla="*/ 167 h 192"/>
                <a:gd name="T72" fmla="*/ 30 w 135"/>
                <a:gd name="T73" fmla="*/ 167 h 192"/>
                <a:gd name="T74" fmla="*/ 30 w 135"/>
                <a:gd name="T75" fmla="*/ 167 h 192"/>
                <a:gd name="T76" fmla="*/ 31 w 135"/>
                <a:gd name="T77" fmla="*/ 166 h 192"/>
                <a:gd name="T78" fmla="*/ 31 w 135"/>
                <a:gd name="T79" fmla="*/ 166 h 192"/>
                <a:gd name="T80" fmla="*/ 31 w 135"/>
                <a:gd name="T81" fmla="*/ 166 h 192"/>
                <a:gd name="T82" fmla="*/ 32 w 135"/>
                <a:gd name="T83" fmla="*/ 166 h 192"/>
                <a:gd name="T84" fmla="*/ 32 w 135"/>
                <a:gd name="T85" fmla="*/ 166 h 192"/>
                <a:gd name="T86" fmla="*/ 33 w 135"/>
                <a:gd name="T87" fmla="*/ 166 h 192"/>
                <a:gd name="T88" fmla="*/ 33 w 135"/>
                <a:gd name="T89" fmla="*/ 166 h 192"/>
                <a:gd name="T90" fmla="*/ 33 w 135"/>
                <a:gd name="T91" fmla="*/ 166 h 192"/>
                <a:gd name="T92" fmla="*/ 34 w 135"/>
                <a:gd name="T93" fmla="*/ 165 h 192"/>
                <a:gd name="T94" fmla="*/ 34 w 135"/>
                <a:gd name="T95" fmla="*/ 165 h 192"/>
                <a:gd name="T96" fmla="*/ 35 w 135"/>
                <a:gd name="T97" fmla="*/ 165 h 192"/>
                <a:gd name="T98" fmla="*/ 35 w 135"/>
                <a:gd name="T99" fmla="*/ 165 h 192"/>
                <a:gd name="T100" fmla="*/ 118 w 135"/>
                <a:gd name="T101" fmla="*/ 191 h 192"/>
                <a:gd name="T102" fmla="*/ 123 w 135"/>
                <a:gd name="T103" fmla="*/ 191 h 192"/>
                <a:gd name="T104" fmla="*/ 135 w 135"/>
                <a:gd name="T105" fmla="*/ 178 h 192"/>
                <a:gd name="T106" fmla="*/ 128 w 135"/>
                <a:gd name="T107" fmla="*/ 6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192">
                  <a:moveTo>
                    <a:pt x="128" y="62"/>
                  </a:moveTo>
                  <a:cubicBezTo>
                    <a:pt x="20" y="1"/>
                    <a:pt x="20" y="1"/>
                    <a:pt x="20" y="1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2" y="5"/>
                    <a:pt x="0" y="9"/>
                    <a:pt x="0" y="14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19"/>
                    <a:pt x="3" y="127"/>
                    <a:pt x="8" y="130"/>
                  </a:cubicBezTo>
                  <a:cubicBezTo>
                    <a:pt x="23" y="139"/>
                    <a:pt x="23" y="139"/>
                    <a:pt x="23" y="139"/>
                  </a:cubicBezTo>
                  <a:cubicBezTo>
                    <a:pt x="23" y="169"/>
                    <a:pt x="23" y="169"/>
                    <a:pt x="23" y="169"/>
                  </a:cubicBezTo>
                  <a:cubicBezTo>
                    <a:pt x="23" y="169"/>
                    <a:pt x="23" y="169"/>
                    <a:pt x="23" y="169"/>
                  </a:cubicBezTo>
                  <a:cubicBezTo>
                    <a:pt x="23" y="169"/>
                    <a:pt x="23" y="169"/>
                    <a:pt x="23" y="169"/>
                  </a:cubicBezTo>
                  <a:cubicBezTo>
                    <a:pt x="24" y="169"/>
                    <a:pt x="24" y="169"/>
                    <a:pt x="24" y="169"/>
                  </a:cubicBezTo>
                  <a:cubicBezTo>
                    <a:pt x="24" y="169"/>
                    <a:pt x="24" y="169"/>
                    <a:pt x="24" y="169"/>
                  </a:cubicBezTo>
                  <a:cubicBezTo>
                    <a:pt x="24" y="168"/>
                    <a:pt x="24" y="168"/>
                    <a:pt x="24" y="168"/>
                  </a:cubicBezTo>
                  <a:cubicBezTo>
                    <a:pt x="24" y="169"/>
                    <a:pt x="24" y="169"/>
                    <a:pt x="24" y="169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5" y="169"/>
                    <a:pt x="25" y="169"/>
                    <a:pt x="25" y="169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7" y="168"/>
                    <a:pt x="27" y="168"/>
                    <a:pt x="27" y="168"/>
                  </a:cubicBezTo>
                  <a:cubicBezTo>
                    <a:pt x="27" y="168"/>
                    <a:pt x="27" y="168"/>
                    <a:pt x="27" y="168"/>
                  </a:cubicBezTo>
                  <a:cubicBezTo>
                    <a:pt x="27" y="167"/>
                    <a:pt x="27" y="167"/>
                    <a:pt x="27" y="167"/>
                  </a:cubicBezTo>
                  <a:cubicBezTo>
                    <a:pt x="27" y="168"/>
                    <a:pt x="27" y="168"/>
                    <a:pt x="27" y="168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8"/>
                    <a:pt x="28" y="168"/>
                    <a:pt x="28" y="168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30" y="167"/>
                    <a:pt x="30" y="167"/>
                    <a:pt x="30" y="167"/>
                  </a:cubicBezTo>
                  <a:cubicBezTo>
                    <a:pt x="30" y="167"/>
                    <a:pt x="30" y="167"/>
                    <a:pt x="30" y="167"/>
                  </a:cubicBezTo>
                  <a:cubicBezTo>
                    <a:pt x="30" y="167"/>
                    <a:pt x="30" y="167"/>
                    <a:pt x="30" y="167"/>
                  </a:cubicBezTo>
                  <a:cubicBezTo>
                    <a:pt x="30" y="167"/>
                    <a:pt x="30" y="167"/>
                    <a:pt x="30" y="167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30" y="167"/>
                    <a:pt x="30" y="167"/>
                    <a:pt x="30" y="167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3" y="166"/>
                    <a:pt x="33" y="166"/>
                    <a:pt x="33" y="166"/>
                  </a:cubicBezTo>
                  <a:cubicBezTo>
                    <a:pt x="33" y="166"/>
                    <a:pt x="33" y="166"/>
                    <a:pt x="33" y="166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3" y="166"/>
                    <a:pt x="33" y="166"/>
                    <a:pt x="33" y="166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3" y="166"/>
                    <a:pt x="33" y="166"/>
                    <a:pt x="33" y="166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48" y="154"/>
                    <a:pt x="48" y="154"/>
                    <a:pt x="48" y="154"/>
                  </a:cubicBezTo>
                  <a:cubicBezTo>
                    <a:pt x="118" y="191"/>
                    <a:pt x="118" y="191"/>
                    <a:pt x="118" y="191"/>
                  </a:cubicBezTo>
                  <a:cubicBezTo>
                    <a:pt x="120" y="192"/>
                    <a:pt x="121" y="192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31" y="188"/>
                    <a:pt x="135" y="188"/>
                    <a:pt x="135" y="178"/>
                  </a:cubicBezTo>
                  <a:cubicBezTo>
                    <a:pt x="135" y="80"/>
                    <a:pt x="135" y="80"/>
                    <a:pt x="135" y="80"/>
                  </a:cubicBezTo>
                  <a:cubicBezTo>
                    <a:pt x="135" y="72"/>
                    <a:pt x="132" y="64"/>
                    <a:pt x="128" y="62"/>
                  </a:cubicBez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7" name="iśľîde">
              <a:extLst>
                <a:ext uri="{FF2B5EF4-FFF2-40B4-BE49-F238E27FC236}">
                  <a16:creationId xmlns:a16="http://schemas.microsoft.com/office/drawing/2014/main" xmlns="" id="{C91E9291-3CCC-48D4-B161-A9A82A3CD0E0}"/>
                </a:ext>
              </a:extLst>
            </p:cNvPr>
            <p:cNvSpPr/>
            <p:nvPr/>
          </p:nvSpPr>
          <p:spPr bwMode="auto">
            <a:xfrm>
              <a:off x="4567238" y="1989138"/>
              <a:ext cx="415925" cy="628650"/>
            </a:xfrm>
            <a:custGeom>
              <a:avLst/>
              <a:gdLst>
                <a:gd name="T0" fmla="*/ 118 w 126"/>
                <a:gd name="T1" fmla="*/ 64 h 191"/>
                <a:gd name="T2" fmla="*/ 8 w 126"/>
                <a:gd name="T3" fmla="*/ 3 h 191"/>
                <a:gd name="T4" fmla="*/ 0 w 126"/>
                <a:gd name="T5" fmla="*/ 12 h 191"/>
                <a:gd name="T6" fmla="*/ 0 w 126"/>
                <a:gd name="T7" fmla="*/ 110 h 191"/>
                <a:gd name="T8" fmla="*/ 8 w 126"/>
                <a:gd name="T9" fmla="*/ 128 h 191"/>
                <a:gd name="T10" fmla="*/ 23 w 126"/>
                <a:gd name="T11" fmla="*/ 137 h 191"/>
                <a:gd name="T12" fmla="*/ 23 w 126"/>
                <a:gd name="T13" fmla="*/ 167 h 191"/>
                <a:gd name="T14" fmla="*/ 43 w 126"/>
                <a:gd name="T15" fmla="*/ 149 h 191"/>
                <a:gd name="T16" fmla="*/ 118 w 126"/>
                <a:gd name="T17" fmla="*/ 189 h 191"/>
                <a:gd name="T18" fmla="*/ 126 w 126"/>
                <a:gd name="T19" fmla="*/ 180 h 191"/>
                <a:gd name="T20" fmla="*/ 126 w 126"/>
                <a:gd name="T21" fmla="*/ 82 h 191"/>
                <a:gd name="T22" fmla="*/ 118 w 126"/>
                <a:gd name="T23" fmla="*/ 6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6" h="191">
                  <a:moveTo>
                    <a:pt x="118" y="64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3" y="0"/>
                    <a:pt x="0" y="4"/>
                    <a:pt x="0" y="12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17"/>
                    <a:pt x="3" y="125"/>
                    <a:pt x="8" y="128"/>
                  </a:cubicBezTo>
                  <a:cubicBezTo>
                    <a:pt x="23" y="137"/>
                    <a:pt x="23" y="137"/>
                    <a:pt x="23" y="137"/>
                  </a:cubicBezTo>
                  <a:cubicBezTo>
                    <a:pt x="23" y="167"/>
                    <a:pt x="23" y="167"/>
                    <a:pt x="23" y="167"/>
                  </a:cubicBezTo>
                  <a:cubicBezTo>
                    <a:pt x="43" y="149"/>
                    <a:pt x="43" y="149"/>
                    <a:pt x="43" y="149"/>
                  </a:cubicBezTo>
                  <a:cubicBezTo>
                    <a:pt x="118" y="189"/>
                    <a:pt x="118" y="189"/>
                    <a:pt x="118" y="189"/>
                  </a:cubicBezTo>
                  <a:cubicBezTo>
                    <a:pt x="123" y="191"/>
                    <a:pt x="126" y="187"/>
                    <a:pt x="126" y="180"/>
                  </a:cubicBezTo>
                  <a:cubicBezTo>
                    <a:pt x="126" y="82"/>
                    <a:pt x="126" y="82"/>
                    <a:pt x="126" y="82"/>
                  </a:cubicBezTo>
                  <a:cubicBezTo>
                    <a:pt x="126" y="74"/>
                    <a:pt x="123" y="66"/>
                    <a:pt x="118" y="64"/>
                  </a:cubicBezTo>
                  <a:close/>
                </a:path>
              </a:pathLst>
            </a:custGeom>
            <a:solidFill>
              <a:srgbClr val="E8A4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8" name="iṥliďe">
              <a:extLst>
                <a:ext uri="{FF2B5EF4-FFF2-40B4-BE49-F238E27FC236}">
                  <a16:creationId xmlns:a16="http://schemas.microsoft.com/office/drawing/2014/main" xmlns="" id="{606A6D6F-DF77-4FB9-8A20-791A9D6D9528}"/>
                </a:ext>
              </a:extLst>
            </p:cNvPr>
            <p:cNvSpPr/>
            <p:nvPr/>
          </p:nvSpPr>
          <p:spPr bwMode="auto">
            <a:xfrm>
              <a:off x="4676775" y="2243138"/>
              <a:ext cx="25400" cy="52388"/>
            </a:xfrm>
            <a:custGeom>
              <a:avLst/>
              <a:gdLst>
                <a:gd name="T0" fmla="*/ 8 w 8"/>
                <a:gd name="T1" fmla="*/ 11 h 16"/>
                <a:gd name="T2" fmla="*/ 4 w 8"/>
                <a:gd name="T3" fmla="*/ 15 h 16"/>
                <a:gd name="T4" fmla="*/ 0 w 8"/>
                <a:gd name="T5" fmla="*/ 6 h 16"/>
                <a:gd name="T6" fmla="*/ 4 w 8"/>
                <a:gd name="T7" fmla="*/ 1 h 16"/>
                <a:gd name="T8" fmla="*/ 8 w 8"/>
                <a:gd name="T9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8" y="11"/>
                  </a:moveTo>
                  <a:cubicBezTo>
                    <a:pt x="8" y="14"/>
                    <a:pt x="6" y="16"/>
                    <a:pt x="4" y="15"/>
                  </a:cubicBezTo>
                  <a:cubicBezTo>
                    <a:pt x="2" y="14"/>
                    <a:pt x="0" y="10"/>
                    <a:pt x="0" y="6"/>
                  </a:cubicBezTo>
                  <a:cubicBezTo>
                    <a:pt x="0" y="2"/>
                    <a:pt x="2" y="0"/>
                    <a:pt x="4" y="1"/>
                  </a:cubicBezTo>
                  <a:cubicBezTo>
                    <a:pt x="6" y="3"/>
                    <a:pt x="8" y="7"/>
                    <a:pt x="8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9" name="iṣ1îḓè">
              <a:extLst>
                <a:ext uri="{FF2B5EF4-FFF2-40B4-BE49-F238E27FC236}">
                  <a16:creationId xmlns:a16="http://schemas.microsoft.com/office/drawing/2014/main" xmlns="" id="{ECE83344-20E4-45BA-B569-81E9A21FBA22}"/>
                </a:ext>
              </a:extLst>
            </p:cNvPr>
            <p:cNvSpPr/>
            <p:nvPr/>
          </p:nvSpPr>
          <p:spPr bwMode="auto">
            <a:xfrm>
              <a:off x="4756150" y="2289176"/>
              <a:ext cx="25400" cy="55563"/>
            </a:xfrm>
            <a:custGeom>
              <a:avLst/>
              <a:gdLst>
                <a:gd name="T0" fmla="*/ 8 w 8"/>
                <a:gd name="T1" fmla="*/ 11 h 17"/>
                <a:gd name="T2" fmla="*/ 4 w 8"/>
                <a:gd name="T3" fmla="*/ 15 h 17"/>
                <a:gd name="T4" fmla="*/ 0 w 8"/>
                <a:gd name="T5" fmla="*/ 6 h 17"/>
                <a:gd name="T6" fmla="*/ 4 w 8"/>
                <a:gd name="T7" fmla="*/ 1 h 17"/>
                <a:gd name="T8" fmla="*/ 8 w 8"/>
                <a:gd name="T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7">
                  <a:moveTo>
                    <a:pt x="8" y="11"/>
                  </a:moveTo>
                  <a:cubicBezTo>
                    <a:pt x="8" y="15"/>
                    <a:pt x="6" y="17"/>
                    <a:pt x="4" y="15"/>
                  </a:cubicBezTo>
                  <a:cubicBezTo>
                    <a:pt x="2" y="14"/>
                    <a:pt x="0" y="10"/>
                    <a:pt x="0" y="6"/>
                  </a:cubicBezTo>
                  <a:cubicBezTo>
                    <a:pt x="0" y="2"/>
                    <a:pt x="2" y="0"/>
                    <a:pt x="4" y="1"/>
                  </a:cubicBezTo>
                  <a:cubicBezTo>
                    <a:pt x="6" y="3"/>
                    <a:pt x="8" y="7"/>
                    <a:pt x="8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0" name="išľiďè">
              <a:extLst>
                <a:ext uri="{FF2B5EF4-FFF2-40B4-BE49-F238E27FC236}">
                  <a16:creationId xmlns:a16="http://schemas.microsoft.com/office/drawing/2014/main" xmlns="" id="{9DBDE69D-40DA-490D-BD51-23151CEBDF54}"/>
                </a:ext>
              </a:extLst>
            </p:cNvPr>
            <p:cNvSpPr/>
            <p:nvPr/>
          </p:nvSpPr>
          <p:spPr bwMode="auto">
            <a:xfrm>
              <a:off x="4833938" y="2335213"/>
              <a:ext cx="26988" cy="55563"/>
            </a:xfrm>
            <a:custGeom>
              <a:avLst/>
              <a:gdLst>
                <a:gd name="T0" fmla="*/ 8 w 8"/>
                <a:gd name="T1" fmla="*/ 11 h 17"/>
                <a:gd name="T2" fmla="*/ 4 w 8"/>
                <a:gd name="T3" fmla="*/ 16 h 17"/>
                <a:gd name="T4" fmla="*/ 0 w 8"/>
                <a:gd name="T5" fmla="*/ 6 h 17"/>
                <a:gd name="T6" fmla="*/ 4 w 8"/>
                <a:gd name="T7" fmla="*/ 2 h 17"/>
                <a:gd name="T8" fmla="*/ 8 w 8"/>
                <a:gd name="T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7">
                  <a:moveTo>
                    <a:pt x="8" y="11"/>
                  </a:moveTo>
                  <a:cubicBezTo>
                    <a:pt x="8" y="15"/>
                    <a:pt x="6" y="17"/>
                    <a:pt x="4" y="16"/>
                  </a:cubicBezTo>
                  <a:cubicBezTo>
                    <a:pt x="2" y="14"/>
                    <a:pt x="0" y="10"/>
                    <a:pt x="0" y="6"/>
                  </a:cubicBezTo>
                  <a:cubicBezTo>
                    <a:pt x="0" y="2"/>
                    <a:pt x="2" y="0"/>
                    <a:pt x="4" y="2"/>
                  </a:cubicBezTo>
                  <a:cubicBezTo>
                    <a:pt x="6" y="3"/>
                    <a:pt x="8" y="7"/>
                    <a:pt x="8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1" name="îsḷídê">
              <a:extLst>
                <a:ext uri="{FF2B5EF4-FFF2-40B4-BE49-F238E27FC236}">
                  <a16:creationId xmlns:a16="http://schemas.microsoft.com/office/drawing/2014/main" xmlns="" id="{90177C53-EDD1-4587-B114-66464328D944}"/>
                </a:ext>
              </a:extLst>
            </p:cNvPr>
            <p:cNvSpPr/>
            <p:nvPr/>
          </p:nvSpPr>
          <p:spPr bwMode="auto">
            <a:xfrm>
              <a:off x="5992813" y="2760663"/>
              <a:ext cx="446088" cy="631825"/>
            </a:xfrm>
            <a:custGeom>
              <a:avLst/>
              <a:gdLst>
                <a:gd name="T0" fmla="*/ 20 w 135"/>
                <a:gd name="T1" fmla="*/ 1 h 192"/>
                <a:gd name="T2" fmla="*/ 15 w 135"/>
                <a:gd name="T3" fmla="*/ 1 h 192"/>
                <a:gd name="T4" fmla="*/ 15 w 135"/>
                <a:gd name="T5" fmla="*/ 1 h 192"/>
                <a:gd name="T6" fmla="*/ 14 w 135"/>
                <a:gd name="T7" fmla="*/ 1 h 192"/>
                <a:gd name="T8" fmla="*/ 13 w 135"/>
                <a:gd name="T9" fmla="*/ 1 h 192"/>
                <a:gd name="T10" fmla="*/ 12 w 135"/>
                <a:gd name="T11" fmla="*/ 2 h 192"/>
                <a:gd name="T12" fmla="*/ 11 w 135"/>
                <a:gd name="T13" fmla="*/ 2 h 192"/>
                <a:gd name="T14" fmla="*/ 11 w 135"/>
                <a:gd name="T15" fmla="*/ 2 h 192"/>
                <a:gd name="T16" fmla="*/ 10 w 135"/>
                <a:gd name="T17" fmla="*/ 2 h 192"/>
                <a:gd name="T18" fmla="*/ 9 w 135"/>
                <a:gd name="T19" fmla="*/ 3 h 192"/>
                <a:gd name="T20" fmla="*/ 8 w 135"/>
                <a:gd name="T21" fmla="*/ 3 h 192"/>
                <a:gd name="T22" fmla="*/ 8 w 135"/>
                <a:gd name="T23" fmla="*/ 3 h 192"/>
                <a:gd name="T24" fmla="*/ 7 w 135"/>
                <a:gd name="T25" fmla="*/ 3 h 192"/>
                <a:gd name="T26" fmla="*/ 6 w 135"/>
                <a:gd name="T27" fmla="*/ 4 h 192"/>
                <a:gd name="T28" fmla="*/ 5 w 135"/>
                <a:gd name="T29" fmla="*/ 4 h 192"/>
                <a:gd name="T30" fmla="*/ 5 w 135"/>
                <a:gd name="T31" fmla="*/ 4 h 192"/>
                <a:gd name="T32" fmla="*/ 0 w 135"/>
                <a:gd name="T33" fmla="*/ 14 h 192"/>
                <a:gd name="T34" fmla="*/ 8 w 135"/>
                <a:gd name="T35" fmla="*/ 130 h 192"/>
                <a:gd name="T36" fmla="*/ 23 w 135"/>
                <a:gd name="T37" fmla="*/ 169 h 192"/>
                <a:gd name="T38" fmla="*/ 23 w 135"/>
                <a:gd name="T39" fmla="*/ 169 h 192"/>
                <a:gd name="T40" fmla="*/ 24 w 135"/>
                <a:gd name="T41" fmla="*/ 169 h 192"/>
                <a:gd name="T42" fmla="*/ 24 w 135"/>
                <a:gd name="T43" fmla="*/ 169 h 192"/>
                <a:gd name="T44" fmla="*/ 25 w 135"/>
                <a:gd name="T45" fmla="*/ 169 h 192"/>
                <a:gd name="T46" fmla="*/ 25 w 135"/>
                <a:gd name="T47" fmla="*/ 168 h 192"/>
                <a:gd name="T48" fmla="*/ 25 w 135"/>
                <a:gd name="T49" fmla="*/ 168 h 192"/>
                <a:gd name="T50" fmla="*/ 26 w 135"/>
                <a:gd name="T51" fmla="*/ 168 h 192"/>
                <a:gd name="T52" fmla="*/ 26 w 135"/>
                <a:gd name="T53" fmla="*/ 168 h 192"/>
                <a:gd name="T54" fmla="*/ 26 w 135"/>
                <a:gd name="T55" fmla="*/ 168 h 192"/>
                <a:gd name="T56" fmla="*/ 27 w 135"/>
                <a:gd name="T57" fmla="*/ 168 h 192"/>
                <a:gd name="T58" fmla="*/ 27 w 135"/>
                <a:gd name="T59" fmla="*/ 168 h 192"/>
                <a:gd name="T60" fmla="*/ 28 w 135"/>
                <a:gd name="T61" fmla="*/ 168 h 192"/>
                <a:gd name="T62" fmla="*/ 28 w 135"/>
                <a:gd name="T63" fmla="*/ 167 h 192"/>
                <a:gd name="T64" fmla="*/ 28 w 135"/>
                <a:gd name="T65" fmla="*/ 167 h 192"/>
                <a:gd name="T66" fmla="*/ 29 w 135"/>
                <a:gd name="T67" fmla="*/ 167 h 192"/>
                <a:gd name="T68" fmla="*/ 29 w 135"/>
                <a:gd name="T69" fmla="*/ 167 h 192"/>
                <a:gd name="T70" fmla="*/ 30 w 135"/>
                <a:gd name="T71" fmla="*/ 167 h 192"/>
                <a:gd name="T72" fmla="*/ 30 w 135"/>
                <a:gd name="T73" fmla="*/ 167 h 192"/>
                <a:gd name="T74" fmla="*/ 30 w 135"/>
                <a:gd name="T75" fmla="*/ 167 h 192"/>
                <a:gd name="T76" fmla="*/ 31 w 135"/>
                <a:gd name="T77" fmla="*/ 166 h 192"/>
                <a:gd name="T78" fmla="*/ 31 w 135"/>
                <a:gd name="T79" fmla="*/ 166 h 192"/>
                <a:gd name="T80" fmla="*/ 31 w 135"/>
                <a:gd name="T81" fmla="*/ 166 h 192"/>
                <a:gd name="T82" fmla="*/ 32 w 135"/>
                <a:gd name="T83" fmla="*/ 166 h 192"/>
                <a:gd name="T84" fmla="*/ 32 w 135"/>
                <a:gd name="T85" fmla="*/ 166 h 192"/>
                <a:gd name="T86" fmla="*/ 33 w 135"/>
                <a:gd name="T87" fmla="*/ 166 h 192"/>
                <a:gd name="T88" fmla="*/ 33 w 135"/>
                <a:gd name="T89" fmla="*/ 166 h 192"/>
                <a:gd name="T90" fmla="*/ 33 w 135"/>
                <a:gd name="T91" fmla="*/ 166 h 192"/>
                <a:gd name="T92" fmla="*/ 34 w 135"/>
                <a:gd name="T93" fmla="*/ 165 h 192"/>
                <a:gd name="T94" fmla="*/ 34 w 135"/>
                <a:gd name="T95" fmla="*/ 165 h 192"/>
                <a:gd name="T96" fmla="*/ 35 w 135"/>
                <a:gd name="T97" fmla="*/ 165 h 192"/>
                <a:gd name="T98" fmla="*/ 35 w 135"/>
                <a:gd name="T99" fmla="*/ 165 h 192"/>
                <a:gd name="T100" fmla="*/ 118 w 135"/>
                <a:gd name="T101" fmla="*/ 191 h 192"/>
                <a:gd name="T102" fmla="*/ 123 w 135"/>
                <a:gd name="T103" fmla="*/ 191 h 192"/>
                <a:gd name="T104" fmla="*/ 135 w 135"/>
                <a:gd name="T105" fmla="*/ 178 h 192"/>
                <a:gd name="T106" fmla="*/ 128 w 135"/>
                <a:gd name="T107" fmla="*/ 6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192">
                  <a:moveTo>
                    <a:pt x="128" y="62"/>
                  </a:moveTo>
                  <a:cubicBezTo>
                    <a:pt x="20" y="1"/>
                    <a:pt x="20" y="1"/>
                    <a:pt x="20" y="1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2" y="5"/>
                    <a:pt x="0" y="9"/>
                    <a:pt x="0" y="14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19"/>
                    <a:pt x="3" y="127"/>
                    <a:pt x="8" y="130"/>
                  </a:cubicBezTo>
                  <a:cubicBezTo>
                    <a:pt x="23" y="139"/>
                    <a:pt x="23" y="139"/>
                    <a:pt x="23" y="139"/>
                  </a:cubicBezTo>
                  <a:cubicBezTo>
                    <a:pt x="23" y="169"/>
                    <a:pt x="23" y="169"/>
                    <a:pt x="23" y="169"/>
                  </a:cubicBezTo>
                  <a:cubicBezTo>
                    <a:pt x="23" y="169"/>
                    <a:pt x="23" y="169"/>
                    <a:pt x="23" y="169"/>
                  </a:cubicBezTo>
                  <a:cubicBezTo>
                    <a:pt x="23" y="169"/>
                    <a:pt x="23" y="169"/>
                    <a:pt x="23" y="169"/>
                  </a:cubicBezTo>
                  <a:cubicBezTo>
                    <a:pt x="24" y="169"/>
                    <a:pt x="24" y="169"/>
                    <a:pt x="24" y="169"/>
                  </a:cubicBezTo>
                  <a:cubicBezTo>
                    <a:pt x="24" y="169"/>
                    <a:pt x="24" y="169"/>
                    <a:pt x="24" y="169"/>
                  </a:cubicBezTo>
                  <a:cubicBezTo>
                    <a:pt x="24" y="168"/>
                    <a:pt x="24" y="168"/>
                    <a:pt x="24" y="168"/>
                  </a:cubicBezTo>
                  <a:cubicBezTo>
                    <a:pt x="24" y="169"/>
                    <a:pt x="24" y="169"/>
                    <a:pt x="24" y="169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5" y="169"/>
                    <a:pt x="25" y="169"/>
                    <a:pt x="25" y="169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7" y="168"/>
                    <a:pt x="27" y="168"/>
                    <a:pt x="27" y="168"/>
                  </a:cubicBezTo>
                  <a:cubicBezTo>
                    <a:pt x="27" y="168"/>
                    <a:pt x="27" y="168"/>
                    <a:pt x="27" y="168"/>
                  </a:cubicBezTo>
                  <a:cubicBezTo>
                    <a:pt x="27" y="167"/>
                    <a:pt x="27" y="167"/>
                    <a:pt x="27" y="167"/>
                  </a:cubicBezTo>
                  <a:cubicBezTo>
                    <a:pt x="27" y="168"/>
                    <a:pt x="27" y="168"/>
                    <a:pt x="27" y="168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8"/>
                    <a:pt x="28" y="168"/>
                    <a:pt x="28" y="168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30" y="167"/>
                    <a:pt x="30" y="167"/>
                    <a:pt x="30" y="167"/>
                  </a:cubicBezTo>
                  <a:cubicBezTo>
                    <a:pt x="30" y="167"/>
                    <a:pt x="30" y="167"/>
                    <a:pt x="30" y="167"/>
                  </a:cubicBezTo>
                  <a:cubicBezTo>
                    <a:pt x="30" y="167"/>
                    <a:pt x="30" y="167"/>
                    <a:pt x="30" y="167"/>
                  </a:cubicBezTo>
                  <a:cubicBezTo>
                    <a:pt x="30" y="167"/>
                    <a:pt x="30" y="167"/>
                    <a:pt x="30" y="167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30" y="167"/>
                    <a:pt x="30" y="167"/>
                    <a:pt x="30" y="167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3" y="166"/>
                    <a:pt x="33" y="166"/>
                    <a:pt x="33" y="166"/>
                  </a:cubicBezTo>
                  <a:cubicBezTo>
                    <a:pt x="33" y="166"/>
                    <a:pt x="33" y="166"/>
                    <a:pt x="33" y="166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3" y="166"/>
                    <a:pt x="33" y="166"/>
                    <a:pt x="33" y="166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3" y="166"/>
                    <a:pt x="33" y="166"/>
                    <a:pt x="33" y="166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48" y="154"/>
                    <a:pt x="48" y="154"/>
                    <a:pt x="48" y="154"/>
                  </a:cubicBezTo>
                  <a:cubicBezTo>
                    <a:pt x="118" y="191"/>
                    <a:pt x="118" y="191"/>
                    <a:pt x="118" y="191"/>
                  </a:cubicBezTo>
                  <a:cubicBezTo>
                    <a:pt x="120" y="192"/>
                    <a:pt x="121" y="192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31" y="188"/>
                    <a:pt x="135" y="188"/>
                    <a:pt x="135" y="178"/>
                  </a:cubicBezTo>
                  <a:cubicBezTo>
                    <a:pt x="135" y="80"/>
                    <a:pt x="135" y="80"/>
                    <a:pt x="135" y="80"/>
                  </a:cubicBezTo>
                  <a:cubicBezTo>
                    <a:pt x="135" y="72"/>
                    <a:pt x="132" y="64"/>
                    <a:pt x="128" y="62"/>
                  </a:cubicBez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2" name="išḻîḍê">
              <a:extLst>
                <a:ext uri="{FF2B5EF4-FFF2-40B4-BE49-F238E27FC236}">
                  <a16:creationId xmlns:a16="http://schemas.microsoft.com/office/drawing/2014/main" xmlns="" id="{AC26256F-28A6-430B-BAF0-F88AC7EE0C68}"/>
                </a:ext>
              </a:extLst>
            </p:cNvPr>
            <p:cNvSpPr/>
            <p:nvPr/>
          </p:nvSpPr>
          <p:spPr bwMode="auto">
            <a:xfrm>
              <a:off x="5992813" y="2767013"/>
              <a:ext cx="415925" cy="630238"/>
            </a:xfrm>
            <a:custGeom>
              <a:avLst/>
              <a:gdLst>
                <a:gd name="T0" fmla="*/ 118 w 126"/>
                <a:gd name="T1" fmla="*/ 64 h 191"/>
                <a:gd name="T2" fmla="*/ 8 w 126"/>
                <a:gd name="T3" fmla="*/ 3 h 191"/>
                <a:gd name="T4" fmla="*/ 0 w 126"/>
                <a:gd name="T5" fmla="*/ 12 h 191"/>
                <a:gd name="T6" fmla="*/ 0 w 126"/>
                <a:gd name="T7" fmla="*/ 110 h 191"/>
                <a:gd name="T8" fmla="*/ 8 w 126"/>
                <a:gd name="T9" fmla="*/ 128 h 191"/>
                <a:gd name="T10" fmla="*/ 23 w 126"/>
                <a:gd name="T11" fmla="*/ 137 h 191"/>
                <a:gd name="T12" fmla="*/ 23 w 126"/>
                <a:gd name="T13" fmla="*/ 167 h 191"/>
                <a:gd name="T14" fmla="*/ 43 w 126"/>
                <a:gd name="T15" fmla="*/ 149 h 191"/>
                <a:gd name="T16" fmla="*/ 118 w 126"/>
                <a:gd name="T17" fmla="*/ 189 h 191"/>
                <a:gd name="T18" fmla="*/ 126 w 126"/>
                <a:gd name="T19" fmla="*/ 180 h 191"/>
                <a:gd name="T20" fmla="*/ 126 w 126"/>
                <a:gd name="T21" fmla="*/ 82 h 191"/>
                <a:gd name="T22" fmla="*/ 118 w 126"/>
                <a:gd name="T23" fmla="*/ 6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6" h="191">
                  <a:moveTo>
                    <a:pt x="118" y="64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3" y="0"/>
                    <a:pt x="0" y="4"/>
                    <a:pt x="0" y="12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17"/>
                    <a:pt x="3" y="125"/>
                    <a:pt x="8" y="128"/>
                  </a:cubicBezTo>
                  <a:cubicBezTo>
                    <a:pt x="23" y="137"/>
                    <a:pt x="23" y="137"/>
                    <a:pt x="23" y="137"/>
                  </a:cubicBezTo>
                  <a:cubicBezTo>
                    <a:pt x="23" y="167"/>
                    <a:pt x="23" y="167"/>
                    <a:pt x="23" y="167"/>
                  </a:cubicBezTo>
                  <a:cubicBezTo>
                    <a:pt x="43" y="149"/>
                    <a:pt x="43" y="149"/>
                    <a:pt x="43" y="149"/>
                  </a:cubicBezTo>
                  <a:cubicBezTo>
                    <a:pt x="118" y="189"/>
                    <a:pt x="118" y="189"/>
                    <a:pt x="118" y="189"/>
                  </a:cubicBezTo>
                  <a:cubicBezTo>
                    <a:pt x="123" y="191"/>
                    <a:pt x="126" y="187"/>
                    <a:pt x="126" y="180"/>
                  </a:cubicBezTo>
                  <a:cubicBezTo>
                    <a:pt x="126" y="82"/>
                    <a:pt x="126" y="82"/>
                    <a:pt x="126" y="82"/>
                  </a:cubicBezTo>
                  <a:cubicBezTo>
                    <a:pt x="126" y="74"/>
                    <a:pt x="123" y="66"/>
                    <a:pt x="118" y="64"/>
                  </a:cubicBezTo>
                  <a:close/>
                </a:path>
              </a:pathLst>
            </a:custGeom>
            <a:solidFill>
              <a:srgbClr val="E8A4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3" name="í$líḍè">
              <a:extLst>
                <a:ext uri="{FF2B5EF4-FFF2-40B4-BE49-F238E27FC236}">
                  <a16:creationId xmlns:a16="http://schemas.microsoft.com/office/drawing/2014/main" xmlns="" id="{948CE657-1E6F-4555-B388-733EABF72756}"/>
                </a:ext>
              </a:extLst>
            </p:cNvPr>
            <p:cNvSpPr/>
            <p:nvPr/>
          </p:nvSpPr>
          <p:spPr bwMode="auto">
            <a:xfrm>
              <a:off x="6102350" y="3021013"/>
              <a:ext cx="25400" cy="52388"/>
            </a:xfrm>
            <a:custGeom>
              <a:avLst/>
              <a:gdLst>
                <a:gd name="T0" fmla="*/ 8 w 8"/>
                <a:gd name="T1" fmla="*/ 11 h 16"/>
                <a:gd name="T2" fmla="*/ 4 w 8"/>
                <a:gd name="T3" fmla="*/ 15 h 16"/>
                <a:gd name="T4" fmla="*/ 0 w 8"/>
                <a:gd name="T5" fmla="*/ 6 h 16"/>
                <a:gd name="T6" fmla="*/ 4 w 8"/>
                <a:gd name="T7" fmla="*/ 1 h 16"/>
                <a:gd name="T8" fmla="*/ 8 w 8"/>
                <a:gd name="T9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8" y="11"/>
                  </a:moveTo>
                  <a:cubicBezTo>
                    <a:pt x="8" y="14"/>
                    <a:pt x="6" y="16"/>
                    <a:pt x="4" y="15"/>
                  </a:cubicBezTo>
                  <a:cubicBezTo>
                    <a:pt x="2" y="14"/>
                    <a:pt x="0" y="10"/>
                    <a:pt x="0" y="6"/>
                  </a:cubicBezTo>
                  <a:cubicBezTo>
                    <a:pt x="0" y="2"/>
                    <a:pt x="2" y="0"/>
                    <a:pt x="4" y="1"/>
                  </a:cubicBezTo>
                  <a:cubicBezTo>
                    <a:pt x="6" y="3"/>
                    <a:pt x="8" y="7"/>
                    <a:pt x="8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4" name="îṡlïde">
              <a:extLst>
                <a:ext uri="{FF2B5EF4-FFF2-40B4-BE49-F238E27FC236}">
                  <a16:creationId xmlns:a16="http://schemas.microsoft.com/office/drawing/2014/main" xmlns="" id="{13A5CC31-EB04-4A47-ABC6-23B5E0328674}"/>
                </a:ext>
              </a:extLst>
            </p:cNvPr>
            <p:cNvSpPr/>
            <p:nvPr/>
          </p:nvSpPr>
          <p:spPr bwMode="auto">
            <a:xfrm>
              <a:off x="6180138" y="3067051"/>
              <a:ext cx="26988" cy="55563"/>
            </a:xfrm>
            <a:custGeom>
              <a:avLst/>
              <a:gdLst>
                <a:gd name="T0" fmla="*/ 8 w 8"/>
                <a:gd name="T1" fmla="*/ 11 h 17"/>
                <a:gd name="T2" fmla="*/ 4 w 8"/>
                <a:gd name="T3" fmla="*/ 15 h 17"/>
                <a:gd name="T4" fmla="*/ 0 w 8"/>
                <a:gd name="T5" fmla="*/ 6 h 17"/>
                <a:gd name="T6" fmla="*/ 4 w 8"/>
                <a:gd name="T7" fmla="*/ 1 h 17"/>
                <a:gd name="T8" fmla="*/ 8 w 8"/>
                <a:gd name="T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7">
                  <a:moveTo>
                    <a:pt x="8" y="11"/>
                  </a:moveTo>
                  <a:cubicBezTo>
                    <a:pt x="8" y="15"/>
                    <a:pt x="6" y="17"/>
                    <a:pt x="4" y="15"/>
                  </a:cubicBezTo>
                  <a:cubicBezTo>
                    <a:pt x="2" y="14"/>
                    <a:pt x="0" y="10"/>
                    <a:pt x="0" y="6"/>
                  </a:cubicBezTo>
                  <a:cubicBezTo>
                    <a:pt x="0" y="2"/>
                    <a:pt x="2" y="0"/>
                    <a:pt x="4" y="1"/>
                  </a:cubicBezTo>
                  <a:cubicBezTo>
                    <a:pt x="6" y="3"/>
                    <a:pt x="8" y="7"/>
                    <a:pt x="8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5" name="ís1íḍe">
              <a:extLst>
                <a:ext uri="{FF2B5EF4-FFF2-40B4-BE49-F238E27FC236}">
                  <a16:creationId xmlns:a16="http://schemas.microsoft.com/office/drawing/2014/main" xmlns="" id="{EF009E23-3DAA-421D-9649-7612110D32C4}"/>
                </a:ext>
              </a:extLst>
            </p:cNvPr>
            <p:cNvSpPr/>
            <p:nvPr/>
          </p:nvSpPr>
          <p:spPr bwMode="auto">
            <a:xfrm>
              <a:off x="6259513" y="3113088"/>
              <a:ext cx="26988" cy="55563"/>
            </a:xfrm>
            <a:custGeom>
              <a:avLst/>
              <a:gdLst>
                <a:gd name="T0" fmla="*/ 8 w 8"/>
                <a:gd name="T1" fmla="*/ 11 h 17"/>
                <a:gd name="T2" fmla="*/ 4 w 8"/>
                <a:gd name="T3" fmla="*/ 16 h 17"/>
                <a:gd name="T4" fmla="*/ 0 w 8"/>
                <a:gd name="T5" fmla="*/ 6 h 17"/>
                <a:gd name="T6" fmla="*/ 4 w 8"/>
                <a:gd name="T7" fmla="*/ 2 h 17"/>
                <a:gd name="T8" fmla="*/ 8 w 8"/>
                <a:gd name="T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7">
                  <a:moveTo>
                    <a:pt x="8" y="11"/>
                  </a:moveTo>
                  <a:cubicBezTo>
                    <a:pt x="8" y="15"/>
                    <a:pt x="6" y="17"/>
                    <a:pt x="4" y="16"/>
                  </a:cubicBezTo>
                  <a:cubicBezTo>
                    <a:pt x="2" y="14"/>
                    <a:pt x="0" y="10"/>
                    <a:pt x="0" y="6"/>
                  </a:cubicBezTo>
                  <a:cubicBezTo>
                    <a:pt x="0" y="2"/>
                    <a:pt x="2" y="0"/>
                    <a:pt x="4" y="2"/>
                  </a:cubicBezTo>
                  <a:cubicBezTo>
                    <a:pt x="6" y="3"/>
                    <a:pt x="8" y="7"/>
                    <a:pt x="8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6" name="íSľiďe">
              <a:extLst>
                <a:ext uri="{FF2B5EF4-FFF2-40B4-BE49-F238E27FC236}">
                  <a16:creationId xmlns:a16="http://schemas.microsoft.com/office/drawing/2014/main" xmlns="" id="{EADA1F31-5463-4CB0-BAE3-786D1FB53325}"/>
                </a:ext>
              </a:extLst>
            </p:cNvPr>
            <p:cNvSpPr/>
            <p:nvPr/>
          </p:nvSpPr>
          <p:spPr bwMode="auto">
            <a:xfrm>
              <a:off x="7510463" y="3560763"/>
              <a:ext cx="446088" cy="630238"/>
            </a:xfrm>
            <a:custGeom>
              <a:avLst/>
              <a:gdLst>
                <a:gd name="T0" fmla="*/ 20 w 135"/>
                <a:gd name="T1" fmla="*/ 1 h 191"/>
                <a:gd name="T2" fmla="*/ 15 w 135"/>
                <a:gd name="T3" fmla="*/ 0 h 191"/>
                <a:gd name="T4" fmla="*/ 15 w 135"/>
                <a:gd name="T5" fmla="*/ 1 h 191"/>
                <a:gd name="T6" fmla="*/ 14 w 135"/>
                <a:gd name="T7" fmla="*/ 1 h 191"/>
                <a:gd name="T8" fmla="*/ 13 w 135"/>
                <a:gd name="T9" fmla="*/ 1 h 191"/>
                <a:gd name="T10" fmla="*/ 12 w 135"/>
                <a:gd name="T11" fmla="*/ 1 h 191"/>
                <a:gd name="T12" fmla="*/ 11 w 135"/>
                <a:gd name="T13" fmla="*/ 2 h 191"/>
                <a:gd name="T14" fmla="*/ 11 w 135"/>
                <a:gd name="T15" fmla="*/ 2 h 191"/>
                <a:gd name="T16" fmla="*/ 10 w 135"/>
                <a:gd name="T17" fmla="*/ 2 h 191"/>
                <a:gd name="T18" fmla="*/ 9 w 135"/>
                <a:gd name="T19" fmla="*/ 3 h 191"/>
                <a:gd name="T20" fmla="*/ 8 w 135"/>
                <a:gd name="T21" fmla="*/ 3 h 191"/>
                <a:gd name="T22" fmla="*/ 8 w 135"/>
                <a:gd name="T23" fmla="*/ 3 h 191"/>
                <a:gd name="T24" fmla="*/ 7 w 135"/>
                <a:gd name="T25" fmla="*/ 3 h 191"/>
                <a:gd name="T26" fmla="*/ 6 w 135"/>
                <a:gd name="T27" fmla="*/ 4 h 191"/>
                <a:gd name="T28" fmla="*/ 5 w 135"/>
                <a:gd name="T29" fmla="*/ 4 h 191"/>
                <a:gd name="T30" fmla="*/ 4 w 135"/>
                <a:gd name="T31" fmla="*/ 4 h 191"/>
                <a:gd name="T32" fmla="*/ 0 w 135"/>
                <a:gd name="T33" fmla="*/ 14 h 191"/>
                <a:gd name="T34" fmla="*/ 8 w 135"/>
                <a:gd name="T35" fmla="*/ 130 h 191"/>
                <a:gd name="T36" fmla="*/ 23 w 135"/>
                <a:gd name="T37" fmla="*/ 169 h 191"/>
                <a:gd name="T38" fmla="*/ 23 w 135"/>
                <a:gd name="T39" fmla="*/ 169 h 191"/>
                <a:gd name="T40" fmla="*/ 24 w 135"/>
                <a:gd name="T41" fmla="*/ 169 h 191"/>
                <a:gd name="T42" fmla="*/ 24 w 135"/>
                <a:gd name="T43" fmla="*/ 169 h 191"/>
                <a:gd name="T44" fmla="*/ 24 w 135"/>
                <a:gd name="T45" fmla="*/ 168 h 191"/>
                <a:gd name="T46" fmla="*/ 25 w 135"/>
                <a:gd name="T47" fmla="*/ 168 h 191"/>
                <a:gd name="T48" fmla="*/ 25 w 135"/>
                <a:gd name="T49" fmla="*/ 168 h 191"/>
                <a:gd name="T50" fmla="*/ 26 w 135"/>
                <a:gd name="T51" fmla="*/ 168 h 191"/>
                <a:gd name="T52" fmla="*/ 26 w 135"/>
                <a:gd name="T53" fmla="*/ 168 h 191"/>
                <a:gd name="T54" fmla="*/ 26 w 135"/>
                <a:gd name="T55" fmla="*/ 168 h 191"/>
                <a:gd name="T56" fmla="*/ 27 w 135"/>
                <a:gd name="T57" fmla="*/ 168 h 191"/>
                <a:gd name="T58" fmla="*/ 27 w 135"/>
                <a:gd name="T59" fmla="*/ 167 h 191"/>
                <a:gd name="T60" fmla="*/ 28 w 135"/>
                <a:gd name="T61" fmla="*/ 167 h 191"/>
                <a:gd name="T62" fmla="*/ 28 w 135"/>
                <a:gd name="T63" fmla="*/ 167 h 191"/>
                <a:gd name="T64" fmla="*/ 28 w 135"/>
                <a:gd name="T65" fmla="*/ 167 h 191"/>
                <a:gd name="T66" fmla="*/ 29 w 135"/>
                <a:gd name="T67" fmla="*/ 167 h 191"/>
                <a:gd name="T68" fmla="*/ 29 w 135"/>
                <a:gd name="T69" fmla="*/ 167 h 191"/>
                <a:gd name="T70" fmla="*/ 30 w 135"/>
                <a:gd name="T71" fmla="*/ 167 h 191"/>
                <a:gd name="T72" fmla="*/ 30 w 135"/>
                <a:gd name="T73" fmla="*/ 167 h 191"/>
                <a:gd name="T74" fmla="*/ 30 w 135"/>
                <a:gd name="T75" fmla="*/ 166 h 191"/>
                <a:gd name="T76" fmla="*/ 31 w 135"/>
                <a:gd name="T77" fmla="*/ 166 h 191"/>
                <a:gd name="T78" fmla="*/ 31 w 135"/>
                <a:gd name="T79" fmla="*/ 166 h 191"/>
                <a:gd name="T80" fmla="*/ 31 w 135"/>
                <a:gd name="T81" fmla="*/ 166 h 191"/>
                <a:gd name="T82" fmla="*/ 32 w 135"/>
                <a:gd name="T83" fmla="*/ 166 h 191"/>
                <a:gd name="T84" fmla="*/ 32 w 135"/>
                <a:gd name="T85" fmla="*/ 166 h 191"/>
                <a:gd name="T86" fmla="*/ 33 w 135"/>
                <a:gd name="T87" fmla="*/ 166 h 191"/>
                <a:gd name="T88" fmla="*/ 33 w 135"/>
                <a:gd name="T89" fmla="*/ 166 h 191"/>
                <a:gd name="T90" fmla="*/ 33 w 135"/>
                <a:gd name="T91" fmla="*/ 165 h 191"/>
                <a:gd name="T92" fmla="*/ 34 w 135"/>
                <a:gd name="T93" fmla="*/ 165 h 191"/>
                <a:gd name="T94" fmla="*/ 34 w 135"/>
                <a:gd name="T95" fmla="*/ 165 h 191"/>
                <a:gd name="T96" fmla="*/ 35 w 135"/>
                <a:gd name="T97" fmla="*/ 165 h 191"/>
                <a:gd name="T98" fmla="*/ 35 w 135"/>
                <a:gd name="T99" fmla="*/ 165 h 191"/>
                <a:gd name="T100" fmla="*/ 118 w 135"/>
                <a:gd name="T101" fmla="*/ 191 h 191"/>
                <a:gd name="T102" fmla="*/ 123 w 135"/>
                <a:gd name="T103" fmla="*/ 191 h 191"/>
                <a:gd name="T104" fmla="*/ 135 w 135"/>
                <a:gd name="T105" fmla="*/ 178 h 191"/>
                <a:gd name="T106" fmla="*/ 128 w 135"/>
                <a:gd name="T107" fmla="*/ 62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191">
                  <a:moveTo>
                    <a:pt x="128" y="62"/>
                  </a:moveTo>
                  <a:cubicBezTo>
                    <a:pt x="20" y="1"/>
                    <a:pt x="20" y="1"/>
                    <a:pt x="20" y="1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2" y="5"/>
                    <a:pt x="0" y="8"/>
                    <a:pt x="0" y="14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19"/>
                    <a:pt x="3" y="127"/>
                    <a:pt x="8" y="130"/>
                  </a:cubicBezTo>
                  <a:cubicBezTo>
                    <a:pt x="23" y="139"/>
                    <a:pt x="23" y="139"/>
                    <a:pt x="23" y="139"/>
                  </a:cubicBezTo>
                  <a:cubicBezTo>
                    <a:pt x="23" y="169"/>
                    <a:pt x="23" y="169"/>
                    <a:pt x="23" y="169"/>
                  </a:cubicBezTo>
                  <a:cubicBezTo>
                    <a:pt x="23" y="169"/>
                    <a:pt x="23" y="169"/>
                    <a:pt x="23" y="169"/>
                  </a:cubicBezTo>
                  <a:cubicBezTo>
                    <a:pt x="23" y="169"/>
                    <a:pt x="23" y="169"/>
                    <a:pt x="23" y="169"/>
                  </a:cubicBezTo>
                  <a:cubicBezTo>
                    <a:pt x="24" y="168"/>
                    <a:pt x="24" y="168"/>
                    <a:pt x="24" y="168"/>
                  </a:cubicBezTo>
                  <a:cubicBezTo>
                    <a:pt x="24" y="169"/>
                    <a:pt x="24" y="169"/>
                    <a:pt x="24" y="169"/>
                  </a:cubicBezTo>
                  <a:cubicBezTo>
                    <a:pt x="24" y="168"/>
                    <a:pt x="24" y="168"/>
                    <a:pt x="24" y="168"/>
                  </a:cubicBezTo>
                  <a:cubicBezTo>
                    <a:pt x="24" y="169"/>
                    <a:pt x="24" y="169"/>
                    <a:pt x="24" y="169"/>
                  </a:cubicBezTo>
                  <a:cubicBezTo>
                    <a:pt x="24" y="168"/>
                    <a:pt x="24" y="168"/>
                    <a:pt x="24" y="168"/>
                  </a:cubicBezTo>
                  <a:cubicBezTo>
                    <a:pt x="24" y="168"/>
                    <a:pt x="24" y="168"/>
                    <a:pt x="24" y="168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7" y="167"/>
                    <a:pt x="27" y="167"/>
                    <a:pt x="27" y="167"/>
                  </a:cubicBezTo>
                  <a:cubicBezTo>
                    <a:pt x="27" y="168"/>
                    <a:pt x="27" y="168"/>
                    <a:pt x="27" y="168"/>
                  </a:cubicBezTo>
                  <a:cubicBezTo>
                    <a:pt x="27" y="167"/>
                    <a:pt x="27" y="167"/>
                    <a:pt x="27" y="167"/>
                  </a:cubicBezTo>
                  <a:cubicBezTo>
                    <a:pt x="27" y="167"/>
                    <a:pt x="27" y="167"/>
                    <a:pt x="27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30" y="167"/>
                    <a:pt x="30" y="167"/>
                    <a:pt x="30" y="167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30" y="167"/>
                    <a:pt x="30" y="167"/>
                    <a:pt x="30" y="167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3" y="166"/>
                    <a:pt x="33" y="166"/>
                    <a:pt x="33" y="166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3" y="166"/>
                    <a:pt x="33" y="166"/>
                    <a:pt x="33" y="166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48" y="153"/>
                    <a:pt x="48" y="153"/>
                    <a:pt x="48" y="153"/>
                  </a:cubicBezTo>
                  <a:cubicBezTo>
                    <a:pt x="118" y="191"/>
                    <a:pt x="118" y="191"/>
                    <a:pt x="118" y="191"/>
                  </a:cubicBezTo>
                  <a:cubicBezTo>
                    <a:pt x="120" y="191"/>
                    <a:pt x="121" y="191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31" y="188"/>
                    <a:pt x="135" y="188"/>
                    <a:pt x="135" y="178"/>
                  </a:cubicBezTo>
                  <a:cubicBezTo>
                    <a:pt x="135" y="79"/>
                    <a:pt x="135" y="79"/>
                    <a:pt x="135" y="79"/>
                  </a:cubicBezTo>
                  <a:cubicBezTo>
                    <a:pt x="135" y="72"/>
                    <a:pt x="132" y="64"/>
                    <a:pt x="128" y="62"/>
                  </a:cubicBez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7" name="íŝļîḋe">
              <a:extLst>
                <a:ext uri="{FF2B5EF4-FFF2-40B4-BE49-F238E27FC236}">
                  <a16:creationId xmlns:a16="http://schemas.microsoft.com/office/drawing/2014/main" xmlns="" id="{F1764953-BABF-4BF2-91F0-3896F5E8B245}"/>
                </a:ext>
              </a:extLst>
            </p:cNvPr>
            <p:cNvSpPr/>
            <p:nvPr/>
          </p:nvSpPr>
          <p:spPr bwMode="auto">
            <a:xfrm>
              <a:off x="7510463" y="3568701"/>
              <a:ext cx="415925" cy="628650"/>
            </a:xfrm>
            <a:custGeom>
              <a:avLst/>
              <a:gdLst>
                <a:gd name="T0" fmla="*/ 118 w 126"/>
                <a:gd name="T1" fmla="*/ 64 h 191"/>
                <a:gd name="T2" fmla="*/ 8 w 126"/>
                <a:gd name="T3" fmla="*/ 3 h 191"/>
                <a:gd name="T4" fmla="*/ 0 w 126"/>
                <a:gd name="T5" fmla="*/ 12 h 191"/>
                <a:gd name="T6" fmla="*/ 0 w 126"/>
                <a:gd name="T7" fmla="*/ 110 h 191"/>
                <a:gd name="T8" fmla="*/ 8 w 126"/>
                <a:gd name="T9" fmla="*/ 128 h 191"/>
                <a:gd name="T10" fmla="*/ 23 w 126"/>
                <a:gd name="T11" fmla="*/ 137 h 191"/>
                <a:gd name="T12" fmla="*/ 23 w 126"/>
                <a:gd name="T13" fmla="*/ 167 h 191"/>
                <a:gd name="T14" fmla="*/ 43 w 126"/>
                <a:gd name="T15" fmla="*/ 149 h 191"/>
                <a:gd name="T16" fmla="*/ 118 w 126"/>
                <a:gd name="T17" fmla="*/ 189 h 191"/>
                <a:gd name="T18" fmla="*/ 126 w 126"/>
                <a:gd name="T19" fmla="*/ 180 h 191"/>
                <a:gd name="T20" fmla="*/ 126 w 126"/>
                <a:gd name="T21" fmla="*/ 81 h 191"/>
                <a:gd name="T22" fmla="*/ 118 w 126"/>
                <a:gd name="T23" fmla="*/ 6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6" h="191">
                  <a:moveTo>
                    <a:pt x="118" y="64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3" y="0"/>
                    <a:pt x="0" y="4"/>
                    <a:pt x="0" y="12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17"/>
                    <a:pt x="3" y="125"/>
                    <a:pt x="8" y="128"/>
                  </a:cubicBezTo>
                  <a:cubicBezTo>
                    <a:pt x="23" y="137"/>
                    <a:pt x="23" y="137"/>
                    <a:pt x="23" y="137"/>
                  </a:cubicBezTo>
                  <a:cubicBezTo>
                    <a:pt x="23" y="167"/>
                    <a:pt x="23" y="167"/>
                    <a:pt x="23" y="167"/>
                  </a:cubicBezTo>
                  <a:cubicBezTo>
                    <a:pt x="43" y="149"/>
                    <a:pt x="43" y="149"/>
                    <a:pt x="43" y="149"/>
                  </a:cubicBezTo>
                  <a:cubicBezTo>
                    <a:pt x="118" y="189"/>
                    <a:pt x="118" y="189"/>
                    <a:pt x="118" y="189"/>
                  </a:cubicBezTo>
                  <a:cubicBezTo>
                    <a:pt x="123" y="191"/>
                    <a:pt x="126" y="187"/>
                    <a:pt x="126" y="180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74"/>
                    <a:pt x="123" y="66"/>
                    <a:pt x="118" y="64"/>
                  </a:cubicBezTo>
                  <a:close/>
                </a:path>
              </a:pathLst>
            </a:custGeom>
            <a:solidFill>
              <a:srgbClr val="E8A4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8" name="iṩ1iḋé">
              <a:extLst>
                <a:ext uri="{FF2B5EF4-FFF2-40B4-BE49-F238E27FC236}">
                  <a16:creationId xmlns:a16="http://schemas.microsoft.com/office/drawing/2014/main" xmlns="" id="{019C8EEB-A0F8-489A-82EA-97E41F53AF45}"/>
                </a:ext>
              </a:extLst>
            </p:cNvPr>
            <p:cNvSpPr/>
            <p:nvPr/>
          </p:nvSpPr>
          <p:spPr bwMode="auto">
            <a:xfrm>
              <a:off x="7620000" y="3821113"/>
              <a:ext cx="25400" cy="53975"/>
            </a:xfrm>
            <a:custGeom>
              <a:avLst/>
              <a:gdLst>
                <a:gd name="T0" fmla="*/ 8 w 8"/>
                <a:gd name="T1" fmla="*/ 10 h 16"/>
                <a:gd name="T2" fmla="*/ 4 w 8"/>
                <a:gd name="T3" fmla="*/ 15 h 16"/>
                <a:gd name="T4" fmla="*/ 0 w 8"/>
                <a:gd name="T5" fmla="*/ 6 h 16"/>
                <a:gd name="T6" fmla="*/ 4 w 8"/>
                <a:gd name="T7" fmla="*/ 1 h 16"/>
                <a:gd name="T8" fmla="*/ 8 w 8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8" y="10"/>
                  </a:moveTo>
                  <a:cubicBezTo>
                    <a:pt x="8" y="14"/>
                    <a:pt x="6" y="16"/>
                    <a:pt x="4" y="15"/>
                  </a:cubicBezTo>
                  <a:cubicBezTo>
                    <a:pt x="1" y="14"/>
                    <a:pt x="0" y="9"/>
                    <a:pt x="0" y="6"/>
                  </a:cubicBezTo>
                  <a:cubicBezTo>
                    <a:pt x="0" y="2"/>
                    <a:pt x="1" y="0"/>
                    <a:pt x="4" y="1"/>
                  </a:cubicBezTo>
                  <a:cubicBezTo>
                    <a:pt x="6" y="2"/>
                    <a:pt x="8" y="7"/>
                    <a:pt x="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9" name="íṣļïḑè">
              <a:extLst>
                <a:ext uri="{FF2B5EF4-FFF2-40B4-BE49-F238E27FC236}">
                  <a16:creationId xmlns:a16="http://schemas.microsoft.com/office/drawing/2014/main" xmlns="" id="{12EAF293-C0D4-4CA2-9969-72947B1A24A4}"/>
                </a:ext>
              </a:extLst>
            </p:cNvPr>
            <p:cNvSpPr/>
            <p:nvPr/>
          </p:nvSpPr>
          <p:spPr bwMode="auto">
            <a:xfrm>
              <a:off x="7699375" y="3867151"/>
              <a:ext cx="25400" cy="57150"/>
            </a:xfrm>
            <a:custGeom>
              <a:avLst/>
              <a:gdLst>
                <a:gd name="T0" fmla="*/ 8 w 8"/>
                <a:gd name="T1" fmla="*/ 11 h 17"/>
                <a:gd name="T2" fmla="*/ 4 w 8"/>
                <a:gd name="T3" fmla="*/ 15 h 17"/>
                <a:gd name="T4" fmla="*/ 0 w 8"/>
                <a:gd name="T5" fmla="*/ 6 h 17"/>
                <a:gd name="T6" fmla="*/ 4 w 8"/>
                <a:gd name="T7" fmla="*/ 1 h 17"/>
                <a:gd name="T8" fmla="*/ 8 w 8"/>
                <a:gd name="T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7">
                  <a:moveTo>
                    <a:pt x="8" y="11"/>
                  </a:moveTo>
                  <a:cubicBezTo>
                    <a:pt x="8" y="14"/>
                    <a:pt x="6" y="17"/>
                    <a:pt x="4" y="15"/>
                  </a:cubicBezTo>
                  <a:cubicBezTo>
                    <a:pt x="1" y="14"/>
                    <a:pt x="0" y="10"/>
                    <a:pt x="0" y="6"/>
                  </a:cubicBezTo>
                  <a:cubicBezTo>
                    <a:pt x="0" y="2"/>
                    <a:pt x="1" y="0"/>
                    <a:pt x="4" y="1"/>
                  </a:cubicBezTo>
                  <a:cubicBezTo>
                    <a:pt x="6" y="3"/>
                    <a:pt x="8" y="7"/>
                    <a:pt x="8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0" name="iš1îďê">
              <a:extLst>
                <a:ext uri="{FF2B5EF4-FFF2-40B4-BE49-F238E27FC236}">
                  <a16:creationId xmlns:a16="http://schemas.microsoft.com/office/drawing/2014/main" xmlns="" id="{7FC63D81-A6E6-4412-9FC6-58E0A9B29536}"/>
                </a:ext>
              </a:extLst>
            </p:cNvPr>
            <p:cNvSpPr/>
            <p:nvPr/>
          </p:nvSpPr>
          <p:spPr bwMode="auto">
            <a:xfrm>
              <a:off x="7778750" y="3914776"/>
              <a:ext cx="25400" cy="55563"/>
            </a:xfrm>
            <a:custGeom>
              <a:avLst/>
              <a:gdLst>
                <a:gd name="T0" fmla="*/ 8 w 8"/>
                <a:gd name="T1" fmla="*/ 11 h 17"/>
                <a:gd name="T2" fmla="*/ 4 w 8"/>
                <a:gd name="T3" fmla="*/ 15 h 17"/>
                <a:gd name="T4" fmla="*/ 0 w 8"/>
                <a:gd name="T5" fmla="*/ 6 h 17"/>
                <a:gd name="T6" fmla="*/ 4 w 8"/>
                <a:gd name="T7" fmla="*/ 1 h 17"/>
                <a:gd name="T8" fmla="*/ 8 w 8"/>
                <a:gd name="T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7">
                  <a:moveTo>
                    <a:pt x="8" y="11"/>
                  </a:moveTo>
                  <a:cubicBezTo>
                    <a:pt x="8" y="15"/>
                    <a:pt x="6" y="17"/>
                    <a:pt x="4" y="15"/>
                  </a:cubicBezTo>
                  <a:cubicBezTo>
                    <a:pt x="2" y="14"/>
                    <a:pt x="0" y="10"/>
                    <a:pt x="0" y="6"/>
                  </a:cubicBezTo>
                  <a:cubicBezTo>
                    <a:pt x="0" y="2"/>
                    <a:pt x="2" y="0"/>
                    <a:pt x="4" y="1"/>
                  </a:cubicBezTo>
                  <a:cubicBezTo>
                    <a:pt x="6" y="3"/>
                    <a:pt x="8" y="7"/>
                    <a:pt x="8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1" name="îṥļïḋè">
              <a:extLst>
                <a:ext uri="{FF2B5EF4-FFF2-40B4-BE49-F238E27FC236}">
                  <a16:creationId xmlns:a16="http://schemas.microsoft.com/office/drawing/2014/main" xmlns="" id="{88719789-9FD9-4FD1-B2C3-D5E5C2AB41B9}"/>
                </a:ext>
              </a:extLst>
            </p:cNvPr>
            <p:cNvSpPr/>
            <p:nvPr/>
          </p:nvSpPr>
          <p:spPr bwMode="auto">
            <a:xfrm>
              <a:off x="4554538" y="2751138"/>
              <a:ext cx="244475" cy="223838"/>
            </a:xfrm>
            <a:custGeom>
              <a:avLst/>
              <a:gdLst>
                <a:gd name="T0" fmla="*/ 30 w 74"/>
                <a:gd name="T1" fmla="*/ 0 h 68"/>
                <a:gd name="T2" fmla="*/ 7 w 74"/>
                <a:gd name="T3" fmla="*/ 3 h 68"/>
                <a:gd name="T4" fmla="*/ 0 w 74"/>
                <a:gd name="T5" fmla="*/ 26 h 68"/>
                <a:gd name="T6" fmla="*/ 37 w 74"/>
                <a:gd name="T7" fmla="*/ 47 h 68"/>
                <a:gd name="T8" fmla="*/ 74 w 74"/>
                <a:gd name="T9" fmla="*/ 68 h 68"/>
                <a:gd name="T10" fmla="*/ 68 w 74"/>
                <a:gd name="T11" fmla="*/ 38 h 68"/>
                <a:gd name="T12" fmla="*/ 45 w 74"/>
                <a:gd name="T13" fmla="*/ 8 h 68"/>
                <a:gd name="T14" fmla="*/ 30 w 74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68">
                  <a:moveTo>
                    <a:pt x="30" y="0"/>
                  </a:moveTo>
                  <a:cubicBezTo>
                    <a:pt x="13" y="0"/>
                    <a:pt x="9" y="2"/>
                    <a:pt x="7" y="3"/>
                  </a:cubicBezTo>
                  <a:cubicBezTo>
                    <a:pt x="4" y="4"/>
                    <a:pt x="2" y="16"/>
                    <a:pt x="0" y="26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56"/>
                    <a:pt x="71" y="43"/>
                    <a:pt x="68" y="38"/>
                  </a:cubicBezTo>
                  <a:cubicBezTo>
                    <a:pt x="66" y="34"/>
                    <a:pt x="61" y="27"/>
                    <a:pt x="45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5DC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2" name="îśliďé">
              <a:extLst>
                <a:ext uri="{FF2B5EF4-FFF2-40B4-BE49-F238E27FC236}">
                  <a16:creationId xmlns:a16="http://schemas.microsoft.com/office/drawing/2014/main" xmlns="" id="{A9B580F5-0A05-4691-A91D-043ECF791FFC}"/>
                </a:ext>
              </a:extLst>
            </p:cNvPr>
            <p:cNvSpPr/>
            <p:nvPr/>
          </p:nvSpPr>
          <p:spPr bwMode="auto">
            <a:xfrm>
              <a:off x="4554538" y="2751138"/>
              <a:ext cx="244475" cy="223838"/>
            </a:xfrm>
            <a:custGeom>
              <a:avLst/>
              <a:gdLst>
                <a:gd name="T0" fmla="*/ 30 w 74"/>
                <a:gd name="T1" fmla="*/ 0 h 68"/>
                <a:gd name="T2" fmla="*/ 7 w 74"/>
                <a:gd name="T3" fmla="*/ 3 h 68"/>
                <a:gd name="T4" fmla="*/ 0 w 74"/>
                <a:gd name="T5" fmla="*/ 26 h 68"/>
                <a:gd name="T6" fmla="*/ 37 w 74"/>
                <a:gd name="T7" fmla="*/ 47 h 68"/>
                <a:gd name="T8" fmla="*/ 74 w 74"/>
                <a:gd name="T9" fmla="*/ 68 h 68"/>
                <a:gd name="T10" fmla="*/ 68 w 74"/>
                <a:gd name="T11" fmla="*/ 38 h 68"/>
                <a:gd name="T12" fmla="*/ 45 w 74"/>
                <a:gd name="T13" fmla="*/ 8 h 68"/>
                <a:gd name="T14" fmla="*/ 30 w 74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68">
                  <a:moveTo>
                    <a:pt x="30" y="0"/>
                  </a:moveTo>
                  <a:cubicBezTo>
                    <a:pt x="13" y="0"/>
                    <a:pt x="9" y="2"/>
                    <a:pt x="7" y="3"/>
                  </a:cubicBezTo>
                  <a:cubicBezTo>
                    <a:pt x="4" y="4"/>
                    <a:pt x="2" y="16"/>
                    <a:pt x="0" y="26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56"/>
                    <a:pt x="71" y="43"/>
                    <a:pt x="68" y="38"/>
                  </a:cubicBezTo>
                  <a:cubicBezTo>
                    <a:pt x="66" y="34"/>
                    <a:pt x="61" y="27"/>
                    <a:pt x="45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3" name="ïSliḑé">
              <a:extLst>
                <a:ext uri="{FF2B5EF4-FFF2-40B4-BE49-F238E27FC236}">
                  <a16:creationId xmlns:a16="http://schemas.microsoft.com/office/drawing/2014/main" xmlns="" id="{7152EBA1-E335-4C69-9CFD-1017C4AD1F60}"/>
                </a:ext>
              </a:extLst>
            </p:cNvPr>
            <p:cNvSpPr/>
            <p:nvPr/>
          </p:nvSpPr>
          <p:spPr bwMode="auto">
            <a:xfrm>
              <a:off x="4649788" y="2644776"/>
              <a:ext cx="52388" cy="165100"/>
            </a:xfrm>
            <a:custGeom>
              <a:avLst/>
              <a:gdLst>
                <a:gd name="T0" fmla="*/ 0 w 16"/>
                <a:gd name="T1" fmla="*/ 13 h 50"/>
                <a:gd name="T2" fmla="*/ 0 w 16"/>
                <a:gd name="T3" fmla="*/ 29 h 50"/>
                <a:gd name="T4" fmla="*/ 0 w 16"/>
                <a:gd name="T5" fmla="*/ 36 h 50"/>
                <a:gd name="T6" fmla="*/ 16 w 16"/>
                <a:gd name="T7" fmla="*/ 45 h 50"/>
                <a:gd name="T8" fmla="*/ 16 w 16"/>
                <a:gd name="T9" fmla="*/ 38 h 50"/>
                <a:gd name="T10" fmla="*/ 16 w 16"/>
                <a:gd name="T11" fmla="*/ 22 h 50"/>
                <a:gd name="T12" fmla="*/ 0 w 16"/>
                <a:gd name="T13" fmla="*/ 1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50">
                  <a:moveTo>
                    <a:pt x="0" y="13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5" y="45"/>
                    <a:pt x="12" y="50"/>
                    <a:pt x="16" y="45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9"/>
                    <a:pt x="0" y="0"/>
                    <a:pt x="0" y="13"/>
                  </a:cubicBezTo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4" name="i$ḻîḋê">
              <a:extLst>
                <a:ext uri="{FF2B5EF4-FFF2-40B4-BE49-F238E27FC236}">
                  <a16:creationId xmlns:a16="http://schemas.microsoft.com/office/drawing/2014/main" xmlns="" id="{2002C826-4E8D-4E37-AE96-CE8DB2FD0A50}"/>
                </a:ext>
              </a:extLst>
            </p:cNvPr>
            <p:cNvSpPr/>
            <p:nvPr/>
          </p:nvSpPr>
          <p:spPr bwMode="auto">
            <a:xfrm>
              <a:off x="4616450" y="2622551"/>
              <a:ext cx="20638" cy="42863"/>
            </a:xfrm>
            <a:custGeom>
              <a:avLst/>
              <a:gdLst>
                <a:gd name="T0" fmla="*/ 2 w 6"/>
                <a:gd name="T1" fmla="*/ 0 h 13"/>
                <a:gd name="T2" fmla="*/ 6 w 6"/>
                <a:gd name="T3" fmla="*/ 7 h 13"/>
                <a:gd name="T4" fmla="*/ 5 w 6"/>
                <a:gd name="T5" fmla="*/ 13 h 13"/>
                <a:gd name="T6" fmla="*/ 1 w 6"/>
                <a:gd name="T7" fmla="*/ 6 h 13"/>
                <a:gd name="T8" fmla="*/ 2 w 6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3">
                  <a:moveTo>
                    <a:pt x="2" y="0"/>
                  </a:moveTo>
                  <a:cubicBezTo>
                    <a:pt x="3" y="1"/>
                    <a:pt x="5" y="4"/>
                    <a:pt x="6" y="7"/>
                  </a:cubicBezTo>
                  <a:cubicBezTo>
                    <a:pt x="6" y="11"/>
                    <a:pt x="6" y="13"/>
                    <a:pt x="5" y="13"/>
                  </a:cubicBezTo>
                  <a:cubicBezTo>
                    <a:pt x="3" y="13"/>
                    <a:pt x="1" y="10"/>
                    <a:pt x="1" y="6"/>
                  </a:cubicBezTo>
                  <a:cubicBezTo>
                    <a:pt x="0" y="3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5" name="îṥľïde">
              <a:extLst>
                <a:ext uri="{FF2B5EF4-FFF2-40B4-BE49-F238E27FC236}">
                  <a16:creationId xmlns:a16="http://schemas.microsoft.com/office/drawing/2014/main" xmlns="" id="{8CA41A7C-E77F-4487-A0A9-2F507D094E2A}"/>
                </a:ext>
              </a:extLst>
            </p:cNvPr>
            <p:cNvSpPr/>
            <p:nvPr/>
          </p:nvSpPr>
          <p:spPr bwMode="auto">
            <a:xfrm>
              <a:off x="4716463" y="2681288"/>
              <a:ext cx="22225" cy="39688"/>
            </a:xfrm>
            <a:custGeom>
              <a:avLst/>
              <a:gdLst>
                <a:gd name="T0" fmla="*/ 5 w 7"/>
                <a:gd name="T1" fmla="*/ 1 h 12"/>
                <a:gd name="T2" fmla="*/ 1 w 7"/>
                <a:gd name="T3" fmla="*/ 3 h 12"/>
                <a:gd name="T4" fmla="*/ 2 w 7"/>
                <a:gd name="T5" fmla="*/ 11 h 12"/>
                <a:gd name="T6" fmla="*/ 6 w 7"/>
                <a:gd name="T7" fmla="*/ 8 h 12"/>
                <a:gd name="T8" fmla="*/ 5 w 7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2">
                  <a:moveTo>
                    <a:pt x="5" y="1"/>
                  </a:moveTo>
                  <a:cubicBezTo>
                    <a:pt x="3" y="0"/>
                    <a:pt x="1" y="1"/>
                    <a:pt x="1" y="3"/>
                  </a:cubicBezTo>
                  <a:cubicBezTo>
                    <a:pt x="0" y="6"/>
                    <a:pt x="0" y="9"/>
                    <a:pt x="2" y="11"/>
                  </a:cubicBezTo>
                  <a:cubicBezTo>
                    <a:pt x="3" y="12"/>
                    <a:pt x="5" y="11"/>
                    <a:pt x="6" y="8"/>
                  </a:cubicBezTo>
                  <a:cubicBezTo>
                    <a:pt x="7" y="6"/>
                    <a:pt x="6" y="2"/>
                    <a:pt x="5" y="1"/>
                  </a:cubicBezTo>
                  <a:close/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6" name="ïşḻîďé">
              <a:extLst>
                <a:ext uri="{FF2B5EF4-FFF2-40B4-BE49-F238E27FC236}">
                  <a16:creationId xmlns:a16="http://schemas.microsoft.com/office/drawing/2014/main" xmlns="" id="{A4048351-85A5-452C-9B17-D94E7BB55C35}"/>
                </a:ext>
              </a:extLst>
            </p:cNvPr>
            <p:cNvSpPr/>
            <p:nvPr/>
          </p:nvSpPr>
          <p:spPr bwMode="auto">
            <a:xfrm>
              <a:off x="4640263" y="2786063"/>
              <a:ext cx="68263" cy="136525"/>
            </a:xfrm>
            <a:custGeom>
              <a:avLst/>
              <a:gdLst>
                <a:gd name="T0" fmla="*/ 11 w 21"/>
                <a:gd name="T1" fmla="*/ 3 h 41"/>
                <a:gd name="T2" fmla="*/ 0 w 21"/>
                <a:gd name="T3" fmla="*/ 1 h 41"/>
                <a:gd name="T4" fmla="*/ 4 w 21"/>
                <a:gd name="T5" fmla="*/ 32 h 41"/>
                <a:gd name="T6" fmla="*/ 19 w 21"/>
                <a:gd name="T7" fmla="*/ 41 h 41"/>
                <a:gd name="T8" fmla="*/ 21 w 21"/>
                <a:gd name="T9" fmla="*/ 13 h 41"/>
                <a:gd name="T10" fmla="*/ 11 w 21"/>
                <a:gd name="T11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41">
                  <a:moveTo>
                    <a:pt x="11" y="3"/>
                  </a:moveTo>
                  <a:cubicBezTo>
                    <a:pt x="11" y="3"/>
                    <a:pt x="0" y="0"/>
                    <a:pt x="0" y="1"/>
                  </a:cubicBezTo>
                  <a:cubicBezTo>
                    <a:pt x="0" y="2"/>
                    <a:pt x="4" y="32"/>
                    <a:pt x="4" y="3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1" y="3"/>
                    <a:pt x="11" y="3"/>
                    <a:pt x="11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7" name="îṡlîḓê">
              <a:extLst>
                <a:ext uri="{FF2B5EF4-FFF2-40B4-BE49-F238E27FC236}">
                  <a16:creationId xmlns:a16="http://schemas.microsoft.com/office/drawing/2014/main" xmlns="" id="{B1331190-2B49-47DD-B3C9-E84F5207832E}"/>
                </a:ext>
              </a:extLst>
            </p:cNvPr>
            <p:cNvSpPr/>
            <p:nvPr/>
          </p:nvSpPr>
          <p:spPr bwMode="auto">
            <a:xfrm>
              <a:off x="4616450" y="2751138"/>
              <a:ext cx="46038" cy="144463"/>
            </a:xfrm>
            <a:custGeom>
              <a:avLst/>
              <a:gdLst>
                <a:gd name="T0" fmla="*/ 21 w 29"/>
                <a:gd name="T1" fmla="*/ 0 h 91"/>
                <a:gd name="T2" fmla="*/ 21 w 29"/>
                <a:gd name="T3" fmla="*/ 8 h 91"/>
                <a:gd name="T4" fmla="*/ 29 w 29"/>
                <a:gd name="T5" fmla="*/ 91 h 91"/>
                <a:gd name="T6" fmla="*/ 17 w 29"/>
                <a:gd name="T7" fmla="*/ 85 h 91"/>
                <a:gd name="T8" fmla="*/ 2 w 29"/>
                <a:gd name="T9" fmla="*/ 41 h 91"/>
                <a:gd name="T10" fmla="*/ 17 w 29"/>
                <a:gd name="T11" fmla="*/ 39 h 91"/>
                <a:gd name="T12" fmla="*/ 0 w 29"/>
                <a:gd name="T13" fmla="*/ 20 h 91"/>
                <a:gd name="T14" fmla="*/ 15 w 29"/>
                <a:gd name="T15" fmla="*/ 0 h 91"/>
                <a:gd name="T16" fmla="*/ 21 w 29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91">
                  <a:moveTo>
                    <a:pt x="21" y="0"/>
                  </a:moveTo>
                  <a:lnTo>
                    <a:pt x="21" y="8"/>
                  </a:lnTo>
                  <a:lnTo>
                    <a:pt x="29" y="91"/>
                  </a:lnTo>
                  <a:lnTo>
                    <a:pt x="17" y="85"/>
                  </a:lnTo>
                  <a:lnTo>
                    <a:pt x="2" y="41"/>
                  </a:lnTo>
                  <a:lnTo>
                    <a:pt x="17" y="39"/>
                  </a:lnTo>
                  <a:lnTo>
                    <a:pt x="0" y="20"/>
                  </a:lnTo>
                  <a:lnTo>
                    <a:pt x="15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8" name="íSļïďé">
              <a:extLst>
                <a:ext uri="{FF2B5EF4-FFF2-40B4-BE49-F238E27FC236}">
                  <a16:creationId xmlns:a16="http://schemas.microsoft.com/office/drawing/2014/main" xmlns="" id="{E60BADC1-464D-4EE6-B0CA-C810C6EB92DC}"/>
                </a:ext>
              </a:extLst>
            </p:cNvPr>
            <p:cNvSpPr/>
            <p:nvPr/>
          </p:nvSpPr>
          <p:spPr bwMode="auto">
            <a:xfrm>
              <a:off x="4616450" y="2751138"/>
              <a:ext cx="46038" cy="144463"/>
            </a:xfrm>
            <a:custGeom>
              <a:avLst/>
              <a:gdLst>
                <a:gd name="T0" fmla="*/ 21 w 29"/>
                <a:gd name="T1" fmla="*/ 0 h 91"/>
                <a:gd name="T2" fmla="*/ 21 w 29"/>
                <a:gd name="T3" fmla="*/ 8 h 91"/>
                <a:gd name="T4" fmla="*/ 29 w 29"/>
                <a:gd name="T5" fmla="*/ 91 h 91"/>
                <a:gd name="T6" fmla="*/ 17 w 29"/>
                <a:gd name="T7" fmla="*/ 85 h 91"/>
                <a:gd name="T8" fmla="*/ 2 w 29"/>
                <a:gd name="T9" fmla="*/ 41 h 91"/>
                <a:gd name="T10" fmla="*/ 17 w 29"/>
                <a:gd name="T11" fmla="*/ 39 h 91"/>
                <a:gd name="T12" fmla="*/ 0 w 29"/>
                <a:gd name="T13" fmla="*/ 20 h 91"/>
                <a:gd name="T14" fmla="*/ 15 w 29"/>
                <a:gd name="T15" fmla="*/ 0 h 91"/>
                <a:gd name="T16" fmla="*/ 21 w 29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91">
                  <a:moveTo>
                    <a:pt x="21" y="0"/>
                  </a:moveTo>
                  <a:lnTo>
                    <a:pt x="21" y="8"/>
                  </a:lnTo>
                  <a:lnTo>
                    <a:pt x="29" y="91"/>
                  </a:lnTo>
                  <a:lnTo>
                    <a:pt x="17" y="85"/>
                  </a:lnTo>
                  <a:lnTo>
                    <a:pt x="2" y="41"/>
                  </a:lnTo>
                  <a:lnTo>
                    <a:pt x="17" y="39"/>
                  </a:lnTo>
                  <a:lnTo>
                    <a:pt x="0" y="20"/>
                  </a:lnTo>
                  <a:lnTo>
                    <a:pt x="15" y="0"/>
                  </a:lnTo>
                  <a:lnTo>
                    <a:pt x="2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9" name="íšlíḍé">
              <a:extLst>
                <a:ext uri="{FF2B5EF4-FFF2-40B4-BE49-F238E27FC236}">
                  <a16:creationId xmlns:a16="http://schemas.microsoft.com/office/drawing/2014/main" xmlns="" id="{C30A777E-0B75-43F5-8461-ABBEC9C84F62}"/>
                </a:ext>
              </a:extLst>
            </p:cNvPr>
            <p:cNvSpPr/>
            <p:nvPr/>
          </p:nvSpPr>
          <p:spPr bwMode="auto">
            <a:xfrm>
              <a:off x="4692650" y="2779713"/>
              <a:ext cx="42863" cy="146050"/>
            </a:xfrm>
            <a:custGeom>
              <a:avLst/>
              <a:gdLst>
                <a:gd name="T0" fmla="*/ 6 w 27"/>
                <a:gd name="T1" fmla="*/ 0 h 92"/>
                <a:gd name="T2" fmla="*/ 6 w 27"/>
                <a:gd name="T3" fmla="*/ 9 h 92"/>
                <a:gd name="T4" fmla="*/ 0 w 27"/>
                <a:gd name="T5" fmla="*/ 85 h 92"/>
                <a:gd name="T6" fmla="*/ 13 w 27"/>
                <a:gd name="T7" fmla="*/ 92 h 92"/>
                <a:gd name="T8" fmla="*/ 25 w 27"/>
                <a:gd name="T9" fmla="*/ 65 h 92"/>
                <a:gd name="T10" fmla="*/ 13 w 27"/>
                <a:gd name="T11" fmla="*/ 46 h 92"/>
                <a:gd name="T12" fmla="*/ 27 w 27"/>
                <a:gd name="T13" fmla="*/ 44 h 92"/>
                <a:gd name="T14" fmla="*/ 15 w 27"/>
                <a:gd name="T15" fmla="*/ 9 h 92"/>
                <a:gd name="T16" fmla="*/ 6 w 27"/>
                <a:gd name="T1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92">
                  <a:moveTo>
                    <a:pt x="6" y="0"/>
                  </a:moveTo>
                  <a:lnTo>
                    <a:pt x="6" y="9"/>
                  </a:lnTo>
                  <a:lnTo>
                    <a:pt x="0" y="85"/>
                  </a:lnTo>
                  <a:lnTo>
                    <a:pt x="13" y="92"/>
                  </a:lnTo>
                  <a:lnTo>
                    <a:pt x="25" y="65"/>
                  </a:lnTo>
                  <a:lnTo>
                    <a:pt x="13" y="46"/>
                  </a:lnTo>
                  <a:lnTo>
                    <a:pt x="27" y="44"/>
                  </a:lnTo>
                  <a:lnTo>
                    <a:pt x="15" y="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0" name="ïşlîḋé">
              <a:extLst>
                <a:ext uri="{FF2B5EF4-FFF2-40B4-BE49-F238E27FC236}">
                  <a16:creationId xmlns:a16="http://schemas.microsoft.com/office/drawing/2014/main" xmlns="" id="{4DE43841-DE47-499B-85FF-0437CE64A1B8}"/>
                </a:ext>
              </a:extLst>
            </p:cNvPr>
            <p:cNvSpPr/>
            <p:nvPr/>
          </p:nvSpPr>
          <p:spPr bwMode="auto">
            <a:xfrm>
              <a:off x="4692650" y="2779713"/>
              <a:ext cx="42863" cy="146050"/>
            </a:xfrm>
            <a:custGeom>
              <a:avLst/>
              <a:gdLst>
                <a:gd name="T0" fmla="*/ 6 w 27"/>
                <a:gd name="T1" fmla="*/ 0 h 92"/>
                <a:gd name="T2" fmla="*/ 6 w 27"/>
                <a:gd name="T3" fmla="*/ 9 h 92"/>
                <a:gd name="T4" fmla="*/ 0 w 27"/>
                <a:gd name="T5" fmla="*/ 85 h 92"/>
                <a:gd name="T6" fmla="*/ 13 w 27"/>
                <a:gd name="T7" fmla="*/ 92 h 92"/>
                <a:gd name="T8" fmla="*/ 25 w 27"/>
                <a:gd name="T9" fmla="*/ 65 h 92"/>
                <a:gd name="T10" fmla="*/ 13 w 27"/>
                <a:gd name="T11" fmla="*/ 46 h 92"/>
                <a:gd name="T12" fmla="*/ 27 w 27"/>
                <a:gd name="T13" fmla="*/ 44 h 92"/>
                <a:gd name="T14" fmla="*/ 15 w 27"/>
                <a:gd name="T15" fmla="*/ 9 h 92"/>
                <a:gd name="T16" fmla="*/ 6 w 27"/>
                <a:gd name="T1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92">
                  <a:moveTo>
                    <a:pt x="6" y="0"/>
                  </a:moveTo>
                  <a:lnTo>
                    <a:pt x="6" y="9"/>
                  </a:lnTo>
                  <a:lnTo>
                    <a:pt x="0" y="85"/>
                  </a:lnTo>
                  <a:lnTo>
                    <a:pt x="13" y="92"/>
                  </a:lnTo>
                  <a:lnTo>
                    <a:pt x="25" y="65"/>
                  </a:lnTo>
                  <a:lnTo>
                    <a:pt x="13" y="46"/>
                  </a:lnTo>
                  <a:lnTo>
                    <a:pt x="27" y="44"/>
                  </a:lnTo>
                  <a:lnTo>
                    <a:pt x="15" y="9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1" name="iṣliḋe">
              <a:extLst>
                <a:ext uri="{FF2B5EF4-FFF2-40B4-BE49-F238E27FC236}">
                  <a16:creationId xmlns:a16="http://schemas.microsoft.com/office/drawing/2014/main" xmlns="" id="{AD3FEE49-C4B4-494D-803A-94F06D5F7ADF}"/>
                </a:ext>
              </a:extLst>
            </p:cNvPr>
            <p:cNvSpPr/>
            <p:nvPr/>
          </p:nvSpPr>
          <p:spPr bwMode="auto">
            <a:xfrm>
              <a:off x="4665663" y="2797176"/>
              <a:ext cx="23813" cy="28575"/>
            </a:xfrm>
            <a:custGeom>
              <a:avLst/>
              <a:gdLst>
                <a:gd name="T0" fmla="*/ 0 w 7"/>
                <a:gd name="T1" fmla="*/ 3 h 9"/>
                <a:gd name="T2" fmla="*/ 2 w 7"/>
                <a:gd name="T3" fmla="*/ 8 h 9"/>
                <a:gd name="T4" fmla="*/ 5 w 7"/>
                <a:gd name="T5" fmla="*/ 9 h 9"/>
                <a:gd name="T6" fmla="*/ 7 w 7"/>
                <a:gd name="T7" fmla="*/ 6 h 9"/>
                <a:gd name="T8" fmla="*/ 3 w 7"/>
                <a:gd name="T9" fmla="*/ 0 h 9"/>
                <a:gd name="T10" fmla="*/ 0 w 7"/>
                <a:gd name="T1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9">
                  <a:moveTo>
                    <a:pt x="0" y="3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4" y="9"/>
                    <a:pt x="5" y="9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3"/>
                    <a:pt x="0" y="3"/>
                    <a:pt x="0" y="3"/>
                  </a:cubicBezTo>
                </a:path>
              </a:pathLst>
            </a:custGeom>
            <a:solidFill>
              <a:srgbClr val="3838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2" name="ïś1îḓe">
              <a:extLst>
                <a:ext uri="{FF2B5EF4-FFF2-40B4-BE49-F238E27FC236}">
                  <a16:creationId xmlns:a16="http://schemas.microsoft.com/office/drawing/2014/main" xmlns="" id="{ED4A0DBF-E988-4E87-BFD1-6E2F1DE410B3}"/>
                </a:ext>
              </a:extLst>
            </p:cNvPr>
            <p:cNvSpPr/>
            <p:nvPr/>
          </p:nvSpPr>
          <p:spPr bwMode="auto">
            <a:xfrm>
              <a:off x="4662488" y="2822576"/>
              <a:ext cx="26988" cy="88900"/>
            </a:xfrm>
            <a:custGeom>
              <a:avLst/>
              <a:gdLst>
                <a:gd name="T0" fmla="*/ 7 w 17"/>
                <a:gd name="T1" fmla="*/ 0 h 56"/>
                <a:gd name="T2" fmla="*/ 0 w 17"/>
                <a:gd name="T3" fmla="*/ 48 h 56"/>
                <a:gd name="T4" fmla="*/ 17 w 17"/>
                <a:gd name="T5" fmla="*/ 56 h 56"/>
                <a:gd name="T6" fmla="*/ 13 w 17"/>
                <a:gd name="T7" fmla="*/ 2 h 56"/>
                <a:gd name="T8" fmla="*/ 7 w 17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6">
                  <a:moveTo>
                    <a:pt x="7" y="0"/>
                  </a:moveTo>
                  <a:lnTo>
                    <a:pt x="0" y="48"/>
                  </a:lnTo>
                  <a:lnTo>
                    <a:pt x="17" y="56"/>
                  </a:lnTo>
                  <a:lnTo>
                    <a:pt x="13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3838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3" name="íṡļiḍe">
              <a:extLst>
                <a:ext uri="{FF2B5EF4-FFF2-40B4-BE49-F238E27FC236}">
                  <a16:creationId xmlns:a16="http://schemas.microsoft.com/office/drawing/2014/main" xmlns="" id="{D85045C0-6DBA-495A-9735-65C06385D511}"/>
                </a:ext>
              </a:extLst>
            </p:cNvPr>
            <p:cNvSpPr/>
            <p:nvPr/>
          </p:nvSpPr>
          <p:spPr bwMode="auto">
            <a:xfrm>
              <a:off x="4662488" y="2822576"/>
              <a:ext cx="26988" cy="88900"/>
            </a:xfrm>
            <a:custGeom>
              <a:avLst/>
              <a:gdLst>
                <a:gd name="T0" fmla="*/ 7 w 17"/>
                <a:gd name="T1" fmla="*/ 0 h 56"/>
                <a:gd name="T2" fmla="*/ 0 w 17"/>
                <a:gd name="T3" fmla="*/ 48 h 56"/>
                <a:gd name="T4" fmla="*/ 17 w 17"/>
                <a:gd name="T5" fmla="*/ 56 h 56"/>
                <a:gd name="T6" fmla="*/ 13 w 17"/>
                <a:gd name="T7" fmla="*/ 2 h 56"/>
                <a:gd name="T8" fmla="*/ 7 w 17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6">
                  <a:moveTo>
                    <a:pt x="7" y="0"/>
                  </a:moveTo>
                  <a:lnTo>
                    <a:pt x="0" y="48"/>
                  </a:lnTo>
                  <a:lnTo>
                    <a:pt x="17" y="56"/>
                  </a:lnTo>
                  <a:lnTo>
                    <a:pt x="13" y="2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4" name="iŝļîḑe">
              <a:extLst>
                <a:ext uri="{FF2B5EF4-FFF2-40B4-BE49-F238E27FC236}">
                  <a16:creationId xmlns:a16="http://schemas.microsoft.com/office/drawing/2014/main" xmlns="" id="{72711DE5-BA8A-464A-A1D3-3D6DB1FC48B0}"/>
                </a:ext>
              </a:extLst>
            </p:cNvPr>
            <p:cNvSpPr/>
            <p:nvPr/>
          </p:nvSpPr>
          <p:spPr bwMode="auto">
            <a:xfrm>
              <a:off x="4649788" y="2740026"/>
              <a:ext cx="26988" cy="73025"/>
            </a:xfrm>
            <a:custGeom>
              <a:avLst/>
              <a:gdLst>
                <a:gd name="T0" fmla="*/ 0 w 17"/>
                <a:gd name="T1" fmla="*/ 0 h 46"/>
                <a:gd name="T2" fmla="*/ 0 w 17"/>
                <a:gd name="T3" fmla="*/ 7 h 46"/>
                <a:gd name="T4" fmla="*/ 4 w 17"/>
                <a:gd name="T5" fmla="*/ 46 h 46"/>
                <a:gd name="T6" fmla="*/ 17 w 17"/>
                <a:gd name="T7" fmla="*/ 36 h 46"/>
                <a:gd name="T8" fmla="*/ 0 w 17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6">
                  <a:moveTo>
                    <a:pt x="0" y="0"/>
                  </a:moveTo>
                  <a:lnTo>
                    <a:pt x="0" y="7"/>
                  </a:lnTo>
                  <a:lnTo>
                    <a:pt x="4" y="46"/>
                  </a:lnTo>
                  <a:lnTo>
                    <a:pt x="17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5" name="ïṣļiḓê">
              <a:extLst>
                <a:ext uri="{FF2B5EF4-FFF2-40B4-BE49-F238E27FC236}">
                  <a16:creationId xmlns:a16="http://schemas.microsoft.com/office/drawing/2014/main" xmlns="" id="{969458EA-C6E2-4F2A-A404-A3A5939DB5E0}"/>
                </a:ext>
              </a:extLst>
            </p:cNvPr>
            <p:cNvSpPr/>
            <p:nvPr/>
          </p:nvSpPr>
          <p:spPr bwMode="auto">
            <a:xfrm>
              <a:off x="4649788" y="2740026"/>
              <a:ext cx="26988" cy="73025"/>
            </a:xfrm>
            <a:custGeom>
              <a:avLst/>
              <a:gdLst>
                <a:gd name="T0" fmla="*/ 0 w 17"/>
                <a:gd name="T1" fmla="*/ 0 h 46"/>
                <a:gd name="T2" fmla="*/ 0 w 17"/>
                <a:gd name="T3" fmla="*/ 7 h 46"/>
                <a:gd name="T4" fmla="*/ 4 w 17"/>
                <a:gd name="T5" fmla="*/ 46 h 46"/>
                <a:gd name="T6" fmla="*/ 17 w 17"/>
                <a:gd name="T7" fmla="*/ 36 h 46"/>
                <a:gd name="T8" fmla="*/ 0 w 17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6">
                  <a:moveTo>
                    <a:pt x="0" y="0"/>
                  </a:moveTo>
                  <a:lnTo>
                    <a:pt x="0" y="7"/>
                  </a:lnTo>
                  <a:lnTo>
                    <a:pt x="4" y="46"/>
                  </a:lnTo>
                  <a:lnTo>
                    <a:pt x="17" y="3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6" name="íṧlîḓe">
              <a:extLst>
                <a:ext uri="{FF2B5EF4-FFF2-40B4-BE49-F238E27FC236}">
                  <a16:creationId xmlns:a16="http://schemas.microsoft.com/office/drawing/2014/main" xmlns="" id="{FC5206A6-A6C3-44E3-9C60-D0502A4CAEE3}"/>
                </a:ext>
              </a:extLst>
            </p:cNvPr>
            <p:cNvSpPr/>
            <p:nvPr/>
          </p:nvSpPr>
          <p:spPr bwMode="auto">
            <a:xfrm>
              <a:off x="4649788" y="2724151"/>
              <a:ext cx="52388" cy="42863"/>
            </a:xfrm>
            <a:custGeom>
              <a:avLst/>
              <a:gdLst>
                <a:gd name="T0" fmla="*/ 0 w 16"/>
                <a:gd name="T1" fmla="*/ 0 h 13"/>
                <a:gd name="T2" fmla="*/ 0 w 16"/>
                <a:gd name="T3" fmla="*/ 1 h 13"/>
                <a:gd name="T4" fmla="*/ 8 w 16"/>
                <a:gd name="T5" fmla="*/ 12 h 13"/>
                <a:gd name="T6" fmla="*/ 11 w 16"/>
                <a:gd name="T7" fmla="*/ 13 h 13"/>
                <a:gd name="T8" fmla="*/ 16 w 16"/>
                <a:gd name="T9" fmla="*/ 10 h 13"/>
                <a:gd name="T10" fmla="*/ 16 w 16"/>
                <a:gd name="T11" fmla="*/ 9 h 13"/>
                <a:gd name="T12" fmla="*/ 11 w 16"/>
                <a:gd name="T13" fmla="*/ 10 h 13"/>
                <a:gd name="T14" fmla="*/ 8 w 16"/>
                <a:gd name="T15" fmla="*/ 10 h 13"/>
                <a:gd name="T16" fmla="*/ 0 w 16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3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4" y="9"/>
                    <a:pt x="8" y="12"/>
                  </a:cubicBezTo>
                  <a:cubicBezTo>
                    <a:pt x="9" y="12"/>
                    <a:pt x="10" y="13"/>
                    <a:pt x="11" y="13"/>
                  </a:cubicBezTo>
                  <a:cubicBezTo>
                    <a:pt x="14" y="13"/>
                    <a:pt x="16" y="10"/>
                    <a:pt x="16" y="1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5" y="10"/>
                    <a:pt x="13" y="10"/>
                    <a:pt x="11" y="10"/>
                  </a:cubicBezTo>
                  <a:cubicBezTo>
                    <a:pt x="10" y="10"/>
                    <a:pt x="9" y="10"/>
                    <a:pt x="8" y="10"/>
                  </a:cubicBezTo>
                  <a:cubicBezTo>
                    <a:pt x="6" y="8"/>
                    <a:pt x="3" y="4"/>
                    <a:pt x="0" y="0"/>
                  </a:cubicBezTo>
                </a:path>
              </a:pathLst>
            </a:custGeom>
            <a:solidFill>
              <a:srgbClr val="CC9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7" name="îsḷîdé">
              <a:extLst>
                <a:ext uri="{FF2B5EF4-FFF2-40B4-BE49-F238E27FC236}">
                  <a16:creationId xmlns:a16="http://schemas.microsoft.com/office/drawing/2014/main" xmlns="" id="{4D8EBACA-C687-4AB7-82D7-FAC08C6AA231}"/>
                </a:ext>
              </a:extLst>
            </p:cNvPr>
            <p:cNvSpPr/>
            <p:nvPr/>
          </p:nvSpPr>
          <p:spPr bwMode="auto">
            <a:xfrm>
              <a:off x="4597400" y="2519363"/>
              <a:ext cx="161925" cy="244475"/>
            </a:xfrm>
            <a:custGeom>
              <a:avLst/>
              <a:gdLst>
                <a:gd name="T0" fmla="*/ 24 w 49"/>
                <a:gd name="T1" fmla="*/ 14 h 74"/>
                <a:gd name="T2" fmla="*/ 11 w 49"/>
                <a:gd name="T3" fmla="*/ 52 h 74"/>
                <a:gd name="T4" fmla="*/ 24 w 49"/>
                <a:gd name="T5" fmla="*/ 72 h 74"/>
                <a:gd name="T6" fmla="*/ 38 w 49"/>
                <a:gd name="T7" fmla="*/ 68 h 74"/>
                <a:gd name="T8" fmla="*/ 24 w 49"/>
                <a:gd name="T9" fmla="*/ 1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74">
                  <a:moveTo>
                    <a:pt x="24" y="14"/>
                  </a:moveTo>
                  <a:cubicBezTo>
                    <a:pt x="0" y="0"/>
                    <a:pt x="9" y="48"/>
                    <a:pt x="11" y="52"/>
                  </a:cubicBezTo>
                  <a:cubicBezTo>
                    <a:pt x="13" y="57"/>
                    <a:pt x="20" y="69"/>
                    <a:pt x="24" y="72"/>
                  </a:cubicBezTo>
                  <a:cubicBezTo>
                    <a:pt x="28" y="74"/>
                    <a:pt x="36" y="70"/>
                    <a:pt x="38" y="68"/>
                  </a:cubicBezTo>
                  <a:cubicBezTo>
                    <a:pt x="39" y="65"/>
                    <a:pt x="49" y="27"/>
                    <a:pt x="24" y="14"/>
                  </a:cubicBezTo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8" name="îŝliďe">
              <a:extLst>
                <a:ext uri="{FF2B5EF4-FFF2-40B4-BE49-F238E27FC236}">
                  <a16:creationId xmlns:a16="http://schemas.microsoft.com/office/drawing/2014/main" xmlns="" id="{B6B6609A-DCD9-49C5-8A94-80F851830830}"/>
                </a:ext>
              </a:extLst>
            </p:cNvPr>
            <p:cNvSpPr/>
            <p:nvPr/>
          </p:nvSpPr>
          <p:spPr bwMode="auto">
            <a:xfrm>
              <a:off x="4616450" y="2536826"/>
              <a:ext cx="125413" cy="180975"/>
            </a:xfrm>
            <a:custGeom>
              <a:avLst/>
              <a:gdLst>
                <a:gd name="T0" fmla="*/ 29 w 38"/>
                <a:gd name="T1" fmla="*/ 16 h 55"/>
                <a:gd name="T2" fmla="*/ 4 w 38"/>
                <a:gd name="T3" fmla="*/ 5 h 55"/>
                <a:gd name="T4" fmla="*/ 2 w 38"/>
                <a:gd name="T5" fmla="*/ 36 h 55"/>
                <a:gd name="T6" fmla="*/ 2 w 38"/>
                <a:gd name="T7" fmla="*/ 36 h 55"/>
                <a:gd name="T8" fmla="*/ 2 w 38"/>
                <a:gd name="T9" fmla="*/ 36 h 55"/>
                <a:gd name="T10" fmla="*/ 3 w 38"/>
                <a:gd name="T11" fmla="*/ 37 h 55"/>
                <a:gd name="T12" fmla="*/ 3 w 38"/>
                <a:gd name="T13" fmla="*/ 37 h 55"/>
                <a:gd name="T14" fmla="*/ 3 w 38"/>
                <a:gd name="T15" fmla="*/ 37 h 55"/>
                <a:gd name="T16" fmla="*/ 3 w 38"/>
                <a:gd name="T17" fmla="*/ 34 h 55"/>
                <a:gd name="T18" fmla="*/ 3 w 38"/>
                <a:gd name="T19" fmla="*/ 30 h 55"/>
                <a:gd name="T20" fmla="*/ 7 w 38"/>
                <a:gd name="T21" fmla="*/ 17 h 55"/>
                <a:gd name="T22" fmla="*/ 8 w 38"/>
                <a:gd name="T23" fmla="*/ 16 h 55"/>
                <a:gd name="T24" fmla="*/ 9 w 38"/>
                <a:gd name="T25" fmla="*/ 15 h 55"/>
                <a:gd name="T26" fmla="*/ 9 w 38"/>
                <a:gd name="T27" fmla="*/ 15 h 55"/>
                <a:gd name="T28" fmla="*/ 23 w 38"/>
                <a:gd name="T29" fmla="*/ 25 h 55"/>
                <a:gd name="T30" fmla="*/ 28 w 38"/>
                <a:gd name="T31" fmla="*/ 30 h 55"/>
                <a:gd name="T32" fmla="*/ 29 w 38"/>
                <a:gd name="T33" fmla="*/ 29 h 55"/>
                <a:gd name="T34" fmla="*/ 34 w 38"/>
                <a:gd name="T35" fmla="*/ 49 h 55"/>
                <a:gd name="T36" fmla="*/ 33 w 38"/>
                <a:gd name="T37" fmla="*/ 51 h 55"/>
                <a:gd name="T38" fmla="*/ 33 w 38"/>
                <a:gd name="T39" fmla="*/ 54 h 55"/>
                <a:gd name="T40" fmla="*/ 33 w 38"/>
                <a:gd name="T41" fmla="*/ 54 h 55"/>
                <a:gd name="T42" fmla="*/ 34 w 38"/>
                <a:gd name="T43" fmla="*/ 55 h 55"/>
                <a:gd name="T44" fmla="*/ 34 w 38"/>
                <a:gd name="T45" fmla="*/ 54 h 55"/>
                <a:gd name="T46" fmla="*/ 34 w 38"/>
                <a:gd name="T47" fmla="*/ 53 h 55"/>
                <a:gd name="T48" fmla="*/ 34 w 38"/>
                <a:gd name="T49" fmla="*/ 52 h 55"/>
                <a:gd name="T50" fmla="*/ 29 w 38"/>
                <a:gd name="T51" fmla="*/ 16 h 55"/>
                <a:gd name="T52" fmla="*/ 17 w 38"/>
                <a:gd name="T53" fmla="*/ 17 h 55"/>
                <a:gd name="T54" fmla="*/ 16 w 38"/>
                <a:gd name="T55" fmla="*/ 16 h 55"/>
                <a:gd name="T56" fmla="*/ 17 w 38"/>
                <a:gd name="T57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8" h="55">
                  <a:moveTo>
                    <a:pt x="29" y="16"/>
                  </a:moveTo>
                  <a:cubicBezTo>
                    <a:pt x="21" y="3"/>
                    <a:pt x="8" y="0"/>
                    <a:pt x="4" y="5"/>
                  </a:cubicBezTo>
                  <a:cubicBezTo>
                    <a:pt x="0" y="11"/>
                    <a:pt x="1" y="25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6"/>
                    <a:pt x="3" y="34"/>
                    <a:pt x="3" y="34"/>
                  </a:cubicBezTo>
                  <a:cubicBezTo>
                    <a:pt x="3" y="33"/>
                    <a:pt x="3" y="31"/>
                    <a:pt x="3" y="30"/>
                  </a:cubicBezTo>
                  <a:cubicBezTo>
                    <a:pt x="3" y="24"/>
                    <a:pt x="6" y="24"/>
                    <a:pt x="7" y="17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8" y="16"/>
                    <a:pt x="8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4" y="15"/>
                    <a:pt x="18" y="21"/>
                    <a:pt x="23" y="25"/>
                  </a:cubicBezTo>
                  <a:cubicBezTo>
                    <a:pt x="24" y="27"/>
                    <a:pt x="26" y="29"/>
                    <a:pt x="28" y="30"/>
                  </a:cubicBezTo>
                  <a:cubicBezTo>
                    <a:pt x="28" y="30"/>
                    <a:pt x="29" y="30"/>
                    <a:pt x="29" y="29"/>
                  </a:cubicBezTo>
                  <a:cubicBezTo>
                    <a:pt x="31" y="38"/>
                    <a:pt x="33" y="42"/>
                    <a:pt x="34" y="49"/>
                  </a:cubicBezTo>
                  <a:cubicBezTo>
                    <a:pt x="34" y="50"/>
                    <a:pt x="33" y="50"/>
                    <a:pt x="33" y="51"/>
                  </a:cubicBezTo>
                  <a:cubicBezTo>
                    <a:pt x="33" y="51"/>
                    <a:pt x="33" y="53"/>
                    <a:pt x="33" y="54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4" y="54"/>
                    <a:pt x="34" y="53"/>
                  </a:cubicBezTo>
                  <a:cubicBezTo>
                    <a:pt x="34" y="53"/>
                    <a:pt x="34" y="52"/>
                    <a:pt x="34" y="52"/>
                  </a:cubicBezTo>
                  <a:cubicBezTo>
                    <a:pt x="36" y="46"/>
                    <a:pt x="38" y="23"/>
                    <a:pt x="29" y="16"/>
                  </a:cubicBezTo>
                  <a:close/>
                  <a:moveTo>
                    <a:pt x="17" y="17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9" name="iṧļiḑé">
              <a:extLst>
                <a:ext uri="{FF2B5EF4-FFF2-40B4-BE49-F238E27FC236}">
                  <a16:creationId xmlns:a16="http://schemas.microsoft.com/office/drawing/2014/main" xmlns="" id="{2223AD05-0030-49B6-B263-CBE178E04676}"/>
                </a:ext>
              </a:extLst>
            </p:cNvPr>
            <p:cNvSpPr/>
            <p:nvPr/>
          </p:nvSpPr>
          <p:spPr bwMode="auto">
            <a:xfrm>
              <a:off x="4676775" y="2770188"/>
              <a:ext cx="28575" cy="69850"/>
            </a:xfrm>
            <a:custGeom>
              <a:avLst/>
              <a:gdLst>
                <a:gd name="T0" fmla="*/ 16 w 18"/>
                <a:gd name="T1" fmla="*/ 0 h 44"/>
                <a:gd name="T2" fmla="*/ 18 w 18"/>
                <a:gd name="T3" fmla="*/ 6 h 44"/>
                <a:gd name="T4" fmla="*/ 14 w 18"/>
                <a:gd name="T5" fmla="*/ 44 h 44"/>
                <a:gd name="T6" fmla="*/ 0 w 18"/>
                <a:gd name="T7" fmla="*/ 17 h 44"/>
                <a:gd name="T8" fmla="*/ 16 w 18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0"/>
                  </a:moveTo>
                  <a:lnTo>
                    <a:pt x="18" y="6"/>
                  </a:lnTo>
                  <a:lnTo>
                    <a:pt x="14" y="44"/>
                  </a:lnTo>
                  <a:lnTo>
                    <a:pt x="0" y="1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0" name="iś1iḍé">
              <a:extLst>
                <a:ext uri="{FF2B5EF4-FFF2-40B4-BE49-F238E27FC236}">
                  <a16:creationId xmlns:a16="http://schemas.microsoft.com/office/drawing/2014/main" xmlns="" id="{9A0E3D29-5C03-4FF7-ACA1-AE6477BC7FD3}"/>
                </a:ext>
              </a:extLst>
            </p:cNvPr>
            <p:cNvSpPr/>
            <p:nvPr/>
          </p:nvSpPr>
          <p:spPr bwMode="auto">
            <a:xfrm>
              <a:off x="4676775" y="2770188"/>
              <a:ext cx="28575" cy="69850"/>
            </a:xfrm>
            <a:custGeom>
              <a:avLst/>
              <a:gdLst>
                <a:gd name="T0" fmla="*/ 16 w 18"/>
                <a:gd name="T1" fmla="*/ 0 h 44"/>
                <a:gd name="T2" fmla="*/ 18 w 18"/>
                <a:gd name="T3" fmla="*/ 6 h 44"/>
                <a:gd name="T4" fmla="*/ 14 w 18"/>
                <a:gd name="T5" fmla="*/ 44 h 44"/>
                <a:gd name="T6" fmla="*/ 0 w 18"/>
                <a:gd name="T7" fmla="*/ 17 h 44"/>
                <a:gd name="T8" fmla="*/ 16 w 18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0"/>
                  </a:moveTo>
                  <a:lnTo>
                    <a:pt x="18" y="6"/>
                  </a:lnTo>
                  <a:lnTo>
                    <a:pt x="14" y="44"/>
                  </a:lnTo>
                  <a:lnTo>
                    <a:pt x="0" y="17"/>
                  </a:lnTo>
                  <a:lnTo>
                    <a:pt x="1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1" name="îṥļiḋê">
              <a:extLst>
                <a:ext uri="{FF2B5EF4-FFF2-40B4-BE49-F238E27FC236}">
                  <a16:creationId xmlns:a16="http://schemas.microsoft.com/office/drawing/2014/main" xmlns="" id="{D1187F98-EF8C-4721-A1AE-7E3208D7BED9}"/>
                </a:ext>
              </a:extLst>
            </p:cNvPr>
            <p:cNvSpPr/>
            <p:nvPr/>
          </p:nvSpPr>
          <p:spPr bwMode="auto">
            <a:xfrm>
              <a:off x="4676775" y="279717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182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2" name="ïšḷíḑe">
              <a:extLst>
                <a:ext uri="{FF2B5EF4-FFF2-40B4-BE49-F238E27FC236}">
                  <a16:creationId xmlns:a16="http://schemas.microsoft.com/office/drawing/2014/main" xmlns="" id="{06CF369F-7B49-48DA-9ACA-BD9BB155637D}"/>
                </a:ext>
              </a:extLst>
            </p:cNvPr>
            <p:cNvSpPr/>
            <p:nvPr/>
          </p:nvSpPr>
          <p:spPr bwMode="auto">
            <a:xfrm>
              <a:off x="4649788" y="2736851"/>
              <a:ext cx="52388" cy="60325"/>
            </a:xfrm>
            <a:custGeom>
              <a:avLst/>
              <a:gdLst>
                <a:gd name="T0" fmla="*/ 0 w 16"/>
                <a:gd name="T1" fmla="*/ 0 h 18"/>
                <a:gd name="T2" fmla="*/ 0 w 16"/>
                <a:gd name="T3" fmla="*/ 1 h 18"/>
                <a:gd name="T4" fmla="*/ 8 w 16"/>
                <a:gd name="T5" fmla="*/ 18 h 18"/>
                <a:gd name="T6" fmla="*/ 8 w 16"/>
                <a:gd name="T7" fmla="*/ 18 h 18"/>
                <a:gd name="T8" fmla="*/ 16 w 16"/>
                <a:gd name="T9" fmla="*/ 10 h 18"/>
                <a:gd name="T10" fmla="*/ 16 w 16"/>
                <a:gd name="T11" fmla="*/ 9 h 18"/>
                <a:gd name="T12" fmla="*/ 8 w 16"/>
                <a:gd name="T13" fmla="*/ 17 h 18"/>
                <a:gd name="T14" fmla="*/ 0 w 16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8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2B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3" name="íṣļiḋê">
              <a:extLst>
                <a:ext uri="{FF2B5EF4-FFF2-40B4-BE49-F238E27FC236}">
                  <a16:creationId xmlns:a16="http://schemas.microsoft.com/office/drawing/2014/main" xmlns="" id="{63C3D5CD-177D-4E10-8EEB-EF8A380BB2A7}"/>
                </a:ext>
              </a:extLst>
            </p:cNvPr>
            <p:cNvSpPr/>
            <p:nvPr/>
          </p:nvSpPr>
          <p:spPr bwMode="auto">
            <a:xfrm>
              <a:off x="4673600" y="2822576"/>
              <a:ext cx="9525" cy="3175"/>
            </a:xfrm>
            <a:custGeom>
              <a:avLst/>
              <a:gdLst>
                <a:gd name="T0" fmla="*/ 0 w 6"/>
                <a:gd name="T1" fmla="*/ 0 h 2"/>
                <a:gd name="T2" fmla="*/ 0 w 6"/>
                <a:gd name="T3" fmla="*/ 0 h 2"/>
                <a:gd name="T4" fmla="*/ 0 w 6"/>
                <a:gd name="T5" fmla="*/ 0 h 2"/>
                <a:gd name="T6" fmla="*/ 6 w 6"/>
                <a:gd name="T7" fmla="*/ 2 h 2"/>
                <a:gd name="T8" fmla="*/ 6 w 6"/>
                <a:gd name="T9" fmla="*/ 2 h 2"/>
                <a:gd name="T10" fmla="*/ 2 w 6"/>
                <a:gd name="T11" fmla="*/ 0 h 2"/>
                <a:gd name="T12" fmla="*/ 0 w 6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3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4" name="ïṣḷídê">
              <a:extLst>
                <a:ext uri="{FF2B5EF4-FFF2-40B4-BE49-F238E27FC236}">
                  <a16:creationId xmlns:a16="http://schemas.microsoft.com/office/drawing/2014/main" xmlns="" id="{96FD8FE1-F816-46D7-B452-60905588CC31}"/>
                </a:ext>
              </a:extLst>
            </p:cNvPr>
            <p:cNvSpPr/>
            <p:nvPr/>
          </p:nvSpPr>
          <p:spPr bwMode="auto">
            <a:xfrm>
              <a:off x="4673600" y="2822576"/>
              <a:ext cx="9525" cy="3175"/>
            </a:xfrm>
            <a:custGeom>
              <a:avLst/>
              <a:gdLst>
                <a:gd name="T0" fmla="*/ 0 w 6"/>
                <a:gd name="T1" fmla="*/ 0 h 2"/>
                <a:gd name="T2" fmla="*/ 0 w 6"/>
                <a:gd name="T3" fmla="*/ 0 h 2"/>
                <a:gd name="T4" fmla="*/ 0 w 6"/>
                <a:gd name="T5" fmla="*/ 0 h 2"/>
                <a:gd name="T6" fmla="*/ 6 w 6"/>
                <a:gd name="T7" fmla="*/ 2 h 2"/>
                <a:gd name="T8" fmla="*/ 6 w 6"/>
                <a:gd name="T9" fmla="*/ 2 h 2"/>
                <a:gd name="T10" fmla="*/ 2 w 6"/>
                <a:gd name="T11" fmla="*/ 0 h 2"/>
                <a:gd name="T12" fmla="*/ 0 w 6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5" name="íślîḍè">
              <a:extLst>
                <a:ext uri="{FF2B5EF4-FFF2-40B4-BE49-F238E27FC236}">
                  <a16:creationId xmlns:a16="http://schemas.microsoft.com/office/drawing/2014/main" xmlns="" id="{318A4062-0A62-48F6-9A83-2206A61BF41F}"/>
                </a:ext>
              </a:extLst>
            </p:cNvPr>
            <p:cNvSpPr/>
            <p:nvPr/>
          </p:nvSpPr>
          <p:spPr bwMode="auto">
            <a:xfrm>
              <a:off x="6078538" y="3575051"/>
              <a:ext cx="244475" cy="227013"/>
            </a:xfrm>
            <a:custGeom>
              <a:avLst/>
              <a:gdLst>
                <a:gd name="T0" fmla="*/ 30 w 74"/>
                <a:gd name="T1" fmla="*/ 0 h 69"/>
                <a:gd name="T2" fmla="*/ 7 w 74"/>
                <a:gd name="T3" fmla="*/ 4 h 69"/>
                <a:gd name="T4" fmla="*/ 0 w 74"/>
                <a:gd name="T5" fmla="*/ 27 h 69"/>
                <a:gd name="T6" fmla="*/ 37 w 74"/>
                <a:gd name="T7" fmla="*/ 48 h 69"/>
                <a:gd name="T8" fmla="*/ 74 w 74"/>
                <a:gd name="T9" fmla="*/ 69 h 69"/>
                <a:gd name="T10" fmla="*/ 68 w 74"/>
                <a:gd name="T11" fmla="*/ 38 h 69"/>
                <a:gd name="T12" fmla="*/ 45 w 74"/>
                <a:gd name="T13" fmla="*/ 9 h 69"/>
                <a:gd name="T14" fmla="*/ 30 w 74"/>
                <a:gd name="T1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69">
                  <a:moveTo>
                    <a:pt x="30" y="0"/>
                  </a:moveTo>
                  <a:cubicBezTo>
                    <a:pt x="14" y="0"/>
                    <a:pt x="9" y="2"/>
                    <a:pt x="7" y="4"/>
                  </a:cubicBezTo>
                  <a:cubicBezTo>
                    <a:pt x="4" y="5"/>
                    <a:pt x="2" y="17"/>
                    <a:pt x="0" y="27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74" y="69"/>
                    <a:pt x="74" y="69"/>
                    <a:pt x="74" y="69"/>
                  </a:cubicBezTo>
                  <a:cubicBezTo>
                    <a:pt x="72" y="57"/>
                    <a:pt x="71" y="43"/>
                    <a:pt x="68" y="38"/>
                  </a:cubicBezTo>
                  <a:cubicBezTo>
                    <a:pt x="66" y="35"/>
                    <a:pt x="61" y="28"/>
                    <a:pt x="45" y="9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5DC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6" name="iṩḷidé">
              <a:extLst>
                <a:ext uri="{FF2B5EF4-FFF2-40B4-BE49-F238E27FC236}">
                  <a16:creationId xmlns:a16="http://schemas.microsoft.com/office/drawing/2014/main" xmlns="" id="{469D5FB7-763D-4F7A-8244-A52AA5BCCC91}"/>
                </a:ext>
              </a:extLst>
            </p:cNvPr>
            <p:cNvSpPr/>
            <p:nvPr/>
          </p:nvSpPr>
          <p:spPr bwMode="auto">
            <a:xfrm>
              <a:off x="6078538" y="3575051"/>
              <a:ext cx="244475" cy="227013"/>
            </a:xfrm>
            <a:custGeom>
              <a:avLst/>
              <a:gdLst>
                <a:gd name="T0" fmla="*/ 30 w 74"/>
                <a:gd name="T1" fmla="*/ 0 h 69"/>
                <a:gd name="T2" fmla="*/ 7 w 74"/>
                <a:gd name="T3" fmla="*/ 4 h 69"/>
                <a:gd name="T4" fmla="*/ 0 w 74"/>
                <a:gd name="T5" fmla="*/ 27 h 69"/>
                <a:gd name="T6" fmla="*/ 37 w 74"/>
                <a:gd name="T7" fmla="*/ 48 h 69"/>
                <a:gd name="T8" fmla="*/ 74 w 74"/>
                <a:gd name="T9" fmla="*/ 69 h 69"/>
                <a:gd name="T10" fmla="*/ 68 w 74"/>
                <a:gd name="T11" fmla="*/ 38 h 69"/>
                <a:gd name="T12" fmla="*/ 45 w 74"/>
                <a:gd name="T13" fmla="*/ 9 h 69"/>
                <a:gd name="T14" fmla="*/ 30 w 74"/>
                <a:gd name="T1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69">
                  <a:moveTo>
                    <a:pt x="30" y="0"/>
                  </a:moveTo>
                  <a:cubicBezTo>
                    <a:pt x="14" y="0"/>
                    <a:pt x="9" y="2"/>
                    <a:pt x="7" y="4"/>
                  </a:cubicBezTo>
                  <a:cubicBezTo>
                    <a:pt x="4" y="5"/>
                    <a:pt x="2" y="17"/>
                    <a:pt x="0" y="27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74" y="69"/>
                    <a:pt x="74" y="69"/>
                    <a:pt x="74" y="69"/>
                  </a:cubicBezTo>
                  <a:cubicBezTo>
                    <a:pt x="72" y="57"/>
                    <a:pt x="71" y="43"/>
                    <a:pt x="68" y="38"/>
                  </a:cubicBezTo>
                  <a:cubicBezTo>
                    <a:pt x="66" y="35"/>
                    <a:pt x="61" y="28"/>
                    <a:pt x="45" y="9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7" name="iṩļíḋe">
              <a:extLst>
                <a:ext uri="{FF2B5EF4-FFF2-40B4-BE49-F238E27FC236}">
                  <a16:creationId xmlns:a16="http://schemas.microsoft.com/office/drawing/2014/main" xmlns="" id="{FF2B7821-233D-48B1-A2C0-5DA7869A88A1}"/>
                </a:ext>
              </a:extLst>
            </p:cNvPr>
            <p:cNvSpPr/>
            <p:nvPr/>
          </p:nvSpPr>
          <p:spPr bwMode="auto">
            <a:xfrm>
              <a:off x="6173788" y="3471863"/>
              <a:ext cx="53975" cy="161925"/>
            </a:xfrm>
            <a:custGeom>
              <a:avLst/>
              <a:gdLst>
                <a:gd name="T0" fmla="*/ 0 w 16"/>
                <a:gd name="T1" fmla="*/ 13 h 49"/>
                <a:gd name="T2" fmla="*/ 0 w 16"/>
                <a:gd name="T3" fmla="*/ 28 h 49"/>
                <a:gd name="T4" fmla="*/ 0 w 16"/>
                <a:gd name="T5" fmla="*/ 36 h 49"/>
                <a:gd name="T6" fmla="*/ 16 w 16"/>
                <a:gd name="T7" fmla="*/ 45 h 49"/>
                <a:gd name="T8" fmla="*/ 16 w 16"/>
                <a:gd name="T9" fmla="*/ 37 h 49"/>
                <a:gd name="T10" fmla="*/ 16 w 16"/>
                <a:gd name="T11" fmla="*/ 22 h 49"/>
                <a:gd name="T12" fmla="*/ 0 w 16"/>
                <a:gd name="T13" fmla="*/ 1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49">
                  <a:moveTo>
                    <a:pt x="0" y="13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5" y="45"/>
                    <a:pt x="12" y="49"/>
                    <a:pt x="16" y="45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9"/>
                    <a:pt x="0" y="0"/>
                    <a:pt x="0" y="13"/>
                  </a:cubicBezTo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8" name="íŝlíḓê">
              <a:extLst>
                <a:ext uri="{FF2B5EF4-FFF2-40B4-BE49-F238E27FC236}">
                  <a16:creationId xmlns:a16="http://schemas.microsoft.com/office/drawing/2014/main" xmlns="" id="{AFCB3A00-39E2-4828-BF3D-656D1F947BF8}"/>
                </a:ext>
              </a:extLst>
            </p:cNvPr>
            <p:cNvSpPr/>
            <p:nvPr/>
          </p:nvSpPr>
          <p:spPr bwMode="auto">
            <a:xfrm>
              <a:off x="6142038" y="3449638"/>
              <a:ext cx="19050" cy="42863"/>
            </a:xfrm>
            <a:custGeom>
              <a:avLst/>
              <a:gdLst>
                <a:gd name="T0" fmla="*/ 2 w 6"/>
                <a:gd name="T1" fmla="*/ 0 h 13"/>
                <a:gd name="T2" fmla="*/ 6 w 6"/>
                <a:gd name="T3" fmla="*/ 7 h 13"/>
                <a:gd name="T4" fmla="*/ 5 w 6"/>
                <a:gd name="T5" fmla="*/ 13 h 13"/>
                <a:gd name="T6" fmla="*/ 1 w 6"/>
                <a:gd name="T7" fmla="*/ 6 h 13"/>
                <a:gd name="T8" fmla="*/ 2 w 6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3">
                  <a:moveTo>
                    <a:pt x="2" y="0"/>
                  </a:moveTo>
                  <a:cubicBezTo>
                    <a:pt x="3" y="0"/>
                    <a:pt x="5" y="3"/>
                    <a:pt x="6" y="7"/>
                  </a:cubicBezTo>
                  <a:cubicBezTo>
                    <a:pt x="6" y="10"/>
                    <a:pt x="6" y="13"/>
                    <a:pt x="5" y="13"/>
                  </a:cubicBezTo>
                  <a:cubicBezTo>
                    <a:pt x="3" y="13"/>
                    <a:pt x="1" y="10"/>
                    <a:pt x="1" y="6"/>
                  </a:cubicBezTo>
                  <a:cubicBezTo>
                    <a:pt x="0" y="3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9" name="ïS1idê">
              <a:extLst>
                <a:ext uri="{FF2B5EF4-FFF2-40B4-BE49-F238E27FC236}">
                  <a16:creationId xmlns:a16="http://schemas.microsoft.com/office/drawing/2014/main" xmlns="" id="{8D3090FB-4380-42B0-A53E-3889D2387E80}"/>
                </a:ext>
              </a:extLst>
            </p:cNvPr>
            <p:cNvSpPr/>
            <p:nvPr/>
          </p:nvSpPr>
          <p:spPr bwMode="auto">
            <a:xfrm>
              <a:off x="6240463" y="3505201"/>
              <a:ext cx="22225" cy="42863"/>
            </a:xfrm>
            <a:custGeom>
              <a:avLst/>
              <a:gdLst>
                <a:gd name="T0" fmla="*/ 5 w 7"/>
                <a:gd name="T1" fmla="*/ 2 h 13"/>
                <a:gd name="T2" fmla="*/ 1 w 7"/>
                <a:gd name="T3" fmla="*/ 4 h 13"/>
                <a:gd name="T4" fmla="*/ 2 w 7"/>
                <a:gd name="T5" fmla="*/ 12 h 13"/>
                <a:gd name="T6" fmla="*/ 6 w 7"/>
                <a:gd name="T7" fmla="*/ 9 h 13"/>
                <a:gd name="T8" fmla="*/ 5 w 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3">
                  <a:moveTo>
                    <a:pt x="5" y="2"/>
                  </a:moveTo>
                  <a:cubicBezTo>
                    <a:pt x="3" y="0"/>
                    <a:pt x="2" y="2"/>
                    <a:pt x="1" y="4"/>
                  </a:cubicBezTo>
                  <a:cubicBezTo>
                    <a:pt x="0" y="7"/>
                    <a:pt x="0" y="10"/>
                    <a:pt x="2" y="12"/>
                  </a:cubicBezTo>
                  <a:cubicBezTo>
                    <a:pt x="3" y="13"/>
                    <a:pt x="5" y="12"/>
                    <a:pt x="6" y="9"/>
                  </a:cubicBezTo>
                  <a:cubicBezTo>
                    <a:pt x="7" y="7"/>
                    <a:pt x="6" y="3"/>
                    <a:pt x="5" y="2"/>
                  </a:cubicBezTo>
                  <a:close/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0" name="ïSļîḓê">
              <a:extLst>
                <a:ext uri="{FF2B5EF4-FFF2-40B4-BE49-F238E27FC236}">
                  <a16:creationId xmlns:a16="http://schemas.microsoft.com/office/drawing/2014/main" xmlns="" id="{BF43F3EF-9E00-4EB2-820A-BBEDA7E97C3A}"/>
                </a:ext>
              </a:extLst>
            </p:cNvPr>
            <p:cNvSpPr/>
            <p:nvPr/>
          </p:nvSpPr>
          <p:spPr bwMode="auto">
            <a:xfrm>
              <a:off x="6164263" y="3614738"/>
              <a:ext cx="69850" cy="131763"/>
            </a:xfrm>
            <a:custGeom>
              <a:avLst/>
              <a:gdLst>
                <a:gd name="T0" fmla="*/ 11 w 21"/>
                <a:gd name="T1" fmla="*/ 3 h 40"/>
                <a:gd name="T2" fmla="*/ 0 w 21"/>
                <a:gd name="T3" fmla="*/ 1 h 40"/>
                <a:gd name="T4" fmla="*/ 4 w 21"/>
                <a:gd name="T5" fmla="*/ 32 h 40"/>
                <a:gd name="T6" fmla="*/ 19 w 21"/>
                <a:gd name="T7" fmla="*/ 40 h 40"/>
                <a:gd name="T8" fmla="*/ 21 w 21"/>
                <a:gd name="T9" fmla="*/ 13 h 40"/>
                <a:gd name="T10" fmla="*/ 11 w 21"/>
                <a:gd name="T11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40">
                  <a:moveTo>
                    <a:pt x="11" y="3"/>
                  </a:moveTo>
                  <a:cubicBezTo>
                    <a:pt x="11" y="3"/>
                    <a:pt x="0" y="0"/>
                    <a:pt x="0" y="1"/>
                  </a:cubicBezTo>
                  <a:cubicBezTo>
                    <a:pt x="0" y="1"/>
                    <a:pt x="4" y="32"/>
                    <a:pt x="4" y="32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1" y="3"/>
                    <a:pt x="11" y="3"/>
                    <a:pt x="11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1" name="îṡľíḍe">
              <a:extLst>
                <a:ext uri="{FF2B5EF4-FFF2-40B4-BE49-F238E27FC236}">
                  <a16:creationId xmlns:a16="http://schemas.microsoft.com/office/drawing/2014/main" xmlns="" id="{BD8986B5-4958-4478-BC74-6763773234C8}"/>
                </a:ext>
              </a:extLst>
            </p:cNvPr>
            <p:cNvSpPr/>
            <p:nvPr/>
          </p:nvSpPr>
          <p:spPr bwMode="auto">
            <a:xfrm>
              <a:off x="6191250" y="3624263"/>
              <a:ext cx="22225" cy="28575"/>
            </a:xfrm>
            <a:custGeom>
              <a:avLst/>
              <a:gdLst>
                <a:gd name="T0" fmla="*/ 0 w 7"/>
                <a:gd name="T1" fmla="*/ 2 h 9"/>
                <a:gd name="T2" fmla="*/ 2 w 7"/>
                <a:gd name="T3" fmla="*/ 7 h 9"/>
                <a:gd name="T4" fmla="*/ 5 w 7"/>
                <a:gd name="T5" fmla="*/ 9 h 9"/>
                <a:gd name="T6" fmla="*/ 7 w 7"/>
                <a:gd name="T7" fmla="*/ 6 h 9"/>
                <a:gd name="T8" fmla="*/ 3 w 7"/>
                <a:gd name="T9" fmla="*/ 0 h 9"/>
                <a:gd name="T10" fmla="*/ 0 w 7"/>
                <a:gd name="T1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9">
                  <a:moveTo>
                    <a:pt x="0" y="2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3" y="8"/>
                    <a:pt x="4" y="8"/>
                    <a:pt x="5" y="9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2"/>
                    <a:pt x="0" y="2"/>
                    <a:pt x="0" y="2"/>
                  </a:cubicBezTo>
                </a:path>
              </a:pathLst>
            </a:custGeom>
            <a:solidFill>
              <a:srgbClr val="3838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2" name="î$ļïdê">
              <a:extLst>
                <a:ext uri="{FF2B5EF4-FFF2-40B4-BE49-F238E27FC236}">
                  <a16:creationId xmlns:a16="http://schemas.microsoft.com/office/drawing/2014/main" xmlns="" id="{E0E2A046-D378-4F70-A496-EABF9BF73BD9}"/>
                </a:ext>
              </a:extLst>
            </p:cNvPr>
            <p:cNvSpPr/>
            <p:nvPr/>
          </p:nvSpPr>
          <p:spPr bwMode="auto">
            <a:xfrm>
              <a:off x="6188075" y="3646488"/>
              <a:ext cx="25400" cy="92075"/>
            </a:xfrm>
            <a:custGeom>
              <a:avLst/>
              <a:gdLst>
                <a:gd name="T0" fmla="*/ 6 w 16"/>
                <a:gd name="T1" fmla="*/ 0 h 58"/>
                <a:gd name="T2" fmla="*/ 0 w 16"/>
                <a:gd name="T3" fmla="*/ 48 h 58"/>
                <a:gd name="T4" fmla="*/ 16 w 16"/>
                <a:gd name="T5" fmla="*/ 58 h 58"/>
                <a:gd name="T6" fmla="*/ 12 w 16"/>
                <a:gd name="T7" fmla="*/ 4 h 58"/>
                <a:gd name="T8" fmla="*/ 6 w 16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8">
                  <a:moveTo>
                    <a:pt x="6" y="0"/>
                  </a:moveTo>
                  <a:lnTo>
                    <a:pt x="0" y="48"/>
                  </a:lnTo>
                  <a:lnTo>
                    <a:pt x="16" y="58"/>
                  </a:lnTo>
                  <a:lnTo>
                    <a:pt x="12" y="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838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3" name="íŝľîḋè">
              <a:extLst>
                <a:ext uri="{FF2B5EF4-FFF2-40B4-BE49-F238E27FC236}">
                  <a16:creationId xmlns:a16="http://schemas.microsoft.com/office/drawing/2014/main" xmlns="" id="{F868B80F-D272-4670-A377-8A22C6581DCD}"/>
                </a:ext>
              </a:extLst>
            </p:cNvPr>
            <p:cNvSpPr/>
            <p:nvPr/>
          </p:nvSpPr>
          <p:spPr bwMode="auto">
            <a:xfrm>
              <a:off x="6188075" y="3646488"/>
              <a:ext cx="25400" cy="92075"/>
            </a:xfrm>
            <a:custGeom>
              <a:avLst/>
              <a:gdLst>
                <a:gd name="T0" fmla="*/ 6 w 16"/>
                <a:gd name="T1" fmla="*/ 0 h 58"/>
                <a:gd name="T2" fmla="*/ 0 w 16"/>
                <a:gd name="T3" fmla="*/ 48 h 58"/>
                <a:gd name="T4" fmla="*/ 16 w 16"/>
                <a:gd name="T5" fmla="*/ 58 h 58"/>
                <a:gd name="T6" fmla="*/ 12 w 16"/>
                <a:gd name="T7" fmla="*/ 4 h 58"/>
                <a:gd name="T8" fmla="*/ 6 w 16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8">
                  <a:moveTo>
                    <a:pt x="6" y="0"/>
                  </a:moveTo>
                  <a:lnTo>
                    <a:pt x="0" y="48"/>
                  </a:lnTo>
                  <a:lnTo>
                    <a:pt x="16" y="58"/>
                  </a:lnTo>
                  <a:lnTo>
                    <a:pt x="12" y="4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4" name="îSļíḑè">
              <a:extLst>
                <a:ext uri="{FF2B5EF4-FFF2-40B4-BE49-F238E27FC236}">
                  <a16:creationId xmlns:a16="http://schemas.microsoft.com/office/drawing/2014/main" xmlns="" id="{097C12C3-1DF3-455B-9A63-75FC7745FEF7}"/>
                </a:ext>
              </a:extLst>
            </p:cNvPr>
            <p:cNvSpPr/>
            <p:nvPr/>
          </p:nvSpPr>
          <p:spPr bwMode="auto">
            <a:xfrm>
              <a:off x="6173788" y="3563938"/>
              <a:ext cx="26988" cy="76200"/>
            </a:xfrm>
            <a:custGeom>
              <a:avLst/>
              <a:gdLst>
                <a:gd name="T0" fmla="*/ 0 w 17"/>
                <a:gd name="T1" fmla="*/ 0 h 48"/>
                <a:gd name="T2" fmla="*/ 0 w 17"/>
                <a:gd name="T3" fmla="*/ 7 h 48"/>
                <a:gd name="T4" fmla="*/ 4 w 17"/>
                <a:gd name="T5" fmla="*/ 48 h 48"/>
                <a:gd name="T6" fmla="*/ 17 w 17"/>
                <a:gd name="T7" fmla="*/ 38 h 48"/>
                <a:gd name="T8" fmla="*/ 0 w 17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0" y="0"/>
                  </a:moveTo>
                  <a:lnTo>
                    <a:pt x="0" y="7"/>
                  </a:lnTo>
                  <a:lnTo>
                    <a:pt x="4" y="48"/>
                  </a:lnTo>
                  <a:lnTo>
                    <a:pt x="17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5" name="íšlïḋe">
              <a:extLst>
                <a:ext uri="{FF2B5EF4-FFF2-40B4-BE49-F238E27FC236}">
                  <a16:creationId xmlns:a16="http://schemas.microsoft.com/office/drawing/2014/main" xmlns="" id="{046D8FC8-022E-459A-B0E3-91C03D9B1898}"/>
                </a:ext>
              </a:extLst>
            </p:cNvPr>
            <p:cNvSpPr/>
            <p:nvPr/>
          </p:nvSpPr>
          <p:spPr bwMode="auto">
            <a:xfrm>
              <a:off x="6173788" y="3563938"/>
              <a:ext cx="26988" cy="76200"/>
            </a:xfrm>
            <a:custGeom>
              <a:avLst/>
              <a:gdLst>
                <a:gd name="T0" fmla="*/ 0 w 17"/>
                <a:gd name="T1" fmla="*/ 0 h 48"/>
                <a:gd name="T2" fmla="*/ 0 w 17"/>
                <a:gd name="T3" fmla="*/ 7 h 48"/>
                <a:gd name="T4" fmla="*/ 4 w 17"/>
                <a:gd name="T5" fmla="*/ 48 h 48"/>
                <a:gd name="T6" fmla="*/ 17 w 17"/>
                <a:gd name="T7" fmla="*/ 38 h 48"/>
                <a:gd name="T8" fmla="*/ 0 w 17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0" y="0"/>
                  </a:moveTo>
                  <a:lnTo>
                    <a:pt x="0" y="7"/>
                  </a:lnTo>
                  <a:lnTo>
                    <a:pt x="4" y="48"/>
                  </a:lnTo>
                  <a:lnTo>
                    <a:pt x="17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6" name="iṡḷîḑê">
              <a:extLst>
                <a:ext uri="{FF2B5EF4-FFF2-40B4-BE49-F238E27FC236}">
                  <a16:creationId xmlns:a16="http://schemas.microsoft.com/office/drawing/2014/main" xmlns="" id="{E1EC7086-3621-4352-AB42-B553737A0109}"/>
                </a:ext>
              </a:extLst>
            </p:cNvPr>
            <p:cNvSpPr/>
            <p:nvPr/>
          </p:nvSpPr>
          <p:spPr bwMode="auto">
            <a:xfrm>
              <a:off x="6173788" y="3551238"/>
              <a:ext cx="53975" cy="39688"/>
            </a:xfrm>
            <a:custGeom>
              <a:avLst/>
              <a:gdLst>
                <a:gd name="T0" fmla="*/ 0 w 16"/>
                <a:gd name="T1" fmla="*/ 0 h 12"/>
                <a:gd name="T2" fmla="*/ 0 w 16"/>
                <a:gd name="T3" fmla="*/ 1 h 12"/>
                <a:gd name="T4" fmla="*/ 8 w 16"/>
                <a:gd name="T5" fmla="*/ 12 h 12"/>
                <a:gd name="T6" fmla="*/ 11 w 16"/>
                <a:gd name="T7" fmla="*/ 12 h 12"/>
                <a:gd name="T8" fmla="*/ 16 w 16"/>
                <a:gd name="T9" fmla="*/ 10 h 12"/>
                <a:gd name="T10" fmla="*/ 16 w 16"/>
                <a:gd name="T11" fmla="*/ 9 h 12"/>
                <a:gd name="T12" fmla="*/ 11 w 16"/>
                <a:gd name="T13" fmla="*/ 10 h 12"/>
                <a:gd name="T14" fmla="*/ 8 w 16"/>
                <a:gd name="T15" fmla="*/ 9 h 12"/>
                <a:gd name="T16" fmla="*/ 0 w 16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4" y="9"/>
                    <a:pt x="8" y="12"/>
                  </a:cubicBezTo>
                  <a:cubicBezTo>
                    <a:pt x="9" y="12"/>
                    <a:pt x="10" y="12"/>
                    <a:pt x="11" y="12"/>
                  </a:cubicBezTo>
                  <a:cubicBezTo>
                    <a:pt x="14" y="12"/>
                    <a:pt x="16" y="10"/>
                    <a:pt x="16" y="1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5" y="10"/>
                    <a:pt x="13" y="10"/>
                    <a:pt x="11" y="10"/>
                  </a:cubicBezTo>
                  <a:cubicBezTo>
                    <a:pt x="10" y="10"/>
                    <a:pt x="9" y="10"/>
                    <a:pt x="8" y="9"/>
                  </a:cubicBezTo>
                  <a:cubicBezTo>
                    <a:pt x="6" y="8"/>
                    <a:pt x="3" y="4"/>
                    <a:pt x="0" y="0"/>
                  </a:cubicBezTo>
                </a:path>
              </a:pathLst>
            </a:custGeom>
            <a:solidFill>
              <a:srgbClr val="CC9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7" name="îşliďè">
              <a:extLst>
                <a:ext uri="{FF2B5EF4-FFF2-40B4-BE49-F238E27FC236}">
                  <a16:creationId xmlns:a16="http://schemas.microsoft.com/office/drawing/2014/main" xmlns="" id="{5152F540-F7E7-4E82-97CA-A8E4472F3EDC}"/>
                </a:ext>
              </a:extLst>
            </p:cNvPr>
            <p:cNvSpPr/>
            <p:nvPr/>
          </p:nvSpPr>
          <p:spPr bwMode="auto">
            <a:xfrm>
              <a:off x="6121400" y="3343276"/>
              <a:ext cx="161925" cy="247650"/>
            </a:xfrm>
            <a:custGeom>
              <a:avLst/>
              <a:gdLst>
                <a:gd name="T0" fmla="*/ 24 w 49"/>
                <a:gd name="T1" fmla="*/ 14 h 75"/>
                <a:gd name="T2" fmla="*/ 11 w 49"/>
                <a:gd name="T3" fmla="*/ 53 h 75"/>
                <a:gd name="T4" fmla="*/ 24 w 49"/>
                <a:gd name="T5" fmla="*/ 72 h 75"/>
                <a:gd name="T6" fmla="*/ 38 w 49"/>
                <a:gd name="T7" fmla="*/ 68 h 75"/>
                <a:gd name="T8" fmla="*/ 24 w 49"/>
                <a:gd name="T9" fmla="*/ 1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75">
                  <a:moveTo>
                    <a:pt x="24" y="14"/>
                  </a:moveTo>
                  <a:cubicBezTo>
                    <a:pt x="0" y="0"/>
                    <a:pt x="9" y="49"/>
                    <a:pt x="11" y="53"/>
                  </a:cubicBezTo>
                  <a:cubicBezTo>
                    <a:pt x="13" y="58"/>
                    <a:pt x="20" y="70"/>
                    <a:pt x="24" y="72"/>
                  </a:cubicBezTo>
                  <a:cubicBezTo>
                    <a:pt x="28" y="75"/>
                    <a:pt x="36" y="71"/>
                    <a:pt x="38" y="68"/>
                  </a:cubicBezTo>
                  <a:cubicBezTo>
                    <a:pt x="39" y="66"/>
                    <a:pt x="49" y="28"/>
                    <a:pt x="24" y="14"/>
                  </a:cubicBezTo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8" name="íS1íḓè">
              <a:extLst>
                <a:ext uri="{FF2B5EF4-FFF2-40B4-BE49-F238E27FC236}">
                  <a16:creationId xmlns:a16="http://schemas.microsoft.com/office/drawing/2014/main" xmlns="" id="{DA8851AF-500E-44F6-B09B-F2F06CA59784}"/>
                </a:ext>
              </a:extLst>
            </p:cNvPr>
            <p:cNvSpPr/>
            <p:nvPr/>
          </p:nvSpPr>
          <p:spPr bwMode="auto">
            <a:xfrm>
              <a:off x="6142038" y="3363913"/>
              <a:ext cx="125413" cy="177800"/>
            </a:xfrm>
            <a:custGeom>
              <a:avLst/>
              <a:gdLst>
                <a:gd name="T0" fmla="*/ 29 w 38"/>
                <a:gd name="T1" fmla="*/ 16 h 54"/>
                <a:gd name="T2" fmla="*/ 4 w 38"/>
                <a:gd name="T3" fmla="*/ 5 h 54"/>
                <a:gd name="T4" fmla="*/ 2 w 38"/>
                <a:gd name="T5" fmla="*/ 36 h 54"/>
                <a:gd name="T6" fmla="*/ 2 w 38"/>
                <a:gd name="T7" fmla="*/ 36 h 54"/>
                <a:gd name="T8" fmla="*/ 2 w 38"/>
                <a:gd name="T9" fmla="*/ 36 h 54"/>
                <a:gd name="T10" fmla="*/ 3 w 38"/>
                <a:gd name="T11" fmla="*/ 37 h 54"/>
                <a:gd name="T12" fmla="*/ 3 w 38"/>
                <a:gd name="T13" fmla="*/ 37 h 54"/>
                <a:gd name="T14" fmla="*/ 3 w 38"/>
                <a:gd name="T15" fmla="*/ 37 h 54"/>
                <a:gd name="T16" fmla="*/ 3 w 38"/>
                <a:gd name="T17" fmla="*/ 34 h 54"/>
                <a:gd name="T18" fmla="*/ 3 w 38"/>
                <a:gd name="T19" fmla="*/ 30 h 54"/>
                <a:gd name="T20" fmla="*/ 7 w 38"/>
                <a:gd name="T21" fmla="*/ 17 h 54"/>
                <a:gd name="T22" fmla="*/ 8 w 38"/>
                <a:gd name="T23" fmla="*/ 16 h 54"/>
                <a:gd name="T24" fmla="*/ 9 w 38"/>
                <a:gd name="T25" fmla="*/ 15 h 54"/>
                <a:gd name="T26" fmla="*/ 9 w 38"/>
                <a:gd name="T27" fmla="*/ 15 h 54"/>
                <a:gd name="T28" fmla="*/ 23 w 38"/>
                <a:gd name="T29" fmla="*/ 25 h 54"/>
                <a:gd name="T30" fmla="*/ 28 w 38"/>
                <a:gd name="T31" fmla="*/ 30 h 54"/>
                <a:gd name="T32" fmla="*/ 29 w 38"/>
                <a:gd name="T33" fmla="*/ 29 h 54"/>
                <a:gd name="T34" fmla="*/ 34 w 38"/>
                <a:gd name="T35" fmla="*/ 48 h 54"/>
                <a:gd name="T36" fmla="*/ 33 w 38"/>
                <a:gd name="T37" fmla="*/ 51 h 54"/>
                <a:gd name="T38" fmla="*/ 33 w 38"/>
                <a:gd name="T39" fmla="*/ 54 h 54"/>
                <a:gd name="T40" fmla="*/ 33 w 38"/>
                <a:gd name="T41" fmla="*/ 54 h 54"/>
                <a:gd name="T42" fmla="*/ 34 w 38"/>
                <a:gd name="T43" fmla="*/ 54 h 54"/>
                <a:gd name="T44" fmla="*/ 34 w 38"/>
                <a:gd name="T45" fmla="*/ 54 h 54"/>
                <a:gd name="T46" fmla="*/ 34 w 38"/>
                <a:gd name="T47" fmla="*/ 53 h 54"/>
                <a:gd name="T48" fmla="*/ 34 w 38"/>
                <a:gd name="T49" fmla="*/ 52 h 54"/>
                <a:gd name="T50" fmla="*/ 29 w 38"/>
                <a:gd name="T51" fmla="*/ 16 h 54"/>
                <a:gd name="T52" fmla="*/ 17 w 38"/>
                <a:gd name="T53" fmla="*/ 17 h 54"/>
                <a:gd name="T54" fmla="*/ 16 w 38"/>
                <a:gd name="T55" fmla="*/ 16 h 54"/>
                <a:gd name="T56" fmla="*/ 17 w 38"/>
                <a:gd name="T57" fmla="*/ 1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8" h="54">
                  <a:moveTo>
                    <a:pt x="29" y="16"/>
                  </a:moveTo>
                  <a:cubicBezTo>
                    <a:pt x="21" y="2"/>
                    <a:pt x="8" y="0"/>
                    <a:pt x="4" y="5"/>
                  </a:cubicBezTo>
                  <a:cubicBezTo>
                    <a:pt x="0" y="11"/>
                    <a:pt x="1" y="25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6"/>
                    <a:pt x="3" y="34"/>
                    <a:pt x="3" y="34"/>
                  </a:cubicBezTo>
                  <a:cubicBezTo>
                    <a:pt x="3" y="33"/>
                    <a:pt x="3" y="31"/>
                    <a:pt x="3" y="30"/>
                  </a:cubicBezTo>
                  <a:cubicBezTo>
                    <a:pt x="3" y="24"/>
                    <a:pt x="6" y="24"/>
                    <a:pt x="7" y="17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8" y="16"/>
                    <a:pt x="8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4" y="15"/>
                    <a:pt x="18" y="20"/>
                    <a:pt x="23" y="25"/>
                  </a:cubicBezTo>
                  <a:cubicBezTo>
                    <a:pt x="24" y="27"/>
                    <a:pt x="26" y="29"/>
                    <a:pt x="28" y="30"/>
                  </a:cubicBezTo>
                  <a:cubicBezTo>
                    <a:pt x="28" y="30"/>
                    <a:pt x="29" y="30"/>
                    <a:pt x="29" y="29"/>
                  </a:cubicBezTo>
                  <a:cubicBezTo>
                    <a:pt x="31" y="38"/>
                    <a:pt x="33" y="42"/>
                    <a:pt x="34" y="48"/>
                  </a:cubicBezTo>
                  <a:cubicBezTo>
                    <a:pt x="34" y="49"/>
                    <a:pt x="33" y="50"/>
                    <a:pt x="33" y="51"/>
                  </a:cubicBezTo>
                  <a:cubicBezTo>
                    <a:pt x="33" y="51"/>
                    <a:pt x="33" y="53"/>
                    <a:pt x="33" y="54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4" y="53"/>
                    <a:pt x="34" y="53"/>
                  </a:cubicBezTo>
                  <a:cubicBezTo>
                    <a:pt x="34" y="53"/>
                    <a:pt x="34" y="52"/>
                    <a:pt x="34" y="52"/>
                  </a:cubicBezTo>
                  <a:cubicBezTo>
                    <a:pt x="36" y="46"/>
                    <a:pt x="38" y="23"/>
                    <a:pt x="29" y="16"/>
                  </a:cubicBezTo>
                  <a:close/>
                  <a:moveTo>
                    <a:pt x="17" y="17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9" name="í$ḻiďé">
              <a:extLst>
                <a:ext uri="{FF2B5EF4-FFF2-40B4-BE49-F238E27FC236}">
                  <a16:creationId xmlns:a16="http://schemas.microsoft.com/office/drawing/2014/main" xmlns="" id="{CC106057-CE2C-41CF-8DE9-52D85CA9C15E}"/>
                </a:ext>
              </a:extLst>
            </p:cNvPr>
            <p:cNvSpPr/>
            <p:nvPr/>
          </p:nvSpPr>
          <p:spPr bwMode="auto">
            <a:xfrm>
              <a:off x="6200775" y="3594101"/>
              <a:ext cx="30163" cy="69850"/>
            </a:xfrm>
            <a:custGeom>
              <a:avLst/>
              <a:gdLst>
                <a:gd name="T0" fmla="*/ 17 w 19"/>
                <a:gd name="T1" fmla="*/ 0 h 44"/>
                <a:gd name="T2" fmla="*/ 19 w 19"/>
                <a:gd name="T3" fmla="*/ 8 h 44"/>
                <a:gd name="T4" fmla="*/ 14 w 19"/>
                <a:gd name="T5" fmla="*/ 44 h 44"/>
                <a:gd name="T6" fmla="*/ 0 w 19"/>
                <a:gd name="T7" fmla="*/ 19 h 44"/>
                <a:gd name="T8" fmla="*/ 17 w 19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7" y="0"/>
                  </a:moveTo>
                  <a:lnTo>
                    <a:pt x="19" y="8"/>
                  </a:lnTo>
                  <a:lnTo>
                    <a:pt x="14" y="44"/>
                  </a:lnTo>
                  <a:lnTo>
                    <a:pt x="0" y="19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0" name="íṡḷidé">
              <a:extLst>
                <a:ext uri="{FF2B5EF4-FFF2-40B4-BE49-F238E27FC236}">
                  <a16:creationId xmlns:a16="http://schemas.microsoft.com/office/drawing/2014/main" xmlns="" id="{50007399-DECD-44A3-89DF-CACE0B36459F}"/>
                </a:ext>
              </a:extLst>
            </p:cNvPr>
            <p:cNvSpPr/>
            <p:nvPr/>
          </p:nvSpPr>
          <p:spPr bwMode="auto">
            <a:xfrm>
              <a:off x="6200775" y="3594101"/>
              <a:ext cx="30163" cy="69850"/>
            </a:xfrm>
            <a:custGeom>
              <a:avLst/>
              <a:gdLst>
                <a:gd name="T0" fmla="*/ 17 w 19"/>
                <a:gd name="T1" fmla="*/ 0 h 44"/>
                <a:gd name="T2" fmla="*/ 19 w 19"/>
                <a:gd name="T3" fmla="*/ 8 h 44"/>
                <a:gd name="T4" fmla="*/ 14 w 19"/>
                <a:gd name="T5" fmla="*/ 44 h 44"/>
                <a:gd name="T6" fmla="*/ 0 w 19"/>
                <a:gd name="T7" fmla="*/ 19 h 44"/>
                <a:gd name="T8" fmla="*/ 17 w 19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7" y="0"/>
                  </a:moveTo>
                  <a:lnTo>
                    <a:pt x="19" y="8"/>
                  </a:lnTo>
                  <a:lnTo>
                    <a:pt x="14" y="44"/>
                  </a:lnTo>
                  <a:lnTo>
                    <a:pt x="0" y="19"/>
                  </a:lnTo>
                  <a:lnTo>
                    <a:pt x="1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1" name="ïṣ1îďé">
              <a:extLst>
                <a:ext uri="{FF2B5EF4-FFF2-40B4-BE49-F238E27FC236}">
                  <a16:creationId xmlns:a16="http://schemas.microsoft.com/office/drawing/2014/main" xmlns="" id="{43EF4FB9-6E9E-49F9-993B-61ADCC8D0143}"/>
                </a:ext>
              </a:extLst>
            </p:cNvPr>
            <p:cNvSpPr/>
            <p:nvPr/>
          </p:nvSpPr>
          <p:spPr bwMode="auto">
            <a:xfrm>
              <a:off x="6173788" y="3563938"/>
              <a:ext cx="53975" cy="60325"/>
            </a:xfrm>
            <a:custGeom>
              <a:avLst/>
              <a:gdLst>
                <a:gd name="T0" fmla="*/ 0 w 34"/>
                <a:gd name="T1" fmla="*/ 0 h 38"/>
                <a:gd name="T2" fmla="*/ 0 w 34"/>
                <a:gd name="T3" fmla="*/ 0 h 38"/>
                <a:gd name="T4" fmla="*/ 17 w 34"/>
                <a:gd name="T5" fmla="*/ 38 h 38"/>
                <a:gd name="T6" fmla="*/ 34 w 34"/>
                <a:gd name="T7" fmla="*/ 19 h 38"/>
                <a:gd name="T8" fmla="*/ 34 w 34"/>
                <a:gd name="T9" fmla="*/ 19 h 38"/>
                <a:gd name="T10" fmla="*/ 17 w 34"/>
                <a:gd name="T11" fmla="*/ 36 h 38"/>
                <a:gd name="T12" fmla="*/ 0 w 34"/>
                <a:gd name="T1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8">
                  <a:moveTo>
                    <a:pt x="0" y="0"/>
                  </a:moveTo>
                  <a:lnTo>
                    <a:pt x="0" y="0"/>
                  </a:lnTo>
                  <a:lnTo>
                    <a:pt x="17" y="38"/>
                  </a:lnTo>
                  <a:lnTo>
                    <a:pt x="34" y="19"/>
                  </a:lnTo>
                  <a:lnTo>
                    <a:pt x="34" y="19"/>
                  </a:lnTo>
                  <a:lnTo>
                    <a:pt x="17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B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2" name="iṧ1îde">
              <a:extLst>
                <a:ext uri="{FF2B5EF4-FFF2-40B4-BE49-F238E27FC236}">
                  <a16:creationId xmlns:a16="http://schemas.microsoft.com/office/drawing/2014/main" xmlns="" id="{E17DBED3-7499-4911-932B-0E14ECE1BD86}"/>
                </a:ext>
              </a:extLst>
            </p:cNvPr>
            <p:cNvSpPr/>
            <p:nvPr/>
          </p:nvSpPr>
          <p:spPr bwMode="auto">
            <a:xfrm>
              <a:off x="6173788" y="3563938"/>
              <a:ext cx="53975" cy="60325"/>
            </a:xfrm>
            <a:custGeom>
              <a:avLst/>
              <a:gdLst>
                <a:gd name="T0" fmla="*/ 0 w 34"/>
                <a:gd name="T1" fmla="*/ 0 h 38"/>
                <a:gd name="T2" fmla="*/ 0 w 34"/>
                <a:gd name="T3" fmla="*/ 0 h 38"/>
                <a:gd name="T4" fmla="*/ 17 w 34"/>
                <a:gd name="T5" fmla="*/ 38 h 38"/>
                <a:gd name="T6" fmla="*/ 34 w 34"/>
                <a:gd name="T7" fmla="*/ 19 h 38"/>
                <a:gd name="T8" fmla="*/ 34 w 34"/>
                <a:gd name="T9" fmla="*/ 19 h 38"/>
                <a:gd name="T10" fmla="*/ 17 w 34"/>
                <a:gd name="T11" fmla="*/ 36 h 38"/>
                <a:gd name="T12" fmla="*/ 0 w 34"/>
                <a:gd name="T1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8">
                  <a:moveTo>
                    <a:pt x="0" y="0"/>
                  </a:moveTo>
                  <a:lnTo>
                    <a:pt x="0" y="0"/>
                  </a:lnTo>
                  <a:lnTo>
                    <a:pt x="17" y="38"/>
                  </a:lnTo>
                  <a:lnTo>
                    <a:pt x="34" y="19"/>
                  </a:lnTo>
                  <a:lnTo>
                    <a:pt x="34" y="19"/>
                  </a:lnTo>
                  <a:lnTo>
                    <a:pt x="17" y="3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3" name="iṩliďé">
              <a:extLst>
                <a:ext uri="{FF2B5EF4-FFF2-40B4-BE49-F238E27FC236}">
                  <a16:creationId xmlns:a16="http://schemas.microsoft.com/office/drawing/2014/main" xmlns="" id="{2ADA5869-6E33-4521-B1A1-CF81519F3FF6}"/>
                </a:ext>
              </a:extLst>
            </p:cNvPr>
            <p:cNvSpPr/>
            <p:nvPr/>
          </p:nvSpPr>
          <p:spPr bwMode="auto">
            <a:xfrm>
              <a:off x="6197600" y="3646488"/>
              <a:ext cx="9525" cy="6350"/>
            </a:xfrm>
            <a:custGeom>
              <a:avLst/>
              <a:gdLst>
                <a:gd name="T0" fmla="*/ 6 w 6"/>
                <a:gd name="T1" fmla="*/ 4 h 4"/>
                <a:gd name="T2" fmla="*/ 6 w 6"/>
                <a:gd name="T3" fmla="*/ 4 h 4"/>
                <a:gd name="T4" fmla="*/ 6 w 6"/>
                <a:gd name="T5" fmla="*/ 4 h 4"/>
                <a:gd name="T6" fmla="*/ 6 w 6"/>
                <a:gd name="T7" fmla="*/ 4 h 4"/>
                <a:gd name="T8" fmla="*/ 6 w 6"/>
                <a:gd name="T9" fmla="*/ 4 h 4"/>
                <a:gd name="T10" fmla="*/ 0 w 6"/>
                <a:gd name="T11" fmla="*/ 0 h 4"/>
                <a:gd name="T12" fmla="*/ 0 w 6"/>
                <a:gd name="T13" fmla="*/ 0 h 4"/>
                <a:gd name="T14" fmla="*/ 0 w 6"/>
                <a:gd name="T15" fmla="*/ 0 h 4"/>
                <a:gd name="T16" fmla="*/ 0 w 6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4">
                  <a:moveTo>
                    <a:pt x="6" y="4"/>
                  </a:move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4" name="íşlïḑe">
              <a:extLst>
                <a:ext uri="{FF2B5EF4-FFF2-40B4-BE49-F238E27FC236}">
                  <a16:creationId xmlns:a16="http://schemas.microsoft.com/office/drawing/2014/main" xmlns="" id="{37BE6EF6-E327-41CF-914C-3106E124492F}"/>
                </a:ext>
              </a:extLst>
            </p:cNvPr>
            <p:cNvSpPr/>
            <p:nvPr/>
          </p:nvSpPr>
          <p:spPr bwMode="auto">
            <a:xfrm>
              <a:off x="6197600" y="3646488"/>
              <a:ext cx="9525" cy="6350"/>
            </a:xfrm>
            <a:custGeom>
              <a:avLst/>
              <a:gdLst>
                <a:gd name="T0" fmla="*/ 6 w 6"/>
                <a:gd name="T1" fmla="*/ 4 h 4"/>
                <a:gd name="T2" fmla="*/ 6 w 6"/>
                <a:gd name="T3" fmla="*/ 4 h 4"/>
                <a:gd name="T4" fmla="*/ 6 w 6"/>
                <a:gd name="T5" fmla="*/ 4 h 4"/>
                <a:gd name="T6" fmla="*/ 6 w 6"/>
                <a:gd name="T7" fmla="*/ 4 h 4"/>
                <a:gd name="T8" fmla="*/ 6 w 6"/>
                <a:gd name="T9" fmla="*/ 4 h 4"/>
                <a:gd name="T10" fmla="*/ 0 w 6"/>
                <a:gd name="T11" fmla="*/ 0 h 4"/>
                <a:gd name="T12" fmla="*/ 0 w 6"/>
                <a:gd name="T13" fmla="*/ 0 h 4"/>
                <a:gd name="T14" fmla="*/ 0 w 6"/>
                <a:gd name="T15" fmla="*/ 0 h 4"/>
                <a:gd name="T16" fmla="*/ 0 w 6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4">
                  <a:moveTo>
                    <a:pt x="6" y="4"/>
                  </a:move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5" name="iṧľïḋè">
              <a:extLst>
                <a:ext uri="{FF2B5EF4-FFF2-40B4-BE49-F238E27FC236}">
                  <a16:creationId xmlns:a16="http://schemas.microsoft.com/office/drawing/2014/main" xmlns="" id="{59FF9047-F97D-4357-8AF3-31E13F52711F}"/>
                </a:ext>
              </a:extLst>
            </p:cNvPr>
            <p:cNvSpPr/>
            <p:nvPr/>
          </p:nvSpPr>
          <p:spPr bwMode="auto">
            <a:xfrm>
              <a:off x="6197600" y="3646488"/>
              <a:ext cx="9525" cy="6350"/>
            </a:xfrm>
            <a:custGeom>
              <a:avLst/>
              <a:gdLst>
                <a:gd name="T0" fmla="*/ 0 w 6"/>
                <a:gd name="T1" fmla="*/ 0 h 4"/>
                <a:gd name="T2" fmla="*/ 0 w 6"/>
                <a:gd name="T3" fmla="*/ 0 h 4"/>
                <a:gd name="T4" fmla="*/ 0 w 6"/>
                <a:gd name="T5" fmla="*/ 0 h 4"/>
                <a:gd name="T6" fmla="*/ 6 w 6"/>
                <a:gd name="T7" fmla="*/ 4 h 4"/>
                <a:gd name="T8" fmla="*/ 6 w 6"/>
                <a:gd name="T9" fmla="*/ 4 h 4"/>
                <a:gd name="T10" fmla="*/ 0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" y="4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3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6" name="iṥḻîḍe">
              <a:extLst>
                <a:ext uri="{FF2B5EF4-FFF2-40B4-BE49-F238E27FC236}">
                  <a16:creationId xmlns:a16="http://schemas.microsoft.com/office/drawing/2014/main" xmlns="" id="{2DC456AF-8EB4-4931-9ED2-8B299C986548}"/>
                </a:ext>
              </a:extLst>
            </p:cNvPr>
            <p:cNvSpPr/>
            <p:nvPr/>
          </p:nvSpPr>
          <p:spPr bwMode="auto">
            <a:xfrm>
              <a:off x="6197600" y="3646488"/>
              <a:ext cx="9525" cy="6350"/>
            </a:xfrm>
            <a:custGeom>
              <a:avLst/>
              <a:gdLst>
                <a:gd name="T0" fmla="*/ 0 w 6"/>
                <a:gd name="T1" fmla="*/ 0 h 4"/>
                <a:gd name="T2" fmla="*/ 0 w 6"/>
                <a:gd name="T3" fmla="*/ 0 h 4"/>
                <a:gd name="T4" fmla="*/ 0 w 6"/>
                <a:gd name="T5" fmla="*/ 0 h 4"/>
                <a:gd name="T6" fmla="*/ 6 w 6"/>
                <a:gd name="T7" fmla="*/ 4 h 4"/>
                <a:gd name="T8" fmla="*/ 6 w 6"/>
                <a:gd name="T9" fmla="*/ 4 h 4"/>
                <a:gd name="T10" fmla="*/ 0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" y="4"/>
                  </a:lnTo>
                  <a:lnTo>
                    <a:pt x="6" y="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7" name="íš1íḋê">
              <a:extLst>
                <a:ext uri="{FF2B5EF4-FFF2-40B4-BE49-F238E27FC236}">
                  <a16:creationId xmlns:a16="http://schemas.microsoft.com/office/drawing/2014/main" xmlns="" id="{E619FC9E-BD09-4815-A8CB-B41B043608F2}"/>
                </a:ext>
              </a:extLst>
            </p:cNvPr>
            <p:cNvSpPr/>
            <p:nvPr/>
          </p:nvSpPr>
          <p:spPr bwMode="auto">
            <a:xfrm>
              <a:off x="6151563" y="3486151"/>
              <a:ext cx="104775" cy="107950"/>
            </a:xfrm>
            <a:custGeom>
              <a:avLst/>
              <a:gdLst>
                <a:gd name="T0" fmla="*/ 7 w 32"/>
                <a:gd name="T1" fmla="*/ 11 h 33"/>
                <a:gd name="T2" fmla="*/ 15 w 32"/>
                <a:gd name="T3" fmla="*/ 8 h 33"/>
                <a:gd name="T4" fmla="*/ 20 w 32"/>
                <a:gd name="T5" fmla="*/ 12 h 33"/>
                <a:gd name="T6" fmla="*/ 23 w 32"/>
                <a:gd name="T7" fmla="*/ 18 h 33"/>
                <a:gd name="T8" fmla="*/ 31 w 32"/>
                <a:gd name="T9" fmla="*/ 11 h 33"/>
                <a:gd name="T10" fmla="*/ 32 w 32"/>
                <a:gd name="T11" fmla="*/ 10 h 33"/>
                <a:gd name="T12" fmla="*/ 29 w 32"/>
                <a:gd name="T13" fmla="*/ 26 h 33"/>
                <a:gd name="T14" fmla="*/ 16 w 32"/>
                <a:gd name="T15" fmla="*/ 31 h 33"/>
                <a:gd name="T16" fmla="*/ 1 w 32"/>
                <a:gd name="T17" fmla="*/ 10 h 33"/>
                <a:gd name="T18" fmla="*/ 0 w 32"/>
                <a:gd name="T19" fmla="*/ 0 h 33"/>
                <a:gd name="T20" fmla="*/ 7 w 32"/>
                <a:gd name="T21" fmla="*/ 12 h 33"/>
                <a:gd name="T22" fmla="*/ 7 w 32"/>
                <a:gd name="T23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33">
                  <a:moveTo>
                    <a:pt x="7" y="11"/>
                  </a:moveTo>
                  <a:cubicBezTo>
                    <a:pt x="9" y="8"/>
                    <a:pt x="13" y="7"/>
                    <a:pt x="15" y="8"/>
                  </a:cubicBezTo>
                  <a:cubicBezTo>
                    <a:pt x="17" y="10"/>
                    <a:pt x="20" y="11"/>
                    <a:pt x="20" y="12"/>
                  </a:cubicBezTo>
                  <a:cubicBezTo>
                    <a:pt x="22" y="14"/>
                    <a:pt x="23" y="18"/>
                    <a:pt x="23" y="18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6"/>
                    <a:pt x="23" y="33"/>
                    <a:pt x="16" y="31"/>
                  </a:cubicBezTo>
                  <a:cubicBezTo>
                    <a:pt x="9" y="30"/>
                    <a:pt x="1" y="10"/>
                    <a:pt x="1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12"/>
                    <a:pt x="7" y="12"/>
                    <a:pt x="7" y="12"/>
                  </a:cubicBezTo>
                  <a:lnTo>
                    <a:pt x="7" y="11"/>
                  </a:ln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8" name="íṧ1îdè">
              <a:extLst>
                <a:ext uri="{FF2B5EF4-FFF2-40B4-BE49-F238E27FC236}">
                  <a16:creationId xmlns:a16="http://schemas.microsoft.com/office/drawing/2014/main" xmlns="" id="{74BF0690-F8DC-4258-8C0A-62A67CD8C626}"/>
                </a:ext>
              </a:extLst>
            </p:cNvPr>
            <p:cNvSpPr/>
            <p:nvPr/>
          </p:nvSpPr>
          <p:spPr bwMode="auto">
            <a:xfrm>
              <a:off x="7504113" y="4432301"/>
              <a:ext cx="244475" cy="227013"/>
            </a:xfrm>
            <a:custGeom>
              <a:avLst/>
              <a:gdLst>
                <a:gd name="T0" fmla="*/ 30 w 74"/>
                <a:gd name="T1" fmla="*/ 0 h 69"/>
                <a:gd name="T2" fmla="*/ 7 w 74"/>
                <a:gd name="T3" fmla="*/ 3 h 69"/>
                <a:gd name="T4" fmla="*/ 0 w 74"/>
                <a:gd name="T5" fmla="*/ 27 h 69"/>
                <a:gd name="T6" fmla="*/ 37 w 74"/>
                <a:gd name="T7" fmla="*/ 48 h 69"/>
                <a:gd name="T8" fmla="*/ 74 w 74"/>
                <a:gd name="T9" fmla="*/ 69 h 69"/>
                <a:gd name="T10" fmla="*/ 68 w 74"/>
                <a:gd name="T11" fmla="*/ 38 h 69"/>
                <a:gd name="T12" fmla="*/ 45 w 74"/>
                <a:gd name="T13" fmla="*/ 9 h 69"/>
                <a:gd name="T14" fmla="*/ 30 w 74"/>
                <a:gd name="T1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69">
                  <a:moveTo>
                    <a:pt x="30" y="0"/>
                  </a:moveTo>
                  <a:cubicBezTo>
                    <a:pt x="13" y="0"/>
                    <a:pt x="9" y="2"/>
                    <a:pt x="7" y="3"/>
                  </a:cubicBezTo>
                  <a:cubicBezTo>
                    <a:pt x="4" y="5"/>
                    <a:pt x="2" y="17"/>
                    <a:pt x="0" y="27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74" y="69"/>
                    <a:pt x="74" y="69"/>
                    <a:pt x="74" y="69"/>
                  </a:cubicBezTo>
                  <a:cubicBezTo>
                    <a:pt x="72" y="57"/>
                    <a:pt x="71" y="43"/>
                    <a:pt x="68" y="38"/>
                  </a:cubicBezTo>
                  <a:cubicBezTo>
                    <a:pt x="66" y="35"/>
                    <a:pt x="61" y="27"/>
                    <a:pt x="45" y="9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5DC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9" name="î$ľiḓe">
              <a:extLst>
                <a:ext uri="{FF2B5EF4-FFF2-40B4-BE49-F238E27FC236}">
                  <a16:creationId xmlns:a16="http://schemas.microsoft.com/office/drawing/2014/main" xmlns="" id="{C71D24A6-D910-4A2C-89D6-9048195DEF60}"/>
                </a:ext>
              </a:extLst>
            </p:cNvPr>
            <p:cNvSpPr/>
            <p:nvPr/>
          </p:nvSpPr>
          <p:spPr bwMode="auto">
            <a:xfrm>
              <a:off x="7504113" y="4432301"/>
              <a:ext cx="244475" cy="227013"/>
            </a:xfrm>
            <a:custGeom>
              <a:avLst/>
              <a:gdLst>
                <a:gd name="T0" fmla="*/ 30 w 74"/>
                <a:gd name="T1" fmla="*/ 0 h 69"/>
                <a:gd name="T2" fmla="*/ 7 w 74"/>
                <a:gd name="T3" fmla="*/ 3 h 69"/>
                <a:gd name="T4" fmla="*/ 0 w 74"/>
                <a:gd name="T5" fmla="*/ 27 h 69"/>
                <a:gd name="T6" fmla="*/ 37 w 74"/>
                <a:gd name="T7" fmla="*/ 48 h 69"/>
                <a:gd name="T8" fmla="*/ 74 w 74"/>
                <a:gd name="T9" fmla="*/ 69 h 69"/>
                <a:gd name="T10" fmla="*/ 68 w 74"/>
                <a:gd name="T11" fmla="*/ 38 h 69"/>
                <a:gd name="T12" fmla="*/ 45 w 74"/>
                <a:gd name="T13" fmla="*/ 9 h 69"/>
                <a:gd name="T14" fmla="*/ 30 w 74"/>
                <a:gd name="T1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69">
                  <a:moveTo>
                    <a:pt x="30" y="0"/>
                  </a:moveTo>
                  <a:cubicBezTo>
                    <a:pt x="13" y="0"/>
                    <a:pt x="9" y="2"/>
                    <a:pt x="7" y="3"/>
                  </a:cubicBezTo>
                  <a:cubicBezTo>
                    <a:pt x="4" y="5"/>
                    <a:pt x="2" y="17"/>
                    <a:pt x="0" y="27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74" y="69"/>
                    <a:pt x="74" y="69"/>
                    <a:pt x="74" y="69"/>
                  </a:cubicBezTo>
                  <a:cubicBezTo>
                    <a:pt x="72" y="57"/>
                    <a:pt x="71" y="43"/>
                    <a:pt x="68" y="38"/>
                  </a:cubicBezTo>
                  <a:cubicBezTo>
                    <a:pt x="66" y="35"/>
                    <a:pt x="61" y="27"/>
                    <a:pt x="45" y="9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0" name="íş1ïḍe">
              <a:extLst>
                <a:ext uri="{FF2B5EF4-FFF2-40B4-BE49-F238E27FC236}">
                  <a16:creationId xmlns:a16="http://schemas.microsoft.com/office/drawing/2014/main" xmlns="" id="{A40FE8EA-9DC2-40B3-B13A-A21F86F8910B}"/>
                </a:ext>
              </a:extLst>
            </p:cNvPr>
            <p:cNvSpPr/>
            <p:nvPr/>
          </p:nvSpPr>
          <p:spPr bwMode="auto">
            <a:xfrm>
              <a:off x="7599363" y="4329113"/>
              <a:ext cx="53975" cy="161925"/>
            </a:xfrm>
            <a:custGeom>
              <a:avLst/>
              <a:gdLst>
                <a:gd name="T0" fmla="*/ 0 w 16"/>
                <a:gd name="T1" fmla="*/ 12 h 49"/>
                <a:gd name="T2" fmla="*/ 0 w 16"/>
                <a:gd name="T3" fmla="*/ 28 h 49"/>
                <a:gd name="T4" fmla="*/ 0 w 16"/>
                <a:gd name="T5" fmla="*/ 36 h 49"/>
                <a:gd name="T6" fmla="*/ 16 w 16"/>
                <a:gd name="T7" fmla="*/ 45 h 49"/>
                <a:gd name="T8" fmla="*/ 16 w 16"/>
                <a:gd name="T9" fmla="*/ 37 h 49"/>
                <a:gd name="T10" fmla="*/ 16 w 16"/>
                <a:gd name="T11" fmla="*/ 21 h 49"/>
                <a:gd name="T12" fmla="*/ 0 w 16"/>
                <a:gd name="T13" fmla="*/ 1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49">
                  <a:moveTo>
                    <a:pt x="0" y="12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5" y="45"/>
                    <a:pt x="12" y="49"/>
                    <a:pt x="16" y="45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9"/>
                    <a:pt x="0" y="0"/>
                    <a:pt x="0" y="12"/>
                  </a:cubicBezTo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1" name="isľîḍé">
              <a:extLst>
                <a:ext uri="{FF2B5EF4-FFF2-40B4-BE49-F238E27FC236}">
                  <a16:creationId xmlns:a16="http://schemas.microsoft.com/office/drawing/2014/main" xmlns="" id="{CE596233-72E2-4DD4-98E4-CCC121209B13}"/>
                </a:ext>
              </a:extLst>
            </p:cNvPr>
            <p:cNvSpPr/>
            <p:nvPr/>
          </p:nvSpPr>
          <p:spPr bwMode="auto">
            <a:xfrm>
              <a:off x="7566025" y="4306888"/>
              <a:ext cx="20638" cy="42863"/>
            </a:xfrm>
            <a:custGeom>
              <a:avLst/>
              <a:gdLst>
                <a:gd name="T0" fmla="*/ 2 w 6"/>
                <a:gd name="T1" fmla="*/ 0 h 13"/>
                <a:gd name="T2" fmla="*/ 6 w 6"/>
                <a:gd name="T3" fmla="*/ 7 h 13"/>
                <a:gd name="T4" fmla="*/ 5 w 6"/>
                <a:gd name="T5" fmla="*/ 13 h 13"/>
                <a:gd name="T6" fmla="*/ 1 w 6"/>
                <a:gd name="T7" fmla="*/ 6 h 13"/>
                <a:gd name="T8" fmla="*/ 2 w 6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3">
                  <a:moveTo>
                    <a:pt x="2" y="0"/>
                  </a:moveTo>
                  <a:cubicBezTo>
                    <a:pt x="3" y="0"/>
                    <a:pt x="5" y="3"/>
                    <a:pt x="6" y="7"/>
                  </a:cubicBezTo>
                  <a:cubicBezTo>
                    <a:pt x="6" y="10"/>
                    <a:pt x="6" y="13"/>
                    <a:pt x="5" y="13"/>
                  </a:cubicBezTo>
                  <a:cubicBezTo>
                    <a:pt x="3" y="13"/>
                    <a:pt x="1" y="10"/>
                    <a:pt x="1" y="6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2" name="íṥ1ïḑe">
              <a:extLst>
                <a:ext uri="{FF2B5EF4-FFF2-40B4-BE49-F238E27FC236}">
                  <a16:creationId xmlns:a16="http://schemas.microsoft.com/office/drawing/2014/main" xmlns="" id="{F19E9485-9D5F-4455-9120-BD3510CBD264}"/>
                </a:ext>
              </a:extLst>
            </p:cNvPr>
            <p:cNvSpPr/>
            <p:nvPr/>
          </p:nvSpPr>
          <p:spPr bwMode="auto">
            <a:xfrm>
              <a:off x="7666038" y="4362451"/>
              <a:ext cx="22225" cy="42863"/>
            </a:xfrm>
            <a:custGeom>
              <a:avLst/>
              <a:gdLst>
                <a:gd name="T0" fmla="*/ 5 w 7"/>
                <a:gd name="T1" fmla="*/ 2 h 13"/>
                <a:gd name="T2" fmla="*/ 1 w 7"/>
                <a:gd name="T3" fmla="*/ 4 h 13"/>
                <a:gd name="T4" fmla="*/ 2 w 7"/>
                <a:gd name="T5" fmla="*/ 11 h 13"/>
                <a:gd name="T6" fmla="*/ 6 w 7"/>
                <a:gd name="T7" fmla="*/ 9 h 13"/>
                <a:gd name="T8" fmla="*/ 5 w 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3">
                  <a:moveTo>
                    <a:pt x="5" y="2"/>
                  </a:moveTo>
                  <a:cubicBezTo>
                    <a:pt x="3" y="0"/>
                    <a:pt x="1" y="1"/>
                    <a:pt x="1" y="4"/>
                  </a:cubicBezTo>
                  <a:cubicBezTo>
                    <a:pt x="0" y="7"/>
                    <a:pt x="0" y="10"/>
                    <a:pt x="2" y="11"/>
                  </a:cubicBezTo>
                  <a:cubicBezTo>
                    <a:pt x="3" y="13"/>
                    <a:pt x="5" y="12"/>
                    <a:pt x="6" y="9"/>
                  </a:cubicBezTo>
                  <a:cubicBezTo>
                    <a:pt x="7" y="6"/>
                    <a:pt x="6" y="3"/>
                    <a:pt x="5" y="2"/>
                  </a:cubicBezTo>
                  <a:close/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3" name="îšḷiḍé">
              <a:extLst>
                <a:ext uri="{FF2B5EF4-FFF2-40B4-BE49-F238E27FC236}">
                  <a16:creationId xmlns:a16="http://schemas.microsoft.com/office/drawing/2014/main" xmlns="" id="{5F84EBCB-7AD0-4B50-8F0D-FEB9C006F034}"/>
                </a:ext>
              </a:extLst>
            </p:cNvPr>
            <p:cNvSpPr/>
            <p:nvPr/>
          </p:nvSpPr>
          <p:spPr bwMode="auto">
            <a:xfrm>
              <a:off x="7589838" y="4467226"/>
              <a:ext cx="69850" cy="136525"/>
            </a:xfrm>
            <a:custGeom>
              <a:avLst/>
              <a:gdLst>
                <a:gd name="T0" fmla="*/ 11 w 21"/>
                <a:gd name="T1" fmla="*/ 3 h 41"/>
                <a:gd name="T2" fmla="*/ 0 w 21"/>
                <a:gd name="T3" fmla="*/ 1 h 41"/>
                <a:gd name="T4" fmla="*/ 4 w 21"/>
                <a:gd name="T5" fmla="*/ 33 h 41"/>
                <a:gd name="T6" fmla="*/ 19 w 21"/>
                <a:gd name="T7" fmla="*/ 41 h 41"/>
                <a:gd name="T8" fmla="*/ 21 w 21"/>
                <a:gd name="T9" fmla="*/ 13 h 41"/>
                <a:gd name="T10" fmla="*/ 11 w 21"/>
                <a:gd name="T11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41">
                  <a:moveTo>
                    <a:pt x="11" y="3"/>
                  </a:moveTo>
                  <a:cubicBezTo>
                    <a:pt x="11" y="3"/>
                    <a:pt x="0" y="0"/>
                    <a:pt x="0" y="1"/>
                  </a:cubicBezTo>
                  <a:cubicBezTo>
                    <a:pt x="0" y="2"/>
                    <a:pt x="4" y="33"/>
                    <a:pt x="4" y="33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1" y="3"/>
                    <a:pt x="11" y="3"/>
                    <a:pt x="11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4" name="ïṥḷiḍe">
              <a:extLst>
                <a:ext uri="{FF2B5EF4-FFF2-40B4-BE49-F238E27FC236}">
                  <a16:creationId xmlns:a16="http://schemas.microsoft.com/office/drawing/2014/main" xmlns="" id="{4C87B2B4-623D-43F0-A375-8431CB435D3D}"/>
                </a:ext>
              </a:extLst>
            </p:cNvPr>
            <p:cNvSpPr/>
            <p:nvPr/>
          </p:nvSpPr>
          <p:spPr bwMode="auto">
            <a:xfrm>
              <a:off x="7566025" y="4432301"/>
              <a:ext cx="47625" cy="147638"/>
            </a:xfrm>
            <a:custGeom>
              <a:avLst/>
              <a:gdLst>
                <a:gd name="T0" fmla="*/ 21 w 30"/>
                <a:gd name="T1" fmla="*/ 0 h 93"/>
                <a:gd name="T2" fmla="*/ 21 w 30"/>
                <a:gd name="T3" fmla="*/ 10 h 93"/>
                <a:gd name="T4" fmla="*/ 30 w 30"/>
                <a:gd name="T5" fmla="*/ 93 h 93"/>
                <a:gd name="T6" fmla="*/ 17 w 30"/>
                <a:gd name="T7" fmla="*/ 87 h 93"/>
                <a:gd name="T8" fmla="*/ 3 w 30"/>
                <a:gd name="T9" fmla="*/ 43 h 93"/>
                <a:gd name="T10" fmla="*/ 15 w 30"/>
                <a:gd name="T11" fmla="*/ 39 h 93"/>
                <a:gd name="T12" fmla="*/ 0 w 30"/>
                <a:gd name="T13" fmla="*/ 20 h 93"/>
                <a:gd name="T14" fmla="*/ 15 w 30"/>
                <a:gd name="T15" fmla="*/ 0 h 93"/>
                <a:gd name="T16" fmla="*/ 21 w 30"/>
                <a:gd name="T17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93">
                  <a:moveTo>
                    <a:pt x="21" y="0"/>
                  </a:moveTo>
                  <a:lnTo>
                    <a:pt x="21" y="10"/>
                  </a:lnTo>
                  <a:lnTo>
                    <a:pt x="30" y="93"/>
                  </a:lnTo>
                  <a:lnTo>
                    <a:pt x="17" y="87"/>
                  </a:lnTo>
                  <a:lnTo>
                    <a:pt x="3" y="43"/>
                  </a:lnTo>
                  <a:lnTo>
                    <a:pt x="15" y="39"/>
                  </a:lnTo>
                  <a:lnTo>
                    <a:pt x="0" y="20"/>
                  </a:lnTo>
                  <a:lnTo>
                    <a:pt x="15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5" name="ïSḷîḋè">
              <a:extLst>
                <a:ext uri="{FF2B5EF4-FFF2-40B4-BE49-F238E27FC236}">
                  <a16:creationId xmlns:a16="http://schemas.microsoft.com/office/drawing/2014/main" xmlns="" id="{25BB0C1F-09A8-404B-A8BB-FB3144E51F37}"/>
                </a:ext>
              </a:extLst>
            </p:cNvPr>
            <p:cNvSpPr/>
            <p:nvPr/>
          </p:nvSpPr>
          <p:spPr bwMode="auto">
            <a:xfrm>
              <a:off x="7566025" y="4432301"/>
              <a:ext cx="47625" cy="147638"/>
            </a:xfrm>
            <a:custGeom>
              <a:avLst/>
              <a:gdLst>
                <a:gd name="T0" fmla="*/ 21 w 30"/>
                <a:gd name="T1" fmla="*/ 0 h 93"/>
                <a:gd name="T2" fmla="*/ 21 w 30"/>
                <a:gd name="T3" fmla="*/ 10 h 93"/>
                <a:gd name="T4" fmla="*/ 30 w 30"/>
                <a:gd name="T5" fmla="*/ 93 h 93"/>
                <a:gd name="T6" fmla="*/ 17 w 30"/>
                <a:gd name="T7" fmla="*/ 87 h 93"/>
                <a:gd name="T8" fmla="*/ 3 w 30"/>
                <a:gd name="T9" fmla="*/ 43 h 93"/>
                <a:gd name="T10" fmla="*/ 15 w 30"/>
                <a:gd name="T11" fmla="*/ 39 h 93"/>
                <a:gd name="T12" fmla="*/ 0 w 30"/>
                <a:gd name="T13" fmla="*/ 20 h 93"/>
                <a:gd name="T14" fmla="*/ 15 w 30"/>
                <a:gd name="T15" fmla="*/ 0 h 93"/>
                <a:gd name="T16" fmla="*/ 21 w 30"/>
                <a:gd name="T17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93">
                  <a:moveTo>
                    <a:pt x="21" y="0"/>
                  </a:moveTo>
                  <a:lnTo>
                    <a:pt x="21" y="10"/>
                  </a:lnTo>
                  <a:lnTo>
                    <a:pt x="30" y="93"/>
                  </a:lnTo>
                  <a:lnTo>
                    <a:pt x="17" y="87"/>
                  </a:lnTo>
                  <a:lnTo>
                    <a:pt x="3" y="43"/>
                  </a:lnTo>
                  <a:lnTo>
                    <a:pt x="15" y="39"/>
                  </a:lnTo>
                  <a:lnTo>
                    <a:pt x="0" y="20"/>
                  </a:lnTo>
                  <a:lnTo>
                    <a:pt x="15" y="0"/>
                  </a:lnTo>
                  <a:lnTo>
                    <a:pt x="2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6" name="iṩļïḋe">
              <a:extLst>
                <a:ext uri="{FF2B5EF4-FFF2-40B4-BE49-F238E27FC236}">
                  <a16:creationId xmlns:a16="http://schemas.microsoft.com/office/drawing/2014/main" xmlns="" id="{C3CA2335-41B1-4ABD-B580-E762D88F75D0}"/>
                </a:ext>
              </a:extLst>
            </p:cNvPr>
            <p:cNvSpPr/>
            <p:nvPr/>
          </p:nvSpPr>
          <p:spPr bwMode="auto">
            <a:xfrm>
              <a:off x="7642225" y="4460876"/>
              <a:ext cx="42863" cy="149225"/>
            </a:xfrm>
            <a:custGeom>
              <a:avLst/>
              <a:gdLst>
                <a:gd name="T0" fmla="*/ 7 w 27"/>
                <a:gd name="T1" fmla="*/ 0 h 94"/>
                <a:gd name="T2" fmla="*/ 7 w 27"/>
                <a:gd name="T3" fmla="*/ 11 h 94"/>
                <a:gd name="T4" fmla="*/ 0 w 27"/>
                <a:gd name="T5" fmla="*/ 85 h 94"/>
                <a:gd name="T6" fmla="*/ 13 w 27"/>
                <a:gd name="T7" fmla="*/ 94 h 94"/>
                <a:gd name="T8" fmla="*/ 25 w 27"/>
                <a:gd name="T9" fmla="*/ 65 h 94"/>
                <a:gd name="T10" fmla="*/ 13 w 27"/>
                <a:gd name="T11" fmla="*/ 46 h 94"/>
                <a:gd name="T12" fmla="*/ 27 w 27"/>
                <a:gd name="T13" fmla="*/ 46 h 94"/>
                <a:gd name="T14" fmla="*/ 15 w 27"/>
                <a:gd name="T15" fmla="*/ 11 h 94"/>
                <a:gd name="T16" fmla="*/ 7 w 27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94">
                  <a:moveTo>
                    <a:pt x="7" y="0"/>
                  </a:moveTo>
                  <a:lnTo>
                    <a:pt x="7" y="11"/>
                  </a:lnTo>
                  <a:lnTo>
                    <a:pt x="0" y="85"/>
                  </a:lnTo>
                  <a:lnTo>
                    <a:pt x="13" y="94"/>
                  </a:lnTo>
                  <a:lnTo>
                    <a:pt x="25" y="65"/>
                  </a:lnTo>
                  <a:lnTo>
                    <a:pt x="13" y="46"/>
                  </a:lnTo>
                  <a:lnTo>
                    <a:pt x="27" y="46"/>
                  </a:lnTo>
                  <a:lnTo>
                    <a:pt x="15" y="1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7" name="íṧlíḋè">
              <a:extLst>
                <a:ext uri="{FF2B5EF4-FFF2-40B4-BE49-F238E27FC236}">
                  <a16:creationId xmlns:a16="http://schemas.microsoft.com/office/drawing/2014/main" xmlns="" id="{735E3543-15A6-4A89-8288-20A092A1E823}"/>
                </a:ext>
              </a:extLst>
            </p:cNvPr>
            <p:cNvSpPr/>
            <p:nvPr/>
          </p:nvSpPr>
          <p:spPr bwMode="auto">
            <a:xfrm>
              <a:off x="7642225" y="4460876"/>
              <a:ext cx="42863" cy="149225"/>
            </a:xfrm>
            <a:custGeom>
              <a:avLst/>
              <a:gdLst>
                <a:gd name="T0" fmla="*/ 7 w 27"/>
                <a:gd name="T1" fmla="*/ 0 h 94"/>
                <a:gd name="T2" fmla="*/ 7 w 27"/>
                <a:gd name="T3" fmla="*/ 11 h 94"/>
                <a:gd name="T4" fmla="*/ 0 w 27"/>
                <a:gd name="T5" fmla="*/ 85 h 94"/>
                <a:gd name="T6" fmla="*/ 13 w 27"/>
                <a:gd name="T7" fmla="*/ 94 h 94"/>
                <a:gd name="T8" fmla="*/ 25 w 27"/>
                <a:gd name="T9" fmla="*/ 65 h 94"/>
                <a:gd name="T10" fmla="*/ 13 w 27"/>
                <a:gd name="T11" fmla="*/ 46 h 94"/>
                <a:gd name="T12" fmla="*/ 27 w 27"/>
                <a:gd name="T13" fmla="*/ 46 h 94"/>
                <a:gd name="T14" fmla="*/ 15 w 27"/>
                <a:gd name="T15" fmla="*/ 11 h 94"/>
                <a:gd name="T16" fmla="*/ 7 w 27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94">
                  <a:moveTo>
                    <a:pt x="7" y="0"/>
                  </a:moveTo>
                  <a:lnTo>
                    <a:pt x="7" y="11"/>
                  </a:lnTo>
                  <a:lnTo>
                    <a:pt x="0" y="85"/>
                  </a:lnTo>
                  <a:lnTo>
                    <a:pt x="13" y="94"/>
                  </a:lnTo>
                  <a:lnTo>
                    <a:pt x="25" y="65"/>
                  </a:lnTo>
                  <a:lnTo>
                    <a:pt x="13" y="46"/>
                  </a:lnTo>
                  <a:lnTo>
                    <a:pt x="27" y="46"/>
                  </a:lnTo>
                  <a:lnTo>
                    <a:pt x="15" y="11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8" name="íṣļíḑê">
              <a:extLst>
                <a:ext uri="{FF2B5EF4-FFF2-40B4-BE49-F238E27FC236}">
                  <a16:creationId xmlns:a16="http://schemas.microsoft.com/office/drawing/2014/main" xmlns="" id="{D49D93E0-AD7A-483F-9BB8-148F571409A3}"/>
                </a:ext>
              </a:extLst>
            </p:cNvPr>
            <p:cNvSpPr/>
            <p:nvPr/>
          </p:nvSpPr>
          <p:spPr bwMode="auto">
            <a:xfrm>
              <a:off x="7616825" y="4478338"/>
              <a:ext cx="22225" cy="31750"/>
            </a:xfrm>
            <a:custGeom>
              <a:avLst/>
              <a:gdLst>
                <a:gd name="T0" fmla="*/ 0 w 7"/>
                <a:gd name="T1" fmla="*/ 3 h 10"/>
                <a:gd name="T2" fmla="*/ 2 w 7"/>
                <a:gd name="T3" fmla="*/ 8 h 10"/>
                <a:gd name="T4" fmla="*/ 5 w 7"/>
                <a:gd name="T5" fmla="*/ 10 h 10"/>
                <a:gd name="T6" fmla="*/ 7 w 7"/>
                <a:gd name="T7" fmla="*/ 7 h 10"/>
                <a:gd name="T8" fmla="*/ 3 w 7"/>
                <a:gd name="T9" fmla="*/ 0 h 10"/>
                <a:gd name="T10" fmla="*/ 0 w 7"/>
                <a:gd name="T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0" y="3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4" y="9"/>
                    <a:pt x="5" y="10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3"/>
                    <a:pt x="0" y="3"/>
                    <a:pt x="0" y="3"/>
                  </a:cubicBezTo>
                </a:path>
              </a:pathLst>
            </a:custGeom>
            <a:solidFill>
              <a:srgbClr val="3838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9" name="í$ļídê">
              <a:extLst>
                <a:ext uri="{FF2B5EF4-FFF2-40B4-BE49-F238E27FC236}">
                  <a16:creationId xmlns:a16="http://schemas.microsoft.com/office/drawing/2014/main" xmlns="" id="{58C52ED4-DFA3-4F4F-B37F-931AA833A915}"/>
                </a:ext>
              </a:extLst>
            </p:cNvPr>
            <p:cNvSpPr/>
            <p:nvPr/>
          </p:nvSpPr>
          <p:spPr bwMode="auto">
            <a:xfrm>
              <a:off x="7613650" y="4503738"/>
              <a:ext cx="25400" cy="92075"/>
            </a:xfrm>
            <a:custGeom>
              <a:avLst/>
              <a:gdLst>
                <a:gd name="T0" fmla="*/ 6 w 16"/>
                <a:gd name="T1" fmla="*/ 0 h 58"/>
                <a:gd name="T2" fmla="*/ 0 w 16"/>
                <a:gd name="T3" fmla="*/ 48 h 58"/>
                <a:gd name="T4" fmla="*/ 16 w 16"/>
                <a:gd name="T5" fmla="*/ 58 h 58"/>
                <a:gd name="T6" fmla="*/ 12 w 16"/>
                <a:gd name="T7" fmla="*/ 4 h 58"/>
                <a:gd name="T8" fmla="*/ 6 w 16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8">
                  <a:moveTo>
                    <a:pt x="6" y="0"/>
                  </a:moveTo>
                  <a:lnTo>
                    <a:pt x="0" y="48"/>
                  </a:lnTo>
                  <a:lnTo>
                    <a:pt x="16" y="58"/>
                  </a:lnTo>
                  <a:lnTo>
                    <a:pt x="12" y="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838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0" name="íSḷíḓè">
              <a:extLst>
                <a:ext uri="{FF2B5EF4-FFF2-40B4-BE49-F238E27FC236}">
                  <a16:creationId xmlns:a16="http://schemas.microsoft.com/office/drawing/2014/main" xmlns="" id="{27F43FDE-FEA0-4661-8B2A-3A401E5A1E17}"/>
                </a:ext>
              </a:extLst>
            </p:cNvPr>
            <p:cNvSpPr/>
            <p:nvPr/>
          </p:nvSpPr>
          <p:spPr bwMode="auto">
            <a:xfrm>
              <a:off x="7613650" y="4503738"/>
              <a:ext cx="25400" cy="92075"/>
            </a:xfrm>
            <a:custGeom>
              <a:avLst/>
              <a:gdLst>
                <a:gd name="T0" fmla="*/ 6 w 16"/>
                <a:gd name="T1" fmla="*/ 0 h 58"/>
                <a:gd name="T2" fmla="*/ 0 w 16"/>
                <a:gd name="T3" fmla="*/ 48 h 58"/>
                <a:gd name="T4" fmla="*/ 16 w 16"/>
                <a:gd name="T5" fmla="*/ 58 h 58"/>
                <a:gd name="T6" fmla="*/ 12 w 16"/>
                <a:gd name="T7" fmla="*/ 4 h 58"/>
                <a:gd name="T8" fmla="*/ 6 w 16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8">
                  <a:moveTo>
                    <a:pt x="6" y="0"/>
                  </a:moveTo>
                  <a:lnTo>
                    <a:pt x="0" y="48"/>
                  </a:lnTo>
                  <a:lnTo>
                    <a:pt x="16" y="58"/>
                  </a:lnTo>
                  <a:lnTo>
                    <a:pt x="12" y="4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1" name="ïṣľîḓe">
              <a:extLst>
                <a:ext uri="{FF2B5EF4-FFF2-40B4-BE49-F238E27FC236}">
                  <a16:creationId xmlns:a16="http://schemas.microsoft.com/office/drawing/2014/main" xmlns="" id="{910042F7-CA25-450D-A681-4BF573310A71}"/>
                </a:ext>
              </a:extLst>
            </p:cNvPr>
            <p:cNvSpPr/>
            <p:nvPr/>
          </p:nvSpPr>
          <p:spPr bwMode="auto">
            <a:xfrm>
              <a:off x="7599363" y="4421188"/>
              <a:ext cx="26988" cy="73025"/>
            </a:xfrm>
            <a:custGeom>
              <a:avLst/>
              <a:gdLst>
                <a:gd name="T0" fmla="*/ 0 w 17"/>
                <a:gd name="T1" fmla="*/ 0 h 46"/>
                <a:gd name="T2" fmla="*/ 0 w 17"/>
                <a:gd name="T3" fmla="*/ 7 h 46"/>
                <a:gd name="T4" fmla="*/ 2 w 17"/>
                <a:gd name="T5" fmla="*/ 46 h 46"/>
                <a:gd name="T6" fmla="*/ 17 w 17"/>
                <a:gd name="T7" fmla="*/ 36 h 46"/>
                <a:gd name="T8" fmla="*/ 0 w 17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6">
                  <a:moveTo>
                    <a:pt x="0" y="0"/>
                  </a:moveTo>
                  <a:lnTo>
                    <a:pt x="0" y="7"/>
                  </a:lnTo>
                  <a:lnTo>
                    <a:pt x="2" y="46"/>
                  </a:lnTo>
                  <a:lnTo>
                    <a:pt x="17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2" name="îṥļîḓé">
              <a:extLst>
                <a:ext uri="{FF2B5EF4-FFF2-40B4-BE49-F238E27FC236}">
                  <a16:creationId xmlns:a16="http://schemas.microsoft.com/office/drawing/2014/main" xmlns="" id="{8D29FCB3-47B6-48B9-B7F6-92F7DD146840}"/>
                </a:ext>
              </a:extLst>
            </p:cNvPr>
            <p:cNvSpPr/>
            <p:nvPr/>
          </p:nvSpPr>
          <p:spPr bwMode="auto">
            <a:xfrm>
              <a:off x="7599363" y="4421188"/>
              <a:ext cx="26988" cy="73025"/>
            </a:xfrm>
            <a:custGeom>
              <a:avLst/>
              <a:gdLst>
                <a:gd name="T0" fmla="*/ 0 w 17"/>
                <a:gd name="T1" fmla="*/ 0 h 46"/>
                <a:gd name="T2" fmla="*/ 0 w 17"/>
                <a:gd name="T3" fmla="*/ 7 h 46"/>
                <a:gd name="T4" fmla="*/ 2 w 17"/>
                <a:gd name="T5" fmla="*/ 46 h 46"/>
                <a:gd name="T6" fmla="*/ 17 w 17"/>
                <a:gd name="T7" fmla="*/ 36 h 46"/>
                <a:gd name="T8" fmla="*/ 0 w 17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6">
                  <a:moveTo>
                    <a:pt x="0" y="0"/>
                  </a:moveTo>
                  <a:lnTo>
                    <a:pt x="0" y="7"/>
                  </a:lnTo>
                  <a:lnTo>
                    <a:pt x="2" y="46"/>
                  </a:lnTo>
                  <a:lnTo>
                    <a:pt x="17" y="3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3" name="íṩliḓê">
              <a:extLst>
                <a:ext uri="{FF2B5EF4-FFF2-40B4-BE49-F238E27FC236}">
                  <a16:creationId xmlns:a16="http://schemas.microsoft.com/office/drawing/2014/main" xmlns="" id="{A2E25B6A-3522-45B7-A59A-C43623E59382}"/>
                </a:ext>
              </a:extLst>
            </p:cNvPr>
            <p:cNvSpPr/>
            <p:nvPr/>
          </p:nvSpPr>
          <p:spPr bwMode="auto">
            <a:xfrm>
              <a:off x="7599363" y="4408488"/>
              <a:ext cx="53975" cy="39688"/>
            </a:xfrm>
            <a:custGeom>
              <a:avLst/>
              <a:gdLst>
                <a:gd name="T0" fmla="*/ 0 w 16"/>
                <a:gd name="T1" fmla="*/ 0 h 12"/>
                <a:gd name="T2" fmla="*/ 0 w 16"/>
                <a:gd name="T3" fmla="*/ 0 h 12"/>
                <a:gd name="T4" fmla="*/ 8 w 16"/>
                <a:gd name="T5" fmla="*/ 11 h 12"/>
                <a:gd name="T6" fmla="*/ 11 w 16"/>
                <a:gd name="T7" fmla="*/ 12 h 12"/>
                <a:gd name="T8" fmla="*/ 16 w 16"/>
                <a:gd name="T9" fmla="*/ 10 h 12"/>
                <a:gd name="T10" fmla="*/ 16 w 16"/>
                <a:gd name="T11" fmla="*/ 9 h 12"/>
                <a:gd name="T12" fmla="*/ 11 w 16"/>
                <a:gd name="T13" fmla="*/ 10 h 12"/>
                <a:gd name="T14" fmla="*/ 8 w 16"/>
                <a:gd name="T15" fmla="*/ 9 h 12"/>
                <a:gd name="T16" fmla="*/ 0 w 16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4" y="9"/>
                    <a:pt x="8" y="11"/>
                  </a:cubicBezTo>
                  <a:cubicBezTo>
                    <a:pt x="9" y="12"/>
                    <a:pt x="10" y="12"/>
                    <a:pt x="11" y="12"/>
                  </a:cubicBezTo>
                  <a:cubicBezTo>
                    <a:pt x="14" y="12"/>
                    <a:pt x="16" y="10"/>
                    <a:pt x="16" y="1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5" y="9"/>
                    <a:pt x="13" y="10"/>
                    <a:pt x="11" y="10"/>
                  </a:cubicBezTo>
                  <a:cubicBezTo>
                    <a:pt x="10" y="10"/>
                    <a:pt x="9" y="10"/>
                    <a:pt x="8" y="9"/>
                  </a:cubicBezTo>
                  <a:cubicBezTo>
                    <a:pt x="6" y="8"/>
                    <a:pt x="3" y="4"/>
                    <a:pt x="0" y="0"/>
                  </a:cubicBezTo>
                </a:path>
              </a:pathLst>
            </a:custGeom>
            <a:solidFill>
              <a:srgbClr val="CC9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4" name="íṩľïḋe">
              <a:extLst>
                <a:ext uri="{FF2B5EF4-FFF2-40B4-BE49-F238E27FC236}">
                  <a16:creationId xmlns:a16="http://schemas.microsoft.com/office/drawing/2014/main" xmlns="" id="{388E2EC1-141B-413D-B472-F330F09BBF07}"/>
                </a:ext>
              </a:extLst>
            </p:cNvPr>
            <p:cNvSpPr/>
            <p:nvPr/>
          </p:nvSpPr>
          <p:spPr bwMode="auto">
            <a:xfrm>
              <a:off x="7546975" y="4200526"/>
              <a:ext cx="161925" cy="244475"/>
            </a:xfrm>
            <a:custGeom>
              <a:avLst/>
              <a:gdLst>
                <a:gd name="T0" fmla="*/ 24 w 49"/>
                <a:gd name="T1" fmla="*/ 14 h 74"/>
                <a:gd name="T2" fmla="*/ 11 w 49"/>
                <a:gd name="T3" fmla="*/ 53 h 74"/>
                <a:gd name="T4" fmla="*/ 24 w 49"/>
                <a:gd name="T5" fmla="*/ 72 h 74"/>
                <a:gd name="T6" fmla="*/ 38 w 49"/>
                <a:gd name="T7" fmla="*/ 68 h 74"/>
                <a:gd name="T8" fmla="*/ 24 w 49"/>
                <a:gd name="T9" fmla="*/ 1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74">
                  <a:moveTo>
                    <a:pt x="24" y="14"/>
                  </a:moveTo>
                  <a:cubicBezTo>
                    <a:pt x="0" y="0"/>
                    <a:pt x="9" y="49"/>
                    <a:pt x="11" y="53"/>
                  </a:cubicBezTo>
                  <a:cubicBezTo>
                    <a:pt x="12" y="57"/>
                    <a:pt x="20" y="70"/>
                    <a:pt x="24" y="72"/>
                  </a:cubicBezTo>
                  <a:cubicBezTo>
                    <a:pt x="28" y="74"/>
                    <a:pt x="36" y="71"/>
                    <a:pt x="38" y="68"/>
                  </a:cubicBezTo>
                  <a:cubicBezTo>
                    <a:pt x="39" y="66"/>
                    <a:pt x="49" y="28"/>
                    <a:pt x="24" y="14"/>
                  </a:cubicBezTo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5" name="ïṧľîḑe">
              <a:extLst>
                <a:ext uri="{FF2B5EF4-FFF2-40B4-BE49-F238E27FC236}">
                  <a16:creationId xmlns:a16="http://schemas.microsoft.com/office/drawing/2014/main" xmlns="" id="{4FD9AE7D-B3AE-4574-BDF7-D38C5C363A74}"/>
                </a:ext>
              </a:extLst>
            </p:cNvPr>
            <p:cNvSpPr/>
            <p:nvPr/>
          </p:nvSpPr>
          <p:spPr bwMode="auto">
            <a:xfrm>
              <a:off x="7566025" y="4221163"/>
              <a:ext cx="125413" cy="177800"/>
            </a:xfrm>
            <a:custGeom>
              <a:avLst/>
              <a:gdLst>
                <a:gd name="T0" fmla="*/ 29 w 38"/>
                <a:gd name="T1" fmla="*/ 15 h 54"/>
                <a:gd name="T2" fmla="*/ 4 w 38"/>
                <a:gd name="T3" fmla="*/ 5 h 54"/>
                <a:gd name="T4" fmla="*/ 2 w 38"/>
                <a:gd name="T5" fmla="*/ 36 h 54"/>
                <a:gd name="T6" fmla="*/ 2 w 38"/>
                <a:gd name="T7" fmla="*/ 35 h 54"/>
                <a:gd name="T8" fmla="*/ 2 w 38"/>
                <a:gd name="T9" fmla="*/ 36 h 54"/>
                <a:gd name="T10" fmla="*/ 3 w 38"/>
                <a:gd name="T11" fmla="*/ 36 h 54"/>
                <a:gd name="T12" fmla="*/ 3 w 38"/>
                <a:gd name="T13" fmla="*/ 36 h 54"/>
                <a:gd name="T14" fmla="*/ 3 w 38"/>
                <a:gd name="T15" fmla="*/ 36 h 54"/>
                <a:gd name="T16" fmla="*/ 3 w 38"/>
                <a:gd name="T17" fmla="*/ 34 h 54"/>
                <a:gd name="T18" fmla="*/ 3 w 38"/>
                <a:gd name="T19" fmla="*/ 29 h 54"/>
                <a:gd name="T20" fmla="*/ 7 w 38"/>
                <a:gd name="T21" fmla="*/ 17 h 54"/>
                <a:gd name="T22" fmla="*/ 8 w 38"/>
                <a:gd name="T23" fmla="*/ 16 h 54"/>
                <a:gd name="T24" fmla="*/ 9 w 38"/>
                <a:gd name="T25" fmla="*/ 15 h 54"/>
                <a:gd name="T26" fmla="*/ 9 w 38"/>
                <a:gd name="T27" fmla="*/ 15 h 54"/>
                <a:gd name="T28" fmla="*/ 23 w 38"/>
                <a:gd name="T29" fmla="*/ 25 h 54"/>
                <a:gd name="T30" fmla="*/ 28 w 38"/>
                <a:gd name="T31" fmla="*/ 29 h 54"/>
                <a:gd name="T32" fmla="*/ 29 w 38"/>
                <a:gd name="T33" fmla="*/ 29 h 54"/>
                <a:gd name="T34" fmla="*/ 34 w 38"/>
                <a:gd name="T35" fmla="*/ 48 h 54"/>
                <a:gd name="T36" fmla="*/ 33 w 38"/>
                <a:gd name="T37" fmla="*/ 51 h 54"/>
                <a:gd name="T38" fmla="*/ 33 w 38"/>
                <a:gd name="T39" fmla="*/ 54 h 54"/>
                <a:gd name="T40" fmla="*/ 33 w 38"/>
                <a:gd name="T41" fmla="*/ 54 h 54"/>
                <a:gd name="T42" fmla="*/ 34 w 38"/>
                <a:gd name="T43" fmla="*/ 54 h 54"/>
                <a:gd name="T44" fmla="*/ 34 w 38"/>
                <a:gd name="T45" fmla="*/ 54 h 54"/>
                <a:gd name="T46" fmla="*/ 34 w 38"/>
                <a:gd name="T47" fmla="*/ 53 h 54"/>
                <a:gd name="T48" fmla="*/ 34 w 38"/>
                <a:gd name="T49" fmla="*/ 51 h 54"/>
                <a:gd name="T50" fmla="*/ 29 w 38"/>
                <a:gd name="T51" fmla="*/ 15 h 54"/>
                <a:gd name="T52" fmla="*/ 17 w 38"/>
                <a:gd name="T53" fmla="*/ 16 h 54"/>
                <a:gd name="T54" fmla="*/ 16 w 38"/>
                <a:gd name="T55" fmla="*/ 16 h 54"/>
                <a:gd name="T56" fmla="*/ 17 w 38"/>
                <a:gd name="T57" fmla="*/ 17 h 54"/>
                <a:gd name="T58" fmla="*/ 17 w 38"/>
                <a:gd name="T59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4">
                  <a:moveTo>
                    <a:pt x="29" y="15"/>
                  </a:moveTo>
                  <a:cubicBezTo>
                    <a:pt x="21" y="2"/>
                    <a:pt x="8" y="0"/>
                    <a:pt x="4" y="5"/>
                  </a:cubicBezTo>
                  <a:cubicBezTo>
                    <a:pt x="0" y="11"/>
                    <a:pt x="1" y="25"/>
                    <a:pt x="2" y="36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3" y="34"/>
                    <a:pt x="3" y="34"/>
                  </a:cubicBezTo>
                  <a:cubicBezTo>
                    <a:pt x="3" y="32"/>
                    <a:pt x="3" y="31"/>
                    <a:pt x="3" y="29"/>
                  </a:cubicBezTo>
                  <a:cubicBezTo>
                    <a:pt x="3" y="24"/>
                    <a:pt x="6" y="24"/>
                    <a:pt x="7" y="17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5"/>
                    <a:pt x="8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4" y="15"/>
                    <a:pt x="18" y="20"/>
                    <a:pt x="23" y="25"/>
                  </a:cubicBezTo>
                  <a:cubicBezTo>
                    <a:pt x="24" y="26"/>
                    <a:pt x="26" y="28"/>
                    <a:pt x="28" y="29"/>
                  </a:cubicBezTo>
                  <a:cubicBezTo>
                    <a:pt x="28" y="30"/>
                    <a:pt x="29" y="29"/>
                    <a:pt x="29" y="29"/>
                  </a:cubicBezTo>
                  <a:cubicBezTo>
                    <a:pt x="31" y="37"/>
                    <a:pt x="33" y="42"/>
                    <a:pt x="34" y="48"/>
                  </a:cubicBezTo>
                  <a:cubicBezTo>
                    <a:pt x="34" y="49"/>
                    <a:pt x="33" y="50"/>
                    <a:pt x="33" y="51"/>
                  </a:cubicBezTo>
                  <a:cubicBezTo>
                    <a:pt x="33" y="51"/>
                    <a:pt x="33" y="53"/>
                    <a:pt x="33" y="54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4" y="53"/>
                    <a:pt x="34" y="53"/>
                  </a:cubicBezTo>
                  <a:cubicBezTo>
                    <a:pt x="34" y="52"/>
                    <a:pt x="34" y="52"/>
                    <a:pt x="34" y="51"/>
                  </a:cubicBezTo>
                  <a:cubicBezTo>
                    <a:pt x="36" y="46"/>
                    <a:pt x="38" y="23"/>
                    <a:pt x="29" y="15"/>
                  </a:cubicBezTo>
                  <a:close/>
                  <a:moveTo>
                    <a:pt x="17" y="16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lnTo>
                    <a:pt x="17" y="16"/>
                  </a:ln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6" name="íSḻïḑé">
              <a:extLst>
                <a:ext uri="{FF2B5EF4-FFF2-40B4-BE49-F238E27FC236}">
                  <a16:creationId xmlns:a16="http://schemas.microsoft.com/office/drawing/2014/main" xmlns="" id="{80CD50C5-E25C-443D-8097-42B12F6A69B6}"/>
                </a:ext>
              </a:extLst>
            </p:cNvPr>
            <p:cNvSpPr/>
            <p:nvPr/>
          </p:nvSpPr>
          <p:spPr bwMode="auto">
            <a:xfrm>
              <a:off x="7626350" y="4451351"/>
              <a:ext cx="30163" cy="69850"/>
            </a:xfrm>
            <a:custGeom>
              <a:avLst/>
              <a:gdLst>
                <a:gd name="T0" fmla="*/ 17 w 19"/>
                <a:gd name="T1" fmla="*/ 0 h 44"/>
                <a:gd name="T2" fmla="*/ 19 w 19"/>
                <a:gd name="T3" fmla="*/ 8 h 44"/>
                <a:gd name="T4" fmla="*/ 14 w 19"/>
                <a:gd name="T5" fmla="*/ 44 h 44"/>
                <a:gd name="T6" fmla="*/ 0 w 19"/>
                <a:gd name="T7" fmla="*/ 17 h 44"/>
                <a:gd name="T8" fmla="*/ 17 w 19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7" y="0"/>
                  </a:moveTo>
                  <a:lnTo>
                    <a:pt x="19" y="8"/>
                  </a:lnTo>
                  <a:lnTo>
                    <a:pt x="14" y="44"/>
                  </a:lnTo>
                  <a:lnTo>
                    <a:pt x="0" y="17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7" name="iŝḷíďê">
              <a:extLst>
                <a:ext uri="{FF2B5EF4-FFF2-40B4-BE49-F238E27FC236}">
                  <a16:creationId xmlns:a16="http://schemas.microsoft.com/office/drawing/2014/main" xmlns="" id="{31FD83E3-7753-4E47-BFFD-DA843BAC557E}"/>
                </a:ext>
              </a:extLst>
            </p:cNvPr>
            <p:cNvSpPr/>
            <p:nvPr/>
          </p:nvSpPr>
          <p:spPr bwMode="auto">
            <a:xfrm>
              <a:off x="7626350" y="4451351"/>
              <a:ext cx="30163" cy="69850"/>
            </a:xfrm>
            <a:custGeom>
              <a:avLst/>
              <a:gdLst>
                <a:gd name="T0" fmla="*/ 17 w 19"/>
                <a:gd name="T1" fmla="*/ 0 h 44"/>
                <a:gd name="T2" fmla="*/ 19 w 19"/>
                <a:gd name="T3" fmla="*/ 8 h 44"/>
                <a:gd name="T4" fmla="*/ 14 w 19"/>
                <a:gd name="T5" fmla="*/ 44 h 44"/>
                <a:gd name="T6" fmla="*/ 0 w 19"/>
                <a:gd name="T7" fmla="*/ 17 h 44"/>
                <a:gd name="T8" fmla="*/ 17 w 19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7" y="0"/>
                  </a:moveTo>
                  <a:lnTo>
                    <a:pt x="19" y="8"/>
                  </a:lnTo>
                  <a:lnTo>
                    <a:pt x="14" y="44"/>
                  </a:lnTo>
                  <a:lnTo>
                    <a:pt x="0" y="17"/>
                  </a:lnTo>
                  <a:lnTo>
                    <a:pt x="1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8" name="íšľiďé">
              <a:extLst>
                <a:ext uri="{FF2B5EF4-FFF2-40B4-BE49-F238E27FC236}">
                  <a16:creationId xmlns:a16="http://schemas.microsoft.com/office/drawing/2014/main" xmlns="" id="{9667FAA3-E960-41AF-9CA7-390FF6EA7E87}"/>
                </a:ext>
              </a:extLst>
            </p:cNvPr>
            <p:cNvSpPr/>
            <p:nvPr/>
          </p:nvSpPr>
          <p:spPr bwMode="auto">
            <a:xfrm>
              <a:off x="7626350" y="4478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182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9" name="î$ľïdè">
              <a:extLst>
                <a:ext uri="{FF2B5EF4-FFF2-40B4-BE49-F238E27FC236}">
                  <a16:creationId xmlns:a16="http://schemas.microsoft.com/office/drawing/2014/main" xmlns="" id="{43C028C7-50D0-4B91-98A7-50308C0DF1AC}"/>
                </a:ext>
              </a:extLst>
            </p:cNvPr>
            <p:cNvSpPr/>
            <p:nvPr/>
          </p:nvSpPr>
          <p:spPr bwMode="auto">
            <a:xfrm>
              <a:off x="7599363" y="4421188"/>
              <a:ext cx="53975" cy="57150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8 w 16"/>
                <a:gd name="T5" fmla="*/ 17 h 17"/>
                <a:gd name="T6" fmla="*/ 8 w 16"/>
                <a:gd name="T7" fmla="*/ 17 h 17"/>
                <a:gd name="T8" fmla="*/ 16 w 16"/>
                <a:gd name="T9" fmla="*/ 9 h 17"/>
                <a:gd name="T10" fmla="*/ 16 w 16"/>
                <a:gd name="T11" fmla="*/ 9 h 17"/>
                <a:gd name="T12" fmla="*/ 8 w 16"/>
                <a:gd name="T13" fmla="*/ 17 h 17"/>
                <a:gd name="T14" fmla="*/ 0 w 16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2B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0" name="ïşľíḓê">
              <a:extLst>
                <a:ext uri="{FF2B5EF4-FFF2-40B4-BE49-F238E27FC236}">
                  <a16:creationId xmlns:a16="http://schemas.microsoft.com/office/drawing/2014/main" xmlns="" id="{10FB4B9C-9896-45A3-AE9E-8B887184BCD2}"/>
                </a:ext>
              </a:extLst>
            </p:cNvPr>
            <p:cNvSpPr/>
            <p:nvPr/>
          </p:nvSpPr>
          <p:spPr bwMode="auto">
            <a:xfrm>
              <a:off x="7623175" y="4503738"/>
              <a:ext cx="9525" cy="6350"/>
            </a:xfrm>
            <a:custGeom>
              <a:avLst/>
              <a:gdLst>
                <a:gd name="T0" fmla="*/ 6 w 6"/>
                <a:gd name="T1" fmla="*/ 4 h 4"/>
                <a:gd name="T2" fmla="*/ 6 w 6"/>
                <a:gd name="T3" fmla="*/ 4 h 4"/>
                <a:gd name="T4" fmla="*/ 6 w 6"/>
                <a:gd name="T5" fmla="*/ 4 h 4"/>
                <a:gd name="T6" fmla="*/ 6 w 6"/>
                <a:gd name="T7" fmla="*/ 4 h 4"/>
                <a:gd name="T8" fmla="*/ 6 w 6"/>
                <a:gd name="T9" fmla="*/ 4 h 4"/>
                <a:gd name="T10" fmla="*/ 0 w 6"/>
                <a:gd name="T11" fmla="*/ 0 h 4"/>
                <a:gd name="T12" fmla="*/ 0 w 6"/>
                <a:gd name="T13" fmla="*/ 0 h 4"/>
                <a:gd name="T14" fmla="*/ 0 w 6"/>
                <a:gd name="T15" fmla="*/ 0 h 4"/>
                <a:gd name="T16" fmla="*/ 0 w 6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4">
                  <a:moveTo>
                    <a:pt x="6" y="4"/>
                  </a:move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1" name="ïš1íḋé">
              <a:extLst>
                <a:ext uri="{FF2B5EF4-FFF2-40B4-BE49-F238E27FC236}">
                  <a16:creationId xmlns:a16="http://schemas.microsoft.com/office/drawing/2014/main" xmlns="" id="{33490ACE-F392-41ED-982E-3A07E4038EF4}"/>
                </a:ext>
              </a:extLst>
            </p:cNvPr>
            <p:cNvSpPr/>
            <p:nvPr/>
          </p:nvSpPr>
          <p:spPr bwMode="auto">
            <a:xfrm>
              <a:off x="7623175" y="4503738"/>
              <a:ext cx="9525" cy="6350"/>
            </a:xfrm>
            <a:custGeom>
              <a:avLst/>
              <a:gdLst>
                <a:gd name="T0" fmla="*/ 6 w 6"/>
                <a:gd name="T1" fmla="*/ 4 h 4"/>
                <a:gd name="T2" fmla="*/ 6 w 6"/>
                <a:gd name="T3" fmla="*/ 4 h 4"/>
                <a:gd name="T4" fmla="*/ 6 w 6"/>
                <a:gd name="T5" fmla="*/ 4 h 4"/>
                <a:gd name="T6" fmla="*/ 6 w 6"/>
                <a:gd name="T7" fmla="*/ 4 h 4"/>
                <a:gd name="T8" fmla="*/ 6 w 6"/>
                <a:gd name="T9" fmla="*/ 4 h 4"/>
                <a:gd name="T10" fmla="*/ 0 w 6"/>
                <a:gd name="T11" fmla="*/ 0 h 4"/>
                <a:gd name="T12" fmla="*/ 0 w 6"/>
                <a:gd name="T13" fmla="*/ 0 h 4"/>
                <a:gd name="T14" fmla="*/ 0 w 6"/>
                <a:gd name="T15" fmla="*/ 0 h 4"/>
                <a:gd name="T16" fmla="*/ 0 w 6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4">
                  <a:moveTo>
                    <a:pt x="6" y="4"/>
                  </a:move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2" name="îṥḻîdê">
              <a:extLst>
                <a:ext uri="{FF2B5EF4-FFF2-40B4-BE49-F238E27FC236}">
                  <a16:creationId xmlns:a16="http://schemas.microsoft.com/office/drawing/2014/main" xmlns="" id="{9F8FA6CC-1862-4064-979D-723787B92830}"/>
                </a:ext>
              </a:extLst>
            </p:cNvPr>
            <p:cNvSpPr/>
            <p:nvPr/>
          </p:nvSpPr>
          <p:spPr bwMode="auto">
            <a:xfrm>
              <a:off x="7623175" y="4503738"/>
              <a:ext cx="9525" cy="6350"/>
            </a:xfrm>
            <a:custGeom>
              <a:avLst/>
              <a:gdLst>
                <a:gd name="T0" fmla="*/ 0 w 6"/>
                <a:gd name="T1" fmla="*/ 0 h 4"/>
                <a:gd name="T2" fmla="*/ 0 w 6"/>
                <a:gd name="T3" fmla="*/ 0 h 4"/>
                <a:gd name="T4" fmla="*/ 0 w 6"/>
                <a:gd name="T5" fmla="*/ 0 h 4"/>
                <a:gd name="T6" fmla="*/ 6 w 6"/>
                <a:gd name="T7" fmla="*/ 4 h 4"/>
                <a:gd name="T8" fmla="*/ 6 w 6"/>
                <a:gd name="T9" fmla="*/ 4 h 4"/>
                <a:gd name="T10" fmla="*/ 0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" y="4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3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3" name="ïSļîḑè">
              <a:extLst>
                <a:ext uri="{FF2B5EF4-FFF2-40B4-BE49-F238E27FC236}">
                  <a16:creationId xmlns:a16="http://schemas.microsoft.com/office/drawing/2014/main" xmlns="" id="{2E4E7A19-00CC-4C73-9EF6-31A8BDE1EDA4}"/>
                </a:ext>
              </a:extLst>
            </p:cNvPr>
            <p:cNvSpPr/>
            <p:nvPr/>
          </p:nvSpPr>
          <p:spPr bwMode="auto">
            <a:xfrm>
              <a:off x="7623175" y="4503738"/>
              <a:ext cx="9525" cy="6350"/>
            </a:xfrm>
            <a:custGeom>
              <a:avLst/>
              <a:gdLst>
                <a:gd name="T0" fmla="*/ 0 w 6"/>
                <a:gd name="T1" fmla="*/ 0 h 4"/>
                <a:gd name="T2" fmla="*/ 0 w 6"/>
                <a:gd name="T3" fmla="*/ 0 h 4"/>
                <a:gd name="T4" fmla="*/ 0 w 6"/>
                <a:gd name="T5" fmla="*/ 0 h 4"/>
                <a:gd name="T6" fmla="*/ 6 w 6"/>
                <a:gd name="T7" fmla="*/ 4 h 4"/>
                <a:gd name="T8" fmla="*/ 6 w 6"/>
                <a:gd name="T9" fmla="*/ 4 h 4"/>
                <a:gd name="T10" fmla="*/ 0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" y="4"/>
                  </a:lnTo>
                  <a:lnTo>
                    <a:pt x="6" y="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4" name="îšḻïďè">
              <a:extLst>
                <a:ext uri="{FF2B5EF4-FFF2-40B4-BE49-F238E27FC236}">
                  <a16:creationId xmlns:a16="http://schemas.microsoft.com/office/drawing/2014/main" xmlns="" id="{F8EBA7CA-71E9-4DF8-A8FF-813280ED7616}"/>
                </a:ext>
              </a:extLst>
            </p:cNvPr>
            <p:cNvSpPr/>
            <p:nvPr/>
          </p:nvSpPr>
          <p:spPr bwMode="auto">
            <a:xfrm>
              <a:off x="7048500" y="3003551"/>
              <a:ext cx="244475" cy="225425"/>
            </a:xfrm>
            <a:custGeom>
              <a:avLst/>
              <a:gdLst>
                <a:gd name="T0" fmla="*/ 30 w 74"/>
                <a:gd name="T1" fmla="*/ 0 h 68"/>
                <a:gd name="T2" fmla="*/ 6 w 74"/>
                <a:gd name="T3" fmla="*/ 3 h 68"/>
                <a:gd name="T4" fmla="*/ 0 w 74"/>
                <a:gd name="T5" fmla="*/ 26 h 68"/>
                <a:gd name="T6" fmla="*/ 37 w 74"/>
                <a:gd name="T7" fmla="*/ 47 h 68"/>
                <a:gd name="T8" fmla="*/ 74 w 74"/>
                <a:gd name="T9" fmla="*/ 68 h 68"/>
                <a:gd name="T10" fmla="*/ 67 w 74"/>
                <a:gd name="T11" fmla="*/ 38 h 68"/>
                <a:gd name="T12" fmla="*/ 44 w 74"/>
                <a:gd name="T13" fmla="*/ 9 h 68"/>
                <a:gd name="T14" fmla="*/ 30 w 74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68">
                  <a:moveTo>
                    <a:pt x="30" y="0"/>
                  </a:moveTo>
                  <a:cubicBezTo>
                    <a:pt x="13" y="0"/>
                    <a:pt x="8" y="2"/>
                    <a:pt x="6" y="3"/>
                  </a:cubicBezTo>
                  <a:cubicBezTo>
                    <a:pt x="3" y="5"/>
                    <a:pt x="2" y="17"/>
                    <a:pt x="0" y="26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57"/>
                    <a:pt x="70" y="43"/>
                    <a:pt x="67" y="38"/>
                  </a:cubicBezTo>
                  <a:cubicBezTo>
                    <a:pt x="66" y="35"/>
                    <a:pt x="61" y="27"/>
                    <a:pt x="44" y="9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5DC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5" name="ïṩ1îďé">
              <a:extLst>
                <a:ext uri="{FF2B5EF4-FFF2-40B4-BE49-F238E27FC236}">
                  <a16:creationId xmlns:a16="http://schemas.microsoft.com/office/drawing/2014/main" xmlns="" id="{BB81C8E7-3DE1-4CFF-87CB-10A96D2EA187}"/>
                </a:ext>
              </a:extLst>
            </p:cNvPr>
            <p:cNvSpPr/>
            <p:nvPr/>
          </p:nvSpPr>
          <p:spPr bwMode="auto">
            <a:xfrm>
              <a:off x="7048500" y="3003551"/>
              <a:ext cx="244475" cy="225425"/>
            </a:xfrm>
            <a:custGeom>
              <a:avLst/>
              <a:gdLst>
                <a:gd name="T0" fmla="*/ 30 w 74"/>
                <a:gd name="T1" fmla="*/ 0 h 68"/>
                <a:gd name="T2" fmla="*/ 6 w 74"/>
                <a:gd name="T3" fmla="*/ 3 h 68"/>
                <a:gd name="T4" fmla="*/ 0 w 74"/>
                <a:gd name="T5" fmla="*/ 26 h 68"/>
                <a:gd name="T6" fmla="*/ 37 w 74"/>
                <a:gd name="T7" fmla="*/ 47 h 68"/>
                <a:gd name="T8" fmla="*/ 74 w 74"/>
                <a:gd name="T9" fmla="*/ 68 h 68"/>
                <a:gd name="T10" fmla="*/ 67 w 74"/>
                <a:gd name="T11" fmla="*/ 38 h 68"/>
                <a:gd name="T12" fmla="*/ 44 w 74"/>
                <a:gd name="T13" fmla="*/ 9 h 68"/>
                <a:gd name="T14" fmla="*/ 30 w 74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68">
                  <a:moveTo>
                    <a:pt x="30" y="0"/>
                  </a:moveTo>
                  <a:cubicBezTo>
                    <a:pt x="13" y="0"/>
                    <a:pt x="8" y="2"/>
                    <a:pt x="6" y="3"/>
                  </a:cubicBezTo>
                  <a:cubicBezTo>
                    <a:pt x="3" y="5"/>
                    <a:pt x="2" y="17"/>
                    <a:pt x="0" y="26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57"/>
                    <a:pt x="70" y="43"/>
                    <a:pt x="67" y="38"/>
                  </a:cubicBezTo>
                  <a:cubicBezTo>
                    <a:pt x="66" y="35"/>
                    <a:pt x="61" y="27"/>
                    <a:pt x="44" y="9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6" name="íṧ1ïḑe">
              <a:extLst>
                <a:ext uri="{FF2B5EF4-FFF2-40B4-BE49-F238E27FC236}">
                  <a16:creationId xmlns:a16="http://schemas.microsoft.com/office/drawing/2014/main" xmlns="" id="{A0AFFF5F-E91A-4395-8E07-7ED89EECC963}"/>
                </a:ext>
              </a:extLst>
            </p:cNvPr>
            <p:cNvSpPr/>
            <p:nvPr/>
          </p:nvSpPr>
          <p:spPr bwMode="auto">
            <a:xfrm>
              <a:off x="7143750" y="2901951"/>
              <a:ext cx="53975" cy="161925"/>
            </a:xfrm>
            <a:custGeom>
              <a:avLst/>
              <a:gdLst>
                <a:gd name="T0" fmla="*/ 0 w 16"/>
                <a:gd name="T1" fmla="*/ 12 h 49"/>
                <a:gd name="T2" fmla="*/ 0 w 16"/>
                <a:gd name="T3" fmla="*/ 28 h 49"/>
                <a:gd name="T4" fmla="*/ 0 w 16"/>
                <a:gd name="T5" fmla="*/ 36 h 49"/>
                <a:gd name="T6" fmla="*/ 16 w 16"/>
                <a:gd name="T7" fmla="*/ 45 h 49"/>
                <a:gd name="T8" fmla="*/ 16 w 16"/>
                <a:gd name="T9" fmla="*/ 37 h 49"/>
                <a:gd name="T10" fmla="*/ 16 w 16"/>
                <a:gd name="T11" fmla="*/ 21 h 49"/>
                <a:gd name="T12" fmla="*/ 0 w 16"/>
                <a:gd name="T13" fmla="*/ 1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49">
                  <a:moveTo>
                    <a:pt x="0" y="12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4" y="45"/>
                    <a:pt x="12" y="49"/>
                    <a:pt x="16" y="45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9"/>
                    <a:pt x="0" y="0"/>
                    <a:pt x="0" y="12"/>
                  </a:cubicBezTo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7" name="ïşļïḍè">
              <a:extLst>
                <a:ext uri="{FF2B5EF4-FFF2-40B4-BE49-F238E27FC236}">
                  <a16:creationId xmlns:a16="http://schemas.microsoft.com/office/drawing/2014/main" xmlns="" id="{08423EAA-1F47-4063-86B4-0FC92832C94D}"/>
                </a:ext>
              </a:extLst>
            </p:cNvPr>
            <p:cNvSpPr/>
            <p:nvPr/>
          </p:nvSpPr>
          <p:spPr bwMode="auto">
            <a:xfrm>
              <a:off x="7112000" y="2874963"/>
              <a:ext cx="19050" cy="47625"/>
            </a:xfrm>
            <a:custGeom>
              <a:avLst/>
              <a:gdLst>
                <a:gd name="T0" fmla="*/ 1 w 6"/>
                <a:gd name="T1" fmla="*/ 1 h 14"/>
                <a:gd name="T2" fmla="*/ 5 w 6"/>
                <a:gd name="T3" fmla="*/ 7 h 14"/>
                <a:gd name="T4" fmla="*/ 4 w 6"/>
                <a:gd name="T5" fmla="*/ 14 h 14"/>
                <a:gd name="T6" fmla="*/ 0 w 6"/>
                <a:gd name="T7" fmla="*/ 7 h 14"/>
                <a:gd name="T8" fmla="*/ 1 w 6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">
                  <a:moveTo>
                    <a:pt x="1" y="1"/>
                  </a:moveTo>
                  <a:cubicBezTo>
                    <a:pt x="3" y="1"/>
                    <a:pt x="5" y="4"/>
                    <a:pt x="5" y="7"/>
                  </a:cubicBezTo>
                  <a:cubicBezTo>
                    <a:pt x="6" y="11"/>
                    <a:pt x="6" y="14"/>
                    <a:pt x="4" y="14"/>
                  </a:cubicBezTo>
                  <a:cubicBezTo>
                    <a:pt x="3" y="13"/>
                    <a:pt x="1" y="10"/>
                    <a:pt x="0" y="7"/>
                  </a:cubicBezTo>
                  <a:cubicBezTo>
                    <a:pt x="0" y="3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8" name="îs1íďê">
              <a:extLst>
                <a:ext uri="{FF2B5EF4-FFF2-40B4-BE49-F238E27FC236}">
                  <a16:creationId xmlns:a16="http://schemas.microsoft.com/office/drawing/2014/main" xmlns="" id="{6C8FCB0D-DE2E-42BC-AC81-6AB821C5626D}"/>
                </a:ext>
              </a:extLst>
            </p:cNvPr>
            <p:cNvSpPr/>
            <p:nvPr/>
          </p:nvSpPr>
          <p:spPr bwMode="auto">
            <a:xfrm>
              <a:off x="7210425" y="2935288"/>
              <a:ext cx="19050" cy="42863"/>
            </a:xfrm>
            <a:custGeom>
              <a:avLst/>
              <a:gdLst>
                <a:gd name="T0" fmla="*/ 4 w 6"/>
                <a:gd name="T1" fmla="*/ 1 h 13"/>
                <a:gd name="T2" fmla="*/ 0 w 6"/>
                <a:gd name="T3" fmla="*/ 4 h 13"/>
                <a:gd name="T4" fmla="*/ 2 w 6"/>
                <a:gd name="T5" fmla="*/ 11 h 13"/>
                <a:gd name="T6" fmla="*/ 5 w 6"/>
                <a:gd name="T7" fmla="*/ 9 h 13"/>
                <a:gd name="T8" fmla="*/ 4 w 6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3">
                  <a:moveTo>
                    <a:pt x="4" y="1"/>
                  </a:moveTo>
                  <a:cubicBezTo>
                    <a:pt x="3" y="0"/>
                    <a:pt x="1" y="1"/>
                    <a:pt x="0" y="4"/>
                  </a:cubicBezTo>
                  <a:cubicBezTo>
                    <a:pt x="0" y="6"/>
                    <a:pt x="0" y="10"/>
                    <a:pt x="2" y="11"/>
                  </a:cubicBezTo>
                  <a:cubicBezTo>
                    <a:pt x="3" y="13"/>
                    <a:pt x="5" y="11"/>
                    <a:pt x="5" y="9"/>
                  </a:cubicBezTo>
                  <a:cubicBezTo>
                    <a:pt x="6" y="6"/>
                    <a:pt x="6" y="3"/>
                    <a:pt x="4" y="1"/>
                  </a:cubicBezTo>
                  <a:close/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9" name="ïṡlïḓê">
              <a:extLst>
                <a:ext uri="{FF2B5EF4-FFF2-40B4-BE49-F238E27FC236}">
                  <a16:creationId xmlns:a16="http://schemas.microsoft.com/office/drawing/2014/main" xmlns="" id="{636CB721-F136-454B-8878-5D88A9497157}"/>
                </a:ext>
              </a:extLst>
            </p:cNvPr>
            <p:cNvSpPr/>
            <p:nvPr/>
          </p:nvSpPr>
          <p:spPr bwMode="auto">
            <a:xfrm>
              <a:off x="7140575" y="2994026"/>
              <a:ext cx="30163" cy="73025"/>
            </a:xfrm>
            <a:custGeom>
              <a:avLst/>
              <a:gdLst>
                <a:gd name="T0" fmla="*/ 2 w 19"/>
                <a:gd name="T1" fmla="*/ 0 h 46"/>
                <a:gd name="T2" fmla="*/ 0 w 19"/>
                <a:gd name="T3" fmla="*/ 6 h 46"/>
                <a:gd name="T4" fmla="*/ 5 w 19"/>
                <a:gd name="T5" fmla="*/ 46 h 46"/>
                <a:gd name="T6" fmla="*/ 19 w 19"/>
                <a:gd name="T7" fmla="*/ 35 h 46"/>
                <a:gd name="T8" fmla="*/ 2 w 19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6">
                  <a:moveTo>
                    <a:pt x="2" y="0"/>
                  </a:moveTo>
                  <a:lnTo>
                    <a:pt x="0" y="6"/>
                  </a:lnTo>
                  <a:lnTo>
                    <a:pt x="5" y="46"/>
                  </a:lnTo>
                  <a:lnTo>
                    <a:pt x="19" y="3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0" name="işḻîḍê">
              <a:extLst>
                <a:ext uri="{FF2B5EF4-FFF2-40B4-BE49-F238E27FC236}">
                  <a16:creationId xmlns:a16="http://schemas.microsoft.com/office/drawing/2014/main" xmlns="" id="{D964CDD2-E9F3-4A15-8A0E-86135FE203D3}"/>
                </a:ext>
              </a:extLst>
            </p:cNvPr>
            <p:cNvSpPr/>
            <p:nvPr/>
          </p:nvSpPr>
          <p:spPr bwMode="auto">
            <a:xfrm>
              <a:off x="7140575" y="2994026"/>
              <a:ext cx="30163" cy="73025"/>
            </a:xfrm>
            <a:custGeom>
              <a:avLst/>
              <a:gdLst>
                <a:gd name="T0" fmla="*/ 2 w 19"/>
                <a:gd name="T1" fmla="*/ 0 h 46"/>
                <a:gd name="T2" fmla="*/ 0 w 19"/>
                <a:gd name="T3" fmla="*/ 6 h 46"/>
                <a:gd name="T4" fmla="*/ 5 w 19"/>
                <a:gd name="T5" fmla="*/ 46 h 46"/>
                <a:gd name="T6" fmla="*/ 19 w 19"/>
                <a:gd name="T7" fmla="*/ 35 h 46"/>
                <a:gd name="T8" fmla="*/ 2 w 19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6">
                  <a:moveTo>
                    <a:pt x="2" y="0"/>
                  </a:moveTo>
                  <a:lnTo>
                    <a:pt x="0" y="6"/>
                  </a:lnTo>
                  <a:lnTo>
                    <a:pt x="5" y="46"/>
                  </a:lnTo>
                  <a:lnTo>
                    <a:pt x="19" y="35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1" name="îSļíḋè">
              <a:extLst>
                <a:ext uri="{FF2B5EF4-FFF2-40B4-BE49-F238E27FC236}">
                  <a16:creationId xmlns:a16="http://schemas.microsoft.com/office/drawing/2014/main" xmlns="" id="{615A189D-CB26-4C80-9DEC-0C1E8C763962}"/>
                </a:ext>
              </a:extLst>
            </p:cNvPr>
            <p:cNvSpPr/>
            <p:nvPr/>
          </p:nvSpPr>
          <p:spPr bwMode="auto">
            <a:xfrm>
              <a:off x="7143750" y="2981326"/>
              <a:ext cx="53975" cy="39688"/>
            </a:xfrm>
            <a:custGeom>
              <a:avLst/>
              <a:gdLst>
                <a:gd name="T0" fmla="*/ 0 w 16"/>
                <a:gd name="T1" fmla="*/ 0 h 12"/>
                <a:gd name="T2" fmla="*/ 0 w 16"/>
                <a:gd name="T3" fmla="*/ 0 h 12"/>
                <a:gd name="T4" fmla="*/ 8 w 16"/>
                <a:gd name="T5" fmla="*/ 11 h 12"/>
                <a:gd name="T6" fmla="*/ 11 w 16"/>
                <a:gd name="T7" fmla="*/ 12 h 12"/>
                <a:gd name="T8" fmla="*/ 16 w 16"/>
                <a:gd name="T9" fmla="*/ 10 h 12"/>
                <a:gd name="T10" fmla="*/ 16 w 16"/>
                <a:gd name="T11" fmla="*/ 9 h 12"/>
                <a:gd name="T12" fmla="*/ 11 w 16"/>
                <a:gd name="T13" fmla="*/ 10 h 12"/>
                <a:gd name="T14" fmla="*/ 8 w 16"/>
                <a:gd name="T15" fmla="*/ 9 h 12"/>
                <a:gd name="T16" fmla="*/ 0 w 16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4" y="9"/>
                    <a:pt x="8" y="11"/>
                  </a:cubicBezTo>
                  <a:cubicBezTo>
                    <a:pt x="9" y="12"/>
                    <a:pt x="10" y="12"/>
                    <a:pt x="11" y="12"/>
                  </a:cubicBezTo>
                  <a:cubicBezTo>
                    <a:pt x="13" y="12"/>
                    <a:pt x="16" y="10"/>
                    <a:pt x="16" y="1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4" y="9"/>
                    <a:pt x="13" y="10"/>
                    <a:pt x="11" y="10"/>
                  </a:cubicBezTo>
                  <a:cubicBezTo>
                    <a:pt x="10" y="10"/>
                    <a:pt x="9" y="9"/>
                    <a:pt x="8" y="9"/>
                  </a:cubicBezTo>
                  <a:cubicBezTo>
                    <a:pt x="6" y="8"/>
                    <a:pt x="3" y="4"/>
                    <a:pt x="0" y="0"/>
                  </a:cubicBezTo>
                </a:path>
              </a:pathLst>
            </a:custGeom>
            <a:solidFill>
              <a:srgbClr val="CC9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2" name="ïsľîḑé">
              <a:extLst>
                <a:ext uri="{FF2B5EF4-FFF2-40B4-BE49-F238E27FC236}">
                  <a16:creationId xmlns:a16="http://schemas.microsoft.com/office/drawing/2014/main" xmlns="" id="{87E0ABEB-2F38-47DD-96DA-F2CD27B88FF3}"/>
                </a:ext>
              </a:extLst>
            </p:cNvPr>
            <p:cNvSpPr/>
            <p:nvPr/>
          </p:nvSpPr>
          <p:spPr bwMode="auto">
            <a:xfrm>
              <a:off x="7091363" y="2773363"/>
              <a:ext cx="158750" cy="244475"/>
            </a:xfrm>
            <a:custGeom>
              <a:avLst/>
              <a:gdLst>
                <a:gd name="T0" fmla="*/ 24 w 48"/>
                <a:gd name="T1" fmla="*/ 14 h 74"/>
                <a:gd name="T2" fmla="*/ 11 w 48"/>
                <a:gd name="T3" fmla="*/ 53 h 74"/>
                <a:gd name="T4" fmla="*/ 24 w 48"/>
                <a:gd name="T5" fmla="*/ 72 h 74"/>
                <a:gd name="T6" fmla="*/ 37 w 48"/>
                <a:gd name="T7" fmla="*/ 68 h 74"/>
                <a:gd name="T8" fmla="*/ 24 w 48"/>
                <a:gd name="T9" fmla="*/ 1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4">
                  <a:moveTo>
                    <a:pt x="24" y="14"/>
                  </a:moveTo>
                  <a:cubicBezTo>
                    <a:pt x="0" y="0"/>
                    <a:pt x="9" y="48"/>
                    <a:pt x="11" y="53"/>
                  </a:cubicBezTo>
                  <a:cubicBezTo>
                    <a:pt x="12" y="57"/>
                    <a:pt x="20" y="70"/>
                    <a:pt x="24" y="72"/>
                  </a:cubicBezTo>
                  <a:cubicBezTo>
                    <a:pt x="28" y="74"/>
                    <a:pt x="36" y="71"/>
                    <a:pt x="37" y="68"/>
                  </a:cubicBezTo>
                  <a:cubicBezTo>
                    <a:pt x="39" y="66"/>
                    <a:pt x="48" y="28"/>
                    <a:pt x="24" y="14"/>
                  </a:cubicBezTo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3" name="ïṧļíḋê">
              <a:extLst>
                <a:ext uri="{FF2B5EF4-FFF2-40B4-BE49-F238E27FC236}">
                  <a16:creationId xmlns:a16="http://schemas.microsoft.com/office/drawing/2014/main" xmlns="" id="{A07EAF55-19E3-4896-90D6-A89C535CCFBC}"/>
                </a:ext>
              </a:extLst>
            </p:cNvPr>
            <p:cNvSpPr/>
            <p:nvPr/>
          </p:nvSpPr>
          <p:spPr bwMode="auto">
            <a:xfrm>
              <a:off x="7104063" y="2794001"/>
              <a:ext cx="133350" cy="177800"/>
            </a:xfrm>
            <a:custGeom>
              <a:avLst/>
              <a:gdLst>
                <a:gd name="T0" fmla="*/ 31 w 40"/>
                <a:gd name="T1" fmla="*/ 15 h 54"/>
                <a:gd name="T2" fmla="*/ 6 w 40"/>
                <a:gd name="T3" fmla="*/ 5 h 54"/>
                <a:gd name="T4" fmla="*/ 4 w 40"/>
                <a:gd name="T5" fmla="*/ 35 h 54"/>
                <a:gd name="T6" fmla="*/ 5 w 40"/>
                <a:gd name="T7" fmla="*/ 36 h 54"/>
                <a:gd name="T8" fmla="*/ 5 w 40"/>
                <a:gd name="T9" fmla="*/ 28 h 54"/>
                <a:gd name="T10" fmla="*/ 29 w 40"/>
                <a:gd name="T11" fmla="*/ 29 h 54"/>
                <a:gd name="T12" fmla="*/ 31 w 40"/>
                <a:gd name="T13" fmla="*/ 28 h 54"/>
                <a:gd name="T14" fmla="*/ 35 w 40"/>
                <a:gd name="T15" fmla="*/ 48 h 54"/>
                <a:gd name="T16" fmla="*/ 35 w 40"/>
                <a:gd name="T17" fmla="*/ 51 h 54"/>
                <a:gd name="T18" fmla="*/ 35 w 40"/>
                <a:gd name="T19" fmla="*/ 53 h 54"/>
                <a:gd name="T20" fmla="*/ 35 w 40"/>
                <a:gd name="T21" fmla="*/ 54 h 54"/>
                <a:gd name="T22" fmla="*/ 36 w 40"/>
                <a:gd name="T23" fmla="*/ 54 h 54"/>
                <a:gd name="T24" fmla="*/ 36 w 40"/>
                <a:gd name="T25" fmla="*/ 54 h 54"/>
                <a:gd name="T26" fmla="*/ 36 w 40"/>
                <a:gd name="T27" fmla="*/ 53 h 54"/>
                <a:gd name="T28" fmla="*/ 36 w 40"/>
                <a:gd name="T29" fmla="*/ 51 h 54"/>
                <a:gd name="T30" fmla="*/ 31 w 40"/>
                <a:gd name="T31" fmla="*/ 1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54">
                  <a:moveTo>
                    <a:pt x="31" y="15"/>
                  </a:moveTo>
                  <a:cubicBezTo>
                    <a:pt x="23" y="2"/>
                    <a:pt x="10" y="0"/>
                    <a:pt x="6" y="5"/>
                  </a:cubicBezTo>
                  <a:cubicBezTo>
                    <a:pt x="0" y="12"/>
                    <a:pt x="3" y="27"/>
                    <a:pt x="4" y="35"/>
                  </a:cubicBezTo>
                  <a:cubicBezTo>
                    <a:pt x="4" y="36"/>
                    <a:pt x="4" y="36"/>
                    <a:pt x="5" y="36"/>
                  </a:cubicBezTo>
                  <a:cubicBezTo>
                    <a:pt x="5" y="34"/>
                    <a:pt x="2" y="28"/>
                    <a:pt x="5" y="28"/>
                  </a:cubicBezTo>
                  <a:cubicBezTo>
                    <a:pt x="25" y="34"/>
                    <a:pt x="28" y="28"/>
                    <a:pt x="29" y="29"/>
                  </a:cubicBezTo>
                  <a:cubicBezTo>
                    <a:pt x="30" y="29"/>
                    <a:pt x="31" y="29"/>
                    <a:pt x="31" y="28"/>
                  </a:cubicBezTo>
                  <a:cubicBezTo>
                    <a:pt x="33" y="37"/>
                    <a:pt x="34" y="42"/>
                    <a:pt x="35" y="48"/>
                  </a:cubicBezTo>
                  <a:cubicBezTo>
                    <a:pt x="35" y="49"/>
                    <a:pt x="35" y="50"/>
                    <a:pt x="35" y="51"/>
                  </a:cubicBezTo>
                  <a:cubicBezTo>
                    <a:pt x="35" y="51"/>
                    <a:pt x="35" y="53"/>
                    <a:pt x="35" y="53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6" y="53"/>
                    <a:pt x="36" y="53"/>
                    <a:pt x="36" y="53"/>
                  </a:cubicBezTo>
                  <a:cubicBezTo>
                    <a:pt x="36" y="52"/>
                    <a:pt x="36" y="52"/>
                    <a:pt x="36" y="51"/>
                  </a:cubicBezTo>
                  <a:cubicBezTo>
                    <a:pt x="37" y="46"/>
                    <a:pt x="40" y="23"/>
                    <a:pt x="31" y="15"/>
                  </a:cubicBez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4" name="iṩļiḓé">
              <a:extLst>
                <a:ext uri="{FF2B5EF4-FFF2-40B4-BE49-F238E27FC236}">
                  <a16:creationId xmlns:a16="http://schemas.microsoft.com/office/drawing/2014/main" xmlns="" id="{232371E7-14EE-49E9-8960-A9655EE51D4D}"/>
                </a:ext>
              </a:extLst>
            </p:cNvPr>
            <p:cNvSpPr/>
            <p:nvPr/>
          </p:nvSpPr>
          <p:spPr bwMode="auto">
            <a:xfrm>
              <a:off x="7170738" y="3024188"/>
              <a:ext cx="26988" cy="68263"/>
            </a:xfrm>
            <a:custGeom>
              <a:avLst/>
              <a:gdLst>
                <a:gd name="T0" fmla="*/ 17 w 17"/>
                <a:gd name="T1" fmla="*/ 0 h 43"/>
                <a:gd name="T2" fmla="*/ 17 w 17"/>
                <a:gd name="T3" fmla="*/ 8 h 43"/>
                <a:gd name="T4" fmla="*/ 15 w 17"/>
                <a:gd name="T5" fmla="*/ 43 h 43"/>
                <a:gd name="T6" fmla="*/ 0 w 17"/>
                <a:gd name="T7" fmla="*/ 16 h 43"/>
                <a:gd name="T8" fmla="*/ 17 w 17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3">
                  <a:moveTo>
                    <a:pt x="17" y="0"/>
                  </a:moveTo>
                  <a:lnTo>
                    <a:pt x="17" y="8"/>
                  </a:lnTo>
                  <a:lnTo>
                    <a:pt x="15" y="43"/>
                  </a:lnTo>
                  <a:lnTo>
                    <a:pt x="0" y="1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5" name="íṡḻiḓé">
              <a:extLst>
                <a:ext uri="{FF2B5EF4-FFF2-40B4-BE49-F238E27FC236}">
                  <a16:creationId xmlns:a16="http://schemas.microsoft.com/office/drawing/2014/main" xmlns="" id="{B04B7B9B-694B-43EF-A269-A67F5555F55D}"/>
                </a:ext>
              </a:extLst>
            </p:cNvPr>
            <p:cNvSpPr/>
            <p:nvPr/>
          </p:nvSpPr>
          <p:spPr bwMode="auto">
            <a:xfrm>
              <a:off x="7170738" y="3024188"/>
              <a:ext cx="26988" cy="68263"/>
            </a:xfrm>
            <a:custGeom>
              <a:avLst/>
              <a:gdLst>
                <a:gd name="T0" fmla="*/ 17 w 17"/>
                <a:gd name="T1" fmla="*/ 0 h 43"/>
                <a:gd name="T2" fmla="*/ 17 w 17"/>
                <a:gd name="T3" fmla="*/ 8 h 43"/>
                <a:gd name="T4" fmla="*/ 15 w 17"/>
                <a:gd name="T5" fmla="*/ 43 h 43"/>
                <a:gd name="T6" fmla="*/ 0 w 17"/>
                <a:gd name="T7" fmla="*/ 16 h 43"/>
                <a:gd name="T8" fmla="*/ 17 w 17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3">
                  <a:moveTo>
                    <a:pt x="17" y="0"/>
                  </a:moveTo>
                  <a:lnTo>
                    <a:pt x="17" y="8"/>
                  </a:lnTo>
                  <a:lnTo>
                    <a:pt x="15" y="43"/>
                  </a:lnTo>
                  <a:lnTo>
                    <a:pt x="0" y="16"/>
                  </a:lnTo>
                  <a:lnTo>
                    <a:pt x="1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6" name="i$ļïḋè">
              <a:extLst>
                <a:ext uri="{FF2B5EF4-FFF2-40B4-BE49-F238E27FC236}">
                  <a16:creationId xmlns:a16="http://schemas.microsoft.com/office/drawing/2014/main" xmlns="" id="{7784EA46-1EFB-49B6-A303-C88D7A7524CB}"/>
                </a:ext>
              </a:extLst>
            </p:cNvPr>
            <p:cNvSpPr/>
            <p:nvPr/>
          </p:nvSpPr>
          <p:spPr bwMode="auto">
            <a:xfrm>
              <a:off x="7143750" y="2994026"/>
              <a:ext cx="53975" cy="55563"/>
            </a:xfrm>
            <a:custGeom>
              <a:avLst/>
              <a:gdLst>
                <a:gd name="T0" fmla="*/ 0 w 34"/>
                <a:gd name="T1" fmla="*/ 0 h 35"/>
                <a:gd name="T2" fmla="*/ 0 w 34"/>
                <a:gd name="T3" fmla="*/ 0 h 35"/>
                <a:gd name="T4" fmla="*/ 17 w 34"/>
                <a:gd name="T5" fmla="*/ 35 h 35"/>
                <a:gd name="T6" fmla="*/ 34 w 34"/>
                <a:gd name="T7" fmla="*/ 19 h 35"/>
                <a:gd name="T8" fmla="*/ 34 w 34"/>
                <a:gd name="T9" fmla="*/ 19 h 35"/>
                <a:gd name="T10" fmla="*/ 17 w 34"/>
                <a:gd name="T11" fmla="*/ 35 h 35"/>
                <a:gd name="T12" fmla="*/ 0 w 34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5">
                  <a:moveTo>
                    <a:pt x="0" y="0"/>
                  </a:moveTo>
                  <a:lnTo>
                    <a:pt x="0" y="0"/>
                  </a:lnTo>
                  <a:lnTo>
                    <a:pt x="17" y="35"/>
                  </a:lnTo>
                  <a:lnTo>
                    <a:pt x="34" y="19"/>
                  </a:lnTo>
                  <a:lnTo>
                    <a:pt x="34" y="19"/>
                  </a:lnTo>
                  <a:lnTo>
                    <a:pt x="17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B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7" name="ïṡḻïḍê">
              <a:extLst>
                <a:ext uri="{FF2B5EF4-FFF2-40B4-BE49-F238E27FC236}">
                  <a16:creationId xmlns:a16="http://schemas.microsoft.com/office/drawing/2014/main" xmlns="" id="{CF740159-67E5-4FA3-8D40-B019956E8BEE}"/>
                </a:ext>
              </a:extLst>
            </p:cNvPr>
            <p:cNvSpPr/>
            <p:nvPr/>
          </p:nvSpPr>
          <p:spPr bwMode="auto">
            <a:xfrm>
              <a:off x="7143750" y="2994026"/>
              <a:ext cx="53975" cy="55563"/>
            </a:xfrm>
            <a:custGeom>
              <a:avLst/>
              <a:gdLst>
                <a:gd name="T0" fmla="*/ 0 w 34"/>
                <a:gd name="T1" fmla="*/ 0 h 35"/>
                <a:gd name="T2" fmla="*/ 0 w 34"/>
                <a:gd name="T3" fmla="*/ 0 h 35"/>
                <a:gd name="T4" fmla="*/ 17 w 34"/>
                <a:gd name="T5" fmla="*/ 35 h 35"/>
                <a:gd name="T6" fmla="*/ 34 w 34"/>
                <a:gd name="T7" fmla="*/ 19 h 35"/>
                <a:gd name="T8" fmla="*/ 34 w 34"/>
                <a:gd name="T9" fmla="*/ 19 h 35"/>
                <a:gd name="T10" fmla="*/ 17 w 34"/>
                <a:gd name="T11" fmla="*/ 35 h 35"/>
                <a:gd name="T12" fmla="*/ 0 w 34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5">
                  <a:moveTo>
                    <a:pt x="0" y="0"/>
                  </a:moveTo>
                  <a:lnTo>
                    <a:pt x="0" y="0"/>
                  </a:lnTo>
                  <a:lnTo>
                    <a:pt x="17" y="35"/>
                  </a:lnTo>
                  <a:lnTo>
                    <a:pt x="34" y="19"/>
                  </a:lnTo>
                  <a:lnTo>
                    <a:pt x="34" y="19"/>
                  </a:lnTo>
                  <a:lnTo>
                    <a:pt x="17" y="3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8" name="îśḻîde">
              <a:extLst>
                <a:ext uri="{FF2B5EF4-FFF2-40B4-BE49-F238E27FC236}">
                  <a16:creationId xmlns:a16="http://schemas.microsoft.com/office/drawing/2014/main" xmlns="" id="{EE3869E4-1BC4-4AED-9D09-37E73083FBEC}"/>
                </a:ext>
              </a:extLst>
            </p:cNvPr>
            <p:cNvSpPr/>
            <p:nvPr/>
          </p:nvSpPr>
          <p:spPr bwMode="auto">
            <a:xfrm>
              <a:off x="7164388" y="3076576"/>
              <a:ext cx="9525" cy="6350"/>
            </a:xfrm>
            <a:custGeom>
              <a:avLst/>
              <a:gdLst>
                <a:gd name="T0" fmla="*/ 0 w 6"/>
                <a:gd name="T1" fmla="*/ 0 h 4"/>
                <a:gd name="T2" fmla="*/ 0 w 6"/>
                <a:gd name="T3" fmla="*/ 0 h 4"/>
                <a:gd name="T4" fmla="*/ 6 w 6"/>
                <a:gd name="T5" fmla="*/ 4 h 4"/>
                <a:gd name="T6" fmla="*/ 6 w 6"/>
                <a:gd name="T7" fmla="*/ 4 h 4"/>
                <a:gd name="T8" fmla="*/ 0 w 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0" y="0"/>
                  </a:lnTo>
                  <a:lnTo>
                    <a:pt x="6" y="4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B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9" name="íŝḷïḍê">
              <a:extLst>
                <a:ext uri="{FF2B5EF4-FFF2-40B4-BE49-F238E27FC236}">
                  <a16:creationId xmlns:a16="http://schemas.microsoft.com/office/drawing/2014/main" xmlns="" id="{F9F57796-684F-4497-BB82-D8C1ED62D85B}"/>
                </a:ext>
              </a:extLst>
            </p:cNvPr>
            <p:cNvSpPr/>
            <p:nvPr/>
          </p:nvSpPr>
          <p:spPr bwMode="auto">
            <a:xfrm>
              <a:off x="7164388" y="3076576"/>
              <a:ext cx="9525" cy="6350"/>
            </a:xfrm>
            <a:custGeom>
              <a:avLst/>
              <a:gdLst>
                <a:gd name="T0" fmla="*/ 0 w 6"/>
                <a:gd name="T1" fmla="*/ 0 h 4"/>
                <a:gd name="T2" fmla="*/ 0 w 6"/>
                <a:gd name="T3" fmla="*/ 0 h 4"/>
                <a:gd name="T4" fmla="*/ 6 w 6"/>
                <a:gd name="T5" fmla="*/ 4 h 4"/>
                <a:gd name="T6" fmla="*/ 6 w 6"/>
                <a:gd name="T7" fmla="*/ 4 h 4"/>
                <a:gd name="T8" fmla="*/ 0 w 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0" y="0"/>
                  </a:lnTo>
                  <a:lnTo>
                    <a:pt x="6" y="4"/>
                  </a:lnTo>
                  <a:lnTo>
                    <a:pt x="6" y="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0" name="iṥlïďê">
              <a:extLst>
                <a:ext uri="{FF2B5EF4-FFF2-40B4-BE49-F238E27FC236}">
                  <a16:creationId xmlns:a16="http://schemas.microsoft.com/office/drawing/2014/main" xmlns="" id="{E55E9BB5-4B3D-449E-A177-EC1BDC3BFAEA}"/>
                </a:ext>
              </a:extLst>
            </p:cNvPr>
            <p:cNvSpPr/>
            <p:nvPr/>
          </p:nvSpPr>
          <p:spPr bwMode="auto">
            <a:xfrm>
              <a:off x="7137400" y="2760663"/>
              <a:ext cx="79375" cy="92075"/>
            </a:xfrm>
            <a:custGeom>
              <a:avLst/>
              <a:gdLst>
                <a:gd name="T0" fmla="*/ 22 w 24"/>
                <a:gd name="T1" fmla="*/ 14 h 28"/>
                <a:gd name="T2" fmla="*/ 15 w 24"/>
                <a:gd name="T3" fmla="*/ 28 h 28"/>
                <a:gd name="T4" fmla="*/ 2 w 24"/>
                <a:gd name="T5" fmla="*/ 14 h 28"/>
                <a:gd name="T6" fmla="*/ 9 w 24"/>
                <a:gd name="T7" fmla="*/ 0 h 28"/>
                <a:gd name="T8" fmla="*/ 22 w 24"/>
                <a:gd name="T9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8">
                  <a:moveTo>
                    <a:pt x="22" y="14"/>
                  </a:moveTo>
                  <a:cubicBezTo>
                    <a:pt x="24" y="21"/>
                    <a:pt x="21" y="28"/>
                    <a:pt x="15" y="28"/>
                  </a:cubicBezTo>
                  <a:cubicBezTo>
                    <a:pt x="10" y="28"/>
                    <a:pt x="4" y="21"/>
                    <a:pt x="2" y="14"/>
                  </a:cubicBezTo>
                  <a:cubicBezTo>
                    <a:pt x="0" y="6"/>
                    <a:pt x="3" y="0"/>
                    <a:pt x="9" y="0"/>
                  </a:cubicBezTo>
                  <a:cubicBezTo>
                    <a:pt x="14" y="0"/>
                    <a:pt x="20" y="6"/>
                    <a:pt x="22" y="14"/>
                  </a:cubicBez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1" name="íṧľîḍè">
              <a:extLst>
                <a:ext uri="{FF2B5EF4-FFF2-40B4-BE49-F238E27FC236}">
                  <a16:creationId xmlns:a16="http://schemas.microsoft.com/office/drawing/2014/main" xmlns="" id="{34DD9EC4-9C8D-48DE-85A4-10A717A4F528}"/>
                </a:ext>
              </a:extLst>
            </p:cNvPr>
            <p:cNvSpPr/>
            <p:nvPr/>
          </p:nvSpPr>
          <p:spPr bwMode="auto">
            <a:xfrm>
              <a:off x="5626100" y="2143126"/>
              <a:ext cx="244475" cy="225425"/>
            </a:xfrm>
            <a:custGeom>
              <a:avLst/>
              <a:gdLst>
                <a:gd name="T0" fmla="*/ 30 w 74"/>
                <a:gd name="T1" fmla="*/ 0 h 68"/>
                <a:gd name="T2" fmla="*/ 7 w 74"/>
                <a:gd name="T3" fmla="*/ 3 h 68"/>
                <a:gd name="T4" fmla="*/ 0 w 74"/>
                <a:gd name="T5" fmla="*/ 26 h 68"/>
                <a:gd name="T6" fmla="*/ 37 w 74"/>
                <a:gd name="T7" fmla="*/ 47 h 68"/>
                <a:gd name="T8" fmla="*/ 74 w 74"/>
                <a:gd name="T9" fmla="*/ 68 h 68"/>
                <a:gd name="T10" fmla="*/ 68 w 74"/>
                <a:gd name="T11" fmla="*/ 38 h 68"/>
                <a:gd name="T12" fmla="*/ 45 w 74"/>
                <a:gd name="T13" fmla="*/ 9 h 68"/>
                <a:gd name="T14" fmla="*/ 30 w 74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68">
                  <a:moveTo>
                    <a:pt x="30" y="0"/>
                  </a:moveTo>
                  <a:cubicBezTo>
                    <a:pt x="14" y="0"/>
                    <a:pt x="9" y="2"/>
                    <a:pt x="7" y="3"/>
                  </a:cubicBezTo>
                  <a:cubicBezTo>
                    <a:pt x="4" y="5"/>
                    <a:pt x="2" y="17"/>
                    <a:pt x="0" y="26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57"/>
                    <a:pt x="71" y="43"/>
                    <a:pt x="68" y="38"/>
                  </a:cubicBezTo>
                  <a:cubicBezTo>
                    <a:pt x="66" y="35"/>
                    <a:pt x="61" y="27"/>
                    <a:pt x="45" y="9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5DC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2" name="iSļiḑê">
              <a:extLst>
                <a:ext uri="{FF2B5EF4-FFF2-40B4-BE49-F238E27FC236}">
                  <a16:creationId xmlns:a16="http://schemas.microsoft.com/office/drawing/2014/main" xmlns="" id="{FB96DA1B-3860-4552-B34C-F72F6D65643D}"/>
                </a:ext>
              </a:extLst>
            </p:cNvPr>
            <p:cNvSpPr/>
            <p:nvPr/>
          </p:nvSpPr>
          <p:spPr bwMode="auto">
            <a:xfrm>
              <a:off x="5626100" y="2143126"/>
              <a:ext cx="244475" cy="225425"/>
            </a:xfrm>
            <a:custGeom>
              <a:avLst/>
              <a:gdLst>
                <a:gd name="T0" fmla="*/ 30 w 74"/>
                <a:gd name="T1" fmla="*/ 0 h 68"/>
                <a:gd name="T2" fmla="*/ 7 w 74"/>
                <a:gd name="T3" fmla="*/ 3 h 68"/>
                <a:gd name="T4" fmla="*/ 0 w 74"/>
                <a:gd name="T5" fmla="*/ 26 h 68"/>
                <a:gd name="T6" fmla="*/ 37 w 74"/>
                <a:gd name="T7" fmla="*/ 47 h 68"/>
                <a:gd name="T8" fmla="*/ 74 w 74"/>
                <a:gd name="T9" fmla="*/ 68 h 68"/>
                <a:gd name="T10" fmla="*/ 68 w 74"/>
                <a:gd name="T11" fmla="*/ 38 h 68"/>
                <a:gd name="T12" fmla="*/ 45 w 74"/>
                <a:gd name="T13" fmla="*/ 9 h 68"/>
                <a:gd name="T14" fmla="*/ 30 w 74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68">
                  <a:moveTo>
                    <a:pt x="30" y="0"/>
                  </a:moveTo>
                  <a:cubicBezTo>
                    <a:pt x="14" y="0"/>
                    <a:pt x="9" y="2"/>
                    <a:pt x="7" y="3"/>
                  </a:cubicBezTo>
                  <a:cubicBezTo>
                    <a:pt x="4" y="5"/>
                    <a:pt x="2" y="17"/>
                    <a:pt x="0" y="26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57"/>
                    <a:pt x="71" y="43"/>
                    <a:pt x="68" y="38"/>
                  </a:cubicBezTo>
                  <a:cubicBezTo>
                    <a:pt x="66" y="35"/>
                    <a:pt x="61" y="27"/>
                    <a:pt x="45" y="9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3" name="iṩ1ïḍé">
              <a:extLst>
                <a:ext uri="{FF2B5EF4-FFF2-40B4-BE49-F238E27FC236}">
                  <a16:creationId xmlns:a16="http://schemas.microsoft.com/office/drawing/2014/main" xmlns="" id="{84F881AA-B3C4-4743-B933-7A338FF6D9BD}"/>
                </a:ext>
              </a:extLst>
            </p:cNvPr>
            <p:cNvSpPr/>
            <p:nvPr/>
          </p:nvSpPr>
          <p:spPr bwMode="auto">
            <a:xfrm>
              <a:off x="5722938" y="2041526"/>
              <a:ext cx="52388" cy="161925"/>
            </a:xfrm>
            <a:custGeom>
              <a:avLst/>
              <a:gdLst>
                <a:gd name="T0" fmla="*/ 0 w 16"/>
                <a:gd name="T1" fmla="*/ 12 h 49"/>
                <a:gd name="T2" fmla="*/ 0 w 16"/>
                <a:gd name="T3" fmla="*/ 28 h 49"/>
                <a:gd name="T4" fmla="*/ 0 w 16"/>
                <a:gd name="T5" fmla="*/ 36 h 49"/>
                <a:gd name="T6" fmla="*/ 16 w 16"/>
                <a:gd name="T7" fmla="*/ 45 h 49"/>
                <a:gd name="T8" fmla="*/ 16 w 16"/>
                <a:gd name="T9" fmla="*/ 37 h 49"/>
                <a:gd name="T10" fmla="*/ 16 w 16"/>
                <a:gd name="T11" fmla="*/ 21 h 49"/>
                <a:gd name="T12" fmla="*/ 0 w 16"/>
                <a:gd name="T13" fmla="*/ 1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49">
                  <a:moveTo>
                    <a:pt x="0" y="12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5" y="45"/>
                    <a:pt x="12" y="49"/>
                    <a:pt x="16" y="45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9"/>
                    <a:pt x="0" y="0"/>
                    <a:pt x="0" y="12"/>
                  </a:cubicBezTo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4" name="îṣlïḓe">
              <a:extLst>
                <a:ext uri="{FF2B5EF4-FFF2-40B4-BE49-F238E27FC236}">
                  <a16:creationId xmlns:a16="http://schemas.microsoft.com/office/drawing/2014/main" xmlns="" id="{BFFA1F79-BFBB-4A25-A417-A747D3DA6ACE}"/>
                </a:ext>
              </a:extLst>
            </p:cNvPr>
            <p:cNvSpPr/>
            <p:nvPr/>
          </p:nvSpPr>
          <p:spPr bwMode="auto">
            <a:xfrm>
              <a:off x="5689600" y="2014538"/>
              <a:ext cx="19050" cy="47625"/>
            </a:xfrm>
            <a:custGeom>
              <a:avLst/>
              <a:gdLst>
                <a:gd name="T0" fmla="*/ 2 w 6"/>
                <a:gd name="T1" fmla="*/ 1 h 14"/>
                <a:gd name="T2" fmla="*/ 6 w 6"/>
                <a:gd name="T3" fmla="*/ 7 h 14"/>
                <a:gd name="T4" fmla="*/ 5 w 6"/>
                <a:gd name="T5" fmla="*/ 14 h 14"/>
                <a:gd name="T6" fmla="*/ 1 w 6"/>
                <a:gd name="T7" fmla="*/ 7 h 14"/>
                <a:gd name="T8" fmla="*/ 2 w 6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">
                  <a:moveTo>
                    <a:pt x="2" y="1"/>
                  </a:moveTo>
                  <a:cubicBezTo>
                    <a:pt x="3" y="1"/>
                    <a:pt x="5" y="4"/>
                    <a:pt x="6" y="7"/>
                  </a:cubicBezTo>
                  <a:cubicBezTo>
                    <a:pt x="6" y="11"/>
                    <a:pt x="6" y="14"/>
                    <a:pt x="5" y="14"/>
                  </a:cubicBezTo>
                  <a:cubicBezTo>
                    <a:pt x="3" y="13"/>
                    <a:pt x="1" y="10"/>
                    <a:pt x="1" y="7"/>
                  </a:cubicBezTo>
                  <a:cubicBezTo>
                    <a:pt x="0" y="3"/>
                    <a:pt x="0" y="0"/>
                    <a:pt x="2" y="1"/>
                  </a:cubicBezTo>
                  <a:close/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5" name="ï$ḷîḑé">
              <a:extLst>
                <a:ext uri="{FF2B5EF4-FFF2-40B4-BE49-F238E27FC236}">
                  <a16:creationId xmlns:a16="http://schemas.microsoft.com/office/drawing/2014/main" xmlns="" id="{67FFD053-B1B5-4216-BFAC-4BA19493BF3F}"/>
                </a:ext>
              </a:extLst>
            </p:cNvPr>
            <p:cNvSpPr/>
            <p:nvPr/>
          </p:nvSpPr>
          <p:spPr bwMode="auto">
            <a:xfrm>
              <a:off x="5788025" y="2074863"/>
              <a:ext cx="23813" cy="39688"/>
            </a:xfrm>
            <a:custGeom>
              <a:avLst/>
              <a:gdLst>
                <a:gd name="T0" fmla="*/ 5 w 7"/>
                <a:gd name="T1" fmla="*/ 1 h 12"/>
                <a:gd name="T2" fmla="*/ 1 w 7"/>
                <a:gd name="T3" fmla="*/ 4 h 12"/>
                <a:gd name="T4" fmla="*/ 2 w 7"/>
                <a:gd name="T5" fmla="*/ 11 h 12"/>
                <a:gd name="T6" fmla="*/ 6 w 7"/>
                <a:gd name="T7" fmla="*/ 9 h 12"/>
                <a:gd name="T8" fmla="*/ 5 w 7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2">
                  <a:moveTo>
                    <a:pt x="5" y="1"/>
                  </a:moveTo>
                  <a:cubicBezTo>
                    <a:pt x="3" y="0"/>
                    <a:pt x="2" y="1"/>
                    <a:pt x="1" y="4"/>
                  </a:cubicBezTo>
                  <a:cubicBezTo>
                    <a:pt x="0" y="6"/>
                    <a:pt x="0" y="10"/>
                    <a:pt x="2" y="11"/>
                  </a:cubicBezTo>
                  <a:cubicBezTo>
                    <a:pt x="3" y="12"/>
                    <a:pt x="5" y="11"/>
                    <a:pt x="6" y="9"/>
                  </a:cubicBezTo>
                  <a:cubicBezTo>
                    <a:pt x="7" y="6"/>
                    <a:pt x="6" y="3"/>
                    <a:pt x="5" y="1"/>
                  </a:cubicBezTo>
                  <a:close/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6" name="išľïḍé">
              <a:extLst>
                <a:ext uri="{FF2B5EF4-FFF2-40B4-BE49-F238E27FC236}">
                  <a16:creationId xmlns:a16="http://schemas.microsoft.com/office/drawing/2014/main" xmlns="" id="{184E3301-96C8-44BC-BF9E-24785656F410}"/>
                </a:ext>
              </a:extLst>
            </p:cNvPr>
            <p:cNvSpPr/>
            <p:nvPr/>
          </p:nvSpPr>
          <p:spPr bwMode="auto">
            <a:xfrm>
              <a:off x="5711825" y="2179638"/>
              <a:ext cx="69850" cy="134938"/>
            </a:xfrm>
            <a:custGeom>
              <a:avLst/>
              <a:gdLst>
                <a:gd name="T0" fmla="*/ 11 w 21"/>
                <a:gd name="T1" fmla="*/ 3 h 41"/>
                <a:gd name="T2" fmla="*/ 0 w 21"/>
                <a:gd name="T3" fmla="*/ 1 h 41"/>
                <a:gd name="T4" fmla="*/ 4 w 21"/>
                <a:gd name="T5" fmla="*/ 32 h 41"/>
                <a:gd name="T6" fmla="*/ 19 w 21"/>
                <a:gd name="T7" fmla="*/ 41 h 41"/>
                <a:gd name="T8" fmla="*/ 21 w 21"/>
                <a:gd name="T9" fmla="*/ 13 h 41"/>
                <a:gd name="T10" fmla="*/ 11 w 21"/>
                <a:gd name="T11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41">
                  <a:moveTo>
                    <a:pt x="11" y="3"/>
                  </a:moveTo>
                  <a:cubicBezTo>
                    <a:pt x="11" y="3"/>
                    <a:pt x="0" y="0"/>
                    <a:pt x="0" y="1"/>
                  </a:cubicBezTo>
                  <a:cubicBezTo>
                    <a:pt x="0" y="2"/>
                    <a:pt x="4" y="32"/>
                    <a:pt x="4" y="3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1" y="3"/>
                    <a:pt x="11" y="3"/>
                    <a:pt x="11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7" name="íşḻîḍe">
              <a:extLst>
                <a:ext uri="{FF2B5EF4-FFF2-40B4-BE49-F238E27FC236}">
                  <a16:creationId xmlns:a16="http://schemas.microsoft.com/office/drawing/2014/main" xmlns="" id="{1927EEAA-B01B-4681-B878-A9CCF36F7564}"/>
                </a:ext>
              </a:extLst>
            </p:cNvPr>
            <p:cNvSpPr/>
            <p:nvPr/>
          </p:nvSpPr>
          <p:spPr bwMode="auto">
            <a:xfrm>
              <a:off x="5689600" y="2143126"/>
              <a:ext cx="46038" cy="149225"/>
            </a:xfrm>
            <a:custGeom>
              <a:avLst/>
              <a:gdLst>
                <a:gd name="T0" fmla="*/ 21 w 29"/>
                <a:gd name="T1" fmla="*/ 0 h 94"/>
                <a:gd name="T2" fmla="*/ 21 w 29"/>
                <a:gd name="T3" fmla="*/ 11 h 94"/>
                <a:gd name="T4" fmla="*/ 29 w 29"/>
                <a:gd name="T5" fmla="*/ 94 h 94"/>
                <a:gd name="T6" fmla="*/ 16 w 29"/>
                <a:gd name="T7" fmla="*/ 86 h 94"/>
                <a:gd name="T8" fmla="*/ 2 w 29"/>
                <a:gd name="T9" fmla="*/ 44 h 94"/>
                <a:gd name="T10" fmla="*/ 16 w 29"/>
                <a:gd name="T11" fmla="*/ 40 h 94"/>
                <a:gd name="T12" fmla="*/ 0 w 29"/>
                <a:gd name="T13" fmla="*/ 21 h 94"/>
                <a:gd name="T14" fmla="*/ 14 w 29"/>
                <a:gd name="T15" fmla="*/ 0 h 94"/>
                <a:gd name="T16" fmla="*/ 21 w 29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94">
                  <a:moveTo>
                    <a:pt x="21" y="0"/>
                  </a:moveTo>
                  <a:lnTo>
                    <a:pt x="21" y="11"/>
                  </a:lnTo>
                  <a:lnTo>
                    <a:pt x="29" y="94"/>
                  </a:lnTo>
                  <a:lnTo>
                    <a:pt x="16" y="86"/>
                  </a:lnTo>
                  <a:lnTo>
                    <a:pt x="2" y="44"/>
                  </a:lnTo>
                  <a:lnTo>
                    <a:pt x="16" y="40"/>
                  </a:lnTo>
                  <a:lnTo>
                    <a:pt x="0" y="21"/>
                  </a:lnTo>
                  <a:lnTo>
                    <a:pt x="14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8" name="íslïďê">
              <a:extLst>
                <a:ext uri="{FF2B5EF4-FFF2-40B4-BE49-F238E27FC236}">
                  <a16:creationId xmlns:a16="http://schemas.microsoft.com/office/drawing/2014/main" xmlns="" id="{14225E6F-924A-4B92-A123-4DA03F7D02DD}"/>
                </a:ext>
              </a:extLst>
            </p:cNvPr>
            <p:cNvSpPr/>
            <p:nvPr/>
          </p:nvSpPr>
          <p:spPr bwMode="auto">
            <a:xfrm>
              <a:off x="5689600" y="2143126"/>
              <a:ext cx="46038" cy="149225"/>
            </a:xfrm>
            <a:custGeom>
              <a:avLst/>
              <a:gdLst>
                <a:gd name="T0" fmla="*/ 21 w 29"/>
                <a:gd name="T1" fmla="*/ 0 h 94"/>
                <a:gd name="T2" fmla="*/ 21 w 29"/>
                <a:gd name="T3" fmla="*/ 11 h 94"/>
                <a:gd name="T4" fmla="*/ 29 w 29"/>
                <a:gd name="T5" fmla="*/ 94 h 94"/>
                <a:gd name="T6" fmla="*/ 16 w 29"/>
                <a:gd name="T7" fmla="*/ 86 h 94"/>
                <a:gd name="T8" fmla="*/ 2 w 29"/>
                <a:gd name="T9" fmla="*/ 44 h 94"/>
                <a:gd name="T10" fmla="*/ 16 w 29"/>
                <a:gd name="T11" fmla="*/ 40 h 94"/>
                <a:gd name="T12" fmla="*/ 0 w 29"/>
                <a:gd name="T13" fmla="*/ 21 h 94"/>
                <a:gd name="T14" fmla="*/ 14 w 29"/>
                <a:gd name="T15" fmla="*/ 0 h 94"/>
                <a:gd name="T16" fmla="*/ 21 w 29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94">
                  <a:moveTo>
                    <a:pt x="21" y="0"/>
                  </a:moveTo>
                  <a:lnTo>
                    <a:pt x="21" y="11"/>
                  </a:lnTo>
                  <a:lnTo>
                    <a:pt x="29" y="94"/>
                  </a:lnTo>
                  <a:lnTo>
                    <a:pt x="16" y="86"/>
                  </a:lnTo>
                  <a:lnTo>
                    <a:pt x="2" y="44"/>
                  </a:lnTo>
                  <a:lnTo>
                    <a:pt x="16" y="40"/>
                  </a:lnTo>
                  <a:lnTo>
                    <a:pt x="0" y="21"/>
                  </a:lnTo>
                  <a:lnTo>
                    <a:pt x="14" y="0"/>
                  </a:lnTo>
                  <a:lnTo>
                    <a:pt x="2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9" name="ïṩ1îḋè">
              <a:extLst>
                <a:ext uri="{FF2B5EF4-FFF2-40B4-BE49-F238E27FC236}">
                  <a16:creationId xmlns:a16="http://schemas.microsoft.com/office/drawing/2014/main" xmlns="" id="{C3FC8099-246E-4ADC-B2C4-A47DB0983430}"/>
                </a:ext>
              </a:extLst>
            </p:cNvPr>
            <p:cNvSpPr/>
            <p:nvPr/>
          </p:nvSpPr>
          <p:spPr bwMode="auto">
            <a:xfrm>
              <a:off x="5765800" y="2173288"/>
              <a:ext cx="42863" cy="144463"/>
            </a:xfrm>
            <a:custGeom>
              <a:avLst/>
              <a:gdLst>
                <a:gd name="T0" fmla="*/ 6 w 27"/>
                <a:gd name="T1" fmla="*/ 0 h 91"/>
                <a:gd name="T2" fmla="*/ 6 w 27"/>
                <a:gd name="T3" fmla="*/ 11 h 91"/>
                <a:gd name="T4" fmla="*/ 0 w 27"/>
                <a:gd name="T5" fmla="*/ 85 h 91"/>
                <a:gd name="T6" fmla="*/ 12 w 27"/>
                <a:gd name="T7" fmla="*/ 91 h 91"/>
                <a:gd name="T8" fmla="*/ 25 w 27"/>
                <a:gd name="T9" fmla="*/ 65 h 91"/>
                <a:gd name="T10" fmla="*/ 12 w 27"/>
                <a:gd name="T11" fmla="*/ 46 h 91"/>
                <a:gd name="T12" fmla="*/ 27 w 27"/>
                <a:gd name="T13" fmla="*/ 46 h 91"/>
                <a:gd name="T14" fmla="*/ 14 w 27"/>
                <a:gd name="T15" fmla="*/ 11 h 91"/>
                <a:gd name="T16" fmla="*/ 6 w 27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91">
                  <a:moveTo>
                    <a:pt x="6" y="0"/>
                  </a:moveTo>
                  <a:lnTo>
                    <a:pt x="6" y="11"/>
                  </a:lnTo>
                  <a:lnTo>
                    <a:pt x="0" y="85"/>
                  </a:lnTo>
                  <a:lnTo>
                    <a:pt x="12" y="91"/>
                  </a:lnTo>
                  <a:lnTo>
                    <a:pt x="25" y="65"/>
                  </a:lnTo>
                  <a:lnTo>
                    <a:pt x="12" y="46"/>
                  </a:lnTo>
                  <a:lnTo>
                    <a:pt x="27" y="46"/>
                  </a:lnTo>
                  <a:lnTo>
                    <a:pt x="14" y="1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0" name="îṡ1íḓe">
              <a:extLst>
                <a:ext uri="{FF2B5EF4-FFF2-40B4-BE49-F238E27FC236}">
                  <a16:creationId xmlns:a16="http://schemas.microsoft.com/office/drawing/2014/main" xmlns="" id="{A63CE9B2-5B55-4D99-8EF0-60A9B58849D3}"/>
                </a:ext>
              </a:extLst>
            </p:cNvPr>
            <p:cNvSpPr/>
            <p:nvPr/>
          </p:nvSpPr>
          <p:spPr bwMode="auto">
            <a:xfrm>
              <a:off x="5738813" y="2190751"/>
              <a:ext cx="22225" cy="31750"/>
            </a:xfrm>
            <a:custGeom>
              <a:avLst/>
              <a:gdLst>
                <a:gd name="T0" fmla="*/ 0 w 7"/>
                <a:gd name="T1" fmla="*/ 3 h 10"/>
                <a:gd name="T2" fmla="*/ 2 w 7"/>
                <a:gd name="T3" fmla="*/ 8 h 10"/>
                <a:gd name="T4" fmla="*/ 5 w 7"/>
                <a:gd name="T5" fmla="*/ 10 h 10"/>
                <a:gd name="T6" fmla="*/ 7 w 7"/>
                <a:gd name="T7" fmla="*/ 7 h 10"/>
                <a:gd name="T8" fmla="*/ 3 w 7"/>
                <a:gd name="T9" fmla="*/ 0 h 10"/>
                <a:gd name="T10" fmla="*/ 0 w 7"/>
                <a:gd name="T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0" y="3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4" y="9"/>
                    <a:pt x="5" y="10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3"/>
                    <a:pt x="0" y="3"/>
                    <a:pt x="0" y="3"/>
                  </a:cubicBezTo>
                </a:path>
              </a:pathLst>
            </a:custGeom>
            <a:solidFill>
              <a:srgbClr val="3838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1" name="îṣľidé">
              <a:extLst>
                <a:ext uri="{FF2B5EF4-FFF2-40B4-BE49-F238E27FC236}">
                  <a16:creationId xmlns:a16="http://schemas.microsoft.com/office/drawing/2014/main" xmlns="" id="{BB16809D-78BC-4BD3-B9A7-7EC5929A0071}"/>
                </a:ext>
              </a:extLst>
            </p:cNvPr>
            <p:cNvSpPr/>
            <p:nvPr/>
          </p:nvSpPr>
          <p:spPr bwMode="auto">
            <a:xfrm>
              <a:off x="5735638" y="2216151"/>
              <a:ext cx="25400" cy="92075"/>
            </a:xfrm>
            <a:custGeom>
              <a:avLst/>
              <a:gdLst>
                <a:gd name="T0" fmla="*/ 6 w 16"/>
                <a:gd name="T1" fmla="*/ 0 h 58"/>
                <a:gd name="T2" fmla="*/ 0 w 16"/>
                <a:gd name="T3" fmla="*/ 48 h 58"/>
                <a:gd name="T4" fmla="*/ 16 w 16"/>
                <a:gd name="T5" fmla="*/ 58 h 58"/>
                <a:gd name="T6" fmla="*/ 12 w 16"/>
                <a:gd name="T7" fmla="*/ 4 h 58"/>
                <a:gd name="T8" fmla="*/ 6 w 16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8">
                  <a:moveTo>
                    <a:pt x="6" y="0"/>
                  </a:moveTo>
                  <a:lnTo>
                    <a:pt x="0" y="48"/>
                  </a:lnTo>
                  <a:lnTo>
                    <a:pt x="16" y="58"/>
                  </a:lnTo>
                  <a:lnTo>
                    <a:pt x="12" y="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838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2" name="îs1íḍé">
              <a:extLst>
                <a:ext uri="{FF2B5EF4-FFF2-40B4-BE49-F238E27FC236}">
                  <a16:creationId xmlns:a16="http://schemas.microsoft.com/office/drawing/2014/main" xmlns="" id="{80473188-B3DE-413D-BE79-8CD383BF6A70}"/>
                </a:ext>
              </a:extLst>
            </p:cNvPr>
            <p:cNvSpPr/>
            <p:nvPr/>
          </p:nvSpPr>
          <p:spPr bwMode="auto">
            <a:xfrm>
              <a:off x="5735638" y="2216151"/>
              <a:ext cx="25400" cy="92075"/>
            </a:xfrm>
            <a:custGeom>
              <a:avLst/>
              <a:gdLst>
                <a:gd name="T0" fmla="*/ 6 w 16"/>
                <a:gd name="T1" fmla="*/ 0 h 58"/>
                <a:gd name="T2" fmla="*/ 0 w 16"/>
                <a:gd name="T3" fmla="*/ 48 h 58"/>
                <a:gd name="T4" fmla="*/ 16 w 16"/>
                <a:gd name="T5" fmla="*/ 58 h 58"/>
                <a:gd name="T6" fmla="*/ 12 w 16"/>
                <a:gd name="T7" fmla="*/ 4 h 58"/>
                <a:gd name="T8" fmla="*/ 6 w 16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8">
                  <a:moveTo>
                    <a:pt x="6" y="0"/>
                  </a:moveTo>
                  <a:lnTo>
                    <a:pt x="0" y="48"/>
                  </a:lnTo>
                  <a:lnTo>
                    <a:pt x="16" y="58"/>
                  </a:lnTo>
                  <a:lnTo>
                    <a:pt x="12" y="4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3" name="î$1iḑé">
              <a:extLst>
                <a:ext uri="{FF2B5EF4-FFF2-40B4-BE49-F238E27FC236}">
                  <a16:creationId xmlns:a16="http://schemas.microsoft.com/office/drawing/2014/main" xmlns="" id="{822D9B48-20BE-4CB1-A3DB-9F89F601DFC8}"/>
                </a:ext>
              </a:extLst>
            </p:cNvPr>
            <p:cNvSpPr/>
            <p:nvPr/>
          </p:nvSpPr>
          <p:spPr bwMode="auto">
            <a:xfrm>
              <a:off x="5722938" y="2133601"/>
              <a:ext cx="25400" cy="73025"/>
            </a:xfrm>
            <a:custGeom>
              <a:avLst/>
              <a:gdLst>
                <a:gd name="T0" fmla="*/ 0 w 16"/>
                <a:gd name="T1" fmla="*/ 0 h 46"/>
                <a:gd name="T2" fmla="*/ 0 w 16"/>
                <a:gd name="T3" fmla="*/ 6 h 46"/>
                <a:gd name="T4" fmla="*/ 4 w 16"/>
                <a:gd name="T5" fmla="*/ 46 h 46"/>
                <a:gd name="T6" fmla="*/ 16 w 16"/>
                <a:gd name="T7" fmla="*/ 36 h 46"/>
                <a:gd name="T8" fmla="*/ 0 w 16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6">
                  <a:moveTo>
                    <a:pt x="0" y="0"/>
                  </a:moveTo>
                  <a:lnTo>
                    <a:pt x="0" y="6"/>
                  </a:lnTo>
                  <a:lnTo>
                    <a:pt x="4" y="46"/>
                  </a:lnTo>
                  <a:lnTo>
                    <a:pt x="16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4" name="ïSlïḑe">
              <a:extLst>
                <a:ext uri="{FF2B5EF4-FFF2-40B4-BE49-F238E27FC236}">
                  <a16:creationId xmlns:a16="http://schemas.microsoft.com/office/drawing/2014/main" xmlns="" id="{30B2582B-3B4A-4230-883D-D82BB7A672B0}"/>
                </a:ext>
              </a:extLst>
            </p:cNvPr>
            <p:cNvSpPr/>
            <p:nvPr/>
          </p:nvSpPr>
          <p:spPr bwMode="auto">
            <a:xfrm>
              <a:off x="5722938" y="2133601"/>
              <a:ext cx="25400" cy="73025"/>
            </a:xfrm>
            <a:custGeom>
              <a:avLst/>
              <a:gdLst>
                <a:gd name="T0" fmla="*/ 0 w 16"/>
                <a:gd name="T1" fmla="*/ 0 h 46"/>
                <a:gd name="T2" fmla="*/ 0 w 16"/>
                <a:gd name="T3" fmla="*/ 6 h 46"/>
                <a:gd name="T4" fmla="*/ 4 w 16"/>
                <a:gd name="T5" fmla="*/ 46 h 46"/>
                <a:gd name="T6" fmla="*/ 16 w 16"/>
                <a:gd name="T7" fmla="*/ 36 h 46"/>
                <a:gd name="T8" fmla="*/ 0 w 16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6">
                  <a:moveTo>
                    <a:pt x="0" y="0"/>
                  </a:moveTo>
                  <a:lnTo>
                    <a:pt x="0" y="6"/>
                  </a:lnTo>
                  <a:lnTo>
                    <a:pt x="4" y="46"/>
                  </a:lnTo>
                  <a:lnTo>
                    <a:pt x="16" y="3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5" name="íṩļiḋe">
              <a:extLst>
                <a:ext uri="{FF2B5EF4-FFF2-40B4-BE49-F238E27FC236}">
                  <a16:creationId xmlns:a16="http://schemas.microsoft.com/office/drawing/2014/main" xmlns="" id="{EBD2D6DC-AE8F-4C20-ADED-CFF56655AF0D}"/>
                </a:ext>
              </a:extLst>
            </p:cNvPr>
            <p:cNvSpPr/>
            <p:nvPr/>
          </p:nvSpPr>
          <p:spPr bwMode="auto">
            <a:xfrm>
              <a:off x="5722938" y="2120901"/>
              <a:ext cx="52388" cy="39688"/>
            </a:xfrm>
            <a:custGeom>
              <a:avLst/>
              <a:gdLst>
                <a:gd name="T0" fmla="*/ 0 w 16"/>
                <a:gd name="T1" fmla="*/ 0 h 12"/>
                <a:gd name="T2" fmla="*/ 0 w 16"/>
                <a:gd name="T3" fmla="*/ 0 h 12"/>
                <a:gd name="T4" fmla="*/ 8 w 16"/>
                <a:gd name="T5" fmla="*/ 11 h 12"/>
                <a:gd name="T6" fmla="*/ 11 w 16"/>
                <a:gd name="T7" fmla="*/ 12 h 12"/>
                <a:gd name="T8" fmla="*/ 16 w 16"/>
                <a:gd name="T9" fmla="*/ 10 h 12"/>
                <a:gd name="T10" fmla="*/ 16 w 16"/>
                <a:gd name="T11" fmla="*/ 9 h 12"/>
                <a:gd name="T12" fmla="*/ 0 w 16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4" y="9"/>
                    <a:pt x="8" y="11"/>
                  </a:cubicBezTo>
                  <a:cubicBezTo>
                    <a:pt x="9" y="12"/>
                    <a:pt x="10" y="12"/>
                    <a:pt x="11" y="12"/>
                  </a:cubicBezTo>
                  <a:cubicBezTo>
                    <a:pt x="14" y="12"/>
                    <a:pt x="16" y="10"/>
                    <a:pt x="16" y="1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9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6" name="îş1îďê">
              <a:extLst>
                <a:ext uri="{FF2B5EF4-FFF2-40B4-BE49-F238E27FC236}">
                  <a16:creationId xmlns:a16="http://schemas.microsoft.com/office/drawing/2014/main" xmlns="" id="{DFA0B3C3-C843-4A26-8EF4-AADADCE87675}"/>
                </a:ext>
              </a:extLst>
            </p:cNvPr>
            <p:cNvSpPr/>
            <p:nvPr/>
          </p:nvSpPr>
          <p:spPr bwMode="auto">
            <a:xfrm>
              <a:off x="5672138" y="1903413"/>
              <a:ext cx="161925" cy="254000"/>
            </a:xfrm>
            <a:custGeom>
              <a:avLst/>
              <a:gdLst>
                <a:gd name="T0" fmla="*/ 24 w 49"/>
                <a:gd name="T1" fmla="*/ 14 h 77"/>
                <a:gd name="T2" fmla="*/ 10 w 49"/>
                <a:gd name="T3" fmla="*/ 56 h 77"/>
                <a:gd name="T4" fmla="*/ 23 w 49"/>
                <a:gd name="T5" fmla="*/ 75 h 77"/>
                <a:gd name="T6" fmla="*/ 37 w 49"/>
                <a:gd name="T7" fmla="*/ 71 h 77"/>
                <a:gd name="T8" fmla="*/ 24 w 49"/>
                <a:gd name="T9" fmla="*/ 1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77">
                  <a:moveTo>
                    <a:pt x="24" y="14"/>
                  </a:moveTo>
                  <a:cubicBezTo>
                    <a:pt x="0" y="0"/>
                    <a:pt x="8" y="51"/>
                    <a:pt x="10" y="56"/>
                  </a:cubicBezTo>
                  <a:cubicBezTo>
                    <a:pt x="12" y="60"/>
                    <a:pt x="19" y="73"/>
                    <a:pt x="23" y="75"/>
                  </a:cubicBezTo>
                  <a:cubicBezTo>
                    <a:pt x="27" y="77"/>
                    <a:pt x="35" y="74"/>
                    <a:pt x="37" y="71"/>
                  </a:cubicBezTo>
                  <a:cubicBezTo>
                    <a:pt x="38" y="69"/>
                    <a:pt x="49" y="28"/>
                    <a:pt x="24" y="14"/>
                  </a:cubicBezTo>
                  <a:close/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7" name="îṡ1îḍê">
              <a:extLst>
                <a:ext uri="{FF2B5EF4-FFF2-40B4-BE49-F238E27FC236}">
                  <a16:creationId xmlns:a16="http://schemas.microsoft.com/office/drawing/2014/main" xmlns="" id="{171A5AED-47A4-4DE6-8032-EEBF66897059}"/>
                </a:ext>
              </a:extLst>
            </p:cNvPr>
            <p:cNvSpPr/>
            <p:nvPr/>
          </p:nvSpPr>
          <p:spPr bwMode="auto">
            <a:xfrm>
              <a:off x="5689600" y="1933576"/>
              <a:ext cx="125413" cy="177800"/>
            </a:xfrm>
            <a:custGeom>
              <a:avLst/>
              <a:gdLst>
                <a:gd name="T0" fmla="*/ 29 w 38"/>
                <a:gd name="T1" fmla="*/ 15 h 54"/>
                <a:gd name="T2" fmla="*/ 4 w 38"/>
                <a:gd name="T3" fmla="*/ 5 h 54"/>
                <a:gd name="T4" fmla="*/ 2 w 38"/>
                <a:gd name="T5" fmla="*/ 35 h 54"/>
                <a:gd name="T6" fmla="*/ 2 w 38"/>
                <a:gd name="T7" fmla="*/ 35 h 54"/>
                <a:gd name="T8" fmla="*/ 2 w 38"/>
                <a:gd name="T9" fmla="*/ 36 h 54"/>
                <a:gd name="T10" fmla="*/ 3 w 38"/>
                <a:gd name="T11" fmla="*/ 36 h 54"/>
                <a:gd name="T12" fmla="*/ 3 w 38"/>
                <a:gd name="T13" fmla="*/ 36 h 54"/>
                <a:gd name="T14" fmla="*/ 3 w 38"/>
                <a:gd name="T15" fmla="*/ 36 h 54"/>
                <a:gd name="T16" fmla="*/ 3 w 38"/>
                <a:gd name="T17" fmla="*/ 34 h 54"/>
                <a:gd name="T18" fmla="*/ 3 w 38"/>
                <a:gd name="T19" fmla="*/ 29 h 54"/>
                <a:gd name="T20" fmla="*/ 7 w 38"/>
                <a:gd name="T21" fmla="*/ 17 h 54"/>
                <a:gd name="T22" fmla="*/ 8 w 38"/>
                <a:gd name="T23" fmla="*/ 15 h 54"/>
                <a:gd name="T24" fmla="*/ 16 w 38"/>
                <a:gd name="T25" fmla="*/ 4 h 54"/>
                <a:gd name="T26" fmla="*/ 28 w 38"/>
                <a:gd name="T27" fmla="*/ 16 h 54"/>
                <a:gd name="T28" fmla="*/ 34 w 38"/>
                <a:gd name="T29" fmla="*/ 48 h 54"/>
                <a:gd name="T30" fmla="*/ 33 w 38"/>
                <a:gd name="T31" fmla="*/ 51 h 54"/>
                <a:gd name="T32" fmla="*/ 33 w 38"/>
                <a:gd name="T33" fmla="*/ 53 h 54"/>
                <a:gd name="T34" fmla="*/ 33 w 38"/>
                <a:gd name="T35" fmla="*/ 54 h 54"/>
                <a:gd name="T36" fmla="*/ 34 w 38"/>
                <a:gd name="T37" fmla="*/ 54 h 54"/>
                <a:gd name="T38" fmla="*/ 34 w 38"/>
                <a:gd name="T39" fmla="*/ 54 h 54"/>
                <a:gd name="T40" fmla="*/ 34 w 38"/>
                <a:gd name="T41" fmla="*/ 53 h 54"/>
                <a:gd name="T42" fmla="*/ 34 w 38"/>
                <a:gd name="T43" fmla="*/ 51 h 54"/>
                <a:gd name="T44" fmla="*/ 29 w 38"/>
                <a:gd name="T45" fmla="*/ 1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8" h="54">
                  <a:moveTo>
                    <a:pt x="29" y="15"/>
                  </a:moveTo>
                  <a:cubicBezTo>
                    <a:pt x="21" y="2"/>
                    <a:pt x="8" y="0"/>
                    <a:pt x="4" y="5"/>
                  </a:cubicBezTo>
                  <a:cubicBezTo>
                    <a:pt x="0" y="11"/>
                    <a:pt x="1" y="2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5"/>
                    <a:pt x="3" y="34"/>
                    <a:pt x="3" y="34"/>
                  </a:cubicBezTo>
                  <a:cubicBezTo>
                    <a:pt x="3" y="32"/>
                    <a:pt x="3" y="31"/>
                    <a:pt x="3" y="29"/>
                  </a:cubicBezTo>
                  <a:cubicBezTo>
                    <a:pt x="3" y="23"/>
                    <a:pt x="6" y="23"/>
                    <a:pt x="7" y="17"/>
                  </a:cubicBezTo>
                  <a:cubicBezTo>
                    <a:pt x="7" y="16"/>
                    <a:pt x="7" y="16"/>
                    <a:pt x="8" y="15"/>
                  </a:cubicBezTo>
                  <a:cubicBezTo>
                    <a:pt x="8" y="15"/>
                    <a:pt x="10" y="2"/>
                    <a:pt x="16" y="4"/>
                  </a:cubicBezTo>
                  <a:cubicBezTo>
                    <a:pt x="25" y="8"/>
                    <a:pt x="26" y="13"/>
                    <a:pt x="28" y="16"/>
                  </a:cubicBezTo>
                  <a:cubicBezTo>
                    <a:pt x="28" y="17"/>
                    <a:pt x="33" y="42"/>
                    <a:pt x="34" y="48"/>
                  </a:cubicBezTo>
                  <a:cubicBezTo>
                    <a:pt x="34" y="49"/>
                    <a:pt x="33" y="50"/>
                    <a:pt x="33" y="51"/>
                  </a:cubicBezTo>
                  <a:cubicBezTo>
                    <a:pt x="33" y="51"/>
                    <a:pt x="33" y="53"/>
                    <a:pt x="33" y="53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4" y="52"/>
                    <a:pt x="34" y="52"/>
                    <a:pt x="34" y="51"/>
                  </a:cubicBezTo>
                  <a:cubicBezTo>
                    <a:pt x="36" y="46"/>
                    <a:pt x="38" y="23"/>
                    <a:pt x="29" y="15"/>
                  </a:cubicBez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8" name="ïṥ1îďe">
              <a:extLst>
                <a:ext uri="{FF2B5EF4-FFF2-40B4-BE49-F238E27FC236}">
                  <a16:creationId xmlns:a16="http://schemas.microsoft.com/office/drawing/2014/main" xmlns="" id="{CFB19209-1154-423B-8F26-66569547BD80}"/>
                </a:ext>
              </a:extLst>
            </p:cNvPr>
            <p:cNvSpPr/>
            <p:nvPr/>
          </p:nvSpPr>
          <p:spPr bwMode="auto">
            <a:xfrm>
              <a:off x="5748338" y="2163763"/>
              <a:ext cx="30163" cy="69850"/>
            </a:xfrm>
            <a:custGeom>
              <a:avLst/>
              <a:gdLst>
                <a:gd name="T0" fmla="*/ 17 w 19"/>
                <a:gd name="T1" fmla="*/ 0 h 44"/>
                <a:gd name="T2" fmla="*/ 19 w 19"/>
                <a:gd name="T3" fmla="*/ 8 h 44"/>
                <a:gd name="T4" fmla="*/ 15 w 19"/>
                <a:gd name="T5" fmla="*/ 44 h 44"/>
                <a:gd name="T6" fmla="*/ 0 w 19"/>
                <a:gd name="T7" fmla="*/ 17 h 44"/>
                <a:gd name="T8" fmla="*/ 17 w 19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7" y="0"/>
                  </a:moveTo>
                  <a:lnTo>
                    <a:pt x="19" y="8"/>
                  </a:lnTo>
                  <a:lnTo>
                    <a:pt x="15" y="44"/>
                  </a:lnTo>
                  <a:lnTo>
                    <a:pt x="0" y="17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9" name="iṩḷíḑé">
              <a:extLst>
                <a:ext uri="{FF2B5EF4-FFF2-40B4-BE49-F238E27FC236}">
                  <a16:creationId xmlns:a16="http://schemas.microsoft.com/office/drawing/2014/main" xmlns="" id="{2CA30593-8DDE-4A76-BD6E-6390CE6CE59C}"/>
                </a:ext>
              </a:extLst>
            </p:cNvPr>
            <p:cNvSpPr/>
            <p:nvPr/>
          </p:nvSpPr>
          <p:spPr bwMode="auto">
            <a:xfrm>
              <a:off x="5748338" y="2163763"/>
              <a:ext cx="30163" cy="69850"/>
            </a:xfrm>
            <a:custGeom>
              <a:avLst/>
              <a:gdLst>
                <a:gd name="T0" fmla="*/ 17 w 19"/>
                <a:gd name="T1" fmla="*/ 0 h 44"/>
                <a:gd name="T2" fmla="*/ 19 w 19"/>
                <a:gd name="T3" fmla="*/ 8 h 44"/>
                <a:gd name="T4" fmla="*/ 15 w 19"/>
                <a:gd name="T5" fmla="*/ 44 h 44"/>
                <a:gd name="T6" fmla="*/ 0 w 19"/>
                <a:gd name="T7" fmla="*/ 17 h 44"/>
                <a:gd name="T8" fmla="*/ 17 w 19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7" y="0"/>
                  </a:moveTo>
                  <a:lnTo>
                    <a:pt x="19" y="8"/>
                  </a:lnTo>
                  <a:lnTo>
                    <a:pt x="15" y="44"/>
                  </a:lnTo>
                  <a:lnTo>
                    <a:pt x="0" y="17"/>
                  </a:lnTo>
                  <a:lnTo>
                    <a:pt x="1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0" name="ïṧ1íḑé">
              <a:extLst>
                <a:ext uri="{FF2B5EF4-FFF2-40B4-BE49-F238E27FC236}">
                  <a16:creationId xmlns:a16="http://schemas.microsoft.com/office/drawing/2014/main" xmlns="" id="{3DCE3CAA-2B7F-45E7-BD7B-90A7FFB34171}"/>
                </a:ext>
              </a:extLst>
            </p:cNvPr>
            <p:cNvSpPr/>
            <p:nvPr/>
          </p:nvSpPr>
          <p:spPr bwMode="auto">
            <a:xfrm>
              <a:off x="5748338" y="2190751"/>
              <a:ext cx="1588" cy="1588"/>
            </a:xfrm>
            <a:prstGeom prst="rect">
              <a:avLst/>
            </a:prstGeom>
            <a:solidFill>
              <a:srgbClr val="182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1" name="iṩḷiďè">
              <a:extLst>
                <a:ext uri="{FF2B5EF4-FFF2-40B4-BE49-F238E27FC236}">
                  <a16:creationId xmlns:a16="http://schemas.microsoft.com/office/drawing/2014/main" xmlns="" id="{D88BAE30-2BB0-4816-B76D-36447CCEC729}"/>
                </a:ext>
              </a:extLst>
            </p:cNvPr>
            <p:cNvSpPr/>
            <p:nvPr/>
          </p:nvSpPr>
          <p:spPr bwMode="auto">
            <a:xfrm>
              <a:off x="5748338" y="21907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2" name="íşlíḑe">
              <a:extLst>
                <a:ext uri="{FF2B5EF4-FFF2-40B4-BE49-F238E27FC236}">
                  <a16:creationId xmlns:a16="http://schemas.microsoft.com/office/drawing/2014/main" xmlns="" id="{3104A2B2-A58B-4427-B67D-76D6AB25A138}"/>
                </a:ext>
              </a:extLst>
            </p:cNvPr>
            <p:cNvSpPr/>
            <p:nvPr/>
          </p:nvSpPr>
          <p:spPr bwMode="auto">
            <a:xfrm>
              <a:off x="5722938" y="2133601"/>
              <a:ext cx="52388" cy="57150"/>
            </a:xfrm>
            <a:custGeom>
              <a:avLst/>
              <a:gdLst>
                <a:gd name="T0" fmla="*/ 0 w 33"/>
                <a:gd name="T1" fmla="*/ 0 h 36"/>
                <a:gd name="T2" fmla="*/ 0 w 33"/>
                <a:gd name="T3" fmla="*/ 0 h 36"/>
                <a:gd name="T4" fmla="*/ 16 w 33"/>
                <a:gd name="T5" fmla="*/ 36 h 36"/>
                <a:gd name="T6" fmla="*/ 16 w 33"/>
                <a:gd name="T7" fmla="*/ 36 h 36"/>
                <a:gd name="T8" fmla="*/ 33 w 33"/>
                <a:gd name="T9" fmla="*/ 19 h 36"/>
                <a:gd name="T10" fmla="*/ 33 w 33"/>
                <a:gd name="T11" fmla="*/ 19 h 36"/>
                <a:gd name="T12" fmla="*/ 16 w 33"/>
                <a:gd name="T13" fmla="*/ 36 h 36"/>
                <a:gd name="T14" fmla="*/ 0 w 33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36">
                  <a:moveTo>
                    <a:pt x="0" y="0"/>
                  </a:moveTo>
                  <a:lnTo>
                    <a:pt x="0" y="0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16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B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3" name="î$ļíďê">
              <a:extLst>
                <a:ext uri="{FF2B5EF4-FFF2-40B4-BE49-F238E27FC236}">
                  <a16:creationId xmlns:a16="http://schemas.microsoft.com/office/drawing/2014/main" xmlns="" id="{89A7EF87-E639-42C6-A37F-8DCD5FEDFAFB}"/>
                </a:ext>
              </a:extLst>
            </p:cNvPr>
            <p:cNvSpPr/>
            <p:nvPr/>
          </p:nvSpPr>
          <p:spPr bwMode="auto">
            <a:xfrm>
              <a:off x="5722938" y="2133601"/>
              <a:ext cx="52388" cy="57150"/>
            </a:xfrm>
            <a:custGeom>
              <a:avLst/>
              <a:gdLst>
                <a:gd name="T0" fmla="*/ 0 w 33"/>
                <a:gd name="T1" fmla="*/ 0 h 36"/>
                <a:gd name="T2" fmla="*/ 0 w 33"/>
                <a:gd name="T3" fmla="*/ 0 h 36"/>
                <a:gd name="T4" fmla="*/ 16 w 33"/>
                <a:gd name="T5" fmla="*/ 36 h 36"/>
                <a:gd name="T6" fmla="*/ 16 w 33"/>
                <a:gd name="T7" fmla="*/ 36 h 36"/>
                <a:gd name="T8" fmla="*/ 33 w 33"/>
                <a:gd name="T9" fmla="*/ 19 h 36"/>
                <a:gd name="T10" fmla="*/ 33 w 33"/>
                <a:gd name="T11" fmla="*/ 19 h 36"/>
                <a:gd name="T12" fmla="*/ 16 w 33"/>
                <a:gd name="T13" fmla="*/ 36 h 36"/>
                <a:gd name="T14" fmla="*/ 0 w 33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36">
                  <a:moveTo>
                    <a:pt x="0" y="0"/>
                  </a:moveTo>
                  <a:lnTo>
                    <a:pt x="0" y="0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16" y="3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4" name="išľîḓê">
              <a:extLst>
                <a:ext uri="{FF2B5EF4-FFF2-40B4-BE49-F238E27FC236}">
                  <a16:creationId xmlns:a16="http://schemas.microsoft.com/office/drawing/2014/main" xmlns="" id="{ACC795B1-CB0C-4A8C-AD40-3CA5E0B23027}"/>
                </a:ext>
              </a:extLst>
            </p:cNvPr>
            <p:cNvSpPr/>
            <p:nvPr/>
          </p:nvSpPr>
          <p:spPr bwMode="auto">
            <a:xfrm>
              <a:off x="5745163" y="2216151"/>
              <a:ext cx="1588" cy="1588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5" name="isľíḓe">
              <a:extLst>
                <a:ext uri="{FF2B5EF4-FFF2-40B4-BE49-F238E27FC236}">
                  <a16:creationId xmlns:a16="http://schemas.microsoft.com/office/drawing/2014/main" xmlns="" id="{EB1FCF7B-82FC-4C8E-8B3D-AD99C2EE40DC}"/>
                </a:ext>
              </a:extLst>
            </p:cNvPr>
            <p:cNvSpPr/>
            <p:nvPr/>
          </p:nvSpPr>
          <p:spPr bwMode="auto">
            <a:xfrm>
              <a:off x="5745163" y="22161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6" name="îśḻíḑê">
              <a:extLst>
                <a:ext uri="{FF2B5EF4-FFF2-40B4-BE49-F238E27FC236}">
                  <a16:creationId xmlns:a16="http://schemas.microsoft.com/office/drawing/2014/main" xmlns="" id="{5A384E11-3640-498E-8A72-64EF7F8EDCC3}"/>
                </a:ext>
              </a:extLst>
            </p:cNvPr>
            <p:cNvSpPr/>
            <p:nvPr/>
          </p:nvSpPr>
          <p:spPr bwMode="auto">
            <a:xfrm>
              <a:off x="5745163" y="2216151"/>
              <a:ext cx="9525" cy="6350"/>
            </a:xfrm>
            <a:custGeom>
              <a:avLst/>
              <a:gdLst>
                <a:gd name="T0" fmla="*/ 0 w 6"/>
                <a:gd name="T1" fmla="*/ 0 h 4"/>
                <a:gd name="T2" fmla="*/ 0 w 6"/>
                <a:gd name="T3" fmla="*/ 0 h 4"/>
                <a:gd name="T4" fmla="*/ 0 w 6"/>
                <a:gd name="T5" fmla="*/ 0 h 4"/>
                <a:gd name="T6" fmla="*/ 6 w 6"/>
                <a:gd name="T7" fmla="*/ 4 h 4"/>
                <a:gd name="T8" fmla="*/ 6 w 6"/>
                <a:gd name="T9" fmla="*/ 4 h 4"/>
                <a:gd name="T10" fmla="*/ 0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" y="4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3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7" name="ïšḷîḋe">
              <a:extLst>
                <a:ext uri="{FF2B5EF4-FFF2-40B4-BE49-F238E27FC236}">
                  <a16:creationId xmlns:a16="http://schemas.microsoft.com/office/drawing/2014/main" xmlns="" id="{B74F3BD3-476F-4219-BC19-C40945BA257C}"/>
                </a:ext>
              </a:extLst>
            </p:cNvPr>
            <p:cNvSpPr/>
            <p:nvPr/>
          </p:nvSpPr>
          <p:spPr bwMode="auto">
            <a:xfrm>
              <a:off x="5745163" y="2216151"/>
              <a:ext cx="9525" cy="6350"/>
            </a:xfrm>
            <a:custGeom>
              <a:avLst/>
              <a:gdLst>
                <a:gd name="T0" fmla="*/ 0 w 6"/>
                <a:gd name="T1" fmla="*/ 0 h 4"/>
                <a:gd name="T2" fmla="*/ 0 w 6"/>
                <a:gd name="T3" fmla="*/ 0 h 4"/>
                <a:gd name="T4" fmla="*/ 0 w 6"/>
                <a:gd name="T5" fmla="*/ 0 h 4"/>
                <a:gd name="T6" fmla="*/ 6 w 6"/>
                <a:gd name="T7" fmla="*/ 4 h 4"/>
                <a:gd name="T8" fmla="*/ 6 w 6"/>
                <a:gd name="T9" fmla="*/ 4 h 4"/>
                <a:gd name="T10" fmla="*/ 0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" y="4"/>
                  </a:lnTo>
                  <a:lnTo>
                    <a:pt x="6" y="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8" name="ïšḻîďè">
              <a:extLst>
                <a:ext uri="{FF2B5EF4-FFF2-40B4-BE49-F238E27FC236}">
                  <a16:creationId xmlns:a16="http://schemas.microsoft.com/office/drawing/2014/main" xmlns="" id="{C893C750-A03D-4DCF-BF91-1FC880C31437}"/>
                </a:ext>
              </a:extLst>
            </p:cNvPr>
            <p:cNvSpPr/>
            <p:nvPr/>
          </p:nvSpPr>
          <p:spPr bwMode="auto">
            <a:xfrm>
              <a:off x="4606925" y="3768726"/>
              <a:ext cx="2487613" cy="1279525"/>
            </a:xfrm>
            <a:custGeom>
              <a:avLst/>
              <a:gdLst>
                <a:gd name="T0" fmla="*/ 52 w 1567"/>
                <a:gd name="T1" fmla="*/ 789 h 806"/>
                <a:gd name="T2" fmla="*/ 4 w 1567"/>
                <a:gd name="T3" fmla="*/ 800 h 806"/>
                <a:gd name="T4" fmla="*/ 39 w 1567"/>
                <a:gd name="T5" fmla="*/ 779 h 806"/>
                <a:gd name="T6" fmla="*/ 102 w 1567"/>
                <a:gd name="T7" fmla="*/ 779 h 806"/>
                <a:gd name="T8" fmla="*/ 104 w 1567"/>
                <a:gd name="T9" fmla="*/ 787 h 806"/>
                <a:gd name="T10" fmla="*/ 233 w 1567"/>
                <a:gd name="T11" fmla="*/ 752 h 806"/>
                <a:gd name="T12" fmla="*/ 83 w 1567"/>
                <a:gd name="T13" fmla="*/ 752 h 806"/>
                <a:gd name="T14" fmla="*/ 116 w 1567"/>
                <a:gd name="T15" fmla="*/ 729 h 806"/>
                <a:gd name="T16" fmla="*/ 281 w 1567"/>
                <a:gd name="T17" fmla="*/ 741 h 806"/>
                <a:gd name="T18" fmla="*/ 283 w 1567"/>
                <a:gd name="T19" fmla="*/ 750 h 806"/>
                <a:gd name="T20" fmla="*/ 412 w 1567"/>
                <a:gd name="T21" fmla="*/ 712 h 806"/>
                <a:gd name="T22" fmla="*/ 461 w 1567"/>
                <a:gd name="T23" fmla="*/ 710 h 806"/>
                <a:gd name="T24" fmla="*/ 501 w 1567"/>
                <a:gd name="T25" fmla="*/ 702 h 806"/>
                <a:gd name="T26" fmla="*/ 156 w 1567"/>
                <a:gd name="T27" fmla="*/ 696 h 806"/>
                <a:gd name="T28" fmla="*/ 160 w 1567"/>
                <a:gd name="T29" fmla="*/ 702 h 806"/>
                <a:gd name="T30" fmla="*/ 590 w 1567"/>
                <a:gd name="T31" fmla="*/ 675 h 806"/>
                <a:gd name="T32" fmla="*/ 640 w 1567"/>
                <a:gd name="T33" fmla="*/ 673 h 806"/>
                <a:gd name="T34" fmla="*/ 682 w 1567"/>
                <a:gd name="T35" fmla="*/ 665 h 806"/>
                <a:gd name="T36" fmla="*/ 727 w 1567"/>
                <a:gd name="T37" fmla="*/ 646 h 806"/>
                <a:gd name="T38" fmla="*/ 730 w 1567"/>
                <a:gd name="T39" fmla="*/ 654 h 806"/>
                <a:gd name="T40" fmla="*/ 268 w 1567"/>
                <a:gd name="T41" fmla="*/ 625 h 806"/>
                <a:gd name="T42" fmla="*/ 819 w 1567"/>
                <a:gd name="T43" fmla="*/ 636 h 806"/>
                <a:gd name="T44" fmla="*/ 861 w 1567"/>
                <a:gd name="T45" fmla="*/ 627 h 806"/>
                <a:gd name="T46" fmla="*/ 906 w 1567"/>
                <a:gd name="T47" fmla="*/ 609 h 806"/>
                <a:gd name="T48" fmla="*/ 908 w 1567"/>
                <a:gd name="T49" fmla="*/ 617 h 806"/>
                <a:gd name="T50" fmla="*/ 345 w 1567"/>
                <a:gd name="T51" fmla="*/ 575 h 806"/>
                <a:gd name="T52" fmla="*/ 998 w 1567"/>
                <a:gd name="T53" fmla="*/ 598 h 806"/>
                <a:gd name="T54" fmla="*/ 1039 w 1567"/>
                <a:gd name="T55" fmla="*/ 588 h 806"/>
                <a:gd name="T56" fmla="*/ 1085 w 1567"/>
                <a:gd name="T57" fmla="*/ 569 h 806"/>
                <a:gd name="T58" fmla="*/ 1087 w 1567"/>
                <a:gd name="T59" fmla="*/ 577 h 806"/>
                <a:gd name="T60" fmla="*/ 1197 w 1567"/>
                <a:gd name="T61" fmla="*/ 546 h 806"/>
                <a:gd name="T62" fmla="*/ 1201 w 1567"/>
                <a:gd name="T63" fmla="*/ 555 h 806"/>
                <a:gd name="T64" fmla="*/ 387 w 1567"/>
                <a:gd name="T65" fmla="*/ 548 h 806"/>
                <a:gd name="T66" fmla="*/ 391 w 1567"/>
                <a:gd name="T67" fmla="*/ 557 h 806"/>
                <a:gd name="T68" fmla="*/ 499 w 1567"/>
                <a:gd name="T69" fmla="*/ 478 h 806"/>
                <a:gd name="T70" fmla="*/ 1241 w 1567"/>
                <a:gd name="T71" fmla="*/ 496 h 806"/>
                <a:gd name="T72" fmla="*/ 1264 w 1567"/>
                <a:gd name="T73" fmla="*/ 461 h 806"/>
                <a:gd name="T74" fmla="*/ 540 w 1567"/>
                <a:gd name="T75" fmla="*/ 451 h 806"/>
                <a:gd name="T76" fmla="*/ 547 w 1567"/>
                <a:gd name="T77" fmla="*/ 457 h 806"/>
                <a:gd name="T78" fmla="*/ 1307 w 1567"/>
                <a:gd name="T79" fmla="*/ 380 h 806"/>
                <a:gd name="T80" fmla="*/ 624 w 1567"/>
                <a:gd name="T81" fmla="*/ 409 h 806"/>
                <a:gd name="T82" fmla="*/ 659 w 1567"/>
                <a:gd name="T83" fmla="*/ 386 h 806"/>
                <a:gd name="T84" fmla="*/ 696 w 1567"/>
                <a:gd name="T85" fmla="*/ 353 h 806"/>
                <a:gd name="T86" fmla="*/ 700 w 1567"/>
                <a:gd name="T87" fmla="*/ 359 h 806"/>
                <a:gd name="T88" fmla="*/ 1357 w 1567"/>
                <a:gd name="T89" fmla="*/ 305 h 806"/>
                <a:gd name="T90" fmla="*/ 1393 w 1567"/>
                <a:gd name="T91" fmla="*/ 268 h 806"/>
                <a:gd name="T92" fmla="*/ 1416 w 1567"/>
                <a:gd name="T93" fmla="*/ 233 h 806"/>
                <a:gd name="T94" fmla="*/ 1436 w 1567"/>
                <a:gd name="T95" fmla="*/ 187 h 806"/>
                <a:gd name="T96" fmla="*/ 1443 w 1567"/>
                <a:gd name="T97" fmla="*/ 191 h 806"/>
                <a:gd name="T98" fmla="*/ 1509 w 1567"/>
                <a:gd name="T99" fmla="*/ 77 h 806"/>
                <a:gd name="T100" fmla="*/ 1544 w 1567"/>
                <a:gd name="T101" fmla="*/ 40 h 806"/>
                <a:gd name="T102" fmla="*/ 1567 w 1567"/>
                <a:gd name="T103" fmla="*/ 4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67" h="806">
                  <a:moveTo>
                    <a:pt x="15" y="806"/>
                  </a:moveTo>
                  <a:lnTo>
                    <a:pt x="12" y="798"/>
                  </a:lnTo>
                  <a:lnTo>
                    <a:pt x="52" y="789"/>
                  </a:lnTo>
                  <a:lnTo>
                    <a:pt x="54" y="798"/>
                  </a:lnTo>
                  <a:lnTo>
                    <a:pt x="15" y="806"/>
                  </a:lnTo>
                  <a:close/>
                  <a:moveTo>
                    <a:pt x="4" y="800"/>
                  </a:moveTo>
                  <a:lnTo>
                    <a:pt x="0" y="793"/>
                  </a:lnTo>
                  <a:lnTo>
                    <a:pt x="35" y="771"/>
                  </a:lnTo>
                  <a:lnTo>
                    <a:pt x="39" y="779"/>
                  </a:lnTo>
                  <a:lnTo>
                    <a:pt x="4" y="800"/>
                  </a:lnTo>
                  <a:close/>
                  <a:moveTo>
                    <a:pt x="104" y="787"/>
                  </a:moveTo>
                  <a:lnTo>
                    <a:pt x="102" y="779"/>
                  </a:lnTo>
                  <a:lnTo>
                    <a:pt x="141" y="771"/>
                  </a:lnTo>
                  <a:lnTo>
                    <a:pt x="143" y="779"/>
                  </a:lnTo>
                  <a:lnTo>
                    <a:pt x="104" y="787"/>
                  </a:lnTo>
                  <a:close/>
                  <a:moveTo>
                    <a:pt x="193" y="768"/>
                  </a:moveTo>
                  <a:lnTo>
                    <a:pt x="191" y="760"/>
                  </a:lnTo>
                  <a:lnTo>
                    <a:pt x="233" y="752"/>
                  </a:lnTo>
                  <a:lnTo>
                    <a:pt x="233" y="760"/>
                  </a:lnTo>
                  <a:lnTo>
                    <a:pt x="193" y="768"/>
                  </a:lnTo>
                  <a:close/>
                  <a:moveTo>
                    <a:pt x="83" y="752"/>
                  </a:moveTo>
                  <a:lnTo>
                    <a:pt x="77" y="744"/>
                  </a:lnTo>
                  <a:lnTo>
                    <a:pt x="112" y="723"/>
                  </a:lnTo>
                  <a:lnTo>
                    <a:pt x="116" y="729"/>
                  </a:lnTo>
                  <a:lnTo>
                    <a:pt x="83" y="752"/>
                  </a:lnTo>
                  <a:close/>
                  <a:moveTo>
                    <a:pt x="283" y="750"/>
                  </a:moveTo>
                  <a:lnTo>
                    <a:pt x="281" y="741"/>
                  </a:lnTo>
                  <a:lnTo>
                    <a:pt x="322" y="733"/>
                  </a:lnTo>
                  <a:lnTo>
                    <a:pt x="322" y="741"/>
                  </a:lnTo>
                  <a:lnTo>
                    <a:pt x="283" y="750"/>
                  </a:lnTo>
                  <a:close/>
                  <a:moveTo>
                    <a:pt x="372" y="731"/>
                  </a:moveTo>
                  <a:lnTo>
                    <a:pt x="370" y="723"/>
                  </a:lnTo>
                  <a:lnTo>
                    <a:pt x="412" y="712"/>
                  </a:lnTo>
                  <a:lnTo>
                    <a:pt x="412" y="721"/>
                  </a:lnTo>
                  <a:lnTo>
                    <a:pt x="372" y="731"/>
                  </a:lnTo>
                  <a:close/>
                  <a:moveTo>
                    <a:pt x="461" y="710"/>
                  </a:moveTo>
                  <a:lnTo>
                    <a:pt x="459" y="702"/>
                  </a:lnTo>
                  <a:lnTo>
                    <a:pt x="501" y="694"/>
                  </a:lnTo>
                  <a:lnTo>
                    <a:pt x="501" y="702"/>
                  </a:lnTo>
                  <a:lnTo>
                    <a:pt x="461" y="710"/>
                  </a:lnTo>
                  <a:close/>
                  <a:moveTo>
                    <a:pt x="160" y="702"/>
                  </a:moveTo>
                  <a:lnTo>
                    <a:pt x="156" y="696"/>
                  </a:lnTo>
                  <a:lnTo>
                    <a:pt x="189" y="673"/>
                  </a:lnTo>
                  <a:lnTo>
                    <a:pt x="195" y="679"/>
                  </a:lnTo>
                  <a:lnTo>
                    <a:pt x="160" y="702"/>
                  </a:lnTo>
                  <a:close/>
                  <a:moveTo>
                    <a:pt x="551" y="692"/>
                  </a:moveTo>
                  <a:lnTo>
                    <a:pt x="549" y="683"/>
                  </a:lnTo>
                  <a:lnTo>
                    <a:pt x="590" y="675"/>
                  </a:lnTo>
                  <a:lnTo>
                    <a:pt x="592" y="683"/>
                  </a:lnTo>
                  <a:lnTo>
                    <a:pt x="551" y="692"/>
                  </a:lnTo>
                  <a:close/>
                  <a:moveTo>
                    <a:pt x="640" y="673"/>
                  </a:moveTo>
                  <a:lnTo>
                    <a:pt x="638" y="665"/>
                  </a:lnTo>
                  <a:lnTo>
                    <a:pt x="680" y="656"/>
                  </a:lnTo>
                  <a:lnTo>
                    <a:pt x="682" y="665"/>
                  </a:lnTo>
                  <a:lnTo>
                    <a:pt x="640" y="673"/>
                  </a:lnTo>
                  <a:close/>
                  <a:moveTo>
                    <a:pt x="730" y="654"/>
                  </a:moveTo>
                  <a:lnTo>
                    <a:pt x="727" y="646"/>
                  </a:lnTo>
                  <a:lnTo>
                    <a:pt x="769" y="638"/>
                  </a:lnTo>
                  <a:lnTo>
                    <a:pt x="771" y="646"/>
                  </a:lnTo>
                  <a:lnTo>
                    <a:pt x="730" y="654"/>
                  </a:lnTo>
                  <a:close/>
                  <a:moveTo>
                    <a:pt x="237" y="654"/>
                  </a:moveTo>
                  <a:lnTo>
                    <a:pt x="233" y="646"/>
                  </a:lnTo>
                  <a:lnTo>
                    <a:pt x="268" y="625"/>
                  </a:lnTo>
                  <a:lnTo>
                    <a:pt x="272" y="631"/>
                  </a:lnTo>
                  <a:lnTo>
                    <a:pt x="237" y="654"/>
                  </a:lnTo>
                  <a:close/>
                  <a:moveTo>
                    <a:pt x="819" y="636"/>
                  </a:moveTo>
                  <a:lnTo>
                    <a:pt x="817" y="627"/>
                  </a:lnTo>
                  <a:lnTo>
                    <a:pt x="858" y="619"/>
                  </a:lnTo>
                  <a:lnTo>
                    <a:pt x="861" y="627"/>
                  </a:lnTo>
                  <a:lnTo>
                    <a:pt x="819" y="636"/>
                  </a:lnTo>
                  <a:close/>
                  <a:moveTo>
                    <a:pt x="908" y="617"/>
                  </a:moveTo>
                  <a:lnTo>
                    <a:pt x="906" y="609"/>
                  </a:lnTo>
                  <a:lnTo>
                    <a:pt x="948" y="600"/>
                  </a:lnTo>
                  <a:lnTo>
                    <a:pt x="950" y="609"/>
                  </a:lnTo>
                  <a:lnTo>
                    <a:pt x="908" y="617"/>
                  </a:lnTo>
                  <a:close/>
                  <a:moveTo>
                    <a:pt x="314" y="604"/>
                  </a:moveTo>
                  <a:lnTo>
                    <a:pt x="310" y="598"/>
                  </a:lnTo>
                  <a:lnTo>
                    <a:pt x="345" y="575"/>
                  </a:lnTo>
                  <a:lnTo>
                    <a:pt x="349" y="582"/>
                  </a:lnTo>
                  <a:lnTo>
                    <a:pt x="314" y="604"/>
                  </a:lnTo>
                  <a:close/>
                  <a:moveTo>
                    <a:pt x="998" y="598"/>
                  </a:moveTo>
                  <a:lnTo>
                    <a:pt x="996" y="590"/>
                  </a:lnTo>
                  <a:lnTo>
                    <a:pt x="1037" y="580"/>
                  </a:lnTo>
                  <a:lnTo>
                    <a:pt x="1039" y="588"/>
                  </a:lnTo>
                  <a:lnTo>
                    <a:pt x="998" y="598"/>
                  </a:lnTo>
                  <a:close/>
                  <a:moveTo>
                    <a:pt x="1087" y="577"/>
                  </a:moveTo>
                  <a:lnTo>
                    <a:pt x="1085" y="569"/>
                  </a:lnTo>
                  <a:lnTo>
                    <a:pt x="1127" y="561"/>
                  </a:lnTo>
                  <a:lnTo>
                    <a:pt x="1129" y="569"/>
                  </a:lnTo>
                  <a:lnTo>
                    <a:pt x="1087" y="577"/>
                  </a:lnTo>
                  <a:close/>
                  <a:moveTo>
                    <a:pt x="1176" y="559"/>
                  </a:moveTo>
                  <a:lnTo>
                    <a:pt x="1174" y="550"/>
                  </a:lnTo>
                  <a:lnTo>
                    <a:pt x="1197" y="546"/>
                  </a:lnTo>
                  <a:lnTo>
                    <a:pt x="1206" y="534"/>
                  </a:lnTo>
                  <a:lnTo>
                    <a:pt x="1212" y="538"/>
                  </a:lnTo>
                  <a:lnTo>
                    <a:pt x="1201" y="555"/>
                  </a:lnTo>
                  <a:lnTo>
                    <a:pt x="1176" y="559"/>
                  </a:lnTo>
                  <a:close/>
                  <a:moveTo>
                    <a:pt x="391" y="557"/>
                  </a:moveTo>
                  <a:lnTo>
                    <a:pt x="387" y="548"/>
                  </a:lnTo>
                  <a:lnTo>
                    <a:pt x="422" y="526"/>
                  </a:lnTo>
                  <a:lnTo>
                    <a:pt x="426" y="534"/>
                  </a:lnTo>
                  <a:lnTo>
                    <a:pt x="391" y="557"/>
                  </a:lnTo>
                  <a:close/>
                  <a:moveTo>
                    <a:pt x="468" y="507"/>
                  </a:moveTo>
                  <a:lnTo>
                    <a:pt x="464" y="501"/>
                  </a:lnTo>
                  <a:lnTo>
                    <a:pt x="499" y="478"/>
                  </a:lnTo>
                  <a:lnTo>
                    <a:pt x="503" y="484"/>
                  </a:lnTo>
                  <a:lnTo>
                    <a:pt x="468" y="507"/>
                  </a:lnTo>
                  <a:close/>
                  <a:moveTo>
                    <a:pt x="1241" y="496"/>
                  </a:moveTo>
                  <a:lnTo>
                    <a:pt x="1233" y="492"/>
                  </a:lnTo>
                  <a:lnTo>
                    <a:pt x="1255" y="457"/>
                  </a:lnTo>
                  <a:lnTo>
                    <a:pt x="1264" y="461"/>
                  </a:lnTo>
                  <a:lnTo>
                    <a:pt x="1241" y="496"/>
                  </a:lnTo>
                  <a:close/>
                  <a:moveTo>
                    <a:pt x="547" y="457"/>
                  </a:moveTo>
                  <a:lnTo>
                    <a:pt x="540" y="451"/>
                  </a:lnTo>
                  <a:lnTo>
                    <a:pt x="576" y="428"/>
                  </a:lnTo>
                  <a:lnTo>
                    <a:pt x="580" y="436"/>
                  </a:lnTo>
                  <a:lnTo>
                    <a:pt x="547" y="457"/>
                  </a:lnTo>
                  <a:close/>
                  <a:moveTo>
                    <a:pt x="1291" y="420"/>
                  </a:moveTo>
                  <a:lnTo>
                    <a:pt x="1285" y="415"/>
                  </a:lnTo>
                  <a:lnTo>
                    <a:pt x="1307" y="380"/>
                  </a:lnTo>
                  <a:lnTo>
                    <a:pt x="1314" y="386"/>
                  </a:lnTo>
                  <a:lnTo>
                    <a:pt x="1291" y="420"/>
                  </a:lnTo>
                  <a:close/>
                  <a:moveTo>
                    <a:pt x="624" y="409"/>
                  </a:moveTo>
                  <a:lnTo>
                    <a:pt x="619" y="403"/>
                  </a:lnTo>
                  <a:lnTo>
                    <a:pt x="653" y="380"/>
                  </a:lnTo>
                  <a:lnTo>
                    <a:pt x="659" y="386"/>
                  </a:lnTo>
                  <a:lnTo>
                    <a:pt x="624" y="409"/>
                  </a:lnTo>
                  <a:close/>
                  <a:moveTo>
                    <a:pt x="700" y="359"/>
                  </a:moveTo>
                  <a:lnTo>
                    <a:pt x="696" y="353"/>
                  </a:lnTo>
                  <a:lnTo>
                    <a:pt x="732" y="330"/>
                  </a:lnTo>
                  <a:lnTo>
                    <a:pt x="736" y="339"/>
                  </a:lnTo>
                  <a:lnTo>
                    <a:pt x="700" y="359"/>
                  </a:lnTo>
                  <a:close/>
                  <a:moveTo>
                    <a:pt x="1341" y="345"/>
                  </a:moveTo>
                  <a:lnTo>
                    <a:pt x="1334" y="339"/>
                  </a:lnTo>
                  <a:lnTo>
                    <a:pt x="1357" y="305"/>
                  </a:lnTo>
                  <a:lnTo>
                    <a:pt x="1366" y="310"/>
                  </a:lnTo>
                  <a:lnTo>
                    <a:pt x="1341" y="345"/>
                  </a:lnTo>
                  <a:close/>
                  <a:moveTo>
                    <a:pt x="1393" y="268"/>
                  </a:moveTo>
                  <a:lnTo>
                    <a:pt x="1384" y="264"/>
                  </a:lnTo>
                  <a:lnTo>
                    <a:pt x="1409" y="229"/>
                  </a:lnTo>
                  <a:lnTo>
                    <a:pt x="1416" y="233"/>
                  </a:lnTo>
                  <a:lnTo>
                    <a:pt x="1393" y="268"/>
                  </a:lnTo>
                  <a:close/>
                  <a:moveTo>
                    <a:pt x="1443" y="191"/>
                  </a:moveTo>
                  <a:lnTo>
                    <a:pt x="1436" y="187"/>
                  </a:lnTo>
                  <a:lnTo>
                    <a:pt x="1459" y="152"/>
                  </a:lnTo>
                  <a:lnTo>
                    <a:pt x="1465" y="158"/>
                  </a:lnTo>
                  <a:lnTo>
                    <a:pt x="1443" y="191"/>
                  </a:lnTo>
                  <a:close/>
                  <a:moveTo>
                    <a:pt x="1494" y="116"/>
                  </a:moveTo>
                  <a:lnTo>
                    <a:pt x="1486" y="112"/>
                  </a:lnTo>
                  <a:lnTo>
                    <a:pt x="1509" y="77"/>
                  </a:lnTo>
                  <a:lnTo>
                    <a:pt x="1517" y="81"/>
                  </a:lnTo>
                  <a:lnTo>
                    <a:pt x="1494" y="116"/>
                  </a:lnTo>
                  <a:close/>
                  <a:moveTo>
                    <a:pt x="1544" y="40"/>
                  </a:moveTo>
                  <a:lnTo>
                    <a:pt x="1538" y="35"/>
                  </a:lnTo>
                  <a:lnTo>
                    <a:pt x="1561" y="0"/>
                  </a:lnTo>
                  <a:lnTo>
                    <a:pt x="1567" y="4"/>
                  </a:lnTo>
                  <a:lnTo>
                    <a:pt x="1544" y="40"/>
                  </a:ln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9" name="iṡḻidé">
              <a:extLst>
                <a:ext uri="{FF2B5EF4-FFF2-40B4-BE49-F238E27FC236}">
                  <a16:creationId xmlns:a16="http://schemas.microsoft.com/office/drawing/2014/main" xmlns="" id="{21BE73DC-8039-4E53-9721-2A242C4AFE6B}"/>
                </a:ext>
              </a:extLst>
            </p:cNvPr>
            <p:cNvSpPr/>
            <p:nvPr/>
          </p:nvSpPr>
          <p:spPr bwMode="auto">
            <a:xfrm>
              <a:off x="4570413" y="2911476"/>
              <a:ext cx="2505075" cy="2173288"/>
            </a:xfrm>
            <a:custGeom>
              <a:avLst/>
              <a:gdLst>
                <a:gd name="T0" fmla="*/ 1536 w 1578"/>
                <a:gd name="T1" fmla="*/ 1360 h 1369"/>
                <a:gd name="T2" fmla="*/ 1486 w 1578"/>
                <a:gd name="T3" fmla="*/ 1367 h 1369"/>
                <a:gd name="T4" fmla="*/ 1486 w 1578"/>
                <a:gd name="T5" fmla="*/ 1358 h 1369"/>
                <a:gd name="T6" fmla="*/ 1353 w 1578"/>
                <a:gd name="T7" fmla="*/ 1367 h 1369"/>
                <a:gd name="T8" fmla="*/ 1395 w 1578"/>
                <a:gd name="T9" fmla="*/ 1367 h 1369"/>
                <a:gd name="T10" fmla="*/ 1262 w 1578"/>
                <a:gd name="T11" fmla="*/ 1356 h 1369"/>
                <a:gd name="T12" fmla="*/ 1212 w 1578"/>
                <a:gd name="T13" fmla="*/ 1365 h 1369"/>
                <a:gd name="T14" fmla="*/ 1212 w 1578"/>
                <a:gd name="T15" fmla="*/ 1356 h 1369"/>
                <a:gd name="T16" fmla="*/ 1079 w 1578"/>
                <a:gd name="T17" fmla="*/ 1362 h 1369"/>
                <a:gd name="T18" fmla="*/ 1120 w 1578"/>
                <a:gd name="T19" fmla="*/ 1365 h 1369"/>
                <a:gd name="T20" fmla="*/ 987 w 1578"/>
                <a:gd name="T21" fmla="*/ 1354 h 1369"/>
                <a:gd name="T22" fmla="*/ 938 w 1578"/>
                <a:gd name="T23" fmla="*/ 1362 h 1369"/>
                <a:gd name="T24" fmla="*/ 938 w 1578"/>
                <a:gd name="T25" fmla="*/ 1354 h 1369"/>
                <a:gd name="T26" fmla="*/ 805 w 1578"/>
                <a:gd name="T27" fmla="*/ 1360 h 1369"/>
                <a:gd name="T28" fmla="*/ 846 w 1578"/>
                <a:gd name="T29" fmla="*/ 1360 h 1369"/>
                <a:gd name="T30" fmla="*/ 713 w 1578"/>
                <a:gd name="T31" fmla="*/ 1352 h 1369"/>
                <a:gd name="T32" fmla="*/ 663 w 1578"/>
                <a:gd name="T33" fmla="*/ 1358 h 1369"/>
                <a:gd name="T34" fmla="*/ 663 w 1578"/>
                <a:gd name="T35" fmla="*/ 1350 h 1369"/>
                <a:gd name="T36" fmla="*/ 530 w 1578"/>
                <a:gd name="T37" fmla="*/ 1358 h 1369"/>
                <a:gd name="T38" fmla="*/ 572 w 1578"/>
                <a:gd name="T39" fmla="*/ 1358 h 1369"/>
                <a:gd name="T40" fmla="*/ 439 w 1578"/>
                <a:gd name="T41" fmla="*/ 1348 h 1369"/>
                <a:gd name="T42" fmla="*/ 389 w 1578"/>
                <a:gd name="T43" fmla="*/ 1356 h 1369"/>
                <a:gd name="T44" fmla="*/ 389 w 1578"/>
                <a:gd name="T45" fmla="*/ 1348 h 1369"/>
                <a:gd name="T46" fmla="*/ 256 w 1578"/>
                <a:gd name="T47" fmla="*/ 1354 h 1369"/>
                <a:gd name="T48" fmla="*/ 297 w 1578"/>
                <a:gd name="T49" fmla="*/ 1354 h 1369"/>
                <a:gd name="T50" fmla="*/ 164 w 1578"/>
                <a:gd name="T51" fmla="*/ 1346 h 1369"/>
                <a:gd name="T52" fmla="*/ 114 w 1578"/>
                <a:gd name="T53" fmla="*/ 1354 h 1369"/>
                <a:gd name="T54" fmla="*/ 114 w 1578"/>
                <a:gd name="T55" fmla="*/ 1346 h 1369"/>
                <a:gd name="T56" fmla="*/ 0 w 1578"/>
                <a:gd name="T57" fmla="*/ 1352 h 1369"/>
                <a:gd name="T58" fmla="*/ 15 w 1578"/>
                <a:gd name="T59" fmla="*/ 1344 h 1369"/>
                <a:gd name="T60" fmla="*/ 46 w 1578"/>
                <a:gd name="T61" fmla="*/ 1284 h 1369"/>
                <a:gd name="T62" fmla="*/ 67 w 1578"/>
                <a:gd name="T63" fmla="*/ 1246 h 1369"/>
                <a:gd name="T64" fmla="*/ 81 w 1578"/>
                <a:gd name="T65" fmla="*/ 1198 h 1369"/>
                <a:gd name="T66" fmla="*/ 90 w 1578"/>
                <a:gd name="T67" fmla="*/ 1203 h 1369"/>
                <a:gd name="T68" fmla="*/ 144 w 1578"/>
                <a:gd name="T69" fmla="*/ 1080 h 1369"/>
                <a:gd name="T70" fmla="*/ 175 w 1578"/>
                <a:gd name="T71" fmla="*/ 1041 h 1369"/>
                <a:gd name="T72" fmla="*/ 193 w 1578"/>
                <a:gd name="T73" fmla="*/ 1003 h 1369"/>
                <a:gd name="T74" fmla="*/ 210 w 1578"/>
                <a:gd name="T75" fmla="*/ 955 h 1369"/>
                <a:gd name="T76" fmla="*/ 216 w 1578"/>
                <a:gd name="T77" fmla="*/ 960 h 1369"/>
                <a:gd name="T78" fmla="*/ 272 w 1578"/>
                <a:gd name="T79" fmla="*/ 839 h 1369"/>
                <a:gd name="T80" fmla="*/ 302 w 1578"/>
                <a:gd name="T81" fmla="*/ 798 h 1369"/>
                <a:gd name="T82" fmla="*/ 322 w 1578"/>
                <a:gd name="T83" fmla="*/ 762 h 1369"/>
                <a:gd name="T84" fmla="*/ 337 w 1578"/>
                <a:gd name="T85" fmla="*/ 713 h 1369"/>
                <a:gd name="T86" fmla="*/ 345 w 1578"/>
                <a:gd name="T87" fmla="*/ 717 h 1369"/>
                <a:gd name="T88" fmla="*/ 399 w 1578"/>
                <a:gd name="T89" fmla="*/ 596 h 1369"/>
                <a:gd name="T90" fmla="*/ 430 w 1578"/>
                <a:gd name="T91" fmla="*/ 555 h 1369"/>
                <a:gd name="T92" fmla="*/ 449 w 1578"/>
                <a:gd name="T93" fmla="*/ 519 h 1369"/>
                <a:gd name="T94" fmla="*/ 466 w 1578"/>
                <a:gd name="T95" fmla="*/ 472 h 1369"/>
                <a:gd name="T96" fmla="*/ 474 w 1578"/>
                <a:gd name="T97" fmla="*/ 474 h 1369"/>
                <a:gd name="T98" fmla="*/ 516 w 1578"/>
                <a:gd name="T99" fmla="*/ 349 h 1369"/>
                <a:gd name="T100" fmla="*/ 538 w 1578"/>
                <a:gd name="T101" fmla="*/ 303 h 1369"/>
                <a:gd name="T102" fmla="*/ 551 w 1578"/>
                <a:gd name="T103" fmla="*/ 264 h 1369"/>
                <a:gd name="T104" fmla="*/ 559 w 1578"/>
                <a:gd name="T105" fmla="*/ 214 h 1369"/>
                <a:gd name="T106" fmla="*/ 568 w 1578"/>
                <a:gd name="T107" fmla="*/ 216 h 1369"/>
                <a:gd name="T108" fmla="*/ 599 w 1578"/>
                <a:gd name="T109" fmla="*/ 87 h 1369"/>
                <a:gd name="T110" fmla="*/ 624 w 1578"/>
                <a:gd name="T111" fmla="*/ 44 h 1369"/>
                <a:gd name="T112" fmla="*/ 636 w 1578"/>
                <a:gd name="T113" fmla="*/ 4 h 1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78" h="1369">
                  <a:moveTo>
                    <a:pt x="1578" y="1369"/>
                  </a:moveTo>
                  <a:lnTo>
                    <a:pt x="1536" y="1369"/>
                  </a:lnTo>
                  <a:lnTo>
                    <a:pt x="1536" y="1360"/>
                  </a:lnTo>
                  <a:lnTo>
                    <a:pt x="1578" y="1360"/>
                  </a:lnTo>
                  <a:lnTo>
                    <a:pt x="1578" y="1369"/>
                  </a:lnTo>
                  <a:close/>
                  <a:moveTo>
                    <a:pt x="1486" y="1367"/>
                  </a:moveTo>
                  <a:lnTo>
                    <a:pt x="1445" y="1367"/>
                  </a:lnTo>
                  <a:lnTo>
                    <a:pt x="1445" y="1358"/>
                  </a:lnTo>
                  <a:lnTo>
                    <a:pt x="1486" y="1358"/>
                  </a:lnTo>
                  <a:lnTo>
                    <a:pt x="1486" y="1367"/>
                  </a:lnTo>
                  <a:close/>
                  <a:moveTo>
                    <a:pt x="1395" y="1367"/>
                  </a:moveTo>
                  <a:lnTo>
                    <a:pt x="1353" y="1367"/>
                  </a:lnTo>
                  <a:lnTo>
                    <a:pt x="1353" y="1358"/>
                  </a:lnTo>
                  <a:lnTo>
                    <a:pt x="1395" y="1358"/>
                  </a:lnTo>
                  <a:lnTo>
                    <a:pt x="1395" y="1367"/>
                  </a:lnTo>
                  <a:close/>
                  <a:moveTo>
                    <a:pt x="1303" y="1365"/>
                  </a:moveTo>
                  <a:lnTo>
                    <a:pt x="1262" y="1365"/>
                  </a:lnTo>
                  <a:lnTo>
                    <a:pt x="1262" y="1356"/>
                  </a:lnTo>
                  <a:lnTo>
                    <a:pt x="1303" y="1356"/>
                  </a:lnTo>
                  <a:lnTo>
                    <a:pt x="1303" y="1365"/>
                  </a:lnTo>
                  <a:close/>
                  <a:moveTo>
                    <a:pt x="1212" y="1365"/>
                  </a:moveTo>
                  <a:lnTo>
                    <a:pt x="1170" y="1365"/>
                  </a:lnTo>
                  <a:lnTo>
                    <a:pt x="1170" y="1356"/>
                  </a:lnTo>
                  <a:lnTo>
                    <a:pt x="1212" y="1356"/>
                  </a:lnTo>
                  <a:lnTo>
                    <a:pt x="1212" y="1365"/>
                  </a:lnTo>
                  <a:close/>
                  <a:moveTo>
                    <a:pt x="1120" y="1365"/>
                  </a:moveTo>
                  <a:lnTo>
                    <a:pt x="1079" y="1362"/>
                  </a:lnTo>
                  <a:lnTo>
                    <a:pt x="1079" y="1354"/>
                  </a:lnTo>
                  <a:lnTo>
                    <a:pt x="1120" y="1356"/>
                  </a:lnTo>
                  <a:lnTo>
                    <a:pt x="1120" y="1365"/>
                  </a:lnTo>
                  <a:close/>
                  <a:moveTo>
                    <a:pt x="1029" y="1362"/>
                  </a:moveTo>
                  <a:lnTo>
                    <a:pt x="987" y="1362"/>
                  </a:lnTo>
                  <a:lnTo>
                    <a:pt x="987" y="1354"/>
                  </a:lnTo>
                  <a:lnTo>
                    <a:pt x="1029" y="1354"/>
                  </a:lnTo>
                  <a:lnTo>
                    <a:pt x="1029" y="1362"/>
                  </a:lnTo>
                  <a:close/>
                  <a:moveTo>
                    <a:pt x="938" y="1362"/>
                  </a:moveTo>
                  <a:lnTo>
                    <a:pt x="896" y="1360"/>
                  </a:lnTo>
                  <a:lnTo>
                    <a:pt x="896" y="1352"/>
                  </a:lnTo>
                  <a:lnTo>
                    <a:pt x="938" y="1354"/>
                  </a:lnTo>
                  <a:lnTo>
                    <a:pt x="938" y="1362"/>
                  </a:lnTo>
                  <a:close/>
                  <a:moveTo>
                    <a:pt x="846" y="1360"/>
                  </a:moveTo>
                  <a:lnTo>
                    <a:pt x="805" y="1360"/>
                  </a:lnTo>
                  <a:lnTo>
                    <a:pt x="805" y="1352"/>
                  </a:lnTo>
                  <a:lnTo>
                    <a:pt x="846" y="1352"/>
                  </a:lnTo>
                  <a:lnTo>
                    <a:pt x="846" y="1360"/>
                  </a:lnTo>
                  <a:close/>
                  <a:moveTo>
                    <a:pt x="755" y="1360"/>
                  </a:moveTo>
                  <a:lnTo>
                    <a:pt x="713" y="1360"/>
                  </a:lnTo>
                  <a:lnTo>
                    <a:pt x="713" y="1352"/>
                  </a:lnTo>
                  <a:lnTo>
                    <a:pt x="755" y="1352"/>
                  </a:lnTo>
                  <a:lnTo>
                    <a:pt x="755" y="1360"/>
                  </a:lnTo>
                  <a:close/>
                  <a:moveTo>
                    <a:pt x="663" y="1358"/>
                  </a:moveTo>
                  <a:lnTo>
                    <a:pt x="622" y="1358"/>
                  </a:lnTo>
                  <a:lnTo>
                    <a:pt x="622" y="1350"/>
                  </a:lnTo>
                  <a:lnTo>
                    <a:pt x="663" y="1350"/>
                  </a:lnTo>
                  <a:lnTo>
                    <a:pt x="663" y="1358"/>
                  </a:lnTo>
                  <a:close/>
                  <a:moveTo>
                    <a:pt x="572" y="1358"/>
                  </a:moveTo>
                  <a:lnTo>
                    <a:pt x="530" y="1358"/>
                  </a:lnTo>
                  <a:lnTo>
                    <a:pt x="530" y="1350"/>
                  </a:lnTo>
                  <a:lnTo>
                    <a:pt x="572" y="1350"/>
                  </a:lnTo>
                  <a:lnTo>
                    <a:pt x="572" y="1358"/>
                  </a:lnTo>
                  <a:close/>
                  <a:moveTo>
                    <a:pt x="480" y="1356"/>
                  </a:moveTo>
                  <a:lnTo>
                    <a:pt x="439" y="1356"/>
                  </a:lnTo>
                  <a:lnTo>
                    <a:pt x="439" y="1348"/>
                  </a:lnTo>
                  <a:lnTo>
                    <a:pt x="480" y="1348"/>
                  </a:lnTo>
                  <a:lnTo>
                    <a:pt x="480" y="1356"/>
                  </a:lnTo>
                  <a:close/>
                  <a:moveTo>
                    <a:pt x="389" y="1356"/>
                  </a:moveTo>
                  <a:lnTo>
                    <a:pt x="347" y="1356"/>
                  </a:lnTo>
                  <a:lnTo>
                    <a:pt x="347" y="1348"/>
                  </a:lnTo>
                  <a:lnTo>
                    <a:pt x="389" y="1348"/>
                  </a:lnTo>
                  <a:lnTo>
                    <a:pt x="389" y="1356"/>
                  </a:lnTo>
                  <a:close/>
                  <a:moveTo>
                    <a:pt x="297" y="1354"/>
                  </a:moveTo>
                  <a:lnTo>
                    <a:pt x="256" y="1354"/>
                  </a:lnTo>
                  <a:lnTo>
                    <a:pt x="256" y="1346"/>
                  </a:lnTo>
                  <a:lnTo>
                    <a:pt x="297" y="1346"/>
                  </a:lnTo>
                  <a:lnTo>
                    <a:pt x="297" y="1354"/>
                  </a:lnTo>
                  <a:close/>
                  <a:moveTo>
                    <a:pt x="206" y="1354"/>
                  </a:moveTo>
                  <a:lnTo>
                    <a:pt x="164" y="1354"/>
                  </a:lnTo>
                  <a:lnTo>
                    <a:pt x="164" y="1346"/>
                  </a:lnTo>
                  <a:lnTo>
                    <a:pt x="206" y="1346"/>
                  </a:lnTo>
                  <a:lnTo>
                    <a:pt x="206" y="1354"/>
                  </a:lnTo>
                  <a:close/>
                  <a:moveTo>
                    <a:pt x="114" y="1354"/>
                  </a:moveTo>
                  <a:lnTo>
                    <a:pt x="73" y="1352"/>
                  </a:lnTo>
                  <a:lnTo>
                    <a:pt x="73" y="1344"/>
                  </a:lnTo>
                  <a:lnTo>
                    <a:pt x="114" y="1346"/>
                  </a:lnTo>
                  <a:lnTo>
                    <a:pt x="114" y="1354"/>
                  </a:lnTo>
                  <a:close/>
                  <a:moveTo>
                    <a:pt x="23" y="1352"/>
                  </a:moveTo>
                  <a:lnTo>
                    <a:pt x="0" y="1352"/>
                  </a:lnTo>
                  <a:lnTo>
                    <a:pt x="17" y="1323"/>
                  </a:lnTo>
                  <a:lnTo>
                    <a:pt x="23" y="1327"/>
                  </a:lnTo>
                  <a:lnTo>
                    <a:pt x="15" y="1344"/>
                  </a:lnTo>
                  <a:lnTo>
                    <a:pt x="23" y="1344"/>
                  </a:lnTo>
                  <a:lnTo>
                    <a:pt x="23" y="1352"/>
                  </a:lnTo>
                  <a:close/>
                  <a:moveTo>
                    <a:pt x="46" y="1284"/>
                  </a:moveTo>
                  <a:lnTo>
                    <a:pt x="40" y="1279"/>
                  </a:lnTo>
                  <a:lnTo>
                    <a:pt x="58" y="1242"/>
                  </a:lnTo>
                  <a:lnTo>
                    <a:pt x="67" y="1246"/>
                  </a:lnTo>
                  <a:lnTo>
                    <a:pt x="46" y="1284"/>
                  </a:lnTo>
                  <a:close/>
                  <a:moveTo>
                    <a:pt x="90" y="1203"/>
                  </a:moveTo>
                  <a:lnTo>
                    <a:pt x="81" y="1198"/>
                  </a:lnTo>
                  <a:lnTo>
                    <a:pt x="102" y="1161"/>
                  </a:lnTo>
                  <a:lnTo>
                    <a:pt x="108" y="1165"/>
                  </a:lnTo>
                  <a:lnTo>
                    <a:pt x="90" y="1203"/>
                  </a:lnTo>
                  <a:close/>
                  <a:moveTo>
                    <a:pt x="131" y="1122"/>
                  </a:moveTo>
                  <a:lnTo>
                    <a:pt x="125" y="1117"/>
                  </a:lnTo>
                  <a:lnTo>
                    <a:pt x="144" y="1080"/>
                  </a:lnTo>
                  <a:lnTo>
                    <a:pt x="152" y="1084"/>
                  </a:lnTo>
                  <a:lnTo>
                    <a:pt x="131" y="1122"/>
                  </a:lnTo>
                  <a:close/>
                  <a:moveTo>
                    <a:pt x="175" y="1041"/>
                  </a:moveTo>
                  <a:lnTo>
                    <a:pt x="166" y="1036"/>
                  </a:lnTo>
                  <a:lnTo>
                    <a:pt x="187" y="999"/>
                  </a:lnTo>
                  <a:lnTo>
                    <a:pt x="193" y="1003"/>
                  </a:lnTo>
                  <a:lnTo>
                    <a:pt x="175" y="1041"/>
                  </a:lnTo>
                  <a:close/>
                  <a:moveTo>
                    <a:pt x="216" y="960"/>
                  </a:moveTo>
                  <a:lnTo>
                    <a:pt x="210" y="955"/>
                  </a:lnTo>
                  <a:lnTo>
                    <a:pt x="229" y="918"/>
                  </a:lnTo>
                  <a:lnTo>
                    <a:pt x="237" y="922"/>
                  </a:lnTo>
                  <a:lnTo>
                    <a:pt x="216" y="960"/>
                  </a:lnTo>
                  <a:close/>
                  <a:moveTo>
                    <a:pt x="260" y="879"/>
                  </a:moveTo>
                  <a:lnTo>
                    <a:pt x="252" y="874"/>
                  </a:lnTo>
                  <a:lnTo>
                    <a:pt x="272" y="839"/>
                  </a:lnTo>
                  <a:lnTo>
                    <a:pt x="279" y="841"/>
                  </a:lnTo>
                  <a:lnTo>
                    <a:pt x="260" y="879"/>
                  </a:lnTo>
                  <a:close/>
                  <a:moveTo>
                    <a:pt x="302" y="798"/>
                  </a:moveTo>
                  <a:lnTo>
                    <a:pt x="295" y="794"/>
                  </a:lnTo>
                  <a:lnTo>
                    <a:pt x="314" y="758"/>
                  </a:lnTo>
                  <a:lnTo>
                    <a:pt x="322" y="762"/>
                  </a:lnTo>
                  <a:lnTo>
                    <a:pt x="302" y="798"/>
                  </a:lnTo>
                  <a:close/>
                  <a:moveTo>
                    <a:pt x="345" y="717"/>
                  </a:moveTo>
                  <a:lnTo>
                    <a:pt x="337" y="713"/>
                  </a:lnTo>
                  <a:lnTo>
                    <a:pt x="358" y="677"/>
                  </a:lnTo>
                  <a:lnTo>
                    <a:pt x="364" y="681"/>
                  </a:lnTo>
                  <a:lnTo>
                    <a:pt x="345" y="717"/>
                  </a:lnTo>
                  <a:close/>
                  <a:moveTo>
                    <a:pt x="387" y="636"/>
                  </a:moveTo>
                  <a:lnTo>
                    <a:pt x="381" y="632"/>
                  </a:lnTo>
                  <a:lnTo>
                    <a:pt x="399" y="596"/>
                  </a:lnTo>
                  <a:lnTo>
                    <a:pt x="408" y="600"/>
                  </a:lnTo>
                  <a:lnTo>
                    <a:pt x="387" y="636"/>
                  </a:lnTo>
                  <a:close/>
                  <a:moveTo>
                    <a:pt x="430" y="555"/>
                  </a:moveTo>
                  <a:lnTo>
                    <a:pt x="422" y="553"/>
                  </a:lnTo>
                  <a:lnTo>
                    <a:pt x="443" y="515"/>
                  </a:lnTo>
                  <a:lnTo>
                    <a:pt x="449" y="519"/>
                  </a:lnTo>
                  <a:lnTo>
                    <a:pt x="430" y="555"/>
                  </a:lnTo>
                  <a:close/>
                  <a:moveTo>
                    <a:pt x="474" y="474"/>
                  </a:moveTo>
                  <a:lnTo>
                    <a:pt x="466" y="472"/>
                  </a:lnTo>
                  <a:lnTo>
                    <a:pt x="484" y="434"/>
                  </a:lnTo>
                  <a:lnTo>
                    <a:pt x="493" y="438"/>
                  </a:lnTo>
                  <a:lnTo>
                    <a:pt x="474" y="474"/>
                  </a:lnTo>
                  <a:close/>
                  <a:moveTo>
                    <a:pt x="511" y="391"/>
                  </a:moveTo>
                  <a:lnTo>
                    <a:pt x="503" y="389"/>
                  </a:lnTo>
                  <a:lnTo>
                    <a:pt x="516" y="349"/>
                  </a:lnTo>
                  <a:lnTo>
                    <a:pt x="524" y="351"/>
                  </a:lnTo>
                  <a:lnTo>
                    <a:pt x="511" y="391"/>
                  </a:lnTo>
                  <a:close/>
                  <a:moveTo>
                    <a:pt x="538" y="303"/>
                  </a:moveTo>
                  <a:lnTo>
                    <a:pt x="530" y="301"/>
                  </a:lnTo>
                  <a:lnTo>
                    <a:pt x="545" y="262"/>
                  </a:lnTo>
                  <a:lnTo>
                    <a:pt x="551" y="264"/>
                  </a:lnTo>
                  <a:lnTo>
                    <a:pt x="538" y="303"/>
                  </a:lnTo>
                  <a:close/>
                  <a:moveTo>
                    <a:pt x="568" y="216"/>
                  </a:moveTo>
                  <a:lnTo>
                    <a:pt x="559" y="214"/>
                  </a:lnTo>
                  <a:lnTo>
                    <a:pt x="572" y="175"/>
                  </a:lnTo>
                  <a:lnTo>
                    <a:pt x="580" y="177"/>
                  </a:lnTo>
                  <a:lnTo>
                    <a:pt x="568" y="216"/>
                  </a:lnTo>
                  <a:close/>
                  <a:moveTo>
                    <a:pt x="595" y="131"/>
                  </a:moveTo>
                  <a:lnTo>
                    <a:pt x="586" y="127"/>
                  </a:lnTo>
                  <a:lnTo>
                    <a:pt x="599" y="87"/>
                  </a:lnTo>
                  <a:lnTo>
                    <a:pt x="607" y="92"/>
                  </a:lnTo>
                  <a:lnTo>
                    <a:pt x="595" y="131"/>
                  </a:lnTo>
                  <a:close/>
                  <a:moveTo>
                    <a:pt x="624" y="44"/>
                  </a:moveTo>
                  <a:lnTo>
                    <a:pt x="615" y="40"/>
                  </a:lnTo>
                  <a:lnTo>
                    <a:pt x="628" y="0"/>
                  </a:lnTo>
                  <a:lnTo>
                    <a:pt x="636" y="4"/>
                  </a:lnTo>
                  <a:lnTo>
                    <a:pt x="624" y="44"/>
                  </a:ln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0" name="iṩḷïḓé">
              <a:extLst>
                <a:ext uri="{FF2B5EF4-FFF2-40B4-BE49-F238E27FC236}">
                  <a16:creationId xmlns:a16="http://schemas.microsoft.com/office/drawing/2014/main" xmlns="" id="{C2004851-B0EE-4842-A982-4900136D978C}"/>
                </a:ext>
              </a:extLst>
            </p:cNvPr>
            <p:cNvSpPr/>
            <p:nvPr/>
          </p:nvSpPr>
          <p:spPr bwMode="auto">
            <a:xfrm>
              <a:off x="4537075" y="3548063"/>
              <a:ext cx="53975" cy="1503363"/>
            </a:xfrm>
            <a:custGeom>
              <a:avLst/>
              <a:gdLst>
                <a:gd name="T0" fmla="*/ 25 w 34"/>
                <a:gd name="T1" fmla="*/ 947 h 947"/>
                <a:gd name="T2" fmla="*/ 23 w 34"/>
                <a:gd name="T3" fmla="*/ 914 h 947"/>
                <a:gd name="T4" fmla="*/ 32 w 34"/>
                <a:gd name="T5" fmla="*/ 914 h 947"/>
                <a:gd name="T6" fmla="*/ 34 w 34"/>
                <a:gd name="T7" fmla="*/ 947 h 947"/>
                <a:gd name="T8" fmla="*/ 25 w 34"/>
                <a:gd name="T9" fmla="*/ 947 h 947"/>
                <a:gd name="T10" fmla="*/ 23 w 34"/>
                <a:gd name="T11" fmla="*/ 864 h 947"/>
                <a:gd name="T12" fmla="*/ 21 w 34"/>
                <a:gd name="T13" fmla="*/ 822 h 947"/>
                <a:gd name="T14" fmla="*/ 29 w 34"/>
                <a:gd name="T15" fmla="*/ 822 h 947"/>
                <a:gd name="T16" fmla="*/ 32 w 34"/>
                <a:gd name="T17" fmla="*/ 864 h 947"/>
                <a:gd name="T18" fmla="*/ 23 w 34"/>
                <a:gd name="T19" fmla="*/ 864 h 947"/>
                <a:gd name="T20" fmla="*/ 21 w 34"/>
                <a:gd name="T21" fmla="*/ 773 h 947"/>
                <a:gd name="T22" fmla="*/ 19 w 34"/>
                <a:gd name="T23" fmla="*/ 731 h 947"/>
                <a:gd name="T24" fmla="*/ 27 w 34"/>
                <a:gd name="T25" fmla="*/ 731 h 947"/>
                <a:gd name="T26" fmla="*/ 29 w 34"/>
                <a:gd name="T27" fmla="*/ 773 h 947"/>
                <a:gd name="T28" fmla="*/ 21 w 34"/>
                <a:gd name="T29" fmla="*/ 773 h 947"/>
                <a:gd name="T30" fmla="*/ 17 w 34"/>
                <a:gd name="T31" fmla="*/ 681 h 947"/>
                <a:gd name="T32" fmla="*/ 17 w 34"/>
                <a:gd name="T33" fmla="*/ 640 h 947"/>
                <a:gd name="T34" fmla="*/ 25 w 34"/>
                <a:gd name="T35" fmla="*/ 640 h 947"/>
                <a:gd name="T36" fmla="*/ 25 w 34"/>
                <a:gd name="T37" fmla="*/ 681 h 947"/>
                <a:gd name="T38" fmla="*/ 17 w 34"/>
                <a:gd name="T39" fmla="*/ 681 h 947"/>
                <a:gd name="T40" fmla="*/ 15 w 34"/>
                <a:gd name="T41" fmla="*/ 590 h 947"/>
                <a:gd name="T42" fmla="*/ 15 w 34"/>
                <a:gd name="T43" fmla="*/ 548 h 947"/>
                <a:gd name="T44" fmla="*/ 23 w 34"/>
                <a:gd name="T45" fmla="*/ 548 h 947"/>
                <a:gd name="T46" fmla="*/ 23 w 34"/>
                <a:gd name="T47" fmla="*/ 590 h 947"/>
                <a:gd name="T48" fmla="*/ 15 w 34"/>
                <a:gd name="T49" fmla="*/ 590 h 947"/>
                <a:gd name="T50" fmla="*/ 13 w 34"/>
                <a:gd name="T51" fmla="*/ 498 h 947"/>
                <a:gd name="T52" fmla="*/ 13 w 34"/>
                <a:gd name="T53" fmla="*/ 457 h 947"/>
                <a:gd name="T54" fmla="*/ 21 w 34"/>
                <a:gd name="T55" fmla="*/ 457 h 947"/>
                <a:gd name="T56" fmla="*/ 21 w 34"/>
                <a:gd name="T57" fmla="*/ 498 h 947"/>
                <a:gd name="T58" fmla="*/ 13 w 34"/>
                <a:gd name="T59" fmla="*/ 498 h 947"/>
                <a:gd name="T60" fmla="*/ 11 w 34"/>
                <a:gd name="T61" fmla="*/ 407 h 947"/>
                <a:gd name="T62" fmla="*/ 9 w 34"/>
                <a:gd name="T63" fmla="*/ 366 h 947"/>
                <a:gd name="T64" fmla="*/ 17 w 34"/>
                <a:gd name="T65" fmla="*/ 366 h 947"/>
                <a:gd name="T66" fmla="*/ 19 w 34"/>
                <a:gd name="T67" fmla="*/ 407 h 947"/>
                <a:gd name="T68" fmla="*/ 11 w 34"/>
                <a:gd name="T69" fmla="*/ 407 h 947"/>
                <a:gd name="T70" fmla="*/ 9 w 34"/>
                <a:gd name="T71" fmla="*/ 316 h 947"/>
                <a:gd name="T72" fmla="*/ 7 w 34"/>
                <a:gd name="T73" fmla="*/ 274 h 947"/>
                <a:gd name="T74" fmla="*/ 15 w 34"/>
                <a:gd name="T75" fmla="*/ 274 h 947"/>
                <a:gd name="T76" fmla="*/ 17 w 34"/>
                <a:gd name="T77" fmla="*/ 316 h 947"/>
                <a:gd name="T78" fmla="*/ 9 w 34"/>
                <a:gd name="T79" fmla="*/ 316 h 947"/>
                <a:gd name="T80" fmla="*/ 7 w 34"/>
                <a:gd name="T81" fmla="*/ 224 h 947"/>
                <a:gd name="T82" fmla="*/ 5 w 34"/>
                <a:gd name="T83" fmla="*/ 183 h 947"/>
                <a:gd name="T84" fmla="*/ 13 w 34"/>
                <a:gd name="T85" fmla="*/ 183 h 947"/>
                <a:gd name="T86" fmla="*/ 15 w 34"/>
                <a:gd name="T87" fmla="*/ 224 h 947"/>
                <a:gd name="T88" fmla="*/ 7 w 34"/>
                <a:gd name="T89" fmla="*/ 224 h 947"/>
                <a:gd name="T90" fmla="*/ 2 w 34"/>
                <a:gd name="T91" fmla="*/ 133 h 947"/>
                <a:gd name="T92" fmla="*/ 2 w 34"/>
                <a:gd name="T93" fmla="*/ 91 h 947"/>
                <a:gd name="T94" fmla="*/ 11 w 34"/>
                <a:gd name="T95" fmla="*/ 91 h 947"/>
                <a:gd name="T96" fmla="*/ 11 w 34"/>
                <a:gd name="T97" fmla="*/ 133 h 947"/>
                <a:gd name="T98" fmla="*/ 2 w 34"/>
                <a:gd name="T99" fmla="*/ 133 h 947"/>
                <a:gd name="T100" fmla="*/ 0 w 34"/>
                <a:gd name="T101" fmla="*/ 42 h 947"/>
                <a:gd name="T102" fmla="*/ 0 w 34"/>
                <a:gd name="T103" fmla="*/ 0 h 947"/>
                <a:gd name="T104" fmla="*/ 9 w 34"/>
                <a:gd name="T105" fmla="*/ 0 h 947"/>
                <a:gd name="T106" fmla="*/ 9 w 34"/>
                <a:gd name="T107" fmla="*/ 42 h 947"/>
                <a:gd name="T108" fmla="*/ 0 w 34"/>
                <a:gd name="T109" fmla="*/ 42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4" h="947">
                  <a:moveTo>
                    <a:pt x="25" y="947"/>
                  </a:moveTo>
                  <a:lnTo>
                    <a:pt x="23" y="914"/>
                  </a:lnTo>
                  <a:lnTo>
                    <a:pt x="32" y="914"/>
                  </a:lnTo>
                  <a:lnTo>
                    <a:pt x="34" y="947"/>
                  </a:lnTo>
                  <a:lnTo>
                    <a:pt x="25" y="947"/>
                  </a:lnTo>
                  <a:close/>
                  <a:moveTo>
                    <a:pt x="23" y="864"/>
                  </a:moveTo>
                  <a:lnTo>
                    <a:pt x="21" y="822"/>
                  </a:lnTo>
                  <a:lnTo>
                    <a:pt x="29" y="822"/>
                  </a:lnTo>
                  <a:lnTo>
                    <a:pt x="32" y="864"/>
                  </a:lnTo>
                  <a:lnTo>
                    <a:pt x="23" y="864"/>
                  </a:lnTo>
                  <a:close/>
                  <a:moveTo>
                    <a:pt x="21" y="773"/>
                  </a:moveTo>
                  <a:lnTo>
                    <a:pt x="19" y="731"/>
                  </a:lnTo>
                  <a:lnTo>
                    <a:pt x="27" y="731"/>
                  </a:lnTo>
                  <a:lnTo>
                    <a:pt x="29" y="773"/>
                  </a:lnTo>
                  <a:lnTo>
                    <a:pt x="21" y="773"/>
                  </a:lnTo>
                  <a:close/>
                  <a:moveTo>
                    <a:pt x="17" y="681"/>
                  </a:moveTo>
                  <a:lnTo>
                    <a:pt x="17" y="640"/>
                  </a:lnTo>
                  <a:lnTo>
                    <a:pt x="25" y="640"/>
                  </a:lnTo>
                  <a:lnTo>
                    <a:pt x="25" y="681"/>
                  </a:lnTo>
                  <a:lnTo>
                    <a:pt x="17" y="681"/>
                  </a:lnTo>
                  <a:close/>
                  <a:moveTo>
                    <a:pt x="15" y="590"/>
                  </a:moveTo>
                  <a:lnTo>
                    <a:pt x="15" y="548"/>
                  </a:lnTo>
                  <a:lnTo>
                    <a:pt x="23" y="548"/>
                  </a:lnTo>
                  <a:lnTo>
                    <a:pt x="23" y="590"/>
                  </a:lnTo>
                  <a:lnTo>
                    <a:pt x="15" y="590"/>
                  </a:lnTo>
                  <a:close/>
                  <a:moveTo>
                    <a:pt x="13" y="498"/>
                  </a:moveTo>
                  <a:lnTo>
                    <a:pt x="13" y="457"/>
                  </a:lnTo>
                  <a:lnTo>
                    <a:pt x="21" y="457"/>
                  </a:lnTo>
                  <a:lnTo>
                    <a:pt x="21" y="498"/>
                  </a:lnTo>
                  <a:lnTo>
                    <a:pt x="13" y="498"/>
                  </a:lnTo>
                  <a:close/>
                  <a:moveTo>
                    <a:pt x="11" y="407"/>
                  </a:moveTo>
                  <a:lnTo>
                    <a:pt x="9" y="366"/>
                  </a:lnTo>
                  <a:lnTo>
                    <a:pt x="17" y="366"/>
                  </a:lnTo>
                  <a:lnTo>
                    <a:pt x="19" y="407"/>
                  </a:lnTo>
                  <a:lnTo>
                    <a:pt x="11" y="407"/>
                  </a:lnTo>
                  <a:close/>
                  <a:moveTo>
                    <a:pt x="9" y="316"/>
                  </a:moveTo>
                  <a:lnTo>
                    <a:pt x="7" y="274"/>
                  </a:lnTo>
                  <a:lnTo>
                    <a:pt x="15" y="274"/>
                  </a:lnTo>
                  <a:lnTo>
                    <a:pt x="17" y="316"/>
                  </a:lnTo>
                  <a:lnTo>
                    <a:pt x="9" y="316"/>
                  </a:lnTo>
                  <a:close/>
                  <a:moveTo>
                    <a:pt x="7" y="224"/>
                  </a:moveTo>
                  <a:lnTo>
                    <a:pt x="5" y="183"/>
                  </a:lnTo>
                  <a:lnTo>
                    <a:pt x="13" y="183"/>
                  </a:lnTo>
                  <a:lnTo>
                    <a:pt x="15" y="224"/>
                  </a:lnTo>
                  <a:lnTo>
                    <a:pt x="7" y="224"/>
                  </a:lnTo>
                  <a:close/>
                  <a:moveTo>
                    <a:pt x="2" y="133"/>
                  </a:moveTo>
                  <a:lnTo>
                    <a:pt x="2" y="91"/>
                  </a:lnTo>
                  <a:lnTo>
                    <a:pt x="11" y="91"/>
                  </a:lnTo>
                  <a:lnTo>
                    <a:pt x="11" y="133"/>
                  </a:lnTo>
                  <a:lnTo>
                    <a:pt x="2" y="133"/>
                  </a:lnTo>
                  <a:close/>
                  <a:moveTo>
                    <a:pt x="0" y="42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1" name="ïš1iḑè">
              <a:extLst>
                <a:ext uri="{FF2B5EF4-FFF2-40B4-BE49-F238E27FC236}">
                  <a16:creationId xmlns:a16="http://schemas.microsoft.com/office/drawing/2014/main" xmlns="" id="{1C49D09D-5DC7-4864-8E36-034AA49662E3}"/>
                </a:ext>
              </a:extLst>
            </p:cNvPr>
            <p:cNvSpPr/>
            <p:nvPr/>
          </p:nvSpPr>
          <p:spPr bwMode="auto">
            <a:xfrm>
              <a:off x="4313238" y="3324226"/>
              <a:ext cx="498475" cy="701675"/>
            </a:xfrm>
            <a:custGeom>
              <a:avLst/>
              <a:gdLst>
                <a:gd name="T0" fmla="*/ 22 w 151"/>
                <a:gd name="T1" fmla="*/ 1 h 213"/>
                <a:gd name="T2" fmla="*/ 17 w 151"/>
                <a:gd name="T3" fmla="*/ 0 h 213"/>
                <a:gd name="T4" fmla="*/ 17 w 151"/>
                <a:gd name="T5" fmla="*/ 1 h 213"/>
                <a:gd name="T6" fmla="*/ 16 w 151"/>
                <a:gd name="T7" fmla="*/ 1 h 213"/>
                <a:gd name="T8" fmla="*/ 15 w 151"/>
                <a:gd name="T9" fmla="*/ 1 h 213"/>
                <a:gd name="T10" fmla="*/ 14 w 151"/>
                <a:gd name="T11" fmla="*/ 2 h 213"/>
                <a:gd name="T12" fmla="*/ 13 w 151"/>
                <a:gd name="T13" fmla="*/ 2 h 213"/>
                <a:gd name="T14" fmla="*/ 12 w 151"/>
                <a:gd name="T15" fmla="*/ 2 h 213"/>
                <a:gd name="T16" fmla="*/ 11 w 151"/>
                <a:gd name="T17" fmla="*/ 2 h 213"/>
                <a:gd name="T18" fmla="*/ 11 w 151"/>
                <a:gd name="T19" fmla="*/ 3 h 213"/>
                <a:gd name="T20" fmla="*/ 10 w 151"/>
                <a:gd name="T21" fmla="*/ 3 h 213"/>
                <a:gd name="T22" fmla="*/ 9 w 151"/>
                <a:gd name="T23" fmla="*/ 3 h 213"/>
                <a:gd name="T24" fmla="*/ 8 w 151"/>
                <a:gd name="T25" fmla="*/ 4 h 213"/>
                <a:gd name="T26" fmla="*/ 7 w 151"/>
                <a:gd name="T27" fmla="*/ 4 h 213"/>
                <a:gd name="T28" fmla="*/ 6 w 151"/>
                <a:gd name="T29" fmla="*/ 4 h 213"/>
                <a:gd name="T30" fmla="*/ 5 w 151"/>
                <a:gd name="T31" fmla="*/ 4 h 213"/>
                <a:gd name="T32" fmla="*/ 0 w 151"/>
                <a:gd name="T33" fmla="*/ 15 h 213"/>
                <a:gd name="T34" fmla="*/ 9 w 151"/>
                <a:gd name="T35" fmla="*/ 144 h 213"/>
                <a:gd name="T36" fmla="*/ 26 w 151"/>
                <a:gd name="T37" fmla="*/ 188 h 213"/>
                <a:gd name="T38" fmla="*/ 26 w 151"/>
                <a:gd name="T39" fmla="*/ 188 h 213"/>
                <a:gd name="T40" fmla="*/ 27 w 151"/>
                <a:gd name="T41" fmla="*/ 188 h 213"/>
                <a:gd name="T42" fmla="*/ 27 w 151"/>
                <a:gd name="T43" fmla="*/ 187 h 213"/>
                <a:gd name="T44" fmla="*/ 28 w 151"/>
                <a:gd name="T45" fmla="*/ 187 h 213"/>
                <a:gd name="T46" fmla="*/ 28 w 151"/>
                <a:gd name="T47" fmla="*/ 187 h 213"/>
                <a:gd name="T48" fmla="*/ 28 w 151"/>
                <a:gd name="T49" fmla="*/ 187 h 213"/>
                <a:gd name="T50" fmla="*/ 29 w 151"/>
                <a:gd name="T51" fmla="*/ 187 h 213"/>
                <a:gd name="T52" fmla="*/ 29 w 151"/>
                <a:gd name="T53" fmla="*/ 187 h 213"/>
                <a:gd name="T54" fmla="*/ 30 w 151"/>
                <a:gd name="T55" fmla="*/ 187 h 213"/>
                <a:gd name="T56" fmla="*/ 30 w 151"/>
                <a:gd name="T57" fmla="*/ 186 h 213"/>
                <a:gd name="T58" fmla="*/ 31 w 151"/>
                <a:gd name="T59" fmla="*/ 186 h 213"/>
                <a:gd name="T60" fmla="*/ 31 w 151"/>
                <a:gd name="T61" fmla="*/ 186 h 213"/>
                <a:gd name="T62" fmla="*/ 32 w 151"/>
                <a:gd name="T63" fmla="*/ 186 h 213"/>
                <a:gd name="T64" fmla="*/ 32 w 151"/>
                <a:gd name="T65" fmla="*/ 186 h 213"/>
                <a:gd name="T66" fmla="*/ 32 w 151"/>
                <a:gd name="T67" fmla="*/ 186 h 213"/>
                <a:gd name="T68" fmla="*/ 33 w 151"/>
                <a:gd name="T69" fmla="*/ 186 h 213"/>
                <a:gd name="T70" fmla="*/ 33 w 151"/>
                <a:gd name="T71" fmla="*/ 185 h 213"/>
                <a:gd name="T72" fmla="*/ 34 w 151"/>
                <a:gd name="T73" fmla="*/ 185 h 213"/>
                <a:gd name="T74" fmla="*/ 34 w 151"/>
                <a:gd name="T75" fmla="*/ 185 h 213"/>
                <a:gd name="T76" fmla="*/ 35 w 151"/>
                <a:gd name="T77" fmla="*/ 185 h 213"/>
                <a:gd name="T78" fmla="*/ 35 w 151"/>
                <a:gd name="T79" fmla="*/ 185 h 213"/>
                <a:gd name="T80" fmla="*/ 35 w 151"/>
                <a:gd name="T81" fmla="*/ 185 h 213"/>
                <a:gd name="T82" fmla="*/ 36 w 151"/>
                <a:gd name="T83" fmla="*/ 185 h 213"/>
                <a:gd name="T84" fmla="*/ 36 w 151"/>
                <a:gd name="T85" fmla="*/ 184 h 213"/>
                <a:gd name="T86" fmla="*/ 37 w 151"/>
                <a:gd name="T87" fmla="*/ 184 h 213"/>
                <a:gd name="T88" fmla="*/ 37 w 151"/>
                <a:gd name="T89" fmla="*/ 184 h 213"/>
                <a:gd name="T90" fmla="*/ 38 w 151"/>
                <a:gd name="T91" fmla="*/ 184 h 213"/>
                <a:gd name="T92" fmla="*/ 38 w 151"/>
                <a:gd name="T93" fmla="*/ 184 h 213"/>
                <a:gd name="T94" fmla="*/ 38 w 151"/>
                <a:gd name="T95" fmla="*/ 184 h 213"/>
                <a:gd name="T96" fmla="*/ 39 w 151"/>
                <a:gd name="T97" fmla="*/ 184 h 213"/>
                <a:gd name="T98" fmla="*/ 39 w 151"/>
                <a:gd name="T99" fmla="*/ 183 h 213"/>
                <a:gd name="T100" fmla="*/ 132 w 151"/>
                <a:gd name="T101" fmla="*/ 212 h 213"/>
                <a:gd name="T102" fmla="*/ 137 w 151"/>
                <a:gd name="T103" fmla="*/ 212 h 213"/>
                <a:gd name="T104" fmla="*/ 151 w 151"/>
                <a:gd name="T105" fmla="*/ 198 h 213"/>
                <a:gd name="T106" fmla="*/ 142 w 151"/>
                <a:gd name="T107" fmla="*/ 69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213">
                  <a:moveTo>
                    <a:pt x="142" y="69"/>
                  </a:moveTo>
                  <a:cubicBezTo>
                    <a:pt x="22" y="1"/>
                    <a:pt x="22" y="1"/>
                    <a:pt x="22" y="1"/>
                  </a:cubicBezTo>
                  <a:cubicBezTo>
                    <a:pt x="21" y="0"/>
                    <a:pt x="19" y="0"/>
                    <a:pt x="18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2" y="5"/>
                    <a:pt x="0" y="9"/>
                    <a:pt x="0" y="15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3"/>
                    <a:pt x="4" y="141"/>
                    <a:pt x="9" y="144"/>
                  </a:cubicBezTo>
                  <a:cubicBezTo>
                    <a:pt x="26" y="154"/>
                    <a:pt x="26" y="154"/>
                    <a:pt x="26" y="154"/>
                  </a:cubicBezTo>
                  <a:cubicBezTo>
                    <a:pt x="26" y="188"/>
                    <a:pt x="26" y="188"/>
                    <a:pt x="26" y="188"/>
                  </a:cubicBezTo>
                  <a:cubicBezTo>
                    <a:pt x="26" y="187"/>
                    <a:pt x="26" y="187"/>
                    <a:pt x="26" y="187"/>
                  </a:cubicBezTo>
                  <a:cubicBezTo>
                    <a:pt x="26" y="188"/>
                    <a:pt x="26" y="188"/>
                    <a:pt x="26" y="188"/>
                  </a:cubicBezTo>
                  <a:cubicBezTo>
                    <a:pt x="27" y="187"/>
                    <a:pt x="27" y="187"/>
                    <a:pt x="27" y="187"/>
                  </a:cubicBezTo>
                  <a:cubicBezTo>
                    <a:pt x="27" y="188"/>
                    <a:pt x="27" y="188"/>
                    <a:pt x="27" y="188"/>
                  </a:cubicBezTo>
                  <a:cubicBezTo>
                    <a:pt x="27" y="187"/>
                    <a:pt x="27" y="187"/>
                    <a:pt x="27" y="187"/>
                  </a:cubicBezTo>
                  <a:cubicBezTo>
                    <a:pt x="27" y="187"/>
                    <a:pt x="27" y="187"/>
                    <a:pt x="27" y="187"/>
                  </a:cubicBezTo>
                  <a:cubicBezTo>
                    <a:pt x="28" y="187"/>
                    <a:pt x="28" y="187"/>
                    <a:pt x="28" y="187"/>
                  </a:cubicBezTo>
                  <a:cubicBezTo>
                    <a:pt x="28" y="187"/>
                    <a:pt x="28" y="187"/>
                    <a:pt x="28" y="187"/>
                  </a:cubicBezTo>
                  <a:cubicBezTo>
                    <a:pt x="28" y="187"/>
                    <a:pt x="28" y="187"/>
                    <a:pt x="28" y="187"/>
                  </a:cubicBezTo>
                  <a:cubicBezTo>
                    <a:pt x="28" y="187"/>
                    <a:pt x="28" y="187"/>
                    <a:pt x="28" y="187"/>
                  </a:cubicBezTo>
                  <a:cubicBezTo>
                    <a:pt x="28" y="187"/>
                    <a:pt x="28" y="187"/>
                    <a:pt x="28" y="187"/>
                  </a:cubicBezTo>
                  <a:cubicBezTo>
                    <a:pt x="28" y="187"/>
                    <a:pt x="28" y="187"/>
                    <a:pt x="28" y="187"/>
                  </a:cubicBezTo>
                  <a:cubicBezTo>
                    <a:pt x="29" y="187"/>
                    <a:pt x="29" y="187"/>
                    <a:pt x="29" y="187"/>
                  </a:cubicBezTo>
                  <a:cubicBezTo>
                    <a:pt x="29" y="187"/>
                    <a:pt x="29" y="187"/>
                    <a:pt x="29" y="187"/>
                  </a:cubicBezTo>
                  <a:cubicBezTo>
                    <a:pt x="29" y="186"/>
                    <a:pt x="29" y="186"/>
                    <a:pt x="29" y="186"/>
                  </a:cubicBezTo>
                  <a:cubicBezTo>
                    <a:pt x="29" y="187"/>
                    <a:pt x="29" y="187"/>
                    <a:pt x="29" y="187"/>
                  </a:cubicBezTo>
                  <a:cubicBezTo>
                    <a:pt x="30" y="186"/>
                    <a:pt x="30" y="186"/>
                    <a:pt x="30" y="186"/>
                  </a:cubicBezTo>
                  <a:cubicBezTo>
                    <a:pt x="30" y="187"/>
                    <a:pt x="30" y="187"/>
                    <a:pt x="30" y="187"/>
                  </a:cubicBezTo>
                  <a:cubicBezTo>
                    <a:pt x="30" y="186"/>
                    <a:pt x="30" y="186"/>
                    <a:pt x="30" y="186"/>
                  </a:cubicBezTo>
                  <a:cubicBezTo>
                    <a:pt x="30" y="186"/>
                    <a:pt x="30" y="186"/>
                    <a:pt x="30" y="186"/>
                  </a:cubicBezTo>
                  <a:cubicBezTo>
                    <a:pt x="31" y="186"/>
                    <a:pt x="31" y="186"/>
                    <a:pt x="31" y="186"/>
                  </a:cubicBezTo>
                  <a:cubicBezTo>
                    <a:pt x="31" y="186"/>
                    <a:pt x="31" y="186"/>
                    <a:pt x="31" y="186"/>
                  </a:cubicBezTo>
                  <a:cubicBezTo>
                    <a:pt x="31" y="186"/>
                    <a:pt x="31" y="186"/>
                    <a:pt x="31" y="186"/>
                  </a:cubicBezTo>
                  <a:cubicBezTo>
                    <a:pt x="31" y="186"/>
                    <a:pt x="31" y="186"/>
                    <a:pt x="31" y="186"/>
                  </a:cubicBezTo>
                  <a:cubicBezTo>
                    <a:pt x="32" y="186"/>
                    <a:pt x="32" y="186"/>
                    <a:pt x="32" y="186"/>
                  </a:cubicBezTo>
                  <a:cubicBezTo>
                    <a:pt x="32" y="186"/>
                    <a:pt x="32" y="186"/>
                    <a:pt x="32" y="186"/>
                  </a:cubicBezTo>
                  <a:cubicBezTo>
                    <a:pt x="32" y="186"/>
                    <a:pt x="32" y="186"/>
                    <a:pt x="32" y="186"/>
                  </a:cubicBezTo>
                  <a:cubicBezTo>
                    <a:pt x="32" y="186"/>
                    <a:pt x="32" y="186"/>
                    <a:pt x="32" y="186"/>
                  </a:cubicBezTo>
                  <a:cubicBezTo>
                    <a:pt x="32" y="185"/>
                    <a:pt x="32" y="185"/>
                    <a:pt x="32" y="185"/>
                  </a:cubicBezTo>
                  <a:cubicBezTo>
                    <a:pt x="32" y="186"/>
                    <a:pt x="32" y="186"/>
                    <a:pt x="32" y="186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3" y="186"/>
                    <a:pt x="33" y="186"/>
                    <a:pt x="33" y="186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4" y="185"/>
                    <a:pt x="34" y="185"/>
                    <a:pt x="34" y="185"/>
                  </a:cubicBezTo>
                  <a:cubicBezTo>
                    <a:pt x="34" y="185"/>
                    <a:pt x="34" y="185"/>
                    <a:pt x="34" y="185"/>
                  </a:cubicBezTo>
                  <a:cubicBezTo>
                    <a:pt x="34" y="185"/>
                    <a:pt x="34" y="185"/>
                    <a:pt x="34" y="185"/>
                  </a:cubicBezTo>
                  <a:cubicBezTo>
                    <a:pt x="34" y="185"/>
                    <a:pt x="34" y="185"/>
                    <a:pt x="34" y="185"/>
                  </a:cubicBezTo>
                  <a:cubicBezTo>
                    <a:pt x="35" y="185"/>
                    <a:pt x="35" y="185"/>
                    <a:pt x="35" y="185"/>
                  </a:cubicBezTo>
                  <a:cubicBezTo>
                    <a:pt x="35" y="185"/>
                    <a:pt x="35" y="185"/>
                    <a:pt x="35" y="185"/>
                  </a:cubicBezTo>
                  <a:cubicBezTo>
                    <a:pt x="35" y="185"/>
                    <a:pt x="35" y="185"/>
                    <a:pt x="35" y="185"/>
                  </a:cubicBezTo>
                  <a:cubicBezTo>
                    <a:pt x="35" y="185"/>
                    <a:pt x="35" y="185"/>
                    <a:pt x="35" y="185"/>
                  </a:cubicBezTo>
                  <a:cubicBezTo>
                    <a:pt x="35" y="184"/>
                    <a:pt x="35" y="184"/>
                    <a:pt x="35" y="184"/>
                  </a:cubicBezTo>
                  <a:cubicBezTo>
                    <a:pt x="35" y="185"/>
                    <a:pt x="35" y="185"/>
                    <a:pt x="35" y="185"/>
                  </a:cubicBezTo>
                  <a:cubicBezTo>
                    <a:pt x="36" y="184"/>
                    <a:pt x="36" y="184"/>
                    <a:pt x="36" y="184"/>
                  </a:cubicBezTo>
                  <a:cubicBezTo>
                    <a:pt x="36" y="185"/>
                    <a:pt x="36" y="185"/>
                    <a:pt x="36" y="185"/>
                  </a:cubicBezTo>
                  <a:cubicBezTo>
                    <a:pt x="36" y="184"/>
                    <a:pt x="36" y="184"/>
                    <a:pt x="36" y="184"/>
                  </a:cubicBezTo>
                  <a:cubicBezTo>
                    <a:pt x="36" y="184"/>
                    <a:pt x="36" y="184"/>
                    <a:pt x="36" y="184"/>
                  </a:cubicBezTo>
                  <a:cubicBezTo>
                    <a:pt x="37" y="184"/>
                    <a:pt x="37" y="184"/>
                    <a:pt x="37" y="184"/>
                  </a:cubicBezTo>
                  <a:cubicBezTo>
                    <a:pt x="37" y="184"/>
                    <a:pt x="37" y="184"/>
                    <a:pt x="37" y="184"/>
                  </a:cubicBezTo>
                  <a:cubicBezTo>
                    <a:pt x="37" y="184"/>
                    <a:pt x="37" y="184"/>
                    <a:pt x="37" y="184"/>
                  </a:cubicBezTo>
                  <a:cubicBezTo>
                    <a:pt x="37" y="184"/>
                    <a:pt x="37" y="184"/>
                    <a:pt x="37" y="184"/>
                  </a:cubicBezTo>
                  <a:cubicBezTo>
                    <a:pt x="38" y="184"/>
                    <a:pt x="38" y="184"/>
                    <a:pt x="38" y="184"/>
                  </a:cubicBezTo>
                  <a:cubicBezTo>
                    <a:pt x="38" y="184"/>
                    <a:pt x="38" y="184"/>
                    <a:pt x="38" y="184"/>
                  </a:cubicBezTo>
                  <a:cubicBezTo>
                    <a:pt x="38" y="184"/>
                    <a:pt x="38" y="184"/>
                    <a:pt x="38" y="184"/>
                  </a:cubicBezTo>
                  <a:cubicBezTo>
                    <a:pt x="38" y="184"/>
                    <a:pt x="38" y="184"/>
                    <a:pt x="38" y="184"/>
                  </a:cubicBezTo>
                  <a:cubicBezTo>
                    <a:pt x="38" y="183"/>
                    <a:pt x="38" y="183"/>
                    <a:pt x="38" y="183"/>
                  </a:cubicBezTo>
                  <a:cubicBezTo>
                    <a:pt x="38" y="184"/>
                    <a:pt x="38" y="184"/>
                    <a:pt x="38" y="184"/>
                  </a:cubicBezTo>
                  <a:cubicBezTo>
                    <a:pt x="39" y="183"/>
                    <a:pt x="39" y="183"/>
                    <a:pt x="39" y="183"/>
                  </a:cubicBezTo>
                  <a:cubicBezTo>
                    <a:pt x="39" y="184"/>
                    <a:pt x="39" y="184"/>
                    <a:pt x="39" y="184"/>
                  </a:cubicBezTo>
                  <a:cubicBezTo>
                    <a:pt x="39" y="183"/>
                    <a:pt x="39" y="183"/>
                    <a:pt x="39" y="183"/>
                  </a:cubicBezTo>
                  <a:cubicBezTo>
                    <a:pt x="39" y="183"/>
                    <a:pt x="39" y="183"/>
                    <a:pt x="39" y="183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132" y="212"/>
                    <a:pt x="132" y="212"/>
                    <a:pt x="132" y="212"/>
                  </a:cubicBezTo>
                  <a:cubicBezTo>
                    <a:pt x="134" y="213"/>
                    <a:pt x="135" y="213"/>
                    <a:pt x="136" y="212"/>
                  </a:cubicBezTo>
                  <a:cubicBezTo>
                    <a:pt x="137" y="212"/>
                    <a:pt x="137" y="212"/>
                    <a:pt x="137" y="212"/>
                  </a:cubicBezTo>
                  <a:cubicBezTo>
                    <a:pt x="137" y="212"/>
                    <a:pt x="137" y="212"/>
                    <a:pt x="137" y="212"/>
                  </a:cubicBezTo>
                  <a:cubicBezTo>
                    <a:pt x="146" y="209"/>
                    <a:pt x="151" y="209"/>
                    <a:pt x="151" y="198"/>
                  </a:cubicBezTo>
                  <a:cubicBezTo>
                    <a:pt x="151" y="88"/>
                    <a:pt x="151" y="88"/>
                    <a:pt x="151" y="88"/>
                  </a:cubicBezTo>
                  <a:cubicBezTo>
                    <a:pt x="151" y="80"/>
                    <a:pt x="147" y="71"/>
                    <a:pt x="142" y="69"/>
                  </a:cubicBez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2" name="í$ļîḍe">
              <a:extLst>
                <a:ext uri="{FF2B5EF4-FFF2-40B4-BE49-F238E27FC236}">
                  <a16:creationId xmlns:a16="http://schemas.microsoft.com/office/drawing/2014/main" xmlns="" id="{F9F88561-D8EA-4489-A2DE-AA42DB460EC2}"/>
                </a:ext>
              </a:extLst>
            </p:cNvPr>
            <p:cNvSpPr/>
            <p:nvPr/>
          </p:nvSpPr>
          <p:spPr bwMode="auto">
            <a:xfrm>
              <a:off x="4313238" y="3333751"/>
              <a:ext cx="465138" cy="698500"/>
            </a:xfrm>
            <a:custGeom>
              <a:avLst/>
              <a:gdLst>
                <a:gd name="T0" fmla="*/ 132 w 141"/>
                <a:gd name="T1" fmla="*/ 70 h 212"/>
                <a:gd name="T2" fmla="*/ 9 w 141"/>
                <a:gd name="T3" fmla="*/ 2 h 212"/>
                <a:gd name="T4" fmla="*/ 0 w 141"/>
                <a:gd name="T5" fmla="*/ 12 h 212"/>
                <a:gd name="T6" fmla="*/ 0 w 141"/>
                <a:gd name="T7" fmla="*/ 121 h 212"/>
                <a:gd name="T8" fmla="*/ 9 w 141"/>
                <a:gd name="T9" fmla="*/ 141 h 212"/>
                <a:gd name="T10" fmla="*/ 26 w 141"/>
                <a:gd name="T11" fmla="*/ 151 h 212"/>
                <a:gd name="T12" fmla="*/ 26 w 141"/>
                <a:gd name="T13" fmla="*/ 185 h 212"/>
                <a:gd name="T14" fmla="*/ 48 w 141"/>
                <a:gd name="T15" fmla="*/ 165 h 212"/>
                <a:gd name="T16" fmla="*/ 132 w 141"/>
                <a:gd name="T17" fmla="*/ 209 h 212"/>
                <a:gd name="T18" fmla="*/ 141 w 141"/>
                <a:gd name="T19" fmla="*/ 199 h 212"/>
                <a:gd name="T20" fmla="*/ 141 w 141"/>
                <a:gd name="T21" fmla="*/ 90 h 212"/>
                <a:gd name="T22" fmla="*/ 132 w 141"/>
                <a:gd name="T23" fmla="*/ 7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1" h="212">
                  <a:moveTo>
                    <a:pt x="132" y="70"/>
                  </a:moveTo>
                  <a:cubicBezTo>
                    <a:pt x="9" y="2"/>
                    <a:pt x="9" y="2"/>
                    <a:pt x="9" y="2"/>
                  </a:cubicBezTo>
                  <a:cubicBezTo>
                    <a:pt x="4" y="0"/>
                    <a:pt x="0" y="4"/>
                    <a:pt x="0" y="12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30"/>
                    <a:pt x="4" y="138"/>
                    <a:pt x="9" y="14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6" y="185"/>
                    <a:pt x="26" y="185"/>
                    <a:pt x="26" y="185"/>
                  </a:cubicBezTo>
                  <a:cubicBezTo>
                    <a:pt x="48" y="165"/>
                    <a:pt x="48" y="165"/>
                    <a:pt x="48" y="165"/>
                  </a:cubicBezTo>
                  <a:cubicBezTo>
                    <a:pt x="132" y="209"/>
                    <a:pt x="132" y="209"/>
                    <a:pt x="132" y="209"/>
                  </a:cubicBezTo>
                  <a:cubicBezTo>
                    <a:pt x="137" y="212"/>
                    <a:pt x="141" y="207"/>
                    <a:pt x="141" y="199"/>
                  </a:cubicBezTo>
                  <a:cubicBezTo>
                    <a:pt x="141" y="90"/>
                    <a:pt x="141" y="90"/>
                    <a:pt x="141" y="90"/>
                  </a:cubicBezTo>
                  <a:cubicBezTo>
                    <a:pt x="141" y="82"/>
                    <a:pt x="137" y="73"/>
                    <a:pt x="132" y="70"/>
                  </a:cubicBez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3" name="iṥļíḓê">
              <a:extLst>
                <a:ext uri="{FF2B5EF4-FFF2-40B4-BE49-F238E27FC236}">
                  <a16:creationId xmlns:a16="http://schemas.microsoft.com/office/drawing/2014/main" xmlns="" id="{EA5799FA-FD9E-477E-AAAB-2D1CF6501B95}"/>
                </a:ext>
              </a:extLst>
            </p:cNvPr>
            <p:cNvSpPr/>
            <p:nvPr/>
          </p:nvSpPr>
          <p:spPr bwMode="auto">
            <a:xfrm>
              <a:off x="4435475" y="3609976"/>
              <a:ext cx="30163" cy="63500"/>
            </a:xfrm>
            <a:custGeom>
              <a:avLst/>
              <a:gdLst>
                <a:gd name="T0" fmla="*/ 9 w 9"/>
                <a:gd name="T1" fmla="*/ 12 h 19"/>
                <a:gd name="T2" fmla="*/ 4 w 9"/>
                <a:gd name="T3" fmla="*/ 18 h 19"/>
                <a:gd name="T4" fmla="*/ 0 w 9"/>
                <a:gd name="T5" fmla="*/ 7 h 19"/>
                <a:gd name="T6" fmla="*/ 4 w 9"/>
                <a:gd name="T7" fmla="*/ 2 h 19"/>
                <a:gd name="T8" fmla="*/ 9 w 9"/>
                <a:gd name="T9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9">
                  <a:moveTo>
                    <a:pt x="9" y="12"/>
                  </a:moveTo>
                  <a:cubicBezTo>
                    <a:pt x="9" y="17"/>
                    <a:pt x="7" y="19"/>
                    <a:pt x="4" y="18"/>
                  </a:cubicBezTo>
                  <a:cubicBezTo>
                    <a:pt x="2" y="16"/>
                    <a:pt x="0" y="11"/>
                    <a:pt x="0" y="7"/>
                  </a:cubicBezTo>
                  <a:cubicBezTo>
                    <a:pt x="0" y="3"/>
                    <a:pt x="2" y="0"/>
                    <a:pt x="4" y="2"/>
                  </a:cubicBezTo>
                  <a:cubicBezTo>
                    <a:pt x="7" y="3"/>
                    <a:pt x="9" y="8"/>
                    <a:pt x="9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4" name="ïṣliḍè">
              <a:extLst>
                <a:ext uri="{FF2B5EF4-FFF2-40B4-BE49-F238E27FC236}">
                  <a16:creationId xmlns:a16="http://schemas.microsoft.com/office/drawing/2014/main" xmlns="" id="{2B9E0C6D-2C7B-451F-BAFE-8BF1E6A8879C}"/>
                </a:ext>
              </a:extLst>
            </p:cNvPr>
            <p:cNvSpPr/>
            <p:nvPr/>
          </p:nvSpPr>
          <p:spPr bwMode="auto">
            <a:xfrm>
              <a:off x="4521200" y="3663951"/>
              <a:ext cx="30163" cy="61913"/>
            </a:xfrm>
            <a:custGeom>
              <a:avLst/>
              <a:gdLst>
                <a:gd name="T0" fmla="*/ 9 w 9"/>
                <a:gd name="T1" fmla="*/ 12 h 19"/>
                <a:gd name="T2" fmla="*/ 5 w 9"/>
                <a:gd name="T3" fmla="*/ 17 h 19"/>
                <a:gd name="T4" fmla="*/ 0 w 9"/>
                <a:gd name="T5" fmla="*/ 7 h 19"/>
                <a:gd name="T6" fmla="*/ 5 w 9"/>
                <a:gd name="T7" fmla="*/ 2 h 19"/>
                <a:gd name="T8" fmla="*/ 9 w 9"/>
                <a:gd name="T9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9">
                  <a:moveTo>
                    <a:pt x="9" y="12"/>
                  </a:moveTo>
                  <a:cubicBezTo>
                    <a:pt x="9" y="17"/>
                    <a:pt x="7" y="19"/>
                    <a:pt x="5" y="17"/>
                  </a:cubicBezTo>
                  <a:cubicBezTo>
                    <a:pt x="2" y="16"/>
                    <a:pt x="0" y="11"/>
                    <a:pt x="0" y="7"/>
                  </a:cubicBezTo>
                  <a:cubicBezTo>
                    <a:pt x="0" y="3"/>
                    <a:pt x="2" y="0"/>
                    <a:pt x="5" y="2"/>
                  </a:cubicBezTo>
                  <a:cubicBezTo>
                    <a:pt x="7" y="3"/>
                    <a:pt x="9" y="8"/>
                    <a:pt x="9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5" name="íṣ1ide">
              <a:extLst>
                <a:ext uri="{FF2B5EF4-FFF2-40B4-BE49-F238E27FC236}">
                  <a16:creationId xmlns:a16="http://schemas.microsoft.com/office/drawing/2014/main" xmlns="" id="{93FAE402-439A-4C74-987C-248AD8BC1FBA}"/>
                </a:ext>
              </a:extLst>
            </p:cNvPr>
            <p:cNvSpPr/>
            <p:nvPr/>
          </p:nvSpPr>
          <p:spPr bwMode="auto">
            <a:xfrm>
              <a:off x="4610100" y="3716338"/>
              <a:ext cx="30163" cy="61913"/>
            </a:xfrm>
            <a:custGeom>
              <a:avLst/>
              <a:gdLst>
                <a:gd name="T0" fmla="*/ 9 w 9"/>
                <a:gd name="T1" fmla="*/ 12 h 19"/>
                <a:gd name="T2" fmla="*/ 5 w 9"/>
                <a:gd name="T3" fmla="*/ 17 h 19"/>
                <a:gd name="T4" fmla="*/ 0 w 9"/>
                <a:gd name="T5" fmla="*/ 7 h 19"/>
                <a:gd name="T6" fmla="*/ 5 w 9"/>
                <a:gd name="T7" fmla="*/ 2 h 19"/>
                <a:gd name="T8" fmla="*/ 9 w 9"/>
                <a:gd name="T9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9">
                  <a:moveTo>
                    <a:pt x="9" y="12"/>
                  </a:moveTo>
                  <a:cubicBezTo>
                    <a:pt x="9" y="16"/>
                    <a:pt x="7" y="19"/>
                    <a:pt x="5" y="17"/>
                  </a:cubicBezTo>
                  <a:cubicBezTo>
                    <a:pt x="2" y="16"/>
                    <a:pt x="0" y="11"/>
                    <a:pt x="0" y="7"/>
                  </a:cubicBezTo>
                  <a:cubicBezTo>
                    <a:pt x="0" y="2"/>
                    <a:pt x="2" y="0"/>
                    <a:pt x="5" y="2"/>
                  </a:cubicBezTo>
                  <a:cubicBezTo>
                    <a:pt x="7" y="3"/>
                    <a:pt x="9" y="8"/>
                    <a:pt x="9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6" name="iS1ïḑè">
              <a:extLst>
                <a:ext uri="{FF2B5EF4-FFF2-40B4-BE49-F238E27FC236}">
                  <a16:creationId xmlns:a16="http://schemas.microsoft.com/office/drawing/2014/main" xmlns="" id="{B5A063E9-A8EB-43A9-8679-04E627C554F7}"/>
                </a:ext>
              </a:extLst>
            </p:cNvPr>
            <p:cNvSpPr/>
            <p:nvPr/>
          </p:nvSpPr>
          <p:spPr bwMode="auto">
            <a:xfrm>
              <a:off x="4078288" y="5113338"/>
              <a:ext cx="168275" cy="106363"/>
            </a:xfrm>
            <a:custGeom>
              <a:avLst/>
              <a:gdLst>
                <a:gd name="T0" fmla="*/ 3 w 51"/>
                <a:gd name="T1" fmla="*/ 15 h 32"/>
                <a:gd name="T2" fmla="*/ 1 w 51"/>
                <a:gd name="T3" fmla="*/ 26 h 32"/>
                <a:gd name="T4" fmla="*/ 2 w 51"/>
                <a:gd name="T5" fmla="*/ 30 h 32"/>
                <a:gd name="T6" fmla="*/ 11 w 51"/>
                <a:gd name="T7" fmla="*/ 32 h 32"/>
                <a:gd name="T8" fmla="*/ 23 w 51"/>
                <a:gd name="T9" fmla="*/ 27 h 32"/>
                <a:gd name="T10" fmla="*/ 26 w 51"/>
                <a:gd name="T11" fmla="*/ 24 h 32"/>
                <a:gd name="T12" fmla="*/ 29 w 51"/>
                <a:gd name="T13" fmla="*/ 24 h 32"/>
                <a:gd name="T14" fmla="*/ 48 w 51"/>
                <a:gd name="T15" fmla="*/ 13 h 32"/>
                <a:gd name="T16" fmla="*/ 47 w 51"/>
                <a:gd name="T17" fmla="*/ 5 h 32"/>
                <a:gd name="T18" fmla="*/ 28 w 51"/>
                <a:gd name="T19" fmla="*/ 7 h 32"/>
                <a:gd name="T20" fmla="*/ 3 w 51"/>
                <a:gd name="T21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32">
                  <a:moveTo>
                    <a:pt x="3" y="15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29"/>
                    <a:pt x="2" y="30"/>
                  </a:cubicBezTo>
                  <a:cubicBezTo>
                    <a:pt x="4" y="31"/>
                    <a:pt x="7" y="32"/>
                    <a:pt x="11" y="32"/>
                  </a:cubicBezTo>
                  <a:cubicBezTo>
                    <a:pt x="15" y="31"/>
                    <a:pt x="23" y="27"/>
                    <a:pt x="23" y="27"/>
                  </a:cubicBezTo>
                  <a:cubicBezTo>
                    <a:pt x="23" y="27"/>
                    <a:pt x="26" y="23"/>
                    <a:pt x="26" y="24"/>
                  </a:cubicBezTo>
                  <a:cubicBezTo>
                    <a:pt x="27" y="24"/>
                    <a:pt x="29" y="24"/>
                    <a:pt x="29" y="24"/>
                  </a:cubicBezTo>
                  <a:cubicBezTo>
                    <a:pt x="29" y="24"/>
                    <a:pt x="46" y="16"/>
                    <a:pt x="48" y="13"/>
                  </a:cubicBezTo>
                  <a:cubicBezTo>
                    <a:pt x="51" y="9"/>
                    <a:pt x="47" y="5"/>
                    <a:pt x="47" y="5"/>
                  </a:cubicBezTo>
                  <a:cubicBezTo>
                    <a:pt x="47" y="5"/>
                    <a:pt x="42" y="0"/>
                    <a:pt x="28" y="7"/>
                  </a:cubicBezTo>
                  <a:cubicBezTo>
                    <a:pt x="13" y="13"/>
                    <a:pt x="3" y="15"/>
                    <a:pt x="3" y="15"/>
                  </a:cubicBez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7" name="ïṧlîḋé">
              <a:extLst>
                <a:ext uri="{FF2B5EF4-FFF2-40B4-BE49-F238E27FC236}">
                  <a16:creationId xmlns:a16="http://schemas.microsoft.com/office/drawing/2014/main" xmlns="" id="{6F55DF69-6FC0-41D8-B0E9-974AC9DE5D70}"/>
                </a:ext>
              </a:extLst>
            </p:cNvPr>
            <p:cNvSpPr/>
            <p:nvPr/>
          </p:nvSpPr>
          <p:spPr bwMode="auto">
            <a:xfrm>
              <a:off x="4251325" y="5202238"/>
              <a:ext cx="168275" cy="106363"/>
            </a:xfrm>
            <a:custGeom>
              <a:avLst/>
              <a:gdLst>
                <a:gd name="T0" fmla="*/ 3 w 51"/>
                <a:gd name="T1" fmla="*/ 15 h 32"/>
                <a:gd name="T2" fmla="*/ 1 w 51"/>
                <a:gd name="T3" fmla="*/ 26 h 32"/>
                <a:gd name="T4" fmla="*/ 2 w 51"/>
                <a:gd name="T5" fmla="*/ 30 h 32"/>
                <a:gd name="T6" fmla="*/ 11 w 51"/>
                <a:gd name="T7" fmla="*/ 31 h 32"/>
                <a:gd name="T8" fmla="*/ 23 w 51"/>
                <a:gd name="T9" fmla="*/ 26 h 32"/>
                <a:gd name="T10" fmla="*/ 26 w 51"/>
                <a:gd name="T11" fmla="*/ 23 h 32"/>
                <a:gd name="T12" fmla="*/ 29 w 51"/>
                <a:gd name="T13" fmla="*/ 23 h 32"/>
                <a:gd name="T14" fmla="*/ 48 w 51"/>
                <a:gd name="T15" fmla="*/ 12 h 32"/>
                <a:gd name="T16" fmla="*/ 47 w 51"/>
                <a:gd name="T17" fmla="*/ 4 h 32"/>
                <a:gd name="T18" fmla="*/ 28 w 51"/>
                <a:gd name="T19" fmla="*/ 6 h 32"/>
                <a:gd name="T20" fmla="*/ 3 w 51"/>
                <a:gd name="T21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32">
                  <a:moveTo>
                    <a:pt x="3" y="15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29"/>
                    <a:pt x="2" y="30"/>
                  </a:cubicBezTo>
                  <a:cubicBezTo>
                    <a:pt x="4" y="30"/>
                    <a:pt x="7" y="32"/>
                    <a:pt x="11" y="31"/>
                  </a:cubicBezTo>
                  <a:cubicBezTo>
                    <a:pt x="15" y="31"/>
                    <a:pt x="23" y="26"/>
                    <a:pt x="23" y="26"/>
                  </a:cubicBezTo>
                  <a:cubicBezTo>
                    <a:pt x="23" y="26"/>
                    <a:pt x="26" y="23"/>
                    <a:pt x="26" y="23"/>
                  </a:cubicBezTo>
                  <a:cubicBezTo>
                    <a:pt x="27" y="23"/>
                    <a:pt x="29" y="23"/>
                    <a:pt x="29" y="23"/>
                  </a:cubicBezTo>
                  <a:cubicBezTo>
                    <a:pt x="29" y="23"/>
                    <a:pt x="46" y="16"/>
                    <a:pt x="48" y="12"/>
                  </a:cubicBezTo>
                  <a:cubicBezTo>
                    <a:pt x="51" y="9"/>
                    <a:pt x="47" y="4"/>
                    <a:pt x="47" y="4"/>
                  </a:cubicBezTo>
                  <a:cubicBezTo>
                    <a:pt x="47" y="4"/>
                    <a:pt x="42" y="0"/>
                    <a:pt x="28" y="6"/>
                  </a:cubicBezTo>
                  <a:cubicBezTo>
                    <a:pt x="13" y="13"/>
                    <a:pt x="3" y="15"/>
                    <a:pt x="3" y="15"/>
                  </a:cubicBez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8" name="îṡḻïďé">
              <a:extLst>
                <a:ext uri="{FF2B5EF4-FFF2-40B4-BE49-F238E27FC236}">
                  <a16:creationId xmlns:a16="http://schemas.microsoft.com/office/drawing/2014/main" xmlns="" id="{1A153A54-2E0D-4EAB-9BC3-BAE547CB9B2A}"/>
                </a:ext>
              </a:extLst>
            </p:cNvPr>
            <p:cNvSpPr/>
            <p:nvPr/>
          </p:nvSpPr>
          <p:spPr bwMode="auto">
            <a:xfrm>
              <a:off x="4078288" y="4560888"/>
              <a:ext cx="182563" cy="631825"/>
            </a:xfrm>
            <a:custGeom>
              <a:avLst/>
              <a:gdLst>
                <a:gd name="T0" fmla="*/ 49 w 55"/>
                <a:gd name="T1" fmla="*/ 14 h 192"/>
                <a:gd name="T2" fmla="*/ 47 w 55"/>
                <a:gd name="T3" fmla="*/ 13 h 192"/>
                <a:gd name="T4" fmla="*/ 41 w 55"/>
                <a:gd name="T5" fmla="*/ 11 h 192"/>
                <a:gd name="T6" fmla="*/ 35 w 55"/>
                <a:gd name="T7" fmla="*/ 8 h 192"/>
                <a:gd name="T8" fmla="*/ 16 w 55"/>
                <a:gd name="T9" fmla="*/ 0 h 192"/>
                <a:gd name="T10" fmla="*/ 2 w 55"/>
                <a:gd name="T11" fmla="*/ 174 h 192"/>
                <a:gd name="T12" fmla="*/ 0 w 55"/>
                <a:gd name="T13" fmla="*/ 189 h 192"/>
                <a:gd name="T14" fmla="*/ 2 w 55"/>
                <a:gd name="T15" fmla="*/ 191 h 192"/>
                <a:gd name="T16" fmla="*/ 4 w 55"/>
                <a:gd name="T17" fmla="*/ 192 h 192"/>
                <a:gd name="T18" fmla="*/ 12 w 55"/>
                <a:gd name="T19" fmla="*/ 192 h 192"/>
                <a:gd name="T20" fmla="*/ 13 w 55"/>
                <a:gd name="T21" fmla="*/ 192 h 192"/>
                <a:gd name="T22" fmla="*/ 32 w 55"/>
                <a:gd name="T23" fmla="*/ 181 h 192"/>
                <a:gd name="T24" fmla="*/ 32 w 55"/>
                <a:gd name="T25" fmla="*/ 180 h 192"/>
                <a:gd name="T26" fmla="*/ 55 w 55"/>
                <a:gd name="T27" fmla="*/ 41 h 192"/>
                <a:gd name="T28" fmla="*/ 49 w 55"/>
                <a:gd name="T29" fmla="*/ 1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192">
                  <a:moveTo>
                    <a:pt x="49" y="14"/>
                  </a:moveTo>
                  <a:cubicBezTo>
                    <a:pt x="48" y="14"/>
                    <a:pt x="47" y="13"/>
                    <a:pt x="47" y="13"/>
                  </a:cubicBezTo>
                  <a:cubicBezTo>
                    <a:pt x="45" y="13"/>
                    <a:pt x="43" y="12"/>
                    <a:pt x="41" y="11"/>
                  </a:cubicBezTo>
                  <a:cubicBezTo>
                    <a:pt x="39" y="10"/>
                    <a:pt x="37" y="9"/>
                    <a:pt x="35" y="8"/>
                  </a:cubicBezTo>
                  <a:cubicBezTo>
                    <a:pt x="33" y="7"/>
                    <a:pt x="18" y="1"/>
                    <a:pt x="16" y="0"/>
                  </a:cubicBezTo>
                  <a:cubicBezTo>
                    <a:pt x="16" y="0"/>
                    <a:pt x="4" y="146"/>
                    <a:pt x="2" y="174"/>
                  </a:cubicBezTo>
                  <a:cubicBezTo>
                    <a:pt x="1" y="179"/>
                    <a:pt x="0" y="189"/>
                    <a:pt x="0" y="189"/>
                  </a:cubicBezTo>
                  <a:cubicBezTo>
                    <a:pt x="1" y="190"/>
                    <a:pt x="1" y="191"/>
                    <a:pt x="2" y="191"/>
                  </a:cubicBezTo>
                  <a:cubicBezTo>
                    <a:pt x="3" y="192"/>
                    <a:pt x="3" y="192"/>
                    <a:pt x="4" y="192"/>
                  </a:cubicBezTo>
                  <a:cubicBezTo>
                    <a:pt x="7" y="192"/>
                    <a:pt x="10" y="192"/>
                    <a:pt x="12" y="192"/>
                  </a:cubicBezTo>
                  <a:cubicBezTo>
                    <a:pt x="13" y="192"/>
                    <a:pt x="13" y="192"/>
                    <a:pt x="13" y="192"/>
                  </a:cubicBezTo>
                  <a:cubicBezTo>
                    <a:pt x="20" y="191"/>
                    <a:pt x="28" y="187"/>
                    <a:pt x="32" y="181"/>
                  </a:cubicBezTo>
                  <a:cubicBezTo>
                    <a:pt x="32" y="180"/>
                    <a:pt x="32" y="180"/>
                    <a:pt x="32" y="180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5" y="40"/>
                    <a:pt x="49" y="25"/>
                    <a:pt x="49" y="14"/>
                  </a:cubicBezTo>
                  <a:close/>
                </a:path>
              </a:pathLst>
            </a:custGeom>
            <a:solidFill>
              <a:srgbClr val="275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9" name="iṧḷîďe">
              <a:extLst>
                <a:ext uri="{FF2B5EF4-FFF2-40B4-BE49-F238E27FC236}">
                  <a16:creationId xmlns:a16="http://schemas.microsoft.com/office/drawing/2014/main" xmlns="" id="{745C7E2A-E987-42F1-B084-85501F15C083}"/>
                </a:ext>
              </a:extLst>
            </p:cNvPr>
            <p:cNvSpPr/>
            <p:nvPr/>
          </p:nvSpPr>
          <p:spPr bwMode="auto">
            <a:xfrm>
              <a:off x="4468813" y="4065588"/>
              <a:ext cx="282575" cy="190500"/>
            </a:xfrm>
            <a:custGeom>
              <a:avLst/>
              <a:gdLst>
                <a:gd name="T0" fmla="*/ 176 w 178"/>
                <a:gd name="T1" fmla="*/ 21 h 120"/>
                <a:gd name="T2" fmla="*/ 91 w 178"/>
                <a:gd name="T3" fmla="*/ 0 h 120"/>
                <a:gd name="T4" fmla="*/ 0 w 178"/>
                <a:gd name="T5" fmla="*/ 91 h 120"/>
                <a:gd name="T6" fmla="*/ 0 w 178"/>
                <a:gd name="T7" fmla="*/ 91 h 120"/>
                <a:gd name="T8" fmla="*/ 2 w 178"/>
                <a:gd name="T9" fmla="*/ 94 h 120"/>
                <a:gd name="T10" fmla="*/ 2 w 178"/>
                <a:gd name="T11" fmla="*/ 94 h 120"/>
                <a:gd name="T12" fmla="*/ 2 w 178"/>
                <a:gd name="T13" fmla="*/ 94 h 120"/>
                <a:gd name="T14" fmla="*/ 2 w 178"/>
                <a:gd name="T15" fmla="*/ 94 h 120"/>
                <a:gd name="T16" fmla="*/ 2 w 178"/>
                <a:gd name="T17" fmla="*/ 94 h 120"/>
                <a:gd name="T18" fmla="*/ 2 w 178"/>
                <a:gd name="T19" fmla="*/ 94 h 120"/>
                <a:gd name="T20" fmla="*/ 2 w 178"/>
                <a:gd name="T21" fmla="*/ 94 h 120"/>
                <a:gd name="T22" fmla="*/ 2 w 178"/>
                <a:gd name="T23" fmla="*/ 94 h 120"/>
                <a:gd name="T24" fmla="*/ 2 w 178"/>
                <a:gd name="T25" fmla="*/ 94 h 120"/>
                <a:gd name="T26" fmla="*/ 2 w 178"/>
                <a:gd name="T27" fmla="*/ 94 h 120"/>
                <a:gd name="T28" fmla="*/ 2 w 178"/>
                <a:gd name="T29" fmla="*/ 94 h 120"/>
                <a:gd name="T30" fmla="*/ 2 w 178"/>
                <a:gd name="T31" fmla="*/ 94 h 120"/>
                <a:gd name="T32" fmla="*/ 2 w 178"/>
                <a:gd name="T33" fmla="*/ 94 h 120"/>
                <a:gd name="T34" fmla="*/ 2 w 178"/>
                <a:gd name="T35" fmla="*/ 94 h 120"/>
                <a:gd name="T36" fmla="*/ 2 w 178"/>
                <a:gd name="T37" fmla="*/ 96 h 120"/>
                <a:gd name="T38" fmla="*/ 2 w 178"/>
                <a:gd name="T39" fmla="*/ 96 h 120"/>
                <a:gd name="T40" fmla="*/ 2 w 178"/>
                <a:gd name="T41" fmla="*/ 96 h 120"/>
                <a:gd name="T42" fmla="*/ 2 w 178"/>
                <a:gd name="T43" fmla="*/ 96 h 120"/>
                <a:gd name="T44" fmla="*/ 2 w 178"/>
                <a:gd name="T45" fmla="*/ 96 h 120"/>
                <a:gd name="T46" fmla="*/ 2 w 178"/>
                <a:gd name="T47" fmla="*/ 96 h 120"/>
                <a:gd name="T48" fmla="*/ 2 w 178"/>
                <a:gd name="T49" fmla="*/ 96 h 120"/>
                <a:gd name="T50" fmla="*/ 2 w 178"/>
                <a:gd name="T51" fmla="*/ 96 h 120"/>
                <a:gd name="T52" fmla="*/ 2 w 178"/>
                <a:gd name="T53" fmla="*/ 96 h 120"/>
                <a:gd name="T54" fmla="*/ 2 w 178"/>
                <a:gd name="T55" fmla="*/ 96 h 120"/>
                <a:gd name="T56" fmla="*/ 2 w 178"/>
                <a:gd name="T57" fmla="*/ 96 h 120"/>
                <a:gd name="T58" fmla="*/ 2 w 178"/>
                <a:gd name="T59" fmla="*/ 96 h 120"/>
                <a:gd name="T60" fmla="*/ 2 w 178"/>
                <a:gd name="T61" fmla="*/ 98 h 120"/>
                <a:gd name="T62" fmla="*/ 85 w 178"/>
                <a:gd name="T63" fmla="*/ 120 h 120"/>
                <a:gd name="T64" fmla="*/ 178 w 178"/>
                <a:gd name="T65" fmla="*/ 27 h 120"/>
                <a:gd name="T66" fmla="*/ 178 w 178"/>
                <a:gd name="T67" fmla="*/ 27 h 120"/>
                <a:gd name="T68" fmla="*/ 178 w 178"/>
                <a:gd name="T69" fmla="*/ 27 h 120"/>
                <a:gd name="T70" fmla="*/ 178 w 178"/>
                <a:gd name="T71" fmla="*/ 25 h 120"/>
                <a:gd name="T72" fmla="*/ 178 w 178"/>
                <a:gd name="T73" fmla="*/ 25 h 120"/>
                <a:gd name="T74" fmla="*/ 178 w 178"/>
                <a:gd name="T75" fmla="*/ 25 h 120"/>
                <a:gd name="T76" fmla="*/ 178 w 178"/>
                <a:gd name="T77" fmla="*/ 25 h 120"/>
                <a:gd name="T78" fmla="*/ 178 w 178"/>
                <a:gd name="T79" fmla="*/ 25 h 120"/>
                <a:gd name="T80" fmla="*/ 176 w 178"/>
                <a:gd name="T81" fmla="*/ 25 h 120"/>
                <a:gd name="T82" fmla="*/ 176 w 178"/>
                <a:gd name="T83" fmla="*/ 25 h 120"/>
                <a:gd name="T84" fmla="*/ 176 w 178"/>
                <a:gd name="T85" fmla="*/ 25 h 120"/>
                <a:gd name="T86" fmla="*/ 176 w 178"/>
                <a:gd name="T87" fmla="*/ 25 h 120"/>
                <a:gd name="T88" fmla="*/ 176 w 178"/>
                <a:gd name="T89" fmla="*/ 25 h 120"/>
                <a:gd name="T90" fmla="*/ 176 w 178"/>
                <a:gd name="T91" fmla="*/ 25 h 120"/>
                <a:gd name="T92" fmla="*/ 176 w 178"/>
                <a:gd name="T93" fmla="*/ 25 h 120"/>
                <a:gd name="T94" fmla="*/ 176 w 178"/>
                <a:gd name="T95" fmla="*/ 25 h 120"/>
                <a:gd name="T96" fmla="*/ 176 w 178"/>
                <a:gd name="T97" fmla="*/ 25 h 120"/>
                <a:gd name="T98" fmla="*/ 176 w 178"/>
                <a:gd name="T99" fmla="*/ 25 h 120"/>
                <a:gd name="T100" fmla="*/ 176 w 178"/>
                <a:gd name="T101" fmla="*/ 23 h 120"/>
                <a:gd name="T102" fmla="*/ 176 w 178"/>
                <a:gd name="T103" fmla="*/ 23 h 120"/>
                <a:gd name="T104" fmla="*/ 176 w 178"/>
                <a:gd name="T105" fmla="*/ 23 h 120"/>
                <a:gd name="T106" fmla="*/ 176 w 178"/>
                <a:gd name="T107" fmla="*/ 23 h 120"/>
                <a:gd name="T108" fmla="*/ 176 w 178"/>
                <a:gd name="T109" fmla="*/ 23 h 120"/>
                <a:gd name="T110" fmla="*/ 176 w 178"/>
                <a:gd name="T111" fmla="*/ 23 h 120"/>
                <a:gd name="T112" fmla="*/ 176 w 178"/>
                <a:gd name="T113" fmla="*/ 23 h 120"/>
                <a:gd name="T114" fmla="*/ 176 w 178"/>
                <a:gd name="T115" fmla="*/ 23 h 120"/>
                <a:gd name="T116" fmla="*/ 176 w 178"/>
                <a:gd name="T117" fmla="*/ 23 h 120"/>
                <a:gd name="T118" fmla="*/ 176 w 178"/>
                <a:gd name="T119" fmla="*/ 23 h 120"/>
                <a:gd name="T120" fmla="*/ 176 w 178"/>
                <a:gd name="T121" fmla="*/ 2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8" h="120">
                  <a:moveTo>
                    <a:pt x="176" y="23"/>
                  </a:moveTo>
                  <a:lnTo>
                    <a:pt x="176" y="21"/>
                  </a:lnTo>
                  <a:lnTo>
                    <a:pt x="93" y="0"/>
                  </a:lnTo>
                  <a:lnTo>
                    <a:pt x="91" y="0"/>
                  </a:lnTo>
                  <a:lnTo>
                    <a:pt x="2" y="91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8"/>
                  </a:lnTo>
                  <a:lnTo>
                    <a:pt x="4" y="98"/>
                  </a:lnTo>
                  <a:lnTo>
                    <a:pt x="85" y="120"/>
                  </a:lnTo>
                  <a:lnTo>
                    <a:pt x="87" y="118"/>
                  </a:lnTo>
                  <a:lnTo>
                    <a:pt x="178" y="27"/>
                  </a:lnTo>
                  <a:lnTo>
                    <a:pt x="178" y="27"/>
                  </a:lnTo>
                  <a:lnTo>
                    <a:pt x="178" y="27"/>
                  </a:lnTo>
                  <a:lnTo>
                    <a:pt x="178" y="27"/>
                  </a:lnTo>
                  <a:lnTo>
                    <a:pt x="178" y="27"/>
                  </a:lnTo>
                  <a:lnTo>
                    <a:pt x="178" y="27"/>
                  </a:lnTo>
                  <a:lnTo>
                    <a:pt x="178" y="25"/>
                  </a:lnTo>
                  <a:lnTo>
                    <a:pt x="178" y="25"/>
                  </a:lnTo>
                  <a:lnTo>
                    <a:pt x="178" y="25"/>
                  </a:lnTo>
                  <a:lnTo>
                    <a:pt x="178" y="25"/>
                  </a:lnTo>
                  <a:lnTo>
                    <a:pt x="178" y="25"/>
                  </a:lnTo>
                  <a:lnTo>
                    <a:pt x="178" y="25"/>
                  </a:lnTo>
                  <a:lnTo>
                    <a:pt x="178" y="25"/>
                  </a:lnTo>
                  <a:lnTo>
                    <a:pt x="178" y="25"/>
                  </a:lnTo>
                  <a:lnTo>
                    <a:pt x="178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0" name="îšļïḓê">
              <a:extLst>
                <a:ext uri="{FF2B5EF4-FFF2-40B4-BE49-F238E27FC236}">
                  <a16:creationId xmlns:a16="http://schemas.microsoft.com/office/drawing/2014/main" xmlns="" id="{BA96B4F8-1B34-4E22-BE21-BE1F97414E27}"/>
                </a:ext>
              </a:extLst>
            </p:cNvPr>
            <p:cNvSpPr/>
            <p:nvPr/>
          </p:nvSpPr>
          <p:spPr bwMode="auto">
            <a:xfrm>
              <a:off x="4468813" y="4203701"/>
              <a:ext cx="134938" cy="52388"/>
            </a:xfrm>
            <a:custGeom>
              <a:avLst/>
              <a:gdLst>
                <a:gd name="T0" fmla="*/ 0 w 85"/>
                <a:gd name="T1" fmla="*/ 4 h 33"/>
                <a:gd name="T2" fmla="*/ 2 w 85"/>
                <a:gd name="T3" fmla="*/ 7 h 33"/>
                <a:gd name="T4" fmla="*/ 2 w 85"/>
                <a:gd name="T5" fmla="*/ 7 h 33"/>
                <a:gd name="T6" fmla="*/ 2 w 85"/>
                <a:gd name="T7" fmla="*/ 7 h 33"/>
                <a:gd name="T8" fmla="*/ 2 w 85"/>
                <a:gd name="T9" fmla="*/ 7 h 33"/>
                <a:gd name="T10" fmla="*/ 2 w 85"/>
                <a:gd name="T11" fmla="*/ 7 h 33"/>
                <a:gd name="T12" fmla="*/ 2 w 85"/>
                <a:gd name="T13" fmla="*/ 7 h 33"/>
                <a:gd name="T14" fmla="*/ 2 w 85"/>
                <a:gd name="T15" fmla="*/ 7 h 33"/>
                <a:gd name="T16" fmla="*/ 2 w 85"/>
                <a:gd name="T17" fmla="*/ 7 h 33"/>
                <a:gd name="T18" fmla="*/ 2 w 85"/>
                <a:gd name="T19" fmla="*/ 7 h 33"/>
                <a:gd name="T20" fmla="*/ 2 w 85"/>
                <a:gd name="T21" fmla="*/ 7 h 33"/>
                <a:gd name="T22" fmla="*/ 2 w 85"/>
                <a:gd name="T23" fmla="*/ 7 h 33"/>
                <a:gd name="T24" fmla="*/ 2 w 85"/>
                <a:gd name="T25" fmla="*/ 7 h 33"/>
                <a:gd name="T26" fmla="*/ 2 w 85"/>
                <a:gd name="T27" fmla="*/ 7 h 33"/>
                <a:gd name="T28" fmla="*/ 2 w 85"/>
                <a:gd name="T29" fmla="*/ 7 h 33"/>
                <a:gd name="T30" fmla="*/ 2 w 85"/>
                <a:gd name="T31" fmla="*/ 9 h 33"/>
                <a:gd name="T32" fmla="*/ 2 w 85"/>
                <a:gd name="T33" fmla="*/ 9 h 33"/>
                <a:gd name="T34" fmla="*/ 2 w 85"/>
                <a:gd name="T35" fmla="*/ 9 h 33"/>
                <a:gd name="T36" fmla="*/ 2 w 85"/>
                <a:gd name="T37" fmla="*/ 9 h 33"/>
                <a:gd name="T38" fmla="*/ 2 w 85"/>
                <a:gd name="T39" fmla="*/ 9 h 33"/>
                <a:gd name="T40" fmla="*/ 2 w 85"/>
                <a:gd name="T41" fmla="*/ 9 h 33"/>
                <a:gd name="T42" fmla="*/ 2 w 85"/>
                <a:gd name="T43" fmla="*/ 9 h 33"/>
                <a:gd name="T44" fmla="*/ 2 w 85"/>
                <a:gd name="T45" fmla="*/ 9 h 33"/>
                <a:gd name="T46" fmla="*/ 2 w 85"/>
                <a:gd name="T47" fmla="*/ 9 h 33"/>
                <a:gd name="T48" fmla="*/ 2 w 85"/>
                <a:gd name="T49" fmla="*/ 9 h 33"/>
                <a:gd name="T50" fmla="*/ 2 w 85"/>
                <a:gd name="T51" fmla="*/ 9 h 33"/>
                <a:gd name="T52" fmla="*/ 2 w 85"/>
                <a:gd name="T53" fmla="*/ 9 h 33"/>
                <a:gd name="T54" fmla="*/ 2 w 85"/>
                <a:gd name="T55" fmla="*/ 9 h 33"/>
                <a:gd name="T56" fmla="*/ 4 w 85"/>
                <a:gd name="T57" fmla="*/ 11 h 33"/>
                <a:gd name="T58" fmla="*/ 85 w 85"/>
                <a:gd name="T59" fmla="*/ 33 h 33"/>
                <a:gd name="T60" fmla="*/ 4 w 85"/>
                <a:gd name="T61" fmla="*/ 0 h 33"/>
                <a:gd name="T62" fmla="*/ 0 w 85"/>
                <a:gd name="T63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5" h="33">
                  <a:moveTo>
                    <a:pt x="0" y="4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85" y="33"/>
                  </a:lnTo>
                  <a:lnTo>
                    <a:pt x="85" y="33"/>
                  </a:lnTo>
                  <a:lnTo>
                    <a:pt x="83" y="25"/>
                  </a:lnTo>
                  <a:lnTo>
                    <a:pt x="4" y="0"/>
                  </a:lnTo>
                  <a:lnTo>
                    <a:pt x="2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1" name="is1îḑè">
              <a:extLst>
                <a:ext uri="{FF2B5EF4-FFF2-40B4-BE49-F238E27FC236}">
                  <a16:creationId xmlns:a16="http://schemas.microsoft.com/office/drawing/2014/main" xmlns="" id="{5629E530-6324-4AC3-BF28-7AA2DB90BE0E}"/>
                </a:ext>
              </a:extLst>
            </p:cNvPr>
            <p:cNvSpPr/>
            <p:nvPr/>
          </p:nvSpPr>
          <p:spPr bwMode="auto">
            <a:xfrm>
              <a:off x="4468813" y="4065588"/>
              <a:ext cx="279400" cy="180975"/>
            </a:xfrm>
            <a:custGeom>
              <a:avLst/>
              <a:gdLst>
                <a:gd name="T0" fmla="*/ 1 w 85"/>
                <a:gd name="T1" fmla="*/ 44 h 55"/>
                <a:gd name="T2" fmla="*/ 44 w 85"/>
                <a:gd name="T3" fmla="*/ 0 h 55"/>
                <a:gd name="T4" fmla="*/ 45 w 85"/>
                <a:gd name="T5" fmla="*/ 0 h 55"/>
                <a:gd name="T6" fmla="*/ 85 w 85"/>
                <a:gd name="T7" fmla="*/ 10 h 55"/>
                <a:gd name="T8" fmla="*/ 85 w 85"/>
                <a:gd name="T9" fmla="*/ 11 h 55"/>
                <a:gd name="T10" fmla="*/ 41 w 85"/>
                <a:gd name="T11" fmla="*/ 55 h 55"/>
                <a:gd name="T12" fmla="*/ 40 w 85"/>
                <a:gd name="T13" fmla="*/ 55 h 55"/>
                <a:gd name="T14" fmla="*/ 1 w 85"/>
                <a:gd name="T15" fmla="*/ 45 h 55"/>
                <a:gd name="T16" fmla="*/ 1 w 85"/>
                <a:gd name="T17" fmla="*/ 4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55">
                  <a:moveTo>
                    <a:pt x="1" y="44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85" y="10"/>
                    <a:pt x="85" y="10"/>
                    <a:pt x="85" y="10"/>
                  </a:cubicBezTo>
                  <a:cubicBezTo>
                    <a:pt x="85" y="10"/>
                    <a:pt x="85" y="11"/>
                    <a:pt x="85" y="11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0" y="45"/>
                    <a:pt x="0" y="44"/>
                    <a:pt x="1" y="44"/>
                  </a:cubicBez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2" name="ïśḻiḑê">
              <a:extLst>
                <a:ext uri="{FF2B5EF4-FFF2-40B4-BE49-F238E27FC236}">
                  <a16:creationId xmlns:a16="http://schemas.microsoft.com/office/drawing/2014/main" xmlns="" id="{623E6A6B-678C-40E7-AD37-884D1457AF34}"/>
                </a:ext>
              </a:extLst>
            </p:cNvPr>
            <p:cNvSpPr/>
            <p:nvPr/>
          </p:nvSpPr>
          <p:spPr bwMode="auto">
            <a:xfrm>
              <a:off x="4487863" y="4075113"/>
              <a:ext cx="244475" cy="161925"/>
            </a:xfrm>
            <a:custGeom>
              <a:avLst/>
              <a:gdLst>
                <a:gd name="T0" fmla="*/ 0 w 154"/>
                <a:gd name="T1" fmla="*/ 83 h 102"/>
                <a:gd name="T2" fmla="*/ 71 w 154"/>
                <a:gd name="T3" fmla="*/ 102 h 102"/>
                <a:gd name="T4" fmla="*/ 154 w 154"/>
                <a:gd name="T5" fmla="*/ 19 h 102"/>
                <a:gd name="T6" fmla="*/ 83 w 154"/>
                <a:gd name="T7" fmla="*/ 0 h 102"/>
                <a:gd name="T8" fmla="*/ 0 w 154"/>
                <a:gd name="T9" fmla="*/ 8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02">
                  <a:moveTo>
                    <a:pt x="0" y="83"/>
                  </a:moveTo>
                  <a:lnTo>
                    <a:pt x="71" y="102"/>
                  </a:lnTo>
                  <a:lnTo>
                    <a:pt x="154" y="19"/>
                  </a:lnTo>
                  <a:lnTo>
                    <a:pt x="83" y="0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3" name="îṡlíḍe">
              <a:extLst>
                <a:ext uri="{FF2B5EF4-FFF2-40B4-BE49-F238E27FC236}">
                  <a16:creationId xmlns:a16="http://schemas.microsoft.com/office/drawing/2014/main" xmlns="" id="{6C2DEC36-8870-4466-B19E-DB0652C10011}"/>
                </a:ext>
              </a:extLst>
            </p:cNvPr>
            <p:cNvSpPr/>
            <p:nvPr/>
          </p:nvSpPr>
          <p:spPr bwMode="auto">
            <a:xfrm>
              <a:off x="4487863" y="4075113"/>
              <a:ext cx="244475" cy="131763"/>
            </a:xfrm>
            <a:custGeom>
              <a:avLst/>
              <a:gdLst>
                <a:gd name="T0" fmla="*/ 0 w 154"/>
                <a:gd name="T1" fmla="*/ 83 h 83"/>
                <a:gd name="T2" fmla="*/ 83 w 154"/>
                <a:gd name="T3" fmla="*/ 2 h 83"/>
                <a:gd name="T4" fmla="*/ 152 w 154"/>
                <a:gd name="T5" fmla="*/ 19 h 83"/>
                <a:gd name="T6" fmla="*/ 154 w 154"/>
                <a:gd name="T7" fmla="*/ 19 h 83"/>
                <a:gd name="T8" fmla="*/ 83 w 154"/>
                <a:gd name="T9" fmla="*/ 0 h 83"/>
                <a:gd name="T10" fmla="*/ 0 w 154"/>
                <a:gd name="T11" fmla="*/ 83 h 83"/>
                <a:gd name="T12" fmla="*/ 0 w 154"/>
                <a:gd name="T13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" h="83">
                  <a:moveTo>
                    <a:pt x="0" y="83"/>
                  </a:moveTo>
                  <a:lnTo>
                    <a:pt x="83" y="2"/>
                  </a:lnTo>
                  <a:lnTo>
                    <a:pt x="152" y="19"/>
                  </a:lnTo>
                  <a:lnTo>
                    <a:pt x="154" y="19"/>
                  </a:lnTo>
                  <a:lnTo>
                    <a:pt x="83" y="0"/>
                  </a:lnTo>
                  <a:lnTo>
                    <a:pt x="0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4" name="íṥḷîdè">
              <a:extLst>
                <a:ext uri="{FF2B5EF4-FFF2-40B4-BE49-F238E27FC236}">
                  <a16:creationId xmlns:a16="http://schemas.microsoft.com/office/drawing/2014/main" xmlns="" id="{81009FD1-96D9-43F9-9437-80A6BF669621}"/>
                </a:ext>
              </a:extLst>
            </p:cNvPr>
            <p:cNvSpPr/>
            <p:nvPr/>
          </p:nvSpPr>
          <p:spPr bwMode="auto">
            <a:xfrm>
              <a:off x="4533900" y="4224338"/>
              <a:ext cx="11113" cy="6350"/>
            </a:xfrm>
            <a:custGeom>
              <a:avLst/>
              <a:gdLst>
                <a:gd name="T0" fmla="*/ 3 w 3"/>
                <a:gd name="T1" fmla="*/ 1 h 2"/>
                <a:gd name="T2" fmla="*/ 2 w 3"/>
                <a:gd name="T3" fmla="*/ 1 h 2"/>
                <a:gd name="T4" fmla="*/ 1 w 3"/>
                <a:gd name="T5" fmla="*/ 1 h 2"/>
                <a:gd name="T6" fmla="*/ 1 w 3"/>
                <a:gd name="T7" fmla="*/ 0 h 2"/>
                <a:gd name="T8" fmla="*/ 3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3" y="1"/>
                    <a:pt x="2" y="1"/>
                    <a:pt x="2" y="1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5" name="íṥ1ïḍé">
              <a:extLst>
                <a:ext uri="{FF2B5EF4-FFF2-40B4-BE49-F238E27FC236}">
                  <a16:creationId xmlns:a16="http://schemas.microsoft.com/office/drawing/2014/main" xmlns="" id="{6D4C6E52-D4E9-42A7-A1B6-A6572E0297A0}"/>
                </a:ext>
              </a:extLst>
            </p:cNvPr>
            <p:cNvSpPr/>
            <p:nvPr/>
          </p:nvSpPr>
          <p:spPr bwMode="auto">
            <a:xfrm>
              <a:off x="4597400" y="4144963"/>
              <a:ext cx="22225" cy="12700"/>
            </a:xfrm>
            <a:custGeom>
              <a:avLst/>
              <a:gdLst>
                <a:gd name="T0" fmla="*/ 0 w 14"/>
                <a:gd name="T1" fmla="*/ 8 h 8"/>
                <a:gd name="T2" fmla="*/ 8 w 14"/>
                <a:gd name="T3" fmla="*/ 0 h 8"/>
                <a:gd name="T4" fmla="*/ 14 w 14"/>
                <a:gd name="T5" fmla="*/ 6 h 8"/>
                <a:gd name="T6" fmla="*/ 0 w 14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8">
                  <a:moveTo>
                    <a:pt x="0" y="8"/>
                  </a:moveTo>
                  <a:lnTo>
                    <a:pt x="8" y="0"/>
                  </a:lnTo>
                  <a:lnTo>
                    <a:pt x="14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6" name="ïs1íḍe">
              <a:extLst>
                <a:ext uri="{FF2B5EF4-FFF2-40B4-BE49-F238E27FC236}">
                  <a16:creationId xmlns:a16="http://schemas.microsoft.com/office/drawing/2014/main" xmlns="" id="{7EBE9AD9-1E17-4919-B26A-603038134792}"/>
                </a:ext>
              </a:extLst>
            </p:cNvPr>
            <p:cNvSpPr/>
            <p:nvPr/>
          </p:nvSpPr>
          <p:spPr bwMode="auto">
            <a:xfrm>
              <a:off x="4583113" y="4221163"/>
              <a:ext cx="69850" cy="58738"/>
            </a:xfrm>
            <a:custGeom>
              <a:avLst/>
              <a:gdLst>
                <a:gd name="T0" fmla="*/ 18 w 21"/>
                <a:gd name="T1" fmla="*/ 10 h 18"/>
                <a:gd name="T2" fmla="*/ 21 w 21"/>
                <a:gd name="T3" fmla="*/ 15 h 18"/>
                <a:gd name="T4" fmla="*/ 18 w 21"/>
                <a:gd name="T5" fmla="*/ 18 h 18"/>
                <a:gd name="T6" fmla="*/ 18 w 21"/>
                <a:gd name="T7" fmla="*/ 18 h 18"/>
                <a:gd name="T8" fmla="*/ 2 w 21"/>
                <a:gd name="T9" fmla="*/ 5 h 18"/>
                <a:gd name="T10" fmla="*/ 0 w 21"/>
                <a:gd name="T11" fmla="*/ 4 h 18"/>
                <a:gd name="T12" fmla="*/ 0 w 21"/>
                <a:gd name="T13" fmla="*/ 4 h 18"/>
                <a:gd name="T14" fmla="*/ 3 w 21"/>
                <a:gd name="T15" fmla="*/ 1 h 18"/>
                <a:gd name="T16" fmla="*/ 4 w 21"/>
                <a:gd name="T17" fmla="*/ 0 h 18"/>
                <a:gd name="T18" fmla="*/ 8 w 21"/>
                <a:gd name="T19" fmla="*/ 2 h 18"/>
                <a:gd name="T20" fmla="*/ 18 w 21"/>
                <a:gd name="T21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8">
                  <a:moveTo>
                    <a:pt x="18" y="10"/>
                  </a:moveTo>
                  <a:cubicBezTo>
                    <a:pt x="19" y="12"/>
                    <a:pt x="20" y="13"/>
                    <a:pt x="21" y="15"/>
                  </a:cubicBezTo>
                  <a:cubicBezTo>
                    <a:pt x="20" y="16"/>
                    <a:pt x="19" y="17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5" y="12"/>
                    <a:pt x="8" y="7"/>
                    <a:pt x="2" y="5"/>
                  </a:cubicBezTo>
                  <a:cubicBezTo>
                    <a:pt x="2" y="4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1"/>
                    <a:pt x="6" y="1"/>
                    <a:pt x="8" y="2"/>
                  </a:cubicBezTo>
                  <a:cubicBezTo>
                    <a:pt x="12" y="3"/>
                    <a:pt x="15" y="7"/>
                    <a:pt x="1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7" name="îsḻíďé">
              <a:extLst>
                <a:ext uri="{FF2B5EF4-FFF2-40B4-BE49-F238E27FC236}">
                  <a16:creationId xmlns:a16="http://schemas.microsoft.com/office/drawing/2014/main" xmlns="" id="{16E873F2-0C87-4B41-92AE-097A1AECAB04}"/>
                </a:ext>
              </a:extLst>
            </p:cNvPr>
            <p:cNvSpPr/>
            <p:nvPr/>
          </p:nvSpPr>
          <p:spPr bwMode="auto">
            <a:xfrm>
              <a:off x="4237038" y="4579938"/>
              <a:ext cx="171450" cy="704850"/>
            </a:xfrm>
            <a:custGeom>
              <a:avLst/>
              <a:gdLst>
                <a:gd name="T0" fmla="*/ 27 w 52"/>
                <a:gd name="T1" fmla="*/ 9 h 214"/>
                <a:gd name="T2" fmla="*/ 7 w 52"/>
                <a:gd name="T3" fmla="*/ 8 h 214"/>
                <a:gd name="T4" fmla="*/ 0 w 52"/>
                <a:gd name="T5" fmla="*/ 6 h 214"/>
                <a:gd name="T6" fmla="*/ 2 w 52"/>
                <a:gd name="T7" fmla="*/ 91 h 214"/>
                <a:gd name="T8" fmla="*/ 2 w 52"/>
                <a:gd name="T9" fmla="*/ 94 h 214"/>
                <a:gd name="T10" fmla="*/ 2 w 52"/>
                <a:gd name="T11" fmla="*/ 163 h 214"/>
                <a:gd name="T12" fmla="*/ 3 w 52"/>
                <a:gd name="T13" fmla="*/ 182 h 214"/>
                <a:gd name="T14" fmla="*/ 5 w 52"/>
                <a:gd name="T15" fmla="*/ 210 h 214"/>
                <a:gd name="T16" fmla="*/ 5 w 52"/>
                <a:gd name="T17" fmla="*/ 212 h 214"/>
                <a:gd name="T18" fmla="*/ 7 w 52"/>
                <a:gd name="T19" fmla="*/ 213 h 214"/>
                <a:gd name="T20" fmla="*/ 15 w 52"/>
                <a:gd name="T21" fmla="*/ 213 h 214"/>
                <a:gd name="T22" fmla="*/ 37 w 52"/>
                <a:gd name="T23" fmla="*/ 202 h 214"/>
                <a:gd name="T24" fmla="*/ 52 w 52"/>
                <a:gd name="T25" fmla="*/ 0 h 214"/>
                <a:gd name="T26" fmla="*/ 27 w 52"/>
                <a:gd name="T27" fmla="*/ 9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" h="214">
                  <a:moveTo>
                    <a:pt x="27" y="9"/>
                  </a:moveTo>
                  <a:cubicBezTo>
                    <a:pt x="20" y="10"/>
                    <a:pt x="13" y="9"/>
                    <a:pt x="7" y="8"/>
                  </a:cubicBezTo>
                  <a:cubicBezTo>
                    <a:pt x="5" y="7"/>
                    <a:pt x="2" y="7"/>
                    <a:pt x="0" y="6"/>
                  </a:cubicBezTo>
                  <a:cubicBezTo>
                    <a:pt x="0" y="17"/>
                    <a:pt x="1" y="68"/>
                    <a:pt x="2" y="91"/>
                  </a:cubicBezTo>
                  <a:cubicBezTo>
                    <a:pt x="2" y="92"/>
                    <a:pt x="2" y="93"/>
                    <a:pt x="2" y="94"/>
                  </a:cubicBezTo>
                  <a:cubicBezTo>
                    <a:pt x="3" y="105"/>
                    <a:pt x="2" y="152"/>
                    <a:pt x="2" y="163"/>
                  </a:cubicBezTo>
                  <a:cubicBezTo>
                    <a:pt x="2" y="170"/>
                    <a:pt x="2" y="176"/>
                    <a:pt x="3" y="182"/>
                  </a:cubicBezTo>
                  <a:cubicBezTo>
                    <a:pt x="4" y="197"/>
                    <a:pt x="5" y="208"/>
                    <a:pt x="5" y="210"/>
                  </a:cubicBezTo>
                  <a:cubicBezTo>
                    <a:pt x="5" y="210"/>
                    <a:pt x="5" y="211"/>
                    <a:pt x="5" y="212"/>
                  </a:cubicBezTo>
                  <a:cubicBezTo>
                    <a:pt x="6" y="212"/>
                    <a:pt x="6" y="213"/>
                    <a:pt x="7" y="213"/>
                  </a:cubicBezTo>
                  <a:cubicBezTo>
                    <a:pt x="9" y="214"/>
                    <a:pt x="12" y="214"/>
                    <a:pt x="15" y="213"/>
                  </a:cubicBezTo>
                  <a:cubicBezTo>
                    <a:pt x="22" y="212"/>
                    <a:pt x="31" y="209"/>
                    <a:pt x="37" y="202"/>
                  </a:cubicBezTo>
                  <a:cubicBezTo>
                    <a:pt x="43" y="145"/>
                    <a:pt x="45" y="61"/>
                    <a:pt x="52" y="0"/>
                  </a:cubicBezTo>
                  <a:cubicBezTo>
                    <a:pt x="44" y="6"/>
                    <a:pt x="36" y="9"/>
                    <a:pt x="27" y="9"/>
                  </a:cubicBez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8" name="îšlïdé">
              <a:extLst>
                <a:ext uri="{FF2B5EF4-FFF2-40B4-BE49-F238E27FC236}">
                  <a16:creationId xmlns:a16="http://schemas.microsoft.com/office/drawing/2014/main" xmlns="" id="{7B73C8E8-CC68-44D6-B9C6-33360C42956D}"/>
                </a:ext>
              </a:extLst>
            </p:cNvPr>
            <p:cNvSpPr/>
            <p:nvPr/>
          </p:nvSpPr>
          <p:spPr bwMode="auto">
            <a:xfrm>
              <a:off x="4276725" y="3979863"/>
              <a:ext cx="12700" cy="9525"/>
            </a:xfrm>
            <a:custGeom>
              <a:avLst/>
              <a:gdLst>
                <a:gd name="T0" fmla="*/ 0 w 4"/>
                <a:gd name="T1" fmla="*/ 3 h 3"/>
                <a:gd name="T2" fmla="*/ 4 w 4"/>
                <a:gd name="T3" fmla="*/ 2 h 3"/>
                <a:gd name="T4" fmla="*/ 0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2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9" name="ïSľîḋe">
              <a:extLst>
                <a:ext uri="{FF2B5EF4-FFF2-40B4-BE49-F238E27FC236}">
                  <a16:creationId xmlns:a16="http://schemas.microsoft.com/office/drawing/2014/main" xmlns="" id="{39FA0484-E6A1-4BE4-9818-C44A5EBEABF4}"/>
                </a:ext>
              </a:extLst>
            </p:cNvPr>
            <p:cNvSpPr/>
            <p:nvPr/>
          </p:nvSpPr>
          <p:spPr bwMode="auto">
            <a:xfrm>
              <a:off x="4217988" y="3940176"/>
              <a:ext cx="141288" cy="231775"/>
            </a:xfrm>
            <a:custGeom>
              <a:avLst/>
              <a:gdLst>
                <a:gd name="T0" fmla="*/ 42 w 43"/>
                <a:gd name="T1" fmla="*/ 19 h 70"/>
                <a:gd name="T2" fmla="*/ 40 w 43"/>
                <a:gd name="T3" fmla="*/ 7 h 70"/>
                <a:gd name="T4" fmla="*/ 39 w 43"/>
                <a:gd name="T5" fmla="*/ 0 h 70"/>
                <a:gd name="T6" fmla="*/ 38 w 43"/>
                <a:gd name="T7" fmla="*/ 0 h 70"/>
                <a:gd name="T8" fmla="*/ 36 w 43"/>
                <a:gd name="T9" fmla="*/ 12 h 70"/>
                <a:gd name="T10" fmla="*/ 26 w 43"/>
                <a:gd name="T11" fmla="*/ 5 h 70"/>
                <a:gd name="T12" fmla="*/ 25 w 43"/>
                <a:gd name="T13" fmla="*/ 12 h 70"/>
                <a:gd name="T14" fmla="*/ 22 w 43"/>
                <a:gd name="T15" fmla="*/ 14 h 70"/>
                <a:gd name="T16" fmla="*/ 25 w 43"/>
                <a:gd name="T17" fmla="*/ 21 h 70"/>
                <a:gd name="T18" fmla="*/ 25 w 43"/>
                <a:gd name="T19" fmla="*/ 23 h 70"/>
                <a:gd name="T20" fmla="*/ 7 w 43"/>
                <a:gd name="T21" fmla="*/ 22 h 70"/>
                <a:gd name="T22" fmla="*/ 4 w 43"/>
                <a:gd name="T23" fmla="*/ 31 h 70"/>
                <a:gd name="T24" fmla="*/ 8 w 43"/>
                <a:gd name="T25" fmla="*/ 39 h 70"/>
                <a:gd name="T26" fmla="*/ 8 w 43"/>
                <a:gd name="T27" fmla="*/ 40 h 70"/>
                <a:gd name="T28" fmla="*/ 8 w 43"/>
                <a:gd name="T29" fmla="*/ 40 h 70"/>
                <a:gd name="T30" fmla="*/ 1 w 43"/>
                <a:gd name="T31" fmla="*/ 39 h 70"/>
                <a:gd name="T32" fmla="*/ 0 w 43"/>
                <a:gd name="T33" fmla="*/ 61 h 70"/>
                <a:gd name="T34" fmla="*/ 27 w 43"/>
                <a:gd name="T35" fmla="*/ 70 h 70"/>
                <a:gd name="T36" fmla="*/ 27 w 43"/>
                <a:gd name="T37" fmla="*/ 45 h 70"/>
                <a:gd name="T38" fmla="*/ 36 w 43"/>
                <a:gd name="T39" fmla="*/ 44 h 70"/>
                <a:gd name="T40" fmla="*/ 38 w 43"/>
                <a:gd name="T41" fmla="*/ 43 h 70"/>
                <a:gd name="T42" fmla="*/ 42 w 43"/>
                <a:gd name="T43" fmla="*/ 1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70">
                  <a:moveTo>
                    <a:pt x="42" y="19"/>
                  </a:moveTo>
                  <a:cubicBezTo>
                    <a:pt x="42" y="17"/>
                    <a:pt x="40" y="9"/>
                    <a:pt x="40" y="7"/>
                  </a:cubicBezTo>
                  <a:cubicBezTo>
                    <a:pt x="40" y="5"/>
                    <a:pt x="39" y="3"/>
                    <a:pt x="39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9" y="7"/>
                    <a:pt x="36" y="8"/>
                    <a:pt x="36" y="12"/>
                  </a:cubicBezTo>
                  <a:cubicBezTo>
                    <a:pt x="35" y="19"/>
                    <a:pt x="26" y="2"/>
                    <a:pt x="26" y="5"/>
                  </a:cubicBezTo>
                  <a:cubicBezTo>
                    <a:pt x="26" y="5"/>
                    <a:pt x="25" y="14"/>
                    <a:pt x="25" y="12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4" y="15"/>
                    <a:pt x="25" y="17"/>
                    <a:pt x="25" y="21"/>
                  </a:cubicBezTo>
                  <a:cubicBezTo>
                    <a:pt x="25" y="21"/>
                    <a:pt x="25" y="22"/>
                    <a:pt x="25" y="23"/>
                  </a:cubicBezTo>
                  <a:cubicBezTo>
                    <a:pt x="25" y="25"/>
                    <a:pt x="6" y="20"/>
                    <a:pt x="7" y="22"/>
                  </a:cubicBezTo>
                  <a:cubicBezTo>
                    <a:pt x="5" y="25"/>
                    <a:pt x="5" y="28"/>
                    <a:pt x="4" y="31"/>
                  </a:cubicBezTo>
                  <a:cubicBezTo>
                    <a:pt x="2" y="31"/>
                    <a:pt x="9" y="39"/>
                    <a:pt x="8" y="39"/>
                  </a:cubicBezTo>
                  <a:cubicBezTo>
                    <a:pt x="7" y="39"/>
                    <a:pt x="8" y="40"/>
                    <a:pt x="8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4" y="40"/>
                    <a:pt x="3" y="39"/>
                    <a:pt x="1" y="39"/>
                  </a:cubicBezTo>
                  <a:cubicBezTo>
                    <a:pt x="0" y="40"/>
                    <a:pt x="1" y="59"/>
                    <a:pt x="0" y="61"/>
                  </a:cubicBezTo>
                  <a:cubicBezTo>
                    <a:pt x="4" y="61"/>
                    <a:pt x="24" y="68"/>
                    <a:pt x="27" y="70"/>
                  </a:cubicBezTo>
                  <a:cubicBezTo>
                    <a:pt x="27" y="68"/>
                    <a:pt x="27" y="48"/>
                    <a:pt x="27" y="45"/>
                  </a:cubicBezTo>
                  <a:cubicBezTo>
                    <a:pt x="31" y="45"/>
                    <a:pt x="36" y="44"/>
                    <a:pt x="36" y="44"/>
                  </a:cubicBezTo>
                  <a:cubicBezTo>
                    <a:pt x="37" y="44"/>
                    <a:pt x="37" y="44"/>
                    <a:pt x="38" y="43"/>
                  </a:cubicBezTo>
                  <a:cubicBezTo>
                    <a:pt x="39" y="41"/>
                    <a:pt x="43" y="24"/>
                    <a:pt x="42" y="19"/>
                  </a:cubicBezTo>
                  <a:close/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0" name="iṥḻîḋê">
              <a:extLst>
                <a:ext uri="{FF2B5EF4-FFF2-40B4-BE49-F238E27FC236}">
                  <a16:creationId xmlns:a16="http://schemas.microsoft.com/office/drawing/2014/main" xmlns="" id="{D94439B5-AE8C-4492-89D9-D1F2A6E2DF9C}"/>
                </a:ext>
              </a:extLst>
            </p:cNvPr>
            <p:cNvSpPr/>
            <p:nvPr/>
          </p:nvSpPr>
          <p:spPr bwMode="auto">
            <a:xfrm>
              <a:off x="4154488" y="3867151"/>
              <a:ext cx="207963" cy="214313"/>
            </a:xfrm>
            <a:custGeom>
              <a:avLst/>
              <a:gdLst>
                <a:gd name="T0" fmla="*/ 51 w 63"/>
                <a:gd name="T1" fmla="*/ 5 h 65"/>
                <a:gd name="T2" fmla="*/ 51 w 63"/>
                <a:gd name="T3" fmla="*/ 5 h 65"/>
                <a:gd name="T4" fmla="*/ 43 w 63"/>
                <a:gd name="T5" fmla="*/ 1 h 65"/>
                <a:gd name="T6" fmla="*/ 36 w 63"/>
                <a:gd name="T7" fmla="*/ 0 h 65"/>
                <a:gd name="T8" fmla="*/ 14 w 63"/>
                <a:gd name="T9" fmla="*/ 6 h 65"/>
                <a:gd name="T10" fmla="*/ 6 w 63"/>
                <a:gd name="T11" fmla="*/ 12 h 65"/>
                <a:gd name="T12" fmla="*/ 4 w 63"/>
                <a:gd name="T13" fmla="*/ 38 h 65"/>
                <a:gd name="T14" fmla="*/ 9 w 63"/>
                <a:gd name="T15" fmla="*/ 46 h 65"/>
                <a:gd name="T16" fmla="*/ 19 w 63"/>
                <a:gd name="T17" fmla="*/ 60 h 65"/>
                <a:gd name="T18" fmla="*/ 24 w 63"/>
                <a:gd name="T19" fmla="*/ 62 h 65"/>
                <a:gd name="T20" fmla="*/ 40 w 63"/>
                <a:gd name="T21" fmla="*/ 58 h 65"/>
                <a:gd name="T22" fmla="*/ 44 w 63"/>
                <a:gd name="T23" fmla="*/ 45 h 65"/>
                <a:gd name="T24" fmla="*/ 44 w 63"/>
                <a:gd name="T25" fmla="*/ 43 h 65"/>
                <a:gd name="T26" fmla="*/ 50 w 63"/>
                <a:gd name="T27" fmla="*/ 43 h 65"/>
                <a:gd name="T28" fmla="*/ 52 w 63"/>
                <a:gd name="T29" fmla="*/ 43 h 65"/>
                <a:gd name="T30" fmla="*/ 58 w 63"/>
                <a:gd name="T31" fmla="*/ 22 h 65"/>
                <a:gd name="T32" fmla="*/ 51 w 63"/>
                <a:gd name="T33" fmla="*/ 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65">
                  <a:moveTo>
                    <a:pt x="51" y="5"/>
                  </a:moveTo>
                  <a:cubicBezTo>
                    <a:pt x="51" y="5"/>
                    <a:pt x="51" y="5"/>
                    <a:pt x="51" y="5"/>
                  </a:cubicBezTo>
                  <a:cubicBezTo>
                    <a:pt x="48" y="4"/>
                    <a:pt x="45" y="2"/>
                    <a:pt x="43" y="1"/>
                  </a:cubicBezTo>
                  <a:cubicBezTo>
                    <a:pt x="40" y="1"/>
                    <a:pt x="37" y="0"/>
                    <a:pt x="36" y="0"/>
                  </a:cubicBezTo>
                  <a:cubicBezTo>
                    <a:pt x="28" y="0"/>
                    <a:pt x="20" y="1"/>
                    <a:pt x="14" y="6"/>
                  </a:cubicBezTo>
                  <a:cubicBezTo>
                    <a:pt x="11" y="7"/>
                    <a:pt x="8" y="9"/>
                    <a:pt x="6" y="12"/>
                  </a:cubicBezTo>
                  <a:cubicBezTo>
                    <a:pt x="1" y="19"/>
                    <a:pt x="0" y="30"/>
                    <a:pt x="4" y="38"/>
                  </a:cubicBezTo>
                  <a:cubicBezTo>
                    <a:pt x="5" y="41"/>
                    <a:pt x="7" y="43"/>
                    <a:pt x="9" y="46"/>
                  </a:cubicBezTo>
                  <a:cubicBezTo>
                    <a:pt x="12" y="49"/>
                    <a:pt x="15" y="57"/>
                    <a:pt x="19" y="60"/>
                  </a:cubicBezTo>
                  <a:cubicBezTo>
                    <a:pt x="20" y="61"/>
                    <a:pt x="22" y="62"/>
                    <a:pt x="24" y="62"/>
                  </a:cubicBezTo>
                  <a:cubicBezTo>
                    <a:pt x="31" y="63"/>
                    <a:pt x="37" y="65"/>
                    <a:pt x="40" y="58"/>
                  </a:cubicBezTo>
                  <a:cubicBezTo>
                    <a:pt x="41" y="55"/>
                    <a:pt x="44" y="49"/>
                    <a:pt x="44" y="45"/>
                  </a:cubicBezTo>
                  <a:cubicBezTo>
                    <a:pt x="44" y="44"/>
                    <a:pt x="44" y="43"/>
                    <a:pt x="44" y="43"/>
                  </a:cubicBezTo>
                  <a:cubicBezTo>
                    <a:pt x="45" y="35"/>
                    <a:pt x="49" y="39"/>
                    <a:pt x="50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5" y="44"/>
                    <a:pt x="60" y="21"/>
                    <a:pt x="58" y="22"/>
                  </a:cubicBezTo>
                  <a:cubicBezTo>
                    <a:pt x="63" y="19"/>
                    <a:pt x="56" y="6"/>
                    <a:pt x="51" y="5"/>
                  </a:cubicBez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1" name="íSḷíḍé">
              <a:extLst>
                <a:ext uri="{FF2B5EF4-FFF2-40B4-BE49-F238E27FC236}">
                  <a16:creationId xmlns:a16="http://schemas.microsoft.com/office/drawing/2014/main" xmlns="" id="{4D2DE5A0-FA43-4194-9B9A-824B5D64498C}"/>
                </a:ext>
              </a:extLst>
            </p:cNvPr>
            <p:cNvSpPr/>
            <p:nvPr/>
          </p:nvSpPr>
          <p:spPr bwMode="auto">
            <a:xfrm>
              <a:off x="4062413" y="4089401"/>
              <a:ext cx="584200" cy="533400"/>
            </a:xfrm>
            <a:custGeom>
              <a:avLst/>
              <a:gdLst>
                <a:gd name="T0" fmla="*/ 177 w 177"/>
                <a:gd name="T1" fmla="*/ 60 h 162"/>
                <a:gd name="T2" fmla="*/ 160 w 177"/>
                <a:gd name="T3" fmla="*/ 45 h 162"/>
                <a:gd name="T4" fmla="*/ 158 w 177"/>
                <a:gd name="T5" fmla="*/ 44 h 162"/>
                <a:gd name="T6" fmla="*/ 153 w 177"/>
                <a:gd name="T7" fmla="*/ 48 h 162"/>
                <a:gd name="T8" fmla="*/ 151 w 177"/>
                <a:gd name="T9" fmla="*/ 50 h 162"/>
                <a:gd name="T10" fmla="*/ 148 w 177"/>
                <a:gd name="T11" fmla="*/ 52 h 162"/>
                <a:gd name="T12" fmla="*/ 148 w 177"/>
                <a:gd name="T13" fmla="*/ 52 h 162"/>
                <a:gd name="T14" fmla="*/ 132 w 177"/>
                <a:gd name="T15" fmla="*/ 69 h 162"/>
                <a:gd name="T16" fmla="*/ 106 w 177"/>
                <a:gd name="T17" fmla="*/ 32 h 162"/>
                <a:gd name="T18" fmla="*/ 40 w 177"/>
                <a:gd name="T19" fmla="*/ 4 h 162"/>
                <a:gd name="T20" fmla="*/ 19 w 177"/>
                <a:gd name="T21" fmla="*/ 142 h 162"/>
                <a:gd name="T22" fmla="*/ 25 w 177"/>
                <a:gd name="T23" fmla="*/ 146 h 162"/>
                <a:gd name="T24" fmla="*/ 49 w 177"/>
                <a:gd name="T25" fmla="*/ 159 h 162"/>
                <a:gd name="T26" fmla="*/ 105 w 177"/>
                <a:gd name="T27" fmla="*/ 149 h 162"/>
                <a:gd name="T28" fmla="*/ 108 w 177"/>
                <a:gd name="T29" fmla="*/ 148 h 162"/>
                <a:gd name="T30" fmla="*/ 103 w 177"/>
                <a:gd name="T31" fmla="*/ 74 h 162"/>
                <a:gd name="T32" fmla="*/ 119 w 177"/>
                <a:gd name="T33" fmla="*/ 101 h 162"/>
                <a:gd name="T34" fmla="*/ 127 w 177"/>
                <a:gd name="T35" fmla="*/ 105 h 162"/>
                <a:gd name="T36" fmla="*/ 134 w 177"/>
                <a:gd name="T37" fmla="*/ 103 h 162"/>
                <a:gd name="T38" fmla="*/ 177 w 177"/>
                <a:gd name="T39" fmla="*/ 6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7" h="162">
                  <a:moveTo>
                    <a:pt x="177" y="60"/>
                  </a:moveTo>
                  <a:cubicBezTo>
                    <a:pt x="174" y="53"/>
                    <a:pt x="166" y="47"/>
                    <a:pt x="160" y="45"/>
                  </a:cubicBezTo>
                  <a:cubicBezTo>
                    <a:pt x="160" y="44"/>
                    <a:pt x="159" y="44"/>
                    <a:pt x="158" y="44"/>
                  </a:cubicBezTo>
                  <a:cubicBezTo>
                    <a:pt x="157" y="45"/>
                    <a:pt x="155" y="46"/>
                    <a:pt x="153" y="48"/>
                  </a:cubicBezTo>
                  <a:cubicBezTo>
                    <a:pt x="153" y="48"/>
                    <a:pt x="152" y="49"/>
                    <a:pt x="151" y="50"/>
                  </a:cubicBezTo>
                  <a:cubicBezTo>
                    <a:pt x="150" y="50"/>
                    <a:pt x="149" y="51"/>
                    <a:pt x="148" y="52"/>
                  </a:cubicBezTo>
                  <a:cubicBezTo>
                    <a:pt x="148" y="52"/>
                    <a:pt x="148" y="52"/>
                    <a:pt x="148" y="52"/>
                  </a:cubicBezTo>
                  <a:cubicBezTo>
                    <a:pt x="142" y="58"/>
                    <a:pt x="137" y="64"/>
                    <a:pt x="132" y="69"/>
                  </a:cubicBezTo>
                  <a:cubicBezTo>
                    <a:pt x="135" y="66"/>
                    <a:pt x="108" y="35"/>
                    <a:pt x="106" y="32"/>
                  </a:cubicBezTo>
                  <a:cubicBezTo>
                    <a:pt x="89" y="13"/>
                    <a:pt x="64" y="6"/>
                    <a:pt x="40" y="4"/>
                  </a:cubicBezTo>
                  <a:cubicBezTo>
                    <a:pt x="0" y="0"/>
                    <a:pt x="15" y="138"/>
                    <a:pt x="19" y="142"/>
                  </a:cubicBezTo>
                  <a:cubicBezTo>
                    <a:pt x="20" y="143"/>
                    <a:pt x="22" y="144"/>
                    <a:pt x="25" y="146"/>
                  </a:cubicBezTo>
                  <a:cubicBezTo>
                    <a:pt x="28" y="148"/>
                    <a:pt x="40" y="157"/>
                    <a:pt x="49" y="159"/>
                  </a:cubicBezTo>
                  <a:cubicBezTo>
                    <a:pt x="68" y="162"/>
                    <a:pt x="89" y="162"/>
                    <a:pt x="105" y="149"/>
                  </a:cubicBezTo>
                  <a:cubicBezTo>
                    <a:pt x="106" y="149"/>
                    <a:pt x="107" y="148"/>
                    <a:pt x="108" y="148"/>
                  </a:cubicBezTo>
                  <a:cubicBezTo>
                    <a:pt x="108" y="145"/>
                    <a:pt x="103" y="90"/>
                    <a:pt x="103" y="74"/>
                  </a:cubicBezTo>
                  <a:cubicBezTo>
                    <a:pt x="106" y="78"/>
                    <a:pt x="116" y="96"/>
                    <a:pt x="119" y="101"/>
                  </a:cubicBezTo>
                  <a:cubicBezTo>
                    <a:pt x="121" y="103"/>
                    <a:pt x="124" y="105"/>
                    <a:pt x="127" y="105"/>
                  </a:cubicBezTo>
                  <a:cubicBezTo>
                    <a:pt x="130" y="106"/>
                    <a:pt x="132" y="105"/>
                    <a:pt x="134" y="103"/>
                  </a:cubicBezTo>
                  <a:cubicBezTo>
                    <a:pt x="151" y="90"/>
                    <a:pt x="163" y="75"/>
                    <a:pt x="177" y="60"/>
                  </a:cubicBez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2" name="ï$ḻiḓè">
              <a:extLst>
                <a:ext uri="{FF2B5EF4-FFF2-40B4-BE49-F238E27FC236}">
                  <a16:creationId xmlns:a16="http://schemas.microsoft.com/office/drawing/2014/main" xmlns="" id="{793A6475-06AB-4924-AC5C-1F523B615B42}"/>
                </a:ext>
              </a:extLst>
            </p:cNvPr>
            <p:cNvSpPr/>
            <p:nvPr/>
          </p:nvSpPr>
          <p:spPr bwMode="auto">
            <a:xfrm>
              <a:off x="4610100" y="4181476"/>
              <a:ext cx="63500" cy="61913"/>
            </a:xfrm>
            <a:prstGeom prst="ellipse">
              <a:avLst/>
            </a:pr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3" name="işļiďè">
              <a:extLst>
                <a:ext uri="{FF2B5EF4-FFF2-40B4-BE49-F238E27FC236}">
                  <a16:creationId xmlns:a16="http://schemas.microsoft.com/office/drawing/2014/main" xmlns="" id="{FBC1C15A-2CFB-42EF-A59C-AFED4DB5CD3D}"/>
                </a:ext>
              </a:extLst>
            </p:cNvPr>
            <p:cNvSpPr/>
            <p:nvPr/>
          </p:nvSpPr>
          <p:spPr bwMode="auto">
            <a:xfrm>
              <a:off x="4206875" y="4078288"/>
              <a:ext cx="122238" cy="66675"/>
            </a:xfrm>
            <a:custGeom>
              <a:avLst/>
              <a:gdLst>
                <a:gd name="T0" fmla="*/ 0 w 77"/>
                <a:gd name="T1" fmla="*/ 23 h 42"/>
                <a:gd name="T2" fmla="*/ 0 w 77"/>
                <a:gd name="T3" fmla="*/ 0 h 42"/>
                <a:gd name="T4" fmla="*/ 69 w 77"/>
                <a:gd name="T5" fmla="*/ 19 h 42"/>
                <a:gd name="T6" fmla="*/ 77 w 77"/>
                <a:gd name="T7" fmla="*/ 42 h 42"/>
                <a:gd name="T8" fmla="*/ 0 w 77"/>
                <a:gd name="T9" fmla="*/ 2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42">
                  <a:moveTo>
                    <a:pt x="0" y="23"/>
                  </a:moveTo>
                  <a:lnTo>
                    <a:pt x="0" y="0"/>
                  </a:lnTo>
                  <a:lnTo>
                    <a:pt x="69" y="19"/>
                  </a:lnTo>
                  <a:lnTo>
                    <a:pt x="77" y="42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4" name="iṡľídè">
              <a:extLst>
                <a:ext uri="{FF2B5EF4-FFF2-40B4-BE49-F238E27FC236}">
                  <a16:creationId xmlns:a16="http://schemas.microsoft.com/office/drawing/2014/main" xmlns="" id="{C9499CF4-C324-474B-9830-29C42F2217EC}"/>
                </a:ext>
              </a:extLst>
            </p:cNvPr>
            <p:cNvSpPr/>
            <p:nvPr/>
          </p:nvSpPr>
          <p:spPr bwMode="auto">
            <a:xfrm>
              <a:off x="4352925" y="3940176"/>
              <a:ext cx="22225" cy="60325"/>
            </a:xfrm>
            <a:custGeom>
              <a:avLst/>
              <a:gdLst>
                <a:gd name="T0" fmla="*/ 6 w 7"/>
                <a:gd name="T1" fmla="*/ 9 h 18"/>
                <a:gd name="T2" fmla="*/ 5 w 7"/>
                <a:gd name="T3" fmla="*/ 9 h 18"/>
                <a:gd name="T4" fmla="*/ 5 w 7"/>
                <a:gd name="T5" fmla="*/ 14 h 18"/>
                <a:gd name="T6" fmla="*/ 4 w 7"/>
                <a:gd name="T7" fmla="*/ 16 h 18"/>
                <a:gd name="T8" fmla="*/ 4 w 7"/>
                <a:gd name="T9" fmla="*/ 16 h 18"/>
                <a:gd name="T10" fmla="*/ 4 w 7"/>
                <a:gd name="T11" fmla="*/ 16 h 18"/>
                <a:gd name="T12" fmla="*/ 4 w 7"/>
                <a:gd name="T13" fmla="*/ 16 h 18"/>
                <a:gd name="T14" fmla="*/ 4 w 7"/>
                <a:gd name="T15" fmla="*/ 16 h 18"/>
                <a:gd name="T16" fmla="*/ 4 w 7"/>
                <a:gd name="T17" fmla="*/ 16 h 18"/>
                <a:gd name="T18" fmla="*/ 4 w 7"/>
                <a:gd name="T19" fmla="*/ 16 h 18"/>
                <a:gd name="T20" fmla="*/ 4 w 7"/>
                <a:gd name="T21" fmla="*/ 16 h 18"/>
                <a:gd name="T22" fmla="*/ 4 w 7"/>
                <a:gd name="T23" fmla="*/ 16 h 18"/>
                <a:gd name="T24" fmla="*/ 4 w 7"/>
                <a:gd name="T25" fmla="*/ 16 h 18"/>
                <a:gd name="T26" fmla="*/ 4 w 7"/>
                <a:gd name="T27" fmla="*/ 16 h 18"/>
                <a:gd name="T28" fmla="*/ 4 w 7"/>
                <a:gd name="T29" fmla="*/ 16 h 18"/>
                <a:gd name="T30" fmla="*/ 4 w 7"/>
                <a:gd name="T31" fmla="*/ 16 h 18"/>
                <a:gd name="T32" fmla="*/ 4 w 7"/>
                <a:gd name="T33" fmla="*/ 16 h 18"/>
                <a:gd name="T34" fmla="*/ 3 w 7"/>
                <a:gd name="T35" fmla="*/ 14 h 18"/>
                <a:gd name="T36" fmla="*/ 2 w 7"/>
                <a:gd name="T37" fmla="*/ 9 h 18"/>
                <a:gd name="T38" fmla="*/ 3 w 7"/>
                <a:gd name="T39" fmla="*/ 3 h 18"/>
                <a:gd name="T40" fmla="*/ 3 w 7"/>
                <a:gd name="T41" fmla="*/ 2 h 18"/>
                <a:gd name="T42" fmla="*/ 4 w 7"/>
                <a:gd name="T43" fmla="*/ 2 h 18"/>
                <a:gd name="T44" fmla="*/ 4 w 7"/>
                <a:gd name="T45" fmla="*/ 2 h 18"/>
                <a:gd name="T46" fmla="*/ 4 w 7"/>
                <a:gd name="T47" fmla="*/ 2 h 18"/>
                <a:gd name="T48" fmla="*/ 4 w 7"/>
                <a:gd name="T49" fmla="*/ 2 h 18"/>
                <a:gd name="T50" fmla="*/ 4 w 7"/>
                <a:gd name="T51" fmla="*/ 2 h 18"/>
                <a:gd name="T52" fmla="*/ 4 w 7"/>
                <a:gd name="T53" fmla="*/ 2 h 18"/>
                <a:gd name="T54" fmla="*/ 4 w 7"/>
                <a:gd name="T55" fmla="*/ 2 h 18"/>
                <a:gd name="T56" fmla="*/ 4 w 7"/>
                <a:gd name="T57" fmla="*/ 2 h 18"/>
                <a:gd name="T58" fmla="*/ 4 w 7"/>
                <a:gd name="T59" fmla="*/ 2 h 18"/>
                <a:gd name="T60" fmla="*/ 4 w 7"/>
                <a:gd name="T61" fmla="*/ 2 h 18"/>
                <a:gd name="T62" fmla="*/ 4 w 7"/>
                <a:gd name="T63" fmla="*/ 2 h 18"/>
                <a:gd name="T64" fmla="*/ 4 w 7"/>
                <a:gd name="T65" fmla="*/ 2 h 18"/>
                <a:gd name="T66" fmla="*/ 4 w 7"/>
                <a:gd name="T67" fmla="*/ 2 h 18"/>
                <a:gd name="T68" fmla="*/ 5 w 7"/>
                <a:gd name="T69" fmla="*/ 4 h 18"/>
                <a:gd name="T70" fmla="*/ 5 w 7"/>
                <a:gd name="T71" fmla="*/ 9 h 18"/>
                <a:gd name="T72" fmla="*/ 6 w 7"/>
                <a:gd name="T73" fmla="*/ 9 h 18"/>
                <a:gd name="T74" fmla="*/ 7 w 7"/>
                <a:gd name="T75" fmla="*/ 9 h 18"/>
                <a:gd name="T76" fmla="*/ 6 w 7"/>
                <a:gd name="T77" fmla="*/ 3 h 18"/>
                <a:gd name="T78" fmla="*/ 5 w 7"/>
                <a:gd name="T79" fmla="*/ 1 h 18"/>
                <a:gd name="T80" fmla="*/ 4 w 7"/>
                <a:gd name="T81" fmla="*/ 0 h 18"/>
                <a:gd name="T82" fmla="*/ 2 w 7"/>
                <a:gd name="T83" fmla="*/ 1 h 18"/>
                <a:gd name="T84" fmla="*/ 1 w 7"/>
                <a:gd name="T85" fmla="*/ 4 h 18"/>
                <a:gd name="T86" fmla="*/ 0 w 7"/>
                <a:gd name="T87" fmla="*/ 9 h 18"/>
                <a:gd name="T88" fmla="*/ 1 w 7"/>
                <a:gd name="T89" fmla="*/ 15 h 18"/>
                <a:gd name="T90" fmla="*/ 2 w 7"/>
                <a:gd name="T91" fmla="*/ 17 h 18"/>
                <a:gd name="T92" fmla="*/ 4 w 7"/>
                <a:gd name="T93" fmla="*/ 18 h 18"/>
                <a:gd name="T94" fmla="*/ 5 w 7"/>
                <a:gd name="T95" fmla="*/ 17 h 18"/>
                <a:gd name="T96" fmla="*/ 7 w 7"/>
                <a:gd name="T97" fmla="*/ 14 h 18"/>
                <a:gd name="T98" fmla="*/ 7 w 7"/>
                <a:gd name="T99" fmla="*/ 9 h 18"/>
                <a:gd name="T100" fmla="*/ 6 w 7"/>
                <a:gd name="T101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" h="18">
                  <a:moveTo>
                    <a:pt x="6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11"/>
                    <a:pt x="5" y="13"/>
                    <a:pt x="5" y="14"/>
                  </a:cubicBezTo>
                  <a:cubicBezTo>
                    <a:pt x="4" y="15"/>
                    <a:pt x="4" y="15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2" y="12"/>
                    <a:pt x="2" y="11"/>
                    <a:pt x="2" y="9"/>
                  </a:cubicBezTo>
                  <a:cubicBezTo>
                    <a:pt x="2" y="7"/>
                    <a:pt x="2" y="5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3"/>
                    <a:pt x="5" y="4"/>
                  </a:cubicBezTo>
                  <a:cubicBezTo>
                    <a:pt x="5" y="5"/>
                    <a:pt x="5" y="7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7"/>
                    <a:pt x="7" y="4"/>
                    <a:pt x="6" y="3"/>
                  </a:cubicBezTo>
                  <a:cubicBezTo>
                    <a:pt x="6" y="2"/>
                    <a:pt x="6" y="1"/>
                    <a:pt x="5" y="1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1" y="2"/>
                    <a:pt x="1" y="3"/>
                    <a:pt x="1" y="4"/>
                  </a:cubicBezTo>
                  <a:cubicBezTo>
                    <a:pt x="0" y="5"/>
                    <a:pt x="0" y="7"/>
                    <a:pt x="0" y="9"/>
                  </a:cubicBezTo>
                  <a:cubicBezTo>
                    <a:pt x="0" y="11"/>
                    <a:pt x="0" y="13"/>
                    <a:pt x="1" y="15"/>
                  </a:cubicBezTo>
                  <a:cubicBezTo>
                    <a:pt x="1" y="16"/>
                    <a:pt x="1" y="16"/>
                    <a:pt x="2" y="17"/>
                  </a:cubicBezTo>
                  <a:cubicBezTo>
                    <a:pt x="2" y="17"/>
                    <a:pt x="3" y="18"/>
                    <a:pt x="4" y="18"/>
                  </a:cubicBezTo>
                  <a:cubicBezTo>
                    <a:pt x="5" y="18"/>
                    <a:pt x="5" y="17"/>
                    <a:pt x="5" y="17"/>
                  </a:cubicBezTo>
                  <a:cubicBezTo>
                    <a:pt x="6" y="16"/>
                    <a:pt x="7" y="15"/>
                    <a:pt x="7" y="14"/>
                  </a:cubicBezTo>
                  <a:cubicBezTo>
                    <a:pt x="7" y="12"/>
                    <a:pt x="7" y="11"/>
                    <a:pt x="7" y="9"/>
                  </a:cubicBezTo>
                  <a:lnTo>
                    <a:pt x="6" y="9"/>
                  </a:ln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5" name="íṡḷïdê">
              <a:extLst>
                <a:ext uri="{FF2B5EF4-FFF2-40B4-BE49-F238E27FC236}">
                  <a16:creationId xmlns:a16="http://schemas.microsoft.com/office/drawing/2014/main" xmlns="" id="{2C63263B-7886-4DFB-9186-2A0862E3F0A8}"/>
                </a:ext>
              </a:extLst>
            </p:cNvPr>
            <p:cNvSpPr/>
            <p:nvPr/>
          </p:nvSpPr>
          <p:spPr bwMode="auto">
            <a:xfrm>
              <a:off x="4316413" y="3967163"/>
              <a:ext cx="58738" cy="42863"/>
            </a:xfrm>
            <a:custGeom>
              <a:avLst/>
              <a:gdLst>
                <a:gd name="T0" fmla="*/ 18 w 18"/>
                <a:gd name="T1" fmla="*/ 0 h 13"/>
                <a:gd name="T2" fmla="*/ 17 w 18"/>
                <a:gd name="T3" fmla="*/ 0 h 13"/>
                <a:gd name="T4" fmla="*/ 16 w 18"/>
                <a:gd name="T5" fmla="*/ 0 h 13"/>
                <a:gd name="T6" fmla="*/ 13 w 18"/>
                <a:gd name="T7" fmla="*/ 3 h 13"/>
                <a:gd name="T8" fmla="*/ 0 w 18"/>
                <a:gd name="T9" fmla="*/ 12 h 13"/>
                <a:gd name="T10" fmla="*/ 2 w 18"/>
                <a:gd name="T11" fmla="*/ 13 h 13"/>
                <a:gd name="T12" fmla="*/ 9 w 18"/>
                <a:gd name="T13" fmla="*/ 8 h 13"/>
                <a:gd name="T14" fmla="*/ 15 w 18"/>
                <a:gd name="T15" fmla="*/ 4 h 13"/>
                <a:gd name="T16" fmla="*/ 17 w 18"/>
                <a:gd name="T17" fmla="*/ 2 h 13"/>
                <a:gd name="T18" fmla="*/ 17 w 18"/>
                <a:gd name="T19" fmla="*/ 2 h 13"/>
                <a:gd name="T20" fmla="*/ 17 w 18"/>
                <a:gd name="T21" fmla="*/ 2 h 13"/>
                <a:gd name="T22" fmla="*/ 17 w 18"/>
                <a:gd name="T23" fmla="*/ 1 h 13"/>
                <a:gd name="T24" fmla="*/ 17 w 18"/>
                <a:gd name="T25" fmla="*/ 2 h 13"/>
                <a:gd name="T26" fmla="*/ 17 w 18"/>
                <a:gd name="T27" fmla="*/ 2 h 13"/>
                <a:gd name="T28" fmla="*/ 17 w 18"/>
                <a:gd name="T29" fmla="*/ 1 h 13"/>
                <a:gd name="T30" fmla="*/ 17 w 18"/>
                <a:gd name="T31" fmla="*/ 2 h 13"/>
                <a:gd name="T32" fmla="*/ 17 w 18"/>
                <a:gd name="T33" fmla="*/ 1 h 13"/>
                <a:gd name="T34" fmla="*/ 17 w 18"/>
                <a:gd name="T35" fmla="*/ 2 h 13"/>
                <a:gd name="T36" fmla="*/ 17 w 18"/>
                <a:gd name="T37" fmla="*/ 2 h 13"/>
                <a:gd name="T38" fmla="*/ 17 w 18"/>
                <a:gd name="T39" fmla="*/ 1 h 13"/>
                <a:gd name="T40" fmla="*/ 17 w 18"/>
                <a:gd name="T41" fmla="*/ 2 h 13"/>
                <a:gd name="T42" fmla="*/ 18 w 18"/>
                <a:gd name="T4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3">
                  <a:moveTo>
                    <a:pt x="18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6" y="0"/>
                  </a:cubicBezTo>
                  <a:cubicBezTo>
                    <a:pt x="16" y="0"/>
                    <a:pt x="14" y="1"/>
                    <a:pt x="13" y="3"/>
                  </a:cubicBezTo>
                  <a:cubicBezTo>
                    <a:pt x="8" y="6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5" y="11"/>
                    <a:pt x="9" y="8"/>
                  </a:cubicBezTo>
                  <a:cubicBezTo>
                    <a:pt x="11" y="6"/>
                    <a:pt x="13" y="5"/>
                    <a:pt x="15" y="4"/>
                  </a:cubicBezTo>
                  <a:cubicBezTo>
                    <a:pt x="15" y="3"/>
                    <a:pt x="16" y="3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586" name="组合 58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xmlns="" id="{2144CC51-3BF8-4E45-A606-6C7A90BC7C5A}"/>
              </a:ext>
            </a:extLst>
          </p:cNvPr>
          <p:cNvGrpSpPr/>
          <p:nvPr/>
        </p:nvGrpSpPr>
        <p:grpSpPr>
          <a:xfrm>
            <a:off x="8505825" y="2558292"/>
            <a:ext cx="1733550" cy="1312791"/>
            <a:chOff x="2808994" y="1130300"/>
            <a:chExt cx="6574013" cy="4978400"/>
          </a:xfrm>
        </p:grpSpPr>
        <p:sp>
          <p:nvSpPr>
            <p:cNvPr id="587" name="íSḻïdê">
              <a:extLst>
                <a:ext uri="{FF2B5EF4-FFF2-40B4-BE49-F238E27FC236}">
                  <a16:creationId xmlns:a16="http://schemas.microsoft.com/office/drawing/2014/main" xmlns="" id="{2DB03785-8BAD-402B-95F7-7ACFB91EE4AB}"/>
                </a:ext>
              </a:extLst>
            </p:cNvPr>
            <p:cNvSpPr/>
            <p:nvPr/>
          </p:nvSpPr>
          <p:spPr bwMode="auto">
            <a:xfrm>
              <a:off x="3324041" y="4549796"/>
              <a:ext cx="3029483" cy="375101"/>
            </a:xfrm>
            <a:custGeom>
              <a:avLst/>
              <a:gdLst>
                <a:gd name="T0" fmla="*/ 3445 w 4675"/>
                <a:gd name="T1" fmla="*/ 425 h 579"/>
                <a:gd name="T2" fmla="*/ 3309 w 4675"/>
                <a:gd name="T3" fmla="*/ 289 h 579"/>
                <a:gd name="T4" fmla="*/ 3445 w 4675"/>
                <a:gd name="T5" fmla="*/ 154 h 579"/>
                <a:gd name="T6" fmla="*/ 4675 w 4675"/>
                <a:gd name="T7" fmla="*/ 154 h 579"/>
                <a:gd name="T8" fmla="*/ 4675 w 4675"/>
                <a:gd name="T9" fmla="*/ 0 h 579"/>
                <a:gd name="T10" fmla="*/ 0 w 4675"/>
                <a:gd name="T11" fmla="*/ 0 h 579"/>
                <a:gd name="T12" fmla="*/ 0 w 4675"/>
                <a:gd name="T13" fmla="*/ 3 h 579"/>
                <a:gd name="T14" fmla="*/ 364 w 4675"/>
                <a:gd name="T15" fmla="*/ 579 h 579"/>
                <a:gd name="T16" fmla="*/ 4675 w 4675"/>
                <a:gd name="T17" fmla="*/ 579 h 579"/>
                <a:gd name="T18" fmla="*/ 4675 w 4675"/>
                <a:gd name="T19" fmla="*/ 425 h 579"/>
                <a:gd name="T20" fmla="*/ 3445 w 4675"/>
                <a:gd name="T21" fmla="*/ 425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75" h="579">
                  <a:moveTo>
                    <a:pt x="3445" y="425"/>
                  </a:moveTo>
                  <a:cubicBezTo>
                    <a:pt x="3370" y="425"/>
                    <a:pt x="3309" y="364"/>
                    <a:pt x="3309" y="289"/>
                  </a:cubicBezTo>
                  <a:cubicBezTo>
                    <a:pt x="3309" y="215"/>
                    <a:pt x="3370" y="154"/>
                    <a:pt x="3445" y="154"/>
                  </a:cubicBezTo>
                  <a:cubicBezTo>
                    <a:pt x="4675" y="154"/>
                    <a:pt x="4675" y="154"/>
                    <a:pt x="4675" y="154"/>
                  </a:cubicBezTo>
                  <a:cubicBezTo>
                    <a:pt x="4675" y="0"/>
                    <a:pt x="4675" y="0"/>
                    <a:pt x="46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21"/>
                    <a:pt x="163" y="579"/>
                    <a:pt x="364" y="579"/>
                  </a:cubicBezTo>
                  <a:cubicBezTo>
                    <a:pt x="4675" y="579"/>
                    <a:pt x="4675" y="579"/>
                    <a:pt x="4675" y="579"/>
                  </a:cubicBezTo>
                  <a:cubicBezTo>
                    <a:pt x="4675" y="425"/>
                    <a:pt x="4675" y="425"/>
                    <a:pt x="4675" y="425"/>
                  </a:cubicBezTo>
                  <a:cubicBezTo>
                    <a:pt x="3445" y="425"/>
                    <a:pt x="3445" y="425"/>
                    <a:pt x="3445" y="425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8" name="ïśľîdê">
              <a:extLst>
                <a:ext uri="{FF2B5EF4-FFF2-40B4-BE49-F238E27FC236}">
                  <a16:creationId xmlns:a16="http://schemas.microsoft.com/office/drawing/2014/main" xmlns="" id="{889DCDDD-B098-4AD0-946B-C6528FD15B6F}"/>
                </a:ext>
              </a:extLst>
            </p:cNvPr>
            <p:cNvSpPr/>
            <p:nvPr/>
          </p:nvSpPr>
          <p:spPr bwMode="auto">
            <a:xfrm>
              <a:off x="6353524" y="4549796"/>
              <a:ext cx="3029483" cy="375101"/>
            </a:xfrm>
            <a:custGeom>
              <a:avLst/>
              <a:gdLst>
                <a:gd name="T0" fmla="*/ 0 w 4675"/>
                <a:gd name="T1" fmla="*/ 0 h 579"/>
                <a:gd name="T2" fmla="*/ 0 w 4675"/>
                <a:gd name="T3" fmla="*/ 154 h 579"/>
                <a:gd name="T4" fmla="*/ 1231 w 4675"/>
                <a:gd name="T5" fmla="*/ 154 h 579"/>
                <a:gd name="T6" fmla="*/ 1366 w 4675"/>
                <a:gd name="T7" fmla="*/ 289 h 579"/>
                <a:gd name="T8" fmla="*/ 1231 w 4675"/>
                <a:gd name="T9" fmla="*/ 425 h 579"/>
                <a:gd name="T10" fmla="*/ 0 w 4675"/>
                <a:gd name="T11" fmla="*/ 425 h 579"/>
                <a:gd name="T12" fmla="*/ 0 w 4675"/>
                <a:gd name="T13" fmla="*/ 579 h 579"/>
                <a:gd name="T14" fmla="*/ 4311 w 4675"/>
                <a:gd name="T15" fmla="*/ 579 h 579"/>
                <a:gd name="T16" fmla="*/ 4675 w 4675"/>
                <a:gd name="T17" fmla="*/ 3 h 579"/>
                <a:gd name="T18" fmla="*/ 4675 w 4675"/>
                <a:gd name="T19" fmla="*/ 0 h 579"/>
                <a:gd name="T20" fmla="*/ 0 w 4675"/>
                <a:gd name="T21" fmla="*/ 0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75" h="579">
                  <a:moveTo>
                    <a:pt x="0" y="0"/>
                  </a:moveTo>
                  <a:cubicBezTo>
                    <a:pt x="0" y="154"/>
                    <a:pt x="0" y="154"/>
                    <a:pt x="0" y="154"/>
                  </a:cubicBezTo>
                  <a:cubicBezTo>
                    <a:pt x="1231" y="154"/>
                    <a:pt x="1231" y="154"/>
                    <a:pt x="1231" y="154"/>
                  </a:cubicBezTo>
                  <a:cubicBezTo>
                    <a:pt x="1306" y="154"/>
                    <a:pt x="1366" y="215"/>
                    <a:pt x="1366" y="289"/>
                  </a:cubicBezTo>
                  <a:cubicBezTo>
                    <a:pt x="1366" y="364"/>
                    <a:pt x="1306" y="425"/>
                    <a:pt x="1231" y="425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0" y="579"/>
                    <a:pt x="0" y="579"/>
                    <a:pt x="0" y="579"/>
                  </a:cubicBezTo>
                  <a:cubicBezTo>
                    <a:pt x="4311" y="579"/>
                    <a:pt x="4311" y="579"/>
                    <a:pt x="4311" y="579"/>
                  </a:cubicBezTo>
                  <a:cubicBezTo>
                    <a:pt x="4512" y="579"/>
                    <a:pt x="4675" y="321"/>
                    <a:pt x="4675" y="3"/>
                  </a:cubicBezTo>
                  <a:cubicBezTo>
                    <a:pt x="4675" y="2"/>
                    <a:pt x="4675" y="1"/>
                    <a:pt x="467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9" name="îṧliḋè">
              <a:extLst>
                <a:ext uri="{FF2B5EF4-FFF2-40B4-BE49-F238E27FC236}">
                  <a16:creationId xmlns:a16="http://schemas.microsoft.com/office/drawing/2014/main" xmlns="" id="{32EB4EDE-A18D-460B-9D03-75ECEC29B09C}"/>
                </a:ext>
              </a:extLst>
            </p:cNvPr>
            <p:cNvSpPr/>
            <p:nvPr/>
          </p:nvSpPr>
          <p:spPr bwMode="auto">
            <a:xfrm>
              <a:off x="5469112" y="4649593"/>
              <a:ext cx="884412" cy="175506"/>
            </a:xfrm>
            <a:custGeom>
              <a:avLst/>
              <a:gdLst>
                <a:gd name="T0" fmla="*/ 0 w 1366"/>
                <a:gd name="T1" fmla="*/ 135 h 271"/>
                <a:gd name="T2" fmla="*/ 136 w 1366"/>
                <a:gd name="T3" fmla="*/ 271 h 271"/>
                <a:gd name="T4" fmla="*/ 1366 w 1366"/>
                <a:gd name="T5" fmla="*/ 271 h 271"/>
                <a:gd name="T6" fmla="*/ 1366 w 1366"/>
                <a:gd name="T7" fmla="*/ 0 h 271"/>
                <a:gd name="T8" fmla="*/ 136 w 1366"/>
                <a:gd name="T9" fmla="*/ 0 h 271"/>
                <a:gd name="T10" fmla="*/ 0 w 1366"/>
                <a:gd name="T11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6" h="271">
                  <a:moveTo>
                    <a:pt x="0" y="135"/>
                  </a:moveTo>
                  <a:cubicBezTo>
                    <a:pt x="0" y="210"/>
                    <a:pt x="61" y="271"/>
                    <a:pt x="136" y="271"/>
                  </a:cubicBezTo>
                  <a:cubicBezTo>
                    <a:pt x="1366" y="271"/>
                    <a:pt x="1366" y="271"/>
                    <a:pt x="1366" y="271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61" y="0"/>
                    <a:pt x="0" y="61"/>
                    <a:pt x="0" y="1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0" name="îsļîḑê">
              <a:extLst>
                <a:ext uri="{FF2B5EF4-FFF2-40B4-BE49-F238E27FC236}">
                  <a16:creationId xmlns:a16="http://schemas.microsoft.com/office/drawing/2014/main" xmlns="" id="{72ECB387-E814-47AD-A27D-24DF69D0ACD1}"/>
                </a:ext>
              </a:extLst>
            </p:cNvPr>
            <p:cNvSpPr/>
            <p:nvPr/>
          </p:nvSpPr>
          <p:spPr bwMode="auto">
            <a:xfrm>
              <a:off x="6353524" y="4649593"/>
              <a:ext cx="885559" cy="175506"/>
            </a:xfrm>
            <a:custGeom>
              <a:avLst/>
              <a:gdLst>
                <a:gd name="T0" fmla="*/ 1231 w 1366"/>
                <a:gd name="T1" fmla="*/ 271 h 271"/>
                <a:gd name="T2" fmla="*/ 1366 w 1366"/>
                <a:gd name="T3" fmla="*/ 135 h 271"/>
                <a:gd name="T4" fmla="*/ 1231 w 1366"/>
                <a:gd name="T5" fmla="*/ 0 h 271"/>
                <a:gd name="T6" fmla="*/ 0 w 1366"/>
                <a:gd name="T7" fmla="*/ 0 h 271"/>
                <a:gd name="T8" fmla="*/ 0 w 1366"/>
                <a:gd name="T9" fmla="*/ 271 h 271"/>
                <a:gd name="T10" fmla="*/ 1231 w 1366"/>
                <a:gd name="T11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6" h="271">
                  <a:moveTo>
                    <a:pt x="1231" y="271"/>
                  </a:moveTo>
                  <a:cubicBezTo>
                    <a:pt x="1306" y="271"/>
                    <a:pt x="1366" y="210"/>
                    <a:pt x="1366" y="135"/>
                  </a:cubicBezTo>
                  <a:cubicBezTo>
                    <a:pt x="1366" y="61"/>
                    <a:pt x="1306" y="0"/>
                    <a:pt x="12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71"/>
                    <a:pt x="0" y="271"/>
                    <a:pt x="0" y="271"/>
                  </a:cubicBezTo>
                  <a:lnTo>
                    <a:pt x="1231" y="2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1" name="îşḻíde">
              <a:extLst>
                <a:ext uri="{FF2B5EF4-FFF2-40B4-BE49-F238E27FC236}">
                  <a16:creationId xmlns:a16="http://schemas.microsoft.com/office/drawing/2014/main" xmlns="" id="{27EFB2BB-176D-4146-A480-0E09BF1527E9}"/>
                </a:ext>
              </a:extLst>
            </p:cNvPr>
            <p:cNvSpPr/>
            <p:nvPr/>
          </p:nvSpPr>
          <p:spPr bwMode="auto">
            <a:xfrm>
              <a:off x="6353524" y="1130300"/>
              <a:ext cx="2724355" cy="3346082"/>
            </a:xfrm>
            <a:custGeom>
              <a:avLst/>
              <a:gdLst>
                <a:gd name="T0" fmla="*/ 4204 w 4204"/>
                <a:gd name="T1" fmla="*/ 4634 h 5170"/>
                <a:gd name="T2" fmla="*/ 4204 w 4204"/>
                <a:gd name="T3" fmla="*/ 537 h 5170"/>
                <a:gd name="T4" fmla="*/ 3719 w 4204"/>
                <a:gd name="T5" fmla="*/ 0 h 5170"/>
                <a:gd name="T6" fmla="*/ 0 w 4204"/>
                <a:gd name="T7" fmla="*/ 0 h 5170"/>
                <a:gd name="T8" fmla="*/ 0 w 4204"/>
                <a:gd name="T9" fmla="*/ 357 h 5170"/>
                <a:gd name="T10" fmla="*/ 3796 w 4204"/>
                <a:gd name="T11" fmla="*/ 357 h 5170"/>
                <a:gd name="T12" fmla="*/ 3796 w 4204"/>
                <a:gd name="T13" fmla="*/ 4813 h 5170"/>
                <a:gd name="T14" fmla="*/ 0 w 4204"/>
                <a:gd name="T15" fmla="*/ 4813 h 5170"/>
                <a:gd name="T16" fmla="*/ 0 w 4204"/>
                <a:gd name="T17" fmla="*/ 5170 h 5170"/>
                <a:gd name="T18" fmla="*/ 3719 w 4204"/>
                <a:gd name="T19" fmla="*/ 5170 h 5170"/>
                <a:gd name="T20" fmla="*/ 4204 w 4204"/>
                <a:gd name="T21" fmla="*/ 4634 h 5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04" h="5170">
                  <a:moveTo>
                    <a:pt x="4204" y="4634"/>
                  </a:moveTo>
                  <a:cubicBezTo>
                    <a:pt x="4204" y="537"/>
                    <a:pt x="4204" y="537"/>
                    <a:pt x="4204" y="537"/>
                  </a:cubicBezTo>
                  <a:cubicBezTo>
                    <a:pt x="4204" y="240"/>
                    <a:pt x="3987" y="0"/>
                    <a:pt x="37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57"/>
                    <a:pt x="0" y="357"/>
                    <a:pt x="0" y="357"/>
                  </a:cubicBezTo>
                  <a:cubicBezTo>
                    <a:pt x="3796" y="357"/>
                    <a:pt x="3796" y="357"/>
                    <a:pt x="3796" y="357"/>
                  </a:cubicBezTo>
                  <a:cubicBezTo>
                    <a:pt x="3796" y="4813"/>
                    <a:pt x="3796" y="4813"/>
                    <a:pt x="3796" y="4813"/>
                  </a:cubicBezTo>
                  <a:cubicBezTo>
                    <a:pt x="0" y="4813"/>
                    <a:pt x="0" y="4813"/>
                    <a:pt x="0" y="4813"/>
                  </a:cubicBezTo>
                  <a:cubicBezTo>
                    <a:pt x="0" y="5170"/>
                    <a:pt x="0" y="5170"/>
                    <a:pt x="0" y="5170"/>
                  </a:cubicBezTo>
                  <a:cubicBezTo>
                    <a:pt x="3719" y="5170"/>
                    <a:pt x="3719" y="5170"/>
                    <a:pt x="3719" y="5170"/>
                  </a:cubicBezTo>
                  <a:cubicBezTo>
                    <a:pt x="3987" y="5170"/>
                    <a:pt x="4204" y="4930"/>
                    <a:pt x="4204" y="4634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2" name="îš1ïḓê">
              <a:extLst>
                <a:ext uri="{FF2B5EF4-FFF2-40B4-BE49-F238E27FC236}">
                  <a16:creationId xmlns:a16="http://schemas.microsoft.com/office/drawing/2014/main" xmlns="" id="{B80702E7-651E-44C1-8001-1FB4D8505701}"/>
                </a:ext>
              </a:extLst>
            </p:cNvPr>
            <p:cNvSpPr/>
            <p:nvPr/>
          </p:nvSpPr>
          <p:spPr bwMode="auto">
            <a:xfrm>
              <a:off x="3629169" y="1130300"/>
              <a:ext cx="2724355" cy="3346082"/>
            </a:xfrm>
            <a:custGeom>
              <a:avLst/>
              <a:gdLst>
                <a:gd name="T0" fmla="*/ 408 w 4204"/>
                <a:gd name="T1" fmla="*/ 4813 h 5170"/>
                <a:gd name="T2" fmla="*/ 408 w 4204"/>
                <a:gd name="T3" fmla="*/ 357 h 5170"/>
                <a:gd name="T4" fmla="*/ 4204 w 4204"/>
                <a:gd name="T5" fmla="*/ 357 h 5170"/>
                <a:gd name="T6" fmla="*/ 4204 w 4204"/>
                <a:gd name="T7" fmla="*/ 0 h 5170"/>
                <a:gd name="T8" fmla="*/ 485 w 4204"/>
                <a:gd name="T9" fmla="*/ 0 h 5170"/>
                <a:gd name="T10" fmla="*/ 0 w 4204"/>
                <a:gd name="T11" fmla="*/ 537 h 5170"/>
                <a:gd name="T12" fmla="*/ 0 w 4204"/>
                <a:gd name="T13" fmla="*/ 4634 h 5170"/>
                <a:gd name="T14" fmla="*/ 485 w 4204"/>
                <a:gd name="T15" fmla="*/ 5170 h 5170"/>
                <a:gd name="T16" fmla="*/ 4204 w 4204"/>
                <a:gd name="T17" fmla="*/ 5170 h 5170"/>
                <a:gd name="T18" fmla="*/ 4204 w 4204"/>
                <a:gd name="T19" fmla="*/ 4813 h 5170"/>
                <a:gd name="T20" fmla="*/ 408 w 4204"/>
                <a:gd name="T21" fmla="*/ 4813 h 5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04" h="5170">
                  <a:moveTo>
                    <a:pt x="408" y="4813"/>
                  </a:moveTo>
                  <a:cubicBezTo>
                    <a:pt x="408" y="357"/>
                    <a:pt x="408" y="357"/>
                    <a:pt x="408" y="357"/>
                  </a:cubicBezTo>
                  <a:cubicBezTo>
                    <a:pt x="4204" y="357"/>
                    <a:pt x="4204" y="357"/>
                    <a:pt x="4204" y="357"/>
                  </a:cubicBezTo>
                  <a:cubicBezTo>
                    <a:pt x="4204" y="0"/>
                    <a:pt x="4204" y="0"/>
                    <a:pt x="4204" y="0"/>
                  </a:cubicBezTo>
                  <a:cubicBezTo>
                    <a:pt x="485" y="0"/>
                    <a:pt x="485" y="0"/>
                    <a:pt x="485" y="0"/>
                  </a:cubicBezTo>
                  <a:cubicBezTo>
                    <a:pt x="218" y="0"/>
                    <a:pt x="0" y="240"/>
                    <a:pt x="0" y="537"/>
                  </a:cubicBezTo>
                  <a:cubicBezTo>
                    <a:pt x="0" y="4634"/>
                    <a:pt x="0" y="4634"/>
                    <a:pt x="0" y="4634"/>
                  </a:cubicBezTo>
                  <a:cubicBezTo>
                    <a:pt x="0" y="4930"/>
                    <a:pt x="218" y="5170"/>
                    <a:pt x="485" y="5170"/>
                  </a:cubicBezTo>
                  <a:cubicBezTo>
                    <a:pt x="4204" y="5170"/>
                    <a:pt x="4204" y="5170"/>
                    <a:pt x="4204" y="5170"/>
                  </a:cubicBezTo>
                  <a:cubicBezTo>
                    <a:pt x="4204" y="4813"/>
                    <a:pt x="4204" y="4813"/>
                    <a:pt x="4204" y="4813"/>
                  </a:cubicBezTo>
                  <a:cubicBezTo>
                    <a:pt x="408" y="4813"/>
                    <a:pt x="408" y="4813"/>
                    <a:pt x="408" y="4813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3" name="íṡḻïḋé">
              <a:extLst>
                <a:ext uri="{FF2B5EF4-FFF2-40B4-BE49-F238E27FC236}">
                  <a16:creationId xmlns:a16="http://schemas.microsoft.com/office/drawing/2014/main" xmlns="" id="{3892E002-8EC1-42AE-BE4D-7ED853BDC44D}"/>
                </a:ext>
              </a:extLst>
            </p:cNvPr>
            <p:cNvSpPr/>
            <p:nvPr/>
          </p:nvSpPr>
          <p:spPr bwMode="auto">
            <a:xfrm>
              <a:off x="3893001" y="1360867"/>
              <a:ext cx="4142167" cy="191566"/>
            </a:xfrm>
            <a:prstGeom prst="rect">
              <a:avLst/>
            </a:prstGeom>
            <a:solidFill>
              <a:srgbClr val="E4C8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4" name="ïṩlîḓe">
              <a:extLst>
                <a:ext uri="{FF2B5EF4-FFF2-40B4-BE49-F238E27FC236}">
                  <a16:creationId xmlns:a16="http://schemas.microsoft.com/office/drawing/2014/main" xmlns="" id="{3487036D-8A3A-4039-AA07-5D3D46F23732}"/>
                </a:ext>
              </a:extLst>
            </p:cNvPr>
            <p:cNvSpPr/>
            <p:nvPr/>
          </p:nvSpPr>
          <p:spPr bwMode="auto">
            <a:xfrm>
              <a:off x="8035168" y="1360867"/>
              <a:ext cx="777732" cy="191566"/>
            </a:xfrm>
            <a:custGeom>
              <a:avLst/>
              <a:gdLst>
                <a:gd name="T0" fmla="*/ 678 w 678"/>
                <a:gd name="T1" fmla="*/ 0 h 167"/>
                <a:gd name="T2" fmla="*/ 643 w 678"/>
                <a:gd name="T3" fmla="*/ 0 h 167"/>
                <a:gd name="T4" fmla="*/ 0 w 678"/>
                <a:gd name="T5" fmla="*/ 0 h 167"/>
                <a:gd name="T6" fmla="*/ 0 w 678"/>
                <a:gd name="T7" fmla="*/ 167 h 167"/>
                <a:gd name="T8" fmla="*/ 678 w 678"/>
                <a:gd name="T9" fmla="*/ 167 h 167"/>
                <a:gd name="T10" fmla="*/ 678 w 678"/>
                <a:gd name="T11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8" h="167">
                  <a:moveTo>
                    <a:pt x="678" y="0"/>
                  </a:moveTo>
                  <a:lnTo>
                    <a:pt x="643" y="0"/>
                  </a:lnTo>
                  <a:lnTo>
                    <a:pt x="0" y="0"/>
                  </a:lnTo>
                  <a:lnTo>
                    <a:pt x="0" y="167"/>
                  </a:lnTo>
                  <a:lnTo>
                    <a:pt x="678" y="167"/>
                  </a:lnTo>
                  <a:lnTo>
                    <a:pt x="678" y="0"/>
                  </a:lnTo>
                  <a:close/>
                </a:path>
              </a:pathLst>
            </a:custGeom>
            <a:solidFill>
              <a:srgbClr val="F5A6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5" name="is1íḍe">
              <a:extLst>
                <a:ext uri="{FF2B5EF4-FFF2-40B4-BE49-F238E27FC236}">
                  <a16:creationId xmlns:a16="http://schemas.microsoft.com/office/drawing/2014/main" xmlns="" id="{EE898342-9362-4580-AD8B-91D50E527056}"/>
                </a:ext>
              </a:extLst>
            </p:cNvPr>
            <p:cNvSpPr/>
            <p:nvPr/>
          </p:nvSpPr>
          <p:spPr bwMode="auto">
            <a:xfrm>
              <a:off x="3893001" y="1552432"/>
              <a:ext cx="4919899" cy="2692236"/>
            </a:xfrm>
            <a:custGeom>
              <a:avLst/>
              <a:gdLst>
                <a:gd name="T0" fmla="*/ 4180 w 4289"/>
                <a:gd name="T1" fmla="*/ 0 h 2347"/>
                <a:gd name="T2" fmla="*/ 0 w 4289"/>
                <a:gd name="T3" fmla="*/ 0 h 2347"/>
                <a:gd name="T4" fmla="*/ 0 w 4289"/>
                <a:gd name="T5" fmla="*/ 2346 h 2347"/>
                <a:gd name="T6" fmla="*/ 0 w 4289"/>
                <a:gd name="T7" fmla="*/ 2347 h 2347"/>
                <a:gd name="T8" fmla="*/ 4180 w 4289"/>
                <a:gd name="T9" fmla="*/ 2347 h 2347"/>
                <a:gd name="T10" fmla="*/ 4289 w 4289"/>
                <a:gd name="T11" fmla="*/ 2347 h 2347"/>
                <a:gd name="T12" fmla="*/ 4289 w 4289"/>
                <a:gd name="T13" fmla="*/ 0 h 2347"/>
                <a:gd name="T14" fmla="*/ 4180 w 4289"/>
                <a:gd name="T15" fmla="*/ 0 h 2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89" h="2347">
                  <a:moveTo>
                    <a:pt x="4180" y="0"/>
                  </a:moveTo>
                  <a:lnTo>
                    <a:pt x="0" y="0"/>
                  </a:lnTo>
                  <a:lnTo>
                    <a:pt x="0" y="2346"/>
                  </a:lnTo>
                  <a:lnTo>
                    <a:pt x="0" y="2347"/>
                  </a:lnTo>
                  <a:lnTo>
                    <a:pt x="4180" y="2347"/>
                  </a:lnTo>
                  <a:lnTo>
                    <a:pt x="4289" y="2347"/>
                  </a:lnTo>
                  <a:lnTo>
                    <a:pt x="4289" y="0"/>
                  </a:lnTo>
                  <a:lnTo>
                    <a:pt x="4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6" name="íṣľiḋe">
              <a:extLst>
                <a:ext uri="{FF2B5EF4-FFF2-40B4-BE49-F238E27FC236}">
                  <a16:creationId xmlns:a16="http://schemas.microsoft.com/office/drawing/2014/main" xmlns="" id="{E217AFFF-04E2-4C22-8C5C-FA42C2AC2F0E}"/>
                </a:ext>
              </a:extLst>
            </p:cNvPr>
            <p:cNvSpPr/>
            <p:nvPr/>
          </p:nvSpPr>
          <p:spPr bwMode="auto">
            <a:xfrm>
              <a:off x="3893001" y="1552432"/>
              <a:ext cx="4919899" cy="2692236"/>
            </a:xfrm>
            <a:custGeom>
              <a:avLst/>
              <a:gdLst>
                <a:gd name="T0" fmla="*/ 4180 w 4289"/>
                <a:gd name="T1" fmla="*/ 0 h 2347"/>
                <a:gd name="T2" fmla="*/ 0 w 4289"/>
                <a:gd name="T3" fmla="*/ 0 h 2347"/>
                <a:gd name="T4" fmla="*/ 0 w 4289"/>
                <a:gd name="T5" fmla="*/ 2346 h 2347"/>
                <a:gd name="T6" fmla="*/ 0 w 4289"/>
                <a:gd name="T7" fmla="*/ 2347 h 2347"/>
                <a:gd name="T8" fmla="*/ 4180 w 4289"/>
                <a:gd name="T9" fmla="*/ 2347 h 2347"/>
                <a:gd name="T10" fmla="*/ 4289 w 4289"/>
                <a:gd name="T11" fmla="*/ 2347 h 2347"/>
                <a:gd name="T12" fmla="*/ 4289 w 4289"/>
                <a:gd name="T13" fmla="*/ 0 h 2347"/>
                <a:gd name="T14" fmla="*/ 4180 w 4289"/>
                <a:gd name="T15" fmla="*/ 0 h 2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89" h="2347">
                  <a:moveTo>
                    <a:pt x="4180" y="0"/>
                  </a:moveTo>
                  <a:lnTo>
                    <a:pt x="0" y="0"/>
                  </a:lnTo>
                  <a:lnTo>
                    <a:pt x="0" y="2346"/>
                  </a:lnTo>
                  <a:lnTo>
                    <a:pt x="0" y="2347"/>
                  </a:lnTo>
                  <a:lnTo>
                    <a:pt x="4180" y="2347"/>
                  </a:lnTo>
                  <a:lnTo>
                    <a:pt x="4289" y="2347"/>
                  </a:lnTo>
                  <a:lnTo>
                    <a:pt x="4289" y="0"/>
                  </a:lnTo>
                  <a:lnTo>
                    <a:pt x="4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7" name="ïṡlíďe">
              <a:extLst>
                <a:ext uri="{FF2B5EF4-FFF2-40B4-BE49-F238E27FC236}">
                  <a16:creationId xmlns:a16="http://schemas.microsoft.com/office/drawing/2014/main" xmlns="" id="{F7D709D1-FD0F-4E17-8964-E18671A1A2AF}"/>
                </a:ext>
              </a:extLst>
            </p:cNvPr>
            <p:cNvSpPr/>
            <p:nvPr/>
          </p:nvSpPr>
          <p:spPr bwMode="auto">
            <a:xfrm>
              <a:off x="3893001" y="1552432"/>
              <a:ext cx="4919899" cy="2692236"/>
            </a:xfrm>
            <a:custGeom>
              <a:avLst/>
              <a:gdLst>
                <a:gd name="T0" fmla="*/ 4268 w 4289"/>
                <a:gd name="T1" fmla="*/ 21 h 2347"/>
                <a:gd name="T2" fmla="*/ 4268 w 4289"/>
                <a:gd name="T3" fmla="*/ 2326 h 2347"/>
                <a:gd name="T4" fmla="*/ 4180 w 4289"/>
                <a:gd name="T5" fmla="*/ 2326 h 2347"/>
                <a:gd name="T6" fmla="*/ 21 w 4289"/>
                <a:gd name="T7" fmla="*/ 2326 h 2347"/>
                <a:gd name="T8" fmla="*/ 21 w 4289"/>
                <a:gd name="T9" fmla="*/ 21 h 2347"/>
                <a:gd name="T10" fmla="*/ 4180 w 4289"/>
                <a:gd name="T11" fmla="*/ 21 h 2347"/>
                <a:gd name="T12" fmla="*/ 4268 w 4289"/>
                <a:gd name="T13" fmla="*/ 21 h 2347"/>
                <a:gd name="T14" fmla="*/ 4289 w 4289"/>
                <a:gd name="T15" fmla="*/ 0 h 2347"/>
                <a:gd name="T16" fmla="*/ 4180 w 4289"/>
                <a:gd name="T17" fmla="*/ 0 h 2347"/>
                <a:gd name="T18" fmla="*/ 0 w 4289"/>
                <a:gd name="T19" fmla="*/ 0 h 2347"/>
                <a:gd name="T20" fmla="*/ 0 w 4289"/>
                <a:gd name="T21" fmla="*/ 2346 h 2347"/>
                <a:gd name="T22" fmla="*/ 0 w 4289"/>
                <a:gd name="T23" fmla="*/ 2347 h 2347"/>
                <a:gd name="T24" fmla="*/ 4180 w 4289"/>
                <a:gd name="T25" fmla="*/ 2347 h 2347"/>
                <a:gd name="T26" fmla="*/ 4289 w 4289"/>
                <a:gd name="T27" fmla="*/ 2347 h 2347"/>
                <a:gd name="T28" fmla="*/ 4289 w 4289"/>
                <a:gd name="T29" fmla="*/ 0 h 2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89" h="2347">
                  <a:moveTo>
                    <a:pt x="4268" y="21"/>
                  </a:moveTo>
                  <a:lnTo>
                    <a:pt x="4268" y="2326"/>
                  </a:lnTo>
                  <a:lnTo>
                    <a:pt x="4180" y="2326"/>
                  </a:lnTo>
                  <a:lnTo>
                    <a:pt x="21" y="2326"/>
                  </a:lnTo>
                  <a:lnTo>
                    <a:pt x="21" y="21"/>
                  </a:lnTo>
                  <a:lnTo>
                    <a:pt x="4180" y="21"/>
                  </a:lnTo>
                  <a:lnTo>
                    <a:pt x="4268" y="21"/>
                  </a:lnTo>
                  <a:close/>
                  <a:moveTo>
                    <a:pt x="4289" y="0"/>
                  </a:moveTo>
                  <a:lnTo>
                    <a:pt x="4180" y="0"/>
                  </a:lnTo>
                  <a:lnTo>
                    <a:pt x="0" y="0"/>
                  </a:lnTo>
                  <a:lnTo>
                    <a:pt x="0" y="2346"/>
                  </a:lnTo>
                  <a:lnTo>
                    <a:pt x="0" y="2347"/>
                  </a:lnTo>
                  <a:lnTo>
                    <a:pt x="4180" y="2347"/>
                  </a:lnTo>
                  <a:lnTo>
                    <a:pt x="4289" y="2347"/>
                  </a:lnTo>
                  <a:lnTo>
                    <a:pt x="4289" y="0"/>
                  </a:lnTo>
                  <a:close/>
                </a:path>
              </a:pathLst>
            </a:custGeom>
            <a:solidFill>
              <a:srgbClr val="BBB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8" name="ïṧḻíḓê">
              <a:extLst>
                <a:ext uri="{FF2B5EF4-FFF2-40B4-BE49-F238E27FC236}">
                  <a16:creationId xmlns:a16="http://schemas.microsoft.com/office/drawing/2014/main" xmlns="" id="{C5E7A393-0F27-42A7-A6E1-ED6898565376}"/>
                </a:ext>
              </a:extLst>
            </p:cNvPr>
            <p:cNvSpPr/>
            <p:nvPr/>
          </p:nvSpPr>
          <p:spPr bwMode="auto">
            <a:xfrm>
              <a:off x="3893001" y="1552432"/>
              <a:ext cx="4919899" cy="2692236"/>
            </a:xfrm>
            <a:custGeom>
              <a:avLst/>
              <a:gdLst>
                <a:gd name="T0" fmla="*/ 4268 w 4289"/>
                <a:gd name="T1" fmla="*/ 21 h 2347"/>
                <a:gd name="T2" fmla="*/ 4268 w 4289"/>
                <a:gd name="T3" fmla="*/ 2326 h 2347"/>
                <a:gd name="T4" fmla="*/ 4180 w 4289"/>
                <a:gd name="T5" fmla="*/ 2326 h 2347"/>
                <a:gd name="T6" fmla="*/ 21 w 4289"/>
                <a:gd name="T7" fmla="*/ 2326 h 2347"/>
                <a:gd name="T8" fmla="*/ 21 w 4289"/>
                <a:gd name="T9" fmla="*/ 21 h 2347"/>
                <a:gd name="T10" fmla="*/ 4180 w 4289"/>
                <a:gd name="T11" fmla="*/ 21 h 2347"/>
                <a:gd name="T12" fmla="*/ 4268 w 4289"/>
                <a:gd name="T13" fmla="*/ 21 h 2347"/>
                <a:gd name="T14" fmla="*/ 4289 w 4289"/>
                <a:gd name="T15" fmla="*/ 0 h 2347"/>
                <a:gd name="T16" fmla="*/ 4180 w 4289"/>
                <a:gd name="T17" fmla="*/ 0 h 2347"/>
                <a:gd name="T18" fmla="*/ 0 w 4289"/>
                <a:gd name="T19" fmla="*/ 0 h 2347"/>
                <a:gd name="T20" fmla="*/ 0 w 4289"/>
                <a:gd name="T21" fmla="*/ 2346 h 2347"/>
                <a:gd name="T22" fmla="*/ 0 w 4289"/>
                <a:gd name="T23" fmla="*/ 2347 h 2347"/>
                <a:gd name="T24" fmla="*/ 4180 w 4289"/>
                <a:gd name="T25" fmla="*/ 2347 h 2347"/>
                <a:gd name="T26" fmla="*/ 4289 w 4289"/>
                <a:gd name="T27" fmla="*/ 2347 h 2347"/>
                <a:gd name="T28" fmla="*/ 4289 w 4289"/>
                <a:gd name="T29" fmla="*/ 0 h 2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89" h="2347">
                  <a:moveTo>
                    <a:pt x="4268" y="21"/>
                  </a:moveTo>
                  <a:lnTo>
                    <a:pt x="4268" y="2326"/>
                  </a:lnTo>
                  <a:lnTo>
                    <a:pt x="4180" y="2326"/>
                  </a:lnTo>
                  <a:lnTo>
                    <a:pt x="21" y="2326"/>
                  </a:lnTo>
                  <a:lnTo>
                    <a:pt x="21" y="21"/>
                  </a:lnTo>
                  <a:lnTo>
                    <a:pt x="4180" y="21"/>
                  </a:lnTo>
                  <a:lnTo>
                    <a:pt x="4268" y="21"/>
                  </a:lnTo>
                  <a:moveTo>
                    <a:pt x="4289" y="0"/>
                  </a:moveTo>
                  <a:lnTo>
                    <a:pt x="4180" y="0"/>
                  </a:lnTo>
                  <a:lnTo>
                    <a:pt x="0" y="0"/>
                  </a:lnTo>
                  <a:lnTo>
                    <a:pt x="0" y="2346"/>
                  </a:lnTo>
                  <a:lnTo>
                    <a:pt x="0" y="2347"/>
                  </a:lnTo>
                  <a:lnTo>
                    <a:pt x="4180" y="2347"/>
                  </a:lnTo>
                  <a:lnTo>
                    <a:pt x="4289" y="2347"/>
                  </a:lnTo>
                  <a:lnTo>
                    <a:pt x="42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9" name="íṧḻïďe">
              <a:extLst>
                <a:ext uri="{FF2B5EF4-FFF2-40B4-BE49-F238E27FC236}">
                  <a16:creationId xmlns:a16="http://schemas.microsoft.com/office/drawing/2014/main" xmlns="" id="{4395F709-56AB-4E65-B452-0464AB89CE73}"/>
                </a:ext>
              </a:extLst>
            </p:cNvPr>
            <p:cNvSpPr/>
            <p:nvPr/>
          </p:nvSpPr>
          <p:spPr bwMode="auto">
            <a:xfrm>
              <a:off x="6265197" y="1156684"/>
              <a:ext cx="175506" cy="175506"/>
            </a:xfrm>
            <a:prstGeom prst="ellipse">
              <a:avLst/>
            </a:prstGeom>
            <a:solidFill>
              <a:srgbClr val="A9C6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0" name="îSlïḍê">
              <a:extLst>
                <a:ext uri="{FF2B5EF4-FFF2-40B4-BE49-F238E27FC236}">
                  <a16:creationId xmlns:a16="http://schemas.microsoft.com/office/drawing/2014/main" xmlns="" id="{1B144280-9D73-4A24-AC10-AABB1F6B3822}"/>
                </a:ext>
              </a:extLst>
            </p:cNvPr>
            <p:cNvSpPr/>
            <p:nvPr/>
          </p:nvSpPr>
          <p:spPr bwMode="auto">
            <a:xfrm>
              <a:off x="4776265" y="2528611"/>
              <a:ext cx="293657" cy="583873"/>
            </a:xfrm>
            <a:custGeom>
              <a:avLst/>
              <a:gdLst>
                <a:gd name="T0" fmla="*/ 42 w 453"/>
                <a:gd name="T1" fmla="*/ 97 h 901"/>
                <a:gd name="T2" fmla="*/ 29 w 453"/>
                <a:gd name="T3" fmla="*/ 129 h 901"/>
                <a:gd name="T4" fmla="*/ 6 w 453"/>
                <a:gd name="T5" fmla="*/ 159 h 901"/>
                <a:gd name="T6" fmla="*/ 11 w 453"/>
                <a:gd name="T7" fmla="*/ 197 h 901"/>
                <a:gd name="T8" fmla="*/ 18 w 453"/>
                <a:gd name="T9" fmla="*/ 240 h 901"/>
                <a:gd name="T10" fmla="*/ 50 w 453"/>
                <a:gd name="T11" fmla="*/ 322 h 901"/>
                <a:gd name="T12" fmla="*/ 91 w 453"/>
                <a:gd name="T13" fmla="*/ 366 h 901"/>
                <a:gd name="T14" fmla="*/ 105 w 453"/>
                <a:gd name="T15" fmla="*/ 492 h 901"/>
                <a:gd name="T16" fmla="*/ 96 w 453"/>
                <a:gd name="T17" fmla="*/ 538 h 901"/>
                <a:gd name="T18" fmla="*/ 81 w 453"/>
                <a:gd name="T19" fmla="*/ 662 h 901"/>
                <a:gd name="T20" fmla="*/ 84 w 453"/>
                <a:gd name="T21" fmla="*/ 708 h 901"/>
                <a:gd name="T22" fmla="*/ 82 w 453"/>
                <a:gd name="T23" fmla="*/ 754 h 901"/>
                <a:gd name="T24" fmla="*/ 72 w 453"/>
                <a:gd name="T25" fmla="*/ 807 h 901"/>
                <a:gd name="T26" fmla="*/ 87 w 453"/>
                <a:gd name="T27" fmla="*/ 881 h 901"/>
                <a:gd name="T28" fmla="*/ 134 w 453"/>
                <a:gd name="T29" fmla="*/ 897 h 901"/>
                <a:gd name="T30" fmla="*/ 152 w 453"/>
                <a:gd name="T31" fmla="*/ 885 h 901"/>
                <a:gd name="T32" fmla="*/ 123 w 453"/>
                <a:gd name="T33" fmla="*/ 849 h 901"/>
                <a:gd name="T34" fmla="*/ 152 w 453"/>
                <a:gd name="T35" fmla="*/ 784 h 901"/>
                <a:gd name="T36" fmla="*/ 150 w 453"/>
                <a:gd name="T37" fmla="*/ 747 h 901"/>
                <a:gd name="T38" fmla="*/ 159 w 453"/>
                <a:gd name="T39" fmla="*/ 686 h 901"/>
                <a:gd name="T40" fmla="*/ 188 w 453"/>
                <a:gd name="T41" fmla="*/ 658 h 901"/>
                <a:gd name="T42" fmla="*/ 226 w 453"/>
                <a:gd name="T43" fmla="*/ 603 h 901"/>
                <a:gd name="T44" fmla="*/ 238 w 453"/>
                <a:gd name="T45" fmla="*/ 597 h 901"/>
                <a:gd name="T46" fmla="*/ 280 w 453"/>
                <a:gd name="T47" fmla="*/ 571 h 901"/>
                <a:gd name="T48" fmla="*/ 303 w 453"/>
                <a:gd name="T49" fmla="*/ 535 h 901"/>
                <a:gd name="T50" fmla="*/ 328 w 453"/>
                <a:gd name="T51" fmla="*/ 468 h 901"/>
                <a:gd name="T52" fmla="*/ 356 w 453"/>
                <a:gd name="T53" fmla="*/ 447 h 901"/>
                <a:gd name="T54" fmla="*/ 391 w 453"/>
                <a:gd name="T55" fmla="*/ 427 h 901"/>
                <a:gd name="T56" fmla="*/ 411 w 453"/>
                <a:gd name="T57" fmla="*/ 349 h 901"/>
                <a:gd name="T58" fmla="*/ 437 w 453"/>
                <a:gd name="T59" fmla="*/ 285 h 901"/>
                <a:gd name="T60" fmla="*/ 438 w 453"/>
                <a:gd name="T61" fmla="*/ 217 h 901"/>
                <a:gd name="T62" fmla="*/ 400 w 453"/>
                <a:gd name="T63" fmla="*/ 188 h 901"/>
                <a:gd name="T64" fmla="*/ 365 w 453"/>
                <a:gd name="T65" fmla="*/ 186 h 901"/>
                <a:gd name="T66" fmla="*/ 342 w 453"/>
                <a:gd name="T67" fmla="*/ 165 h 901"/>
                <a:gd name="T68" fmla="*/ 301 w 453"/>
                <a:gd name="T69" fmla="*/ 158 h 901"/>
                <a:gd name="T70" fmla="*/ 307 w 453"/>
                <a:gd name="T71" fmla="*/ 129 h 901"/>
                <a:gd name="T72" fmla="*/ 258 w 453"/>
                <a:gd name="T73" fmla="*/ 80 h 901"/>
                <a:gd name="T74" fmla="*/ 203 w 453"/>
                <a:gd name="T75" fmla="*/ 46 h 901"/>
                <a:gd name="T76" fmla="*/ 145 w 453"/>
                <a:gd name="T77" fmla="*/ 23 h 901"/>
                <a:gd name="T78" fmla="*/ 103 w 453"/>
                <a:gd name="T79" fmla="*/ 18 h 901"/>
                <a:gd name="T80" fmla="*/ 92 w 453"/>
                <a:gd name="T81" fmla="*/ 21 h 901"/>
                <a:gd name="T82" fmla="*/ 78 w 453"/>
                <a:gd name="T83" fmla="*/ 14 h 901"/>
                <a:gd name="T84" fmla="*/ 39 w 453"/>
                <a:gd name="T85" fmla="*/ 56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3" h="901">
                  <a:moveTo>
                    <a:pt x="46" y="80"/>
                  </a:moveTo>
                  <a:cubicBezTo>
                    <a:pt x="44" y="85"/>
                    <a:pt x="38" y="91"/>
                    <a:pt x="42" y="97"/>
                  </a:cubicBezTo>
                  <a:cubicBezTo>
                    <a:pt x="46" y="103"/>
                    <a:pt x="36" y="115"/>
                    <a:pt x="34" y="117"/>
                  </a:cubicBezTo>
                  <a:cubicBezTo>
                    <a:pt x="32" y="120"/>
                    <a:pt x="28" y="123"/>
                    <a:pt x="29" y="129"/>
                  </a:cubicBezTo>
                  <a:cubicBezTo>
                    <a:pt x="30" y="135"/>
                    <a:pt x="21" y="139"/>
                    <a:pt x="18" y="141"/>
                  </a:cubicBezTo>
                  <a:cubicBezTo>
                    <a:pt x="16" y="143"/>
                    <a:pt x="10" y="155"/>
                    <a:pt x="6" y="159"/>
                  </a:cubicBezTo>
                  <a:cubicBezTo>
                    <a:pt x="3" y="162"/>
                    <a:pt x="2" y="173"/>
                    <a:pt x="9" y="177"/>
                  </a:cubicBezTo>
                  <a:cubicBezTo>
                    <a:pt x="16" y="180"/>
                    <a:pt x="21" y="193"/>
                    <a:pt x="11" y="197"/>
                  </a:cubicBezTo>
                  <a:cubicBezTo>
                    <a:pt x="2" y="201"/>
                    <a:pt x="0" y="211"/>
                    <a:pt x="4" y="216"/>
                  </a:cubicBezTo>
                  <a:cubicBezTo>
                    <a:pt x="8" y="221"/>
                    <a:pt x="14" y="236"/>
                    <a:pt x="18" y="240"/>
                  </a:cubicBezTo>
                  <a:cubicBezTo>
                    <a:pt x="23" y="243"/>
                    <a:pt x="32" y="271"/>
                    <a:pt x="35" y="278"/>
                  </a:cubicBezTo>
                  <a:cubicBezTo>
                    <a:pt x="38" y="285"/>
                    <a:pt x="52" y="311"/>
                    <a:pt x="50" y="322"/>
                  </a:cubicBezTo>
                  <a:cubicBezTo>
                    <a:pt x="49" y="333"/>
                    <a:pt x="63" y="343"/>
                    <a:pt x="66" y="346"/>
                  </a:cubicBezTo>
                  <a:cubicBezTo>
                    <a:pt x="69" y="348"/>
                    <a:pt x="85" y="362"/>
                    <a:pt x="91" y="366"/>
                  </a:cubicBezTo>
                  <a:cubicBezTo>
                    <a:pt x="97" y="370"/>
                    <a:pt x="112" y="374"/>
                    <a:pt x="110" y="402"/>
                  </a:cubicBezTo>
                  <a:cubicBezTo>
                    <a:pt x="107" y="429"/>
                    <a:pt x="105" y="482"/>
                    <a:pt x="105" y="492"/>
                  </a:cubicBezTo>
                  <a:cubicBezTo>
                    <a:pt x="105" y="503"/>
                    <a:pt x="101" y="512"/>
                    <a:pt x="98" y="515"/>
                  </a:cubicBezTo>
                  <a:cubicBezTo>
                    <a:pt x="96" y="517"/>
                    <a:pt x="95" y="531"/>
                    <a:pt x="96" y="538"/>
                  </a:cubicBezTo>
                  <a:cubicBezTo>
                    <a:pt x="97" y="546"/>
                    <a:pt x="98" y="573"/>
                    <a:pt x="89" y="605"/>
                  </a:cubicBezTo>
                  <a:cubicBezTo>
                    <a:pt x="79" y="637"/>
                    <a:pt x="81" y="658"/>
                    <a:pt x="81" y="662"/>
                  </a:cubicBezTo>
                  <a:cubicBezTo>
                    <a:pt x="81" y="667"/>
                    <a:pt x="75" y="680"/>
                    <a:pt x="74" y="685"/>
                  </a:cubicBezTo>
                  <a:cubicBezTo>
                    <a:pt x="73" y="690"/>
                    <a:pt x="78" y="701"/>
                    <a:pt x="84" y="708"/>
                  </a:cubicBezTo>
                  <a:cubicBezTo>
                    <a:pt x="89" y="715"/>
                    <a:pt x="85" y="729"/>
                    <a:pt x="83" y="738"/>
                  </a:cubicBezTo>
                  <a:cubicBezTo>
                    <a:pt x="80" y="747"/>
                    <a:pt x="80" y="748"/>
                    <a:pt x="82" y="754"/>
                  </a:cubicBezTo>
                  <a:cubicBezTo>
                    <a:pt x="83" y="761"/>
                    <a:pt x="77" y="767"/>
                    <a:pt x="74" y="770"/>
                  </a:cubicBezTo>
                  <a:cubicBezTo>
                    <a:pt x="72" y="773"/>
                    <a:pt x="69" y="792"/>
                    <a:pt x="72" y="807"/>
                  </a:cubicBezTo>
                  <a:cubicBezTo>
                    <a:pt x="73" y="822"/>
                    <a:pt x="80" y="849"/>
                    <a:pt x="80" y="851"/>
                  </a:cubicBezTo>
                  <a:cubicBezTo>
                    <a:pt x="80" y="853"/>
                    <a:pt x="80" y="878"/>
                    <a:pt x="87" y="881"/>
                  </a:cubicBezTo>
                  <a:cubicBezTo>
                    <a:pt x="93" y="884"/>
                    <a:pt x="90" y="894"/>
                    <a:pt x="115" y="894"/>
                  </a:cubicBezTo>
                  <a:cubicBezTo>
                    <a:pt x="122" y="892"/>
                    <a:pt x="130" y="892"/>
                    <a:pt x="134" y="897"/>
                  </a:cubicBezTo>
                  <a:cubicBezTo>
                    <a:pt x="138" y="901"/>
                    <a:pt x="149" y="897"/>
                    <a:pt x="157" y="894"/>
                  </a:cubicBezTo>
                  <a:cubicBezTo>
                    <a:pt x="165" y="892"/>
                    <a:pt x="162" y="887"/>
                    <a:pt x="152" y="885"/>
                  </a:cubicBezTo>
                  <a:cubicBezTo>
                    <a:pt x="141" y="883"/>
                    <a:pt x="133" y="877"/>
                    <a:pt x="129" y="870"/>
                  </a:cubicBezTo>
                  <a:cubicBezTo>
                    <a:pt x="125" y="863"/>
                    <a:pt x="126" y="854"/>
                    <a:pt x="123" y="849"/>
                  </a:cubicBezTo>
                  <a:cubicBezTo>
                    <a:pt x="120" y="844"/>
                    <a:pt x="110" y="834"/>
                    <a:pt x="124" y="823"/>
                  </a:cubicBezTo>
                  <a:cubicBezTo>
                    <a:pt x="138" y="813"/>
                    <a:pt x="150" y="792"/>
                    <a:pt x="152" y="784"/>
                  </a:cubicBezTo>
                  <a:cubicBezTo>
                    <a:pt x="153" y="777"/>
                    <a:pt x="150" y="775"/>
                    <a:pt x="145" y="775"/>
                  </a:cubicBezTo>
                  <a:cubicBezTo>
                    <a:pt x="139" y="775"/>
                    <a:pt x="129" y="756"/>
                    <a:pt x="150" y="747"/>
                  </a:cubicBezTo>
                  <a:cubicBezTo>
                    <a:pt x="170" y="739"/>
                    <a:pt x="164" y="711"/>
                    <a:pt x="160" y="705"/>
                  </a:cubicBezTo>
                  <a:cubicBezTo>
                    <a:pt x="156" y="699"/>
                    <a:pt x="154" y="692"/>
                    <a:pt x="159" y="686"/>
                  </a:cubicBezTo>
                  <a:cubicBezTo>
                    <a:pt x="164" y="679"/>
                    <a:pt x="173" y="697"/>
                    <a:pt x="184" y="687"/>
                  </a:cubicBezTo>
                  <a:cubicBezTo>
                    <a:pt x="194" y="676"/>
                    <a:pt x="184" y="662"/>
                    <a:pt x="188" y="658"/>
                  </a:cubicBezTo>
                  <a:cubicBezTo>
                    <a:pt x="192" y="654"/>
                    <a:pt x="218" y="676"/>
                    <a:pt x="236" y="642"/>
                  </a:cubicBezTo>
                  <a:cubicBezTo>
                    <a:pt x="246" y="622"/>
                    <a:pt x="229" y="609"/>
                    <a:pt x="226" y="603"/>
                  </a:cubicBezTo>
                  <a:cubicBezTo>
                    <a:pt x="223" y="597"/>
                    <a:pt x="209" y="585"/>
                    <a:pt x="214" y="582"/>
                  </a:cubicBezTo>
                  <a:cubicBezTo>
                    <a:pt x="218" y="579"/>
                    <a:pt x="231" y="592"/>
                    <a:pt x="238" y="597"/>
                  </a:cubicBezTo>
                  <a:cubicBezTo>
                    <a:pt x="245" y="602"/>
                    <a:pt x="258" y="609"/>
                    <a:pt x="266" y="596"/>
                  </a:cubicBezTo>
                  <a:cubicBezTo>
                    <a:pt x="274" y="583"/>
                    <a:pt x="280" y="582"/>
                    <a:pt x="280" y="571"/>
                  </a:cubicBezTo>
                  <a:cubicBezTo>
                    <a:pt x="280" y="561"/>
                    <a:pt x="285" y="556"/>
                    <a:pt x="288" y="557"/>
                  </a:cubicBezTo>
                  <a:cubicBezTo>
                    <a:pt x="292" y="558"/>
                    <a:pt x="298" y="550"/>
                    <a:pt x="303" y="535"/>
                  </a:cubicBezTo>
                  <a:cubicBezTo>
                    <a:pt x="308" y="521"/>
                    <a:pt x="322" y="512"/>
                    <a:pt x="317" y="499"/>
                  </a:cubicBezTo>
                  <a:cubicBezTo>
                    <a:pt x="312" y="487"/>
                    <a:pt x="313" y="475"/>
                    <a:pt x="328" y="468"/>
                  </a:cubicBezTo>
                  <a:cubicBezTo>
                    <a:pt x="342" y="462"/>
                    <a:pt x="337" y="454"/>
                    <a:pt x="342" y="453"/>
                  </a:cubicBezTo>
                  <a:cubicBezTo>
                    <a:pt x="347" y="452"/>
                    <a:pt x="352" y="454"/>
                    <a:pt x="356" y="447"/>
                  </a:cubicBezTo>
                  <a:cubicBezTo>
                    <a:pt x="360" y="440"/>
                    <a:pt x="371" y="443"/>
                    <a:pt x="373" y="443"/>
                  </a:cubicBezTo>
                  <a:cubicBezTo>
                    <a:pt x="375" y="443"/>
                    <a:pt x="390" y="440"/>
                    <a:pt x="391" y="427"/>
                  </a:cubicBezTo>
                  <a:cubicBezTo>
                    <a:pt x="392" y="415"/>
                    <a:pt x="397" y="403"/>
                    <a:pt x="404" y="394"/>
                  </a:cubicBezTo>
                  <a:cubicBezTo>
                    <a:pt x="411" y="385"/>
                    <a:pt x="411" y="362"/>
                    <a:pt x="411" y="349"/>
                  </a:cubicBezTo>
                  <a:cubicBezTo>
                    <a:pt x="411" y="336"/>
                    <a:pt x="406" y="324"/>
                    <a:pt x="417" y="313"/>
                  </a:cubicBezTo>
                  <a:cubicBezTo>
                    <a:pt x="429" y="302"/>
                    <a:pt x="431" y="298"/>
                    <a:pt x="437" y="285"/>
                  </a:cubicBezTo>
                  <a:cubicBezTo>
                    <a:pt x="443" y="273"/>
                    <a:pt x="451" y="277"/>
                    <a:pt x="452" y="250"/>
                  </a:cubicBezTo>
                  <a:cubicBezTo>
                    <a:pt x="453" y="224"/>
                    <a:pt x="446" y="212"/>
                    <a:pt x="438" y="217"/>
                  </a:cubicBezTo>
                  <a:cubicBezTo>
                    <a:pt x="430" y="222"/>
                    <a:pt x="424" y="216"/>
                    <a:pt x="417" y="207"/>
                  </a:cubicBezTo>
                  <a:cubicBezTo>
                    <a:pt x="411" y="198"/>
                    <a:pt x="405" y="188"/>
                    <a:pt x="400" y="188"/>
                  </a:cubicBezTo>
                  <a:cubicBezTo>
                    <a:pt x="395" y="188"/>
                    <a:pt x="382" y="199"/>
                    <a:pt x="378" y="189"/>
                  </a:cubicBezTo>
                  <a:cubicBezTo>
                    <a:pt x="374" y="180"/>
                    <a:pt x="367" y="184"/>
                    <a:pt x="365" y="186"/>
                  </a:cubicBezTo>
                  <a:cubicBezTo>
                    <a:pt x="363" y="188"/>
                    <a:pt x="358" y="191"/>
                    <a:pt x="358" y="177"/>
                  </a:cubicBezTo>
                  <a:cubicBezTo>
                    <a:pt x="358" y="164"/>
                    <a:pt x="346" y="165"/>
                    <a:pt x="342" y="165"/>
                  </a:cubicBezTo>
                  <a:cubicBezTo>
                    <a:pt x="338" y="165"/>
                    <a:pt x="327" y="161"/>
                    <a:pt x="322" y="156"/>
                  </a:cubicBezTo>
                  <a:cubicBezTo>
                    <a:pt x="318" y="152"/>
                    <a:pt x="309" y="150"/>
                    <a:pt x="301" y="158"/>
                  </a:cubicBezTo>
                  <a:cubicBezTo>
                    <a:pt x="293" y="165"/>
                    <a:pt x="288" y="161"/>
                    <a:pt x="294" y="154"/>
                  </a:cubicBezTo>
                  <a:cubicBezTo>
                    <a:pt x="300" y="146"/>
                    <a:pt x="312" y="135"/>
                    <a:pt x="307" y="129"/>
                  </a:cubicBezTo>
                  <a:cubicBezTo>
                    <a:pt x="302" y="123"/>
                    <a:pt x="296" y="126"/>
                    <a:pt x="296" y="110"/>
                  </a:cubicBezTo>
                  <a:cubicBezTo>
                    <a:pt x="296" y="95"/>
                    <a:pt x="282" y="82"/>
                    <a:pt x="258" y="80"/>
                  </a:cubicBezTo>
                  <a:cubicBezTo>
                    <a:pt x="233" y="78"/>
                    <a:pt x="225" y="72"/>
                    <a:pt x="221" y="66"/>
                  </a:cubicBezTo>
                  <a:cubicBezTo>
                    <a:pt x="216" y="60"/>
                    <a:pt x="218" y="51"/>
                    <a:pt x="203" y="46"/>
                  </a:cubicBezTo>
                  <a:cubicBezTo>
                    <a:pt x="189" y="42"/>
                    <a:pt x="189" y="24"/>
                    <a:pt x="177" y="24"/>
                  </a:cubicBezTo>
                  <a:cubicBezTo>
                    <a:pt x="164" y="24"/>
                    <a:pt x="146" y="31"/>
                    <a:pt x="145" y="23"/>
                  </a:cubicBezTo>
                  <a:cubicBezTo>
                    <a:pt x="144" y="14"/>
                    <a:pt x="133" y="26"/>
                    <a:pt x="126" y="16"/>
                  </a:cubicBezTo>
                  <a:cubicBezTo>
                    <a:pt x="119" y="7"/>
                    <a:pt x="104" y="9"/>
                    <a:pt x="103" y="18"/>
                  </a:cubicBezTo>
                  <a:cubicBezTo>
                    <a:pt x="102" y="26"/>
                    <a:pt x="104" y="41"/>
                    <a:pt x="96" y="39"/>
                  </a:cubicBezTo>
                  <a:cubicBezTo>
                    <a:pt x="88" y="37"/>
                    <a:pt x="89" y="32"/>
                    <a:pt x="92" y="21"/>
                  </a:cubicBezTo>
                  <a:cubicBezTo>
                    <a:pt x="95" y="9"/>
                    <a:pt x="99" y="0"/>
                    <a:pt x="93" y="0"/>
                  </a:cubicBezTo>
                  <a:cubicBezTo>
                    <a:pt x="87" y="0"/>
                    <a:pt x="86" y="14"/>
                    <a:pt x="78" y="14"/>
                  </a:cubicBezTo>
                  <a:cubicBezTo>
                    <a:pt x="72" y="14"/>
                    <a:pt x="61" y="14"/>
                    <a:pt x="59" y="27"/>
                  </a:cubicBezTo>
                  <a:cubicBezTo>
                    <a:pt x="57" y="39"/>
                    <a:pt x="35" y="39"/>
                    <a:pt x="39" y="56"/>
                  </a:cubicBezTo>
                  <a:cubicBezTo>
                    <a:pt x="43" y="72"/>
                    <a:pt x="50" y="70"/>
                    <a:pt x="46" y="80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1" name="iśļiḑe">
              <a:extLst>
                <a:ext uri="{FF2B5EF4-FFF2-40B4-BE49-F238E27FC236}">
                  <a16:creationId xmlns:a16="http://schemas.microsoft.com/office/drawing/2014/main" xmlns="" id="{157E8DE0-A39A-4D94-93B6-82705E51F127}"/>
                </a:ext>
              </a:extLst>
            </p:cNvPr>
            <p:cNvSpPr/>
            <p:nvPr/>
          </p:nvSpPr>
          <p:spPr bwMode="auto">
            <a:xfrm>
              <a:off x="5168573" y="2315251"/>
              <a:ext cx="446221" cy="609109"/>
            </a:xfrm>
            <a:custGeom>
              <a:avLst/>
              <a:gdLst>
                <a:gd name="T0" fmla="*/ 85 w 689"/>
                <a:gd name="T1" fmla="*/ 87 h 940"/>
                <a:gd name="T2" fmla="*/ 64 w 689"/>
                <a:gd name="T3" fmla="*/ 122 h 940"/>
                <a:gd name="T4" fmla="*/ 14 w 689"/>
                <a:gd name="T5" fmla="*/ 206 h 940"/>
                <a:gd name="T6" fmla="*/ 22 w 689"/>
                <a:gd name="T7" fmla="*/ 243 h 940"/>
                <a:gd name="T8" fmla="*/ 7 w 689"/>
                <a:gd name="T9" fmla="*/ 303 h 940"/>
                <a:gd name="T10" fmla="*/ 37 w 689"/>
                <a:gd name="T11" fmla="*/ 352 h 940"/>
                <a:gd name="T12" fmla="*/ 57 w 689"/>
                <a:gd name="T13" fmla="*/ 393 h 940"/>
                <a:gd name="T14" fmla="*/ 112 w 689"/>
                <a:gd name="T15" fmla="*/ 430 h 940"/>
                <a:gd name="T16" fmla="*/ 183 w 689"/>
                <a:gd name="T17" fmla="*/ 416 h 940"/>
                <a:gd name="T18" fmla="*/ 231 w 689"/>
                <a:gd name="T19" fmla="*/ 417 h 940"/>
                <a:gd name="T20" fmla="*/ 275 w 689"/>
                <a:gd name="T21" fmla="*/ 438 h 940"/>
                <a:gd name="T22" fmla="*/ 268 w 689"/>
                <a:gd name="T23" fmla="*/ 500 h 940"/>
                <a:gd name="T24" fmla="*/ 305 w 689"/>
                <a:gd name="T25" fmla="*/ 557 h 940"/>
                <a:gd name="T26" fmla="*/ 317 w 689"/>
                <a:gd name="T27" fmla="*/ 617 h 940"/>
                <a:gd name="T28" fmla="*/ 297 w 689"/>
                <a:gd name="T29" fmla="*/ 681 h 940"/>
                <a:gd name="T30" fmla="*/ 313 w 689"/>
                <a:gd name="T31" fmla="*/ 742 h 940"/>
                <a:gd name="T32" fmla="*/ 334 w 689"/>
                <a:gd name="T33" fmla="*/ 831 h 940"/>
                <a:gd name="T34" fmla="*/ 355 w 689"/>
                <a:gd name="T35" fmla="*/ 882 h 940"/>
                <a:gd name="T36" fmla="*/ 361 w 689"/>
                <a:gd name="T37" fmla="*/ 915 h 940"/>
                <a:gd name="T38" fmla="*/ 422 w 689"/>
                <a:gd name="T39" fmla="*/ 921 h 940"/>
                <a:gd name="T40" fmla="*/ 506 w 689"/>
                <a:gd name="T41" fmla="*/ 827 h 940"/>
                <a:gd name="T42" fmla="*/ 508 w 689"/>
                <a:gd name="T43" fmla="*/ 798 h 940"/>
                <a:gd name="T44" fmla="*/ 531 w 689"/>
                <a:gd name="T45" fmla="*/ 755 h 940"/>
                <a:gd name="T46" fmla="*/ 535 w 689"/>
                <a:gd name="T47" fmla="*/ 719 h 940"/>
                <a:gd name="T48" fmla="*/ 581 w 689"/>
                <a:gd name="T49" fmla="*/ 673 h 940"/>
                <a:gd name="T50" fmla="*/ 565 w 689"/>
                <a:gd name="T51" fmla="*/ 564 h 940"/>
                <a:gd name="T52" fmla="*/ 610 w 689"/>
                <a:gd name="T53" fmla="*/ 476 h 940"/>
                <a:gd name="T54" fmla="*/ 665 w 689"/>
                <a:gd name="T55" fmla="*/ 389 h 940"/>
                <a:gd name="T56" fmla="*/ 675 w 689"/>
                <a:gd name="T57" fmla="*/ 334 h 940"/>
                <a:gd name="T58" fmla="*/ 605 w 689"/>
                <a:gd name="T59" fmla="*/ 337 h 940"/>
                <a:gd name="T60" fmla="*/ 565 w 689"/>
                <a:gd name="T61" fmla="*/ 269 h 940"/>
                <a:gd name="T62" fmla="*/ 545 w 689"/>
                <a:gd name="T63" fmla="*/ 216 h 940"/>
                <a:gd name="T64" fmla="*/ 527 w 689"/>
                <a:gd name="T65" fmla="*/ 175 h 940"/>
                <a:gd name="T66" fmla="*/ 498 w 689"/>
                <a:gd name="T67" fmla="*/ 110 h 940"/>
                <a:gd name="T68" fmla="*/ 523 w 689"/>
                <a:gd name="T69" fmla="*/ 106 h 940"/>
                <a:gd name="T70" fmla="*/ 475 w 689"/>
                <a:gd name="T71" fmla="*/ 80 h 940"/>
                <a:gd name="T72" fmla="*/ 401 w 689"/>
                <a:gd name="T73" fmla="*/ 60 h 940"/>
                <a:gd name="T74" fmla="*/ 372 w 689"/>
                <a:gd name="T75" fmla="*/ 98 h 940"/>
                <a:gd name="T76" fmla="*/ 320 w 689"/>
                <a:gd name="T77" fmla="*/ 58 h 940"/>
                <a:gd name="T78" fmla="*/ 285 w 689"/>
                <a:gd name="T79" fmla="*/ 35 h 940"/>
                <a:gd name="T80" fmla="*/ 285 w 689"/>
                <a:gd name="T81" fmla="*/ 0 h 940"/>
                <a:gd name="T82" fmla="*/ 174 w 689"/>
                <a:gd name="T83" fmla="*/ 19 h 940"/>
                <a:gd name="T84" fmla="*/ 111 w 689"/>
                <a:gd name="T85" fmla="*/ 43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89" h="940">
                  <a:moveTo>
                    <a:pt x="90" y="61"/>
                  </a:moveTo>
                  <a:cubicBezTo>
                    <a:pt x="84" y="69"/>
                    <a:pt x="79" y="84"/>
                    <a:pt x="85" y="87"/>
                  </a:cubicBezTo>
                  <a:cubicBezTo>
                    <a:pt x="90" y="90"/>
                    <a:pt x="90" y="99"/>
                    <a:pt x="82" y="108"/>
                  </a:cubicBezTo>
                  <a:cubicBezTo>
                    <a:pt x="74" y="118"/>
                    <a:pt x="70" y="124"/>
                    <a:pt x="64" y="122"/>
                  </a:cubicBezTo>
                  <a:cubicBezTo>
                    <a:pt x="59" y="121"/>
                    <a:pt x="55" y="118"/>
                    <a:pt x="45" y="141"/>
                  </a:cubicBezTo>
                  <a:cubicBezTo>
                    <a:pt x="36" y="164"/>
                    <a:pt x="18" y="202"/>
                    <a:pt x="14" y="206"/>
                  </a:cubicBezTo>
                  <a:cubicBezTo>
                    <a:pt x="10" y="211"/>
                    <a:pt x="11" y="223"/>
                    <a:pt x="17" y="224"/>
                  </a:cubicBezTo>
                  <a:cubicBezTo>
                    <a:pt x="22" y="226"/>
                    <a:pt x="22" y="235"/>
                    <a:pt x="22" y="243"/>
                  </a:cubicBezTo>
                  <a:cubicBezTo>
                    <a:pt x="22" y="251"/>
                    <a:pt x="31" y="269"/>
                    <a:pt x="21" y="280"/>
                  </a:cubicBezTo>
                  <a:cubicBezTo>
                    <a:pt x="11" y="291"/>
                    <a:pt x="0" y="299"/>
                    <a:pt x="7" y="303"/>
                  </a:cubicBezTo>
                  <a:cubicBezTo>
                    <a:pt x="14" y="307"/>
                    <a:pt x="19" y="324"/>
                    <a:pt x="19" y="330"/>
                  </a:cubicBezTo>
                  <a:cubicBezTo>
                    <a:pt x="19" y="337"/>
                    <a:pt x="31" y="347"/>
                    <a:pt x="37" y="352"/>
                  </a:cubicBezTo>
                  <a:cubicBezTo>
                    <a:pt x="44" y="357"/>
                    <a:pt x="55" y="368"/>
                    <a:pt x="51" y="374"/>
                  </a:cubicBezTo>
                  <a:cubicBezTo>
                    <a:pt x="47" y="379"/>
                    <a:pt x="51" y="387"/>
                    <a:pt x="57" y="393"/>
                  </a:cubicBezTo>
                  <a:cubicBezTo>
                    <a:pt x="64" y="398"/>
                    <a:pt x="87" y="413"/>
                    <a:pt x="90" y="420"/>
                  </a:cubicBezTo>
                  <a:cubicBezTo>
                    <a:pt x="93" y="427"/>
                    <a:pt x="97" y="431"/>
                    <a:pt x="112" y="430"/>
                  </a:cubicBezTo>
                  <a:cubicBezTo>
                    <a:pt x="127" y="428"/>
                    <a:pt x="150" y="423"/>
                    <a:pt x="159" y="423"/>
                  </a:cubicBezTo>
                  <a:cubicBezTo>
                    <a:pt x="169" y="423"/>
                    <a:pt x="177" y="420"/>
                    <a:pt x="183" y="416"/>
                  </a:cubicBezTo>
                  <a:cubicBezTo>
                    <a:pt x="188" y="412"/>
                    <a:pt x="194" y="402"/>
                    <a:pt x="207" y="404"/>
                  </a:cubicBezTo>
                  <a:cubicBezTo>
                    <a:pt x="221" y="405"/>
                    <a:pt x="229" y="409"/>
                    <a:pt x="231" y="417"/>
                  </a:cubicBezTo>
                  <a:cubicBezTo>
                    <a:pt x="232" y="426"/>
                    <a:pt x="232" y="430"/>
                    <a:pt x="251" y="428"/>
                  </a:cubicBezTo>
                  <a:cubicBezTo>
                    <a:pt x="270" y="427"/>
                    <a:pt x="271" y="432"/>
                    <a:pt x="275" y="438"/>
                  </a:cubicBezTo>
                  <a:cubicBezTo>
                    <a:pt x="279" y="443"/>
                    <a:pt x="275" y="462"/>
                    <a:pt x="275" y="472"/>
                  </a:cubicBezTo>
                  <a:cubicBezTo>
                    <a:pt x="275" y="481"/>
                    <a:pt x="260" y="489"/>
                    <a:pt x="268" y="500"/>
                  </a:cubicBezTo>
                  <a:cubicBezTo>
                    <a:pt x="277" y="511"/>
                    <a:pt x="291" y="529"/>
                    <a:pt x="291" y="536"/>
                  </a:cubicBezTo>
                  <a:cubicBezTo>
                    <a:pt x="291" y="543"/>
                    <a:pt x="305" y="546"/>
                    <a:pt x="305" y="557"/>
                  </a:cubicBezTo>
                  <a:cubicBezTo>
                    <a:pt x="305" y="568"/>
                    <a:pt x="316" y="583"/>
                    <a:pt x="313" y="594"/>
                  </a:cubicBezTo>
                  <a:cubicBezTo>
                    <a:pt x="311" y="605"/>
                    <a:pt x="313" y="613"/>
                    <a:pt x="317" y="617"/>
                  </a:cubicBezTo>
                  <a:cubicBezTo>
                    <a:pt x="321" y="621"/>
                    <a:pt x="317" y="632"/>
                    <a:pt x="311" y="640"/>
                  </a:cubicBezTo>
                  <a:cubicBezTo>
                    <a:pt x="304" y="648"/>
                    <a:pt x="298" y="665"/>
                    <a:pt x="297" y="681"/>
                  </a:cubicBezTo>
                  <a:cubicBezTo>
                    <a:pt x="296" y="697"/>
                    <a:pt x="293" y="712"/>
                    <a:pt x="303" y="719"/>
                  </a:cubicBezTo>
                  <a:cubicBezTo>
                    <a:pt x="312" y="726"/>
                    <a:pt x="313" y="740"/>
                    <a:pt x="313" y="742"/>
                  </a:cubicBezTo>
                  <a:cubicBezTo>
                    <a:pt x="313" y="745"/>
                    <a:pt x="328" y="755"/>
                    <a:pt x="325" y="774"/>
                  </a:cubicBezTo>
                  <a:cubicBezTo>
                    <a:pt x="323" y="793"/>
                    <a:pt x="323" y="816"/>
                    <a:pt x="334" y="831"/>
                  </a:cubicBezTo>
                  <a:cubicBezTo>
                    <a:pt x="345" y="846"/>
                    <a:pt x="350" y="859"/>
                    <a:pt x="350" y="868"/>
                  </a:cubicBezTo>
                  <a:cubicBezTo>
                    <a:pt x="350" y="876"/>
                    <a:pt x="350" y="880"/>
                    <a:pt x="355" y="882"/>
                  </a:cubicBezTo>
                  <a:cubicBezTo>
                    <a:pt x="361" y="885"/>
                    <a:pt x="363" y="893"/>
                    <a:pt x="358" y="898"/>
                  </a:cubicBezTo>
                  <a:cubicBezTo>
                    <a:pt x="353" y="901"/>
                    <a:pt x="357" y="908"/>
                    <a:pt x="361" y="915"/>
                  </a:cubicBezTo>
                  <a:cubicBezTo>
                    <a:pt x="365" y="922"/>
                    <a:pt x="369" y="940"/>
                    <a:pt x="383" y="931"/>
                  </a:cubicBezTo>
                  <a:cubicBezTo>
                    <a:pt x="396" y="923"/>
                    <a:pt x="414" y="921"/>
                    <a:pt x="422" y="921"/>
                  </a:cubicBezTo>
                  <a:cubicBezTo>
                    <a:pt x="430" y="921"/>
                    <a:pt x="449" y="923"/>
                    <a:pt x="465" y="895"/>
                  </a:cubicBezTo>
                  <a:cubicBezTo>
                    <a:pt x="482" y="866"/>
                    <a:pt x="504" y="831"/>
                    <a:pt x="506" y="827"/>
                  </a:cubicBezTo>
                  <a:cubicBezTo>
                    <a:pt x="509" y="823"/>
                    <a:pt x="513" y="816"/>
                    <a:pt x="504" y="814"/>
                  </a:cubicBezTo>
                  <a:cubicBezTo>
                    <a:pt x="494" y="813"/>
                    <a:pt x="501" y="799"/>
                    <a:pt x="508" y="798"/>
                  </a:cubicBezTo>
                  <a:cubicBezTo>
                    <a:pt x="515" y="797"/>
                    <a:pt x="527" y="799"/>
                    <a:pt x="533" y="790"/>
                  </a:cubicBezTo>
                  <a:cubicBezTo>
                    <a:pt x="540" y="780"/>
                    <a:pt x="532" y="763"/>
                    <a:pt x="531" y="755"/>
                  </a:cubicBezTo>
                  <a:cubicBezTo>
                    <a:pt x="529" y="746"/>
                    <a:pt x="519" y="737"/>
                    <a:pt x="519" y="731"/>
                  </a:cubicBezTo>
                  <a:cubicBezTo>
                    <a:pt x="519" y="726"/>
                    <a:pt x="525" y="725"/>
                    <a:pt x="535" y="719"/>
                  </a:cubicBezTo>
                  <a:cubicBezTo>
                    <a:pt x="545" y="714"/>
                    <a:pt x="553" y="707"/>
                    <a:pt x="555" y="700"/>
                  </a:cubicBezTo>
                  <a:cubicBezTo>
                    <a:pt x="558" y="694"/>
                    <a:pt x="580" y="696"/>
                    <a:pt x="581" y="673"/>
                  </a:cubicBezTo>
                  <a:cubicBezTo>
                    <a:pt x="583" y="650"/>
                    <a:pt x="581" y="617"/>
                    <a:pt x="573" y="601"/>
                  </a:cubicBezTo>
                  <a:cubicBezTo>
                    <a:pt x="565" y="585"/>
                    <a:pt x="564" y="576"/>
                    <a:pt x="565" y="564"/>
                  </a:cubicBezTo>
                  <a:cubicBezTo>
                    <a:pt x="566" y="552"/>
                    <a:pt x="566" y="529"/>
                    <a:pt x="574" y="518"/>
                  </a:cubicBezTo>
                  <a:cubicBezTo>
                    <a:pt x="583" y="507"/>
                    <a:pt x="598" y="491"/>
                    <a:pt x="610" y="476"/>
                  </a:cubicBezTo>
                  <a:cubicBezTo>
                    <a:pt x="622" y="461"/>
                    <a:pt x="643" y="445"/>
                    <a:pt x="651" y="430"/>
                  </a:cubicBezTo>
                  <a:cubicBezTo>
                    <a:pt x="659" y="415"/>
                    <a:pt x="661" y="398"/>
                    <a:pt x="665" y="389"/>
                  </a:cubicBezTo>
                  <a:cubicBezTo>
                    <a:pt x="670" y="379"/>
                    <a:pt x="685" y="361"/>
                    <a:pt x="686" y="349"/>
                  </a:cubicBezTo>
                  <a:cubicBezTo>
                    <a:pt x="687" y="337"/>
                    <a:pt x="689" y="329"/>
                    <a:pt x="675" y="334"/>
                  </a:cubicBezTo>
                  <a:cubicBezTo>
                    <a:pt x="661" y="340"/>
                    <a:pt x="644" y="340"/>
                    <a:pt x="634" y="344"/>
                  </a:cubicBezTo>
                  <a:cubicBezTo>
                    <a:pt x="625" y="348"/>
                    <a:pt x="611" y="359"/>
                    <a:pt x="605" y="337"/>
                  </a:cubicBezTo>
                  <a:cubicBezTo>
                    <a:pt x="600" y="315"/>
                    <a:pt x="596" y="311"/>
                    <a:pt x="587" y="302"/>
                  </a:cubicBezTo>
                  <a:cubicBezTo>
                    <a:pt x="577" y="292"/>
                    <a:pt x="566" y="281"/>
                    <a:pt x="565" y="269"/>
                  </a:cubicBezTo>
                  <a:cubicBezTo>
                    <a:pt x="564" y="257"/>
                    <a:pt x="555" y="250"/>
                    <a:pt x="552" y="247"/>
                  </a:cubicBezTo>
                  <a:cubicBezTo>
                    <a:pt x="547" y="245"/>
                    <a:pt x="545" y="224"/>
                    <a:pt x="545" y="216"/>
                  </a:cubicBezTo>
                  <a:cubicBezTo>
                    <a:pt x="545" y="208"/>
                    <a:pt x="542" y="200"/>
                    <a:pt x="535" y="197"/>
                  </a:cubicBezTo>
                  <a:cubicBezTo>
                    <a:pt x="528" y="194"/>
                    <a:pt x="529" y="185"/>
                    <a:pt x="527" y="175"/>
                  </a:cubicBezTo>
                  <a:cubicBezTo>
                    <a:pt x="524" y="166"/>
                    <a:pt x="523" y="151"/>
                    <a:pt x="516" y="144"/>
                  </a:cubicBezTo>
                  <a:cubicBezTo>
                    <a:pt x="509" y="137"/>
                    <a:pt x="494" y="115"/>
                    <a:pt x="498" y="110"/>
                  </a:cubicBezTo>
                  <a:cubicBezTo>
                    <a:pt x="502" y="104"/>
                    <a:pt x="510" y="119"/>
                    <a:pt x="515" y="124"/>
                  </a:cubicBezTo>
                  <a:cubicBezTo>
                    <a:pt x="519" y="128"/>
                    <a:pt x="522" y="121"/>
                    <a:pt x="523" y="106"/>
                  </a:cubicBezTo>
                  <a:cubicBezTo>
                    <a:pt x="524" y="91"/>
                    <a:pt x="517" y="77"/>
                    <a:pt x="505" y="77"/>
                  </a:cubicBezTo>
                  <a:cubicBezTo>
                    <a:pt x="493" y="77"/>
                    <a:pt x="482" y="74"/>
                    <a:pt x="475" y="80"/>
                  </a:cubicBezTo>
                  <a:cubicBezTo>
                    <a:pt x="468" y="85"/>
                    <a:pt x="465" y="87"/>
                    <a:pt x="449" y="83"/>
                  </a:cubicBezTo>
                  <a:cubicBezTo>
                    <a:pt x="433" y="79"/>
                    <a:pt x="410" y="61"/>
                    <a:pt x="401" y="60"/>
                  </a:cubicBezTo>
                  <a:cubicBezTo>
                    <a:pt x="391" y="58"/>
                    <a:pt x="378" y="61"/>
                    <a:pt x="381" y="70"/>
                  </a:cubicBezTo>
                  <a:cubicBezTo>
                    <a:pt x="384" y="80"/>
                    <a:pt x="378" y="95"/>
                    <a:pt x="372" y="98"/>
                  </a:cubicBezTo>
                  <a:cubicBezTo>
                    <a:pt x="365" y="101"/>
                    <a:pt x="365" y="85"/>
                    <a:pt x="355" y="84"/>
                  </a:cubicBezTo>
                  <a:cubicBezTo>
                    <a:pt x="346" y="83"/>
                    <a:pt x="338" y="60"/>
                    <a:pt x="320" y="58"/>
                  </a:cubicBezTo>
                  <a:cubicBezTo>
                    <a:pt x="303" y="57"/>
                    <a:pt x="282" y="60"/>
                    <a:pt x="279" y="49"/>
                  </a:cubicBezTo>
                  <a:cubicBezTo>
                    <a:pt x="277" y="38"/>
                    <a:pt x="281" y="35"/>
                    <a:pt x="285" y="35"/>
                  </a:cubicBezTo>
                  <a:cubicBezTo>
                    <a:pt x="289" y="35"/>
                    <a:pt x="291" y="23"/>
                    <a:pt x="289" y="20"/>
                  </a:cubicBezTo>
                  <a:cubicBezTo>
                    <a:pt x="286" y="17"/>
                    <a:pt x="296" y="0"/>
                    <a:pt x="285" y="0"/>
                  </a:cubicBezTo>
                  <a:cubicBezTo>
                    <a:pt x="274" y="0"/>
                    <a:pt x="248" y="8"/>
                    <a:pt x="230" y="6"/>
                  </a:cubicBezTo>
                  <a:cubicBezTo>
                    <a:pt x="212" y="5"/>
                    <a:pt x="188" y="1"/>
                    <a:pt x="174" y="19"/>
                  </a:cubicBezTo>
                  <a:cubicBezTo>
                    <a:pt x="161" y="36"/>
                    <a:pt x="143" y="28"/>
                    <a:pt x="136" y="28"/>
                  </a:cubicBezTo>
                  <a:cubicBezTo>
                    <a:pt x="130" y="28"/>
                    <a:pt x="119" y="30"/>
                    <a:pt x="111" y="43"/>
                  </a:cubicBezTo>
                  <a:cubicBezTo>
                    <a:pt x="103" y="57"/>
                    <a:pt x="96" y="54"/>
                    <a:pt x="90" y="61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2" name="íṩ1ïďê">
              <a:extLst>
                <a:ext uri="{FF2B5EF4-FFF2-40B4-BE49-F238E27FC236}">
                  <a16:creationId xmlns:a16="http://schemas.microsoft.com/office/drawing/2014/main" xmlns="" id="{77B149B8-28D4-41BA-B6B3-BFE20D9F795E}"/>
                </a:ext>
              </a:extLst>
            </p:cNvPr>
            <p:cNvSpPr/>
            <p:nvPr/>
          </p:nvSpPr>
          <p:spPr bwMode="auto">
            <a:xfrm>
              <a:off x="5993336" y="2713294"/>
              <a:ext cx="259244" cy="243185"/>
            </a:xfrm>
            <a:custGeom>
              <a:avLst/>
              <a:gdLst>
                <a:gd name="T0" fmla="*/ 2 w 401"/>
                <a:gd name="T1" fmla="*/ 151 h 375"/>
                <a:gd name="T2" fmla="*/ 5 w 401"/>
                <a:gd name="T3" fmla="*/ 180 h 375"/>
                <a:gd name="T4" fmla="*/ 23 w 401"/>
                <a:gd name="T5" fmla="*/ 279 h 375"/>
                <a:gd name="T6" fmla="*/ 53 w 401"/>
                <a:gd name="T7" fmla="*/ 306 h 375"/>
                <a:gd name="T8" fmla="*/ 104 w 401"/>
                <a:gd name="T9" fmla="*/ 293 h 375"/>
                <a:gd name="T10" fmla="*/ 163 w 401"/>
                <a:gd name="T11" fmla="*/ 269 h 375"/>
                <a:gd name="T12" fmla="*/ 204 w 401"/>
                <a:gd name="T13" fmla="*/ 278 h 375"/>
                <a:gd name="T14" fmla="*/ 226 w 401"/>
                <a:gd name="T15" fmla="*/ 300 h 375"/>
                <a:gd name="T16" fmla="*/ 242 w 401"/>
                <a:gd name="T17" fmla="*/ 296 h 375"/>
                <a:gd name="T18" fmla="*/ 259 w 401"/>
                <a:gd name="T19" fmla="*/ 327 h 375"/>
                <a:gd name="T20" fmla="*/ 295 w 401"/>
                <a:gd name="T21" fmla="*/ 367 h 375"/>
                <a:gd name="T22" fmla="*/ 319 w 401"/>
                <a:gd name="T23" fmla="*/ 361 h 375"/>
                <a:gd name="T24" fmla="*/ 349 w 401"/>
                <a:gd name="T25" fmla="*/ 353 h 375"/>
                <a:gd name="T26" fmla="*/ 363 w 401"/>
                <a:gd name="T27" fmla="*/ 335 h 375"/>
                <a:gd name="T28" fmla="*/ 382 w 401"/>
                <a:gd name="T29" fmla="*/ 285 h 375"/>
                <a:gd name="T30" fmla="*/ 398 w 401"/>
                <a:gd name="T31" fmla="*/ 233 h 375"/>
                <a:gd name="T32" fmla="*/ 389 w 401"/>
                <a:gd name="T33" fmla="*/ 186 h 375"/>
                <a:gd name="T34" fmla="*/ 369 w 401"/>
                <a:gd name="T35" fmla="*/ 149 h 375"/>
                <a:gd name="T36" fmla="*/ 349 w 401"/>
                <a:gd name="T37" fmla="*/ 116 h 375"/>
                <a:gd name="T38" fmla="*/ 323 w 401"/>
                <a:gd name="T39" fmla="*/ 73 h 375"/>
                <a:gd name="T40" fmla="*/ 302 w 401"/>
                <a:gd name="T41" fmla="*/ 41 h 375"/>
                <a:gd name="T42" fmla="*/ 286 w 401"/>
                <a:gd name="T43" fmla="*/ 12 h 375"/>
                <a:gd name="T44" fmla="*/ 278 w 401"/>
                <a:gd name="T45" fmla="*/ 72 h 375"/>
                <a:gd name="T46" fmla="*/ 242 w 401"/>
                <a:gd name="T47" fmla="*/ 69 h 375"/>
                <a:gd name="T48" fmla="*/ 231 w 401"/>
                <a:gd name="T49" fmla="*/ 32 h 375"/>
                <a:gd name="T50" fmla="*/ 207 w 401"/>
                <a:gd name="T51" fmla="*/ 16 h 375"/>
                <a:gd name="T52" fmla="*/ 180 w 401"/>
                <a:gd name="T53" fmla="*/ 21 h 375"/>
                <a:gd name="T54" fmla="*/ 162 w 401"/>
                <a:gd name="T55" fmla="*/ 51 h 375"/>
                <a:gd name="T56" fmla="*/ 143 w 401"/>
                <a:gd name="T57" fmla="*/ 47 h 375"/>
                <a:gd name="T58" fmla="*/ 112 w 401"/>
                <a:gd name="T59" fmla="*/ 64 h 375"/>
                <a:gd name="T60" fmla="*/ 97 w 401"/>
                <a:gd name="T61" fmla="*/ 77 h 375"/>
                <a:gd name="T62" fmla="*/ 77 w 401"/>
                <a:gd name="T63" fmla="*/ 109 h 375"/>
                <a:gd name="T64" fmla="*/ 38 w 401"/>
                <a:gd name="T65" fmla="*/ 125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1" h="375">
                  <a:moveTo>
                    <a:pt x="22" y="133"/>
                  </a:moveTo>
                  <a:cubicBezTo>
                    <a:pt x="17" y="138"/>
                    <a:pt x="0" y="143"/>
                    <a:pt x="2" y="151"/>
                  </a:cubicBezTo>
                  <a:cubicBezTo>
                    <a:pt x="5" y="159"/>
                    <a:pt x="0" y="168"/>
                    <a:pt x="0" y="168"/>
                  </a:cubicBezTo>
                  <a:cubicBezTo>
                    <a:pt x="0" y="168"/>
                    <a:pt x="3" y="175"/>
                    <a:pt x="5" y="180"/>
                  </a:cubicBezTo>
                  <a:cubicBezTo>
                    <a:pt x="6" y="184"/>
                    <a:pt x="0" y="197"/>
                    <a:pt x="6" y="212"/>
                  </a:cubicBezTo>
                  <a:cubicBezTo>
                    <a:pt x="10" y="227"/>
                    <a:pt x="23" y="257"/>
                    <a:pt x="23" y="279"/>
                  </a:cubicBezTo>
                  <a:cubicBezTo>
                    <a:pt x="23" y="300"/>
                    <a:pt x="23" y="304"/>
                    <a:pt x="30" y="308"/>
                  </a:cubicBezTo>
                  <a:cubicBezTo>
                    <a:pt x="37" y="312"/>
                    <a:pt x="48" y="312"/>
                    <a:pt x="53" y="306"/>
                  </a:cubicBezTo>
                  <a:cubicBezTo>
                    <a:pt x="58" y="300"/>
                    <a:pt x="69" y="296"/>
                    <a:pt x="76" y="296"/>
                  </a:cubicBezTo>
                  <a:cubicBezTo>
                    <a:pt x="84" y="296"/>
                    <a:pt x="98" y="301"/>
                    <a:pt x="104" y="293"/>
                  </a:cubicBezTo>
                  <a:cubicBezTo>
                    <a:pt x="109" y="284"/>
                    <a:pt x="128" y="276"/>
                    <a:pt x="134" y="275"/>
                  </a:cubicBezTo>
                  <a:cubicBezTo>
                    <a:pt x="140" y="274"/>
                    <a:pt x="157" y="271"/>
                    <a:pt x="163" y="269"/>
                  </a:cubicBezTo>
                  <a:cubicBezTo>
                    <a:pt x="170" y="267"/>
                    <a:pt x="185" y="266"/>
                    <a:pt x="187" y="269"/>
                  </a:cubicBezTo>
                  <a:cubicBezTo>
                    <a:pt x="189" y="272"/>
                    <a:pt x="199" y="269"/>
                    <a:pt x="204" y="278"/>
                  </a:cubicBezTo>
                  <a:cubicBezTo>
                    <a:pt x="209" y="287"/>
                    <a:pt x="208" y="288"/>
                    <a:pt x="214" y="297"/>
                  </a:cubicBezTo>
                  <a:cubicBezTo>
                    <a:pt x="220" y="307"/>
                    <a:pt x="222" y="304"/>
                    <a:pt x="226" y="300"/>
                  </a:cubicBezTo>
                  <a:cubicBezTo>
                    <a:pt x="230" y="296"/>
                    <a:pt x="234" y="294"/>
                    <a:pt x="235" y="293"/>
                  </a:cubicBezTo>
                  <a:cubicBezTo>
                    <a:pt x="236" y="291"/>
                    <a:pt x="240" y="286"/>
                    <a:pt x="242" y="296"/>
                  </a:cubicBezTo>
                  <a:cubicBezTo>
                    <a:pt x="244" y="305"/>
                    <a:pt x="247" y="308"/>
                    <a:pt x="247" y="315"/>
                  </a:cubicBezTo>
                  <a:cubicBezTo>
                    <a:pt x="247" y="322"/>
                    <a:pt x="256" y="319"/>
                    <a:pt x="259" y="327"/>
                  </a:cubicBezTo>
                  <a:cubicBezTo>
                    <a:pt x="262" y="335"/>
                    <a:pt x="260" y="347"/>
                    <a:pt x="271" y="354"/>
                  </a:cubicBezTo>
                  <a:cubicBezTo>
                    <a:pt x="282" y="362"/>
                    <a:pt x="292" y="364"/>
                    <a:pt x="295" y="367"/>
                  </a:cubicBezTo>
                  <a:cubicBezTo>
                    <a:pt x="298" y="370"/>
                    <a:pt x="302" y="368"/>
                    <a:pt x="307" y="361"/>
                  </a:cubicBezTo>
                  <a:cubicBezTo>
                    <a:pt x="312" y="354"/>
                    <a:pt x="311" y="353"/>
                    <a:pt x="319" y="361"/>
                  </a:cubicBezTo>
                  <a:cubicBezTo>
                    <a:pt x="327" y="370"/>
                    <a:pt x="326" y="375"/>
                    <a:pt x="333" y="368"/>
                  </a:cubicBezTo>
                  <a:cubicBezTo>
                    <a:pt x="340" y="361"/>
                    <a:pt x="336" y="354"/>
                    <a:pt x="349" y="353"/>
                  </a:cubicBezTo>
                  <a:cubicBezTo>
                    <a:pt x="362" y="353"/>
                    <a:pt x="358" y="353"/>
                    <a:pt x="362" y="349"/>
                  </a:cubicBezTo>
                  <a:cubicBezTo>
                    <a:pt x="366" y="344"/>
                    <a:pt x="359" y="340"/>
                    <a:pt x="363" y="335"/>
                  </a:cubicBezTo>
                  <a:cubicBezTo>
                    <a:pt x="367" y="330"/>
                    <a:pt x="367" y="320"/>
                    <a:pt x="370" y="313"/>
                  </a:cubicBezTo>
                  <a:cubicBezTo>
                    <a:pt x="373" y="306"/>
                    <a:pt x="376" y="291"/>
                    <a:pt x="382" y="285"/>
                  </a:cubicBezTo>
                  <a:cubicBezTo>
                    <a:pt x="388" y="279"/>
                    <a:pt x="392" y="277"/>
                    <a:pt x="394" y="266"/>
                  </a:cubicBezTo>
                  <a:cubicBezTo>
                    <a:pt x="395" y="255"/>
                    <a:pt x="394" y="242"/>
                    <a:pt x="398" y="233"/>
                  </a:cubicBezTo>
                  <a:cubicBezTo>
                    <a:pt x="401" y="224"/>
                    <a:pt x="395" y="222"/>
                    <a:pt x="392" y="216"/>
                  </a:cubicBezTo>
                  <a:cubicBezTo>
                    <a:pt x="391" y="210"/>
                    <a:pt x="395" y="193"/>
                    <a:pt x="389" y="186"/>
                  </a:cubicBezTo>
                  <a:cubicBezTo>
                    <a:pt x="382" y="177"/>
                    <a:pt x="380" y="171"/>
                    <a:pt x="377" y="169"/>
                  </a:cubicBezTo>
                  <a:cubicBezTo>
                    <a:pt x="374" y="167"/>
                    <a:pt x="376" y="151"/>
                    <a:pt x="369" y="149"/>
                  </a:cubicBezTo>
                  <a:cubicBezTo>
                    <a:pt x="362" y="147"/>
                    <a:pt x="362" y="139"/>
                    <a:pt x="358" y="133"/>
                  </a:cubicBezTo>
                  <a:cubicBezTo>
                    <a:pt x="354" y="126"/>
                    <a:pt x="354" y="120"/>
                    <a:pt x="349" y="116"/>
                  </a:cubicBezTo>
                  <a:cubicBezTo>
                    <a:pt x="342" y="112"/>
                    <a:pt x="327" y="113"/>
                    <a:pt x="327" y="100"/>
                  </a:cubicBezTo>
                  <a:cubicBezTo>
                    <a:pt x="327" y="87"/>
                    <a:pt x="325" y="77"/>
                    <a:pt x="323" y="73"/>
                  </a:cubicBezTo>
                  <a:cubicBezTo>
                    <a:pt x="321" y="70"/>
                    <a:pt x="321" y="55"/>
                    <a:pt x="316" y="49"/>
                  </a:cubicBezTo>
                  <a:cubicBezTo>
                    <a:pt x="311" y="43"/>
                    <a:pt x="303" y="57"/>
                    <a:pt x="302" y="41"/>
                  </a:cubicBezTo>
                  <a:cubicBezTo>
                    <a:pt x="301" y="25"/>
                    <a:pt x="297" y="19"/>
                    <a:pt x="294" y="14"/>
                  </a:cubicBezTo>
                  <a:cubicBezTo>
                    <a:pt x="292" y="10"/>
                    <a:pt x="288" y="0"/>
                    <a:pt x="286" y="12"/>
                  </a:cubicBezTo>
                  <a:cubicBezTo>
                    <a:pt x="282" y="23"/>
                    <a:pt x="280" y="43"/>
                    <a:pt x="282" y="51"/>
                  </a:cubicBezTo>
                  <a:cubicBezTo>
                    <a:pt x="282" y="59"/>
                    <a:pt x="279" y="66"/>
                    <a:pt x="278" y="72"/>
                  </a:cubicBezTo>
                  <a:cubicBezTo>
                    <a:pt x="276" y="77"/>
                    <a:pt x="275" y="89"/>
                    <a:pt x="270" y="89"/>
                  </a:cubicBezTo>
                  <a:cubicBezTo>
                    <a:pt x="265" y="89"/>
                    <a:pt x="250" y="73"/>
                    <a:pt x="242" y="69"/>
                  </a:cubicBezTo>
                  <a:cubicBezTo>
                    <a:pt x="234" y="64"/>
                    <a:pt x="218" y="57"/>
                    <a:pt x="221" y="50"/>
                  </a:cubicBezTo>
                  <a:cubicBezTo>
                    <a:pt x="224" y="43"/>
                    <a:pt x="229" y="38"/>
                    <a:pt x="231" y="32"/>
                  </a:cubicBezTo>
                  <a:cubicBezTo>
                    <a:pt x="233" y="26"/>
                    <a:pt x="234" y="19"/>
                    <a:pt x="226" y="19"/>
                  </a:cubicBezTo>
                  <a:cubicBezTo>
                    <a:pt x="217" y="20"/>
                    <a:pt x="212" y="17"/>
                    <a:pt x="207" y="16"/>
                  </a:cubicBezTo>
                  <a:cubicBezTo>
                    <a:pt x="202" y="16"/>
                    <a:pt x="194" y="14"/>
                    <a:pt x="194" y="19"/>
                  </a:cubicBezTo>
                  <a:cubicBezTo>
                    <a:pt x="194" y="24"/>
                    <a:pt x="185" y="21"/>
                    <a:pt x="180" y="21"/>
                  </a:cubicBezTo>
                  <a:cubicBezTo>
                    <a:pt x="175" y="21"/>
                    <a:pt x="169" y="23"/>
                    <a:pt x="167" y="33"/>
                  </a:cubicBezTo>
                  <a:cubicBezTo>
                    <a:pt x="163" y="43"/>
                    <a:pt x="156" y="47"/>
                    <a:pt x="162" y="51"/>
                  </a:cubicBezTo>
                  <a:cubicBezTo>
                    <a:pt x="168" y="55"/>
                    <a:pt x="165" y="59"/>
                    <a:pt x="159" y="55"/>
                  </a:cubicBezTo>
                  <a:cubicBezTo>
                    <a:pt x="153" y="51"/>
                    <a:pt x="145" y="53"/>
                    <a:pt x="143" y="47"/>
                  </a:cubicBezTo>
                  <a:cubicBezTo>
                    <a:pt x="141" y="41"/>
                    <a:pt x="137" y="35"/>
                    <a:pt x="131" y="41"/>
                  </a:cubicBezTo>
                  <a:cubicBezTo>
                    <a:pt x="125" y="47"/>
                    <a:pt x="117" y="58"/>
                    <a:pt x="112" y="64"/>
                  </a:cubicBezTo>
                  <a:cubicBezTo>
                    <a:pt x="108" y="70"/>
                    <a:pt x="103" y="73"/>
                    <a:pt x="103" y="75"/>
                  </a:cubicBezTo>
                  <a:cubicBezTo>
                    <a:pt x="103" y="77"/>
                    <a:pt x="100" y="81"/>
                    <a:pt x="97" y="77"/>
                  </a:cubicBezTo>
                  <a:cubicBezTo>
                    <a:pt x="94" y="73"/>
                    <a:pt x="88" y="75"/>
                    <a:pt x="87" y="87"/>
                  </a:cubicBezTo>
                  <a:cubicBezTo>
                    <a:pt x="86" y="100"/>
                    <a:pt x="85" y="106"/>
                    <a:pt x="77" y="109"/>
                  </a:cubicBezTo>
                  <a:cubicBezTo>
                    <a:pt x="69" y="112"/>
                    <a:pt x="62" y="110"/>
                    <a:pt x="55" y="117"/>
                  </a:cubicBezTo>
                  <a:cubicBezTo>
                    <a:pt x="48" y="124"/>
                    <a:pt x="42" y="125"/>
                    <a:pt x="38" y="125"/>
                  </a:cubicBezTo>
                  <a:cubicBezTo>
                    <a:pt x="34" y="125"/>
                    <a:pt x="29" y="129"/>
                    <a:pt x="22" y="133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3" name="íṡļiḓê">
              <a:extLst>
                <a:ext uri="{FF2B5EF4-FFF2-40B4-BE49-F238E27FC236}">
                  <a16:creationId xmlns:a16="http://schemas.microsoft.com/office/drawing/2014/main" xmlns="" id="{B055559A-2A91-40BE-A10D-01E098E4F4AD}"/>
                </a:ext>
              </a:extLst>
            </p:cNvPr>
            <p:cNvSpPr/>
            <p:nvPr/>
          </p:nvSpPr>
          <p:spPr bwMode="auto">
            <a:xfrm>
              <a:off x="4234836" y="1956210"/>
              <a:ext cx="726113" cy="610255"/>
            </a:xfrm>
            <a:custGeom>
              <a:avLst/>
              <a:gdLst>
                <a:gd name="T0" fmla="*/ 953 w 1120"/>
                <a:gd name="T1" fmla="*/ 216 h 943"/>
                <a:gd name="T2" fmla="*/ 881 w 1120"/>
                <a:gd name="T3" fmla="*/ 169 h 943"/>
                <a:gd name="T4" fmla="*/ 869 w 1120"/>
                <a:gd name="T5" fmla="*/ 227 h 943"/>
                <a:gd name="T6" fmla="*/ 860 w 1120"/>
                <a:gd name="T7" fmla="*/ 309 h 943"/>
                <a:gd name="T8" fmla="*/ 836 w 1120"/>
                <a:gd name="T9" fmla="*/ 336 h 943"/>
                <a:gd name="T10" fmla="*/ 770 w 1120"/>
                <a:gd name="T11" fmla="*/ 264 h 943"/>
                <a:gd name="T12" fmla="*/ 719 w 1120"/>
                <a:gd name="T13" fmla="*/ 232 h 943"/>
                <a:gd name="T14" fmla="*/ 733 w 1120"/>
                <a:gd name="T15" fmla="*/ 156 h 943"/>
                <a:gd name="T16" fmla="*/ 788 w 1120"/>
                <a:gd name="T17" fmla="*/ 106 h 943"/>
                <a:gd name="T18" fmla="*/ 833 w 1120"/>
                <a:gd name="T19" fmla="*/ 74 h 943"/>
                <a:gd name="T20" fmla="*/ 813 w 1120"/>
                <a:gd name="T21" fmla="*/ 46 h 943"/>
                <a:gd name="T22" fmla="*/ 783 w 1120"/>
                <a:gd name="T23" fmla="*/ 87 h 943"/>
                <a:gd name="T24" fmla="*/ 740 w 1120"/>
                <a:gd name="T25" fmla="*/ 43 h 943"/>
                <a:gd name="T26" fmla="*/ 699 w 1120"/>
                <a:gd name="T27" fmla="*/ 36 h 943"/>
                <a:gd name="T28" fmla="*/ 671 w 1120"/>
                <a:gd name="T29" fmla="*/ 80 h 943"/>
                <a:gd name="T30" fmla="*/ 582 w 1120"/>
                <a:gd name="T31" fmla="*/ 87 h 943"/>
                <a:gd name="T32" fmla="*/ 509 w 1120"/>
                <a:gd name="T33" fmla="*/ 74 h 943"/>
                <a:gd name="T34" fmla="*/ 371 w 1120"/>
                <a:gd name="T35" fmla="*/ 37 h 943"/>
                <a:gd name="T36" fmla="*/ 299 w 1120"/>
                <a:gd name="T37" fmla="*/ 60 h 943"/>
                <a:gd name="T38" fmla="*/ 72 w 1120"/>
                <a:gd name="T39" fmla="*/ 27 h 943"/>
                <a:gd name="T40" fmla="*/ 18 w 1120"/>
                <a:gd name="T41" fmla="*/ 77 h 943"/>
                <a:gd name="T42" fmla="*/ 16 w 1120"/>
                <a:gd name="T43" fmla="*/ 102 h 943"/>
                <a:gd name="T44" fmla="*/ 61 w 1120"/>
                <a:gd name="T45" fmla="*/ 137 h 943"/>
                <a:gd name="T46" fmla="*/ 26 w 1120"/>
                <a:gd name="T47" fmla="*/ 202 h 943"/>
                <a:gd name="T48" fmla="*/ 95 w 1120"/>
                <a:gd name="T49" fmla="*/ 246 h 943"/>
                <a:gd name="T50" fmla="*/ 48 w 1120"/>
                <a:gd name="T51" fmla="*/ 300 h 943"/>
                <a:gd name="T52" fmla="*/ 151 w 1120"/>
                <a:gd name="T53" fmla="*/ 205 h 943"/>
                <a:gd name="T54" fmla="*/ 169 w 1120"/>
                <a:gd name="T55" fmla="*/ 221 h 943"/>
                <a:gd name="T56" fmla="*/ 237 w 1120"/>
                <a:gd name="T57" fmla="*/ 219 h 943"/>
                <a:gd name="T58" fmla="*/ 339 w 1120"/>
                <a:gd name="T59" fmla="*/ 261 h 943"/>
                <a:gd name="T60" fmla="*/ 401 w 1120"/>
                <a:gd name="T61" fmla="*/ 394 h 943"/>
                <a:gd name="T62" fmla="*/ 474 w 1120"/>
                <a:gd name="T63" fmla="*/ 603 h 943"/>
                <a:gd name="T64" fmla="*/ 560 w 1120"/>
                <a:gd name="T65" fmla="*/ 749 h 943"/>
                <a:gd name="T66" fmla="*/ 514 w 1120"/>
                <a:gd name="T67" fmla="*/ 635 h 943"/>
                <a:gd name="T68" fmla="*/ 601 w 1120"/>
                <a:gd name="T69" fmla="*/ 777 h 943"/>
                <a:gd name="T70" fmla="*/ 705 w 1120"/>
                <a:gd name="T71" fmla="*/ 838 h 943"/>
                <a:gd name="T72" fmla="*/ 785 w 1120"/>
                <a:gd name="T73" fmla="*/ 888 h 943"/>
                <a:gd name="T74" fmla="*/ 850 w 1120"/>
                <a:gd name="T75" fmla="*/ 934 h 943"/>
                <a:gd name="T76" fmla="*/ 846 w 1120"/>
                <a:gd name="T77" fmla="*/ 920 h 943"/>
                <a:gd name="T78" fmla="*/ 816 w 1120"/>
                <a:gd name="T79" fmla="*/ 839 h 943"/>
                <a:gd name="T80" fmla="*/ 777 w 1120"/>
                <a:gd name="T81" fmla="*/ 802 h 943"/>
                <a:gd name="T82" fmla="*/ 729 w 1120"/>
                <a:gd name="T83" fmla="*/ 805 h 943"/>
                <a:gd name="T84" fmla="*/ 681 w 1120"/>
                <a:gd name="T85" fmla="*/ 706 h 943"/>
                <a:gd name="T86" fmla="*/ 758 w 1120"/>
                <a:gd name="T87" fmla="*/ 660 h 943"/>
                <a:gd name="T88" fmla="*/ 824 w 1120"/>
                <a:gd name="T89" fmla="*/ 697 h 943"/>
                <a:gd name="T90" fmla="*/ 836 w 1120"/>
                <a:gd name="T91" fmla="*/ 639 h 943"/>
                <a:gd name="T92" fmla="*/ 908 w 1120"/>
                <a:gd name="T93" fmla="*/ 524 h 943"/>
                <a:gd name="T94" fmla="*/ 981 w 1120"/>
                <a:gd name="T95" fmla="*/ 448 h 943"/>
                <a:gd name="T96" fmla="*/ 1007 w 1120"/>
                <a:gd name="T97" fmla="*/ 456 h 943"/>
                <a:gd name="T98" fmla="*/ 999 w 1120"/>
                <a:gd name="T99" fmla="*/ 419 h 943"/>
                <a:gd name="T100" fmla="*/ 960 w 1120"/>
                <a:gd name="T101" fmla="*/ 406 h 943"/>
                <a:gd name="T102" fmla="*/ 991 w 1120"/>
                <a:gd name="T103" fmla="*/ 364 h 943"/>
                <a:gd name="T104" fmla="*/ 1067 w 1120"/>
                <a:gd name="T105" fmla="*/ 346 h 943"/>
                <a:gd name="T106" fmla="*/ 1070 w 1120"/>
                <a:gd name="T107" fmla="*/ 408 h 943"/>
                <a:gd name="T108" fmla="*/ 1112 w 1120"/>
                <a:gd name="T109" fmla="*/ 393 h 943"/>
                <a:gd name="T110" fmla="*/ 1088 w 1120"/>
                <a:gd name="T111" fmla="*/ 336 h 943"/>
                <a:gd name="T112" fmla="*/ 1032 w 1120"/>
                <a:gd name="T113" fmla="*/ 278 h 943"/>
                <a:gd name="T114" fmla="*/ 1009 w 1120"/>
                <a:gd name="T115" fmla="*/ 214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20" h="943">
                  <a:moveTo>
                    <a:pt x="989" y="221"/>
                  </a:moveTo>
                  <a:cubicBezTo>
                    <a:pt x="985" y="227"/>
                    <a:pt x="982" y="242"/>
                    <a:pt x="969" y="235"/>
                  </a:cubicBezTo>
                  <a:cubicBezTo>
                    <a:pt x="957" y="229"/>
                    <a:pt x="952" y="224"/>
                    <a:pt x="953" y="216"/>
                  </a:cubicBezTo>
                  <a:cubicBezTo>
                    <a:pt x="954" y="208"/>
                    <a:pt x="960" y="192"/>
                    <a:pt x="948" y="194"/>
                  </a:cubicBezTo>
                  <a:cubicBezTo>
                    <a:pt x="937" y="196"/>
                    <a:pt x="932" y="187"/>
                    <a:pt x="920" y="179"/>
                  </a:cubicBezTo>
                  <a:cubicBezTo>
                    <a:pt x="908" y="172"/>
                    <a:pt x="886" y="169"/>
                    <a:pt x="881" y="169"/>
                  </a:cubicBezTo>
                  <a:cubicBezTo>
                    <a:pt x="877" y="169"/>
                    <a:pt x="877" y="172"/>
                    <a:pt x="874" y="181"/>
                  </a:cubicBezTo>
                  <a:cubicBezTo>
                    <a:pt x="870" y="190"/>
                    <a:pt x="862" y="199"/>
                    <a:pt x="869" y="206"/>
                  </a:cubicBezTo>
                  <a:cubicBezTo>
                    <a:pt x="877" y="212"/>
                    <a:pt x="875" y="221"/>
                    <a:pt x="869" y="227"/>
                  </a:cubicBezTo>
                  <a:cubicBezTo>
                    <a:pt x="863" y="232"/>
                    <a:pt x="864" y="234"/>
                    <a:pt x="872" y="245"/>
                  </a:cubicBezTo>
                  <a:cubicBezTo>
                    <a:pt x="880" y="256"/>
                    <a:pt x="887" y="271"/>
                    <a:pt x="874" y="284"/>
                  </a:cubicBezTo>
                  <a:cubicBezTo>
                    <a:pt x="861" y="297"/>
                    <a:pt x="853" y="298"/>
                    <a:pt x="860" y="309"/>
                  </a:cubicBezTo>
                  <a:cubicBezTo>
                    <a:pt x="867" y="320"/>
                    <a:pt x="869" y="328"/>
                    <a:pt x="870" y="334"/>
                  </a:cubicBezTo>
                  <a:cubicBezTo>
                    <a:pt x="871" y="341"/>
                    <a:pt x="865" y="346"/>
                    <a:pt x="856" y="351"/>
                  </a:cubicBezTo>
                  <a:cubicBezTo>
                    <a:pt x="847" y="357"/>
                    <a:pt x="841" y="344"/>
                    <a:pt x="836" y="336"/>
                  </a:cubicBezTo>
                  <a:cubicBezTo>
                    <a:pt x="831" y="329"/>
                    <a:pt x="834" y="314"/>
                    <a:pt x="829" y="309"/>
                  </a:cubicBezTo>
                  <a:cubicBezTo>
                    <a:pt x="825" y="303"/>
                    <a:pt x="822" y="300"/>
                    <a:pt x="812" y="293"/>
                  </a:cubicBezTo>
                  <a:cubicBezTo>
                    <a:pt x="802" y="287"/>
                    <a:pt x="775" y="269"/>
                    <a:pt x="770" y="264"/>
                  </a:cubicBezTo>
                  <a:cubicBezTo>
                    <a:pt x="764" y="258"/>
                    <a:pt x="749" y="257"/>
                    <a:pt x="741" y="256"/>
                  </a:cubicBezTo>
                  <a:cubicBezTo>
                    <a:pt x="733" y="255"/>
                    <a:pt x="729" y="253"/>
                    <a:pt x="729" y="243"/>
                  </a:cubicBezTo>
                  <a:cubicBezTo>
                    <a:pt x="729" y="232"/>
                    <a:pt x="727" y="232"/>
                    <a:pt x="719" y="232"/>
                  </a:cubicBezTo>
                  <a:cubicBezTo>
                    <a:pt x="712" y="232"/>
                    <a:pt x="712" y="221"/>
                    <a:pt x="712" y="211"/>
                  </a:cubicBezTo>
                  <a:cubicBezTo>
                    <a:pt x="712" y="201"/>
                    <a:pt x="713" y="189"/>
                    <a:pt x="722" y="182"/>
                  </a:cubicBezTo>
                  <a:cubicBezTo>
                    <a:pt x="730" y="174"/>
                    <a:pt x="735" y="161"/>
                    <a:pt x="733" y="156"/>
                  </a:cubicBezTo>
                  <a:cubicBezTo>
                    <a:pt x="731" y="151"/>
                    <a:pt x="735" y="149"/>
                    <a:pt x="742" y="150"/>
                  </a:cubicBezTo>
                  <a:cubicBezTo>
                    <a:pt x="749" y="151"/>
                    <a:pt x="759" y="149"/>
                    <a:pt x="771" y="141"/>
                  </a:cubicBezTo>
                  <a:cubicBezTo>
                    <a:pt x="783" y="134"/>
                    <a:pt x="786" y="110"/>
                    <a:pt x="788" y="106"/>
                  </a:cubicBezTo>
                  <a:cubicBezTo>
                    <a:pt x="791" y="101"/>
                    <a:pt x="794" y="92"/>
                    <a:pt x="802" y="98"/>
                  </a:cubicBezTo>
                  <a:cubicBezTo>
                    <a:pt x="810" y="104"/>
                    <a:pt x="824" y="104"/>
                    <a:pt x="830" y="96"/>
                  </a:cubicBezTo>
                  <a:cubicBezTo>
                    <a:pt x="837" y="89"/>
                    <a:pt x="834" y="81"/>
                    <a:pt x="833" y="74"/>
                  </a:cubicBezTo>
                  <a:cubicBezTo>
                    <a:pt x="832" y="68"/>
                    <a:pt x="836" y="64"/>
                    <a:pt x="839" y="63"/>
                  </a:cubicBezTo>
                  <a:cubicBezTo>
                    <a:pt x="842" y="62"/>
                    <a:pt x="845" y="51"/>
                    <a:pt x="834" y="50"/>
                  </a:cubicBezTo>
                  <a:cubicBezTo>
                    <a:pt x="824" y="49"/>
                    <a:pt x="821" y="48"/>
                    <a:pt x="813" y="46"/>
                  </a:cubicBezTo>
                  <a:cubicBezTo>
                    <a:pt x="806" y="43"/>
                    <a:pt x="800" y="51"/>
                    <a:pt x="804" y="55"/>
                  </a:cubicBezTo>
                  <a:cubicBezTo>
                    <a:pt x="808" y="58"/>
                    <a:pt x="797" y="64"/>
                    <a:pt x="794" y="70"/>
                  </a:cubicBezTo>
                  <a:cubicBezTo>
                    <a:pt x="790" y="75"/>
                    <a:pt x="792" y="90"/>
                    <a:pt x="783" y="87"/>
                  </a:cubicBezTo>
                  <a:cubicBezTo>
                    <a:pt x="774" y="84"/>
                    <a:pt x="773" y="68"/>
                    <a:pt x="774" y="59"/>
                  </a:cubicBezTo>
                  <a:cubicBezTo>
                    <a:pt x="775" y="51"/>
                    <a:pt x="768" y="44"/>
                    <a:pt x="759" y="45"/>
                  </a:cubicBezTo>
                  <a:cubicBezTo>
                    <a:pt x="749" y="46"/>
                    <a:pt x="743" y="49"/>
                    <a:pt x="740" y="43"/>
                  </a:cubicBezTo>
                  <a:cubicBezTo>
                    <a:pt x="737" y="36"/>
                    <a:pt x="749" y="32"/>
                    <a:pt x="742" y="26"/>
                  </a:cubicBezTo>
                  <a:cubicBezTo>
                    <a:pt x="735" y="21"/>
                    <a:pt x="713" y="0"/>
                    <a:pt x="706" y="4"/>
                  </a:cubicBezTo>
                  <a:cubicBezTo>
                    <a:pt x="699" y="8"/>
                    <a:pt x="686" y="31"/>
                    <a:pt x="699" y="36"/>
                  </a:cubicBezTo>
                  <a:cubicBezTo>
                    <a:pt x="712" y="42"/>
                    <a:pt x="731" y="54"/>
                    <a:pt x="715" y="66"/>
                  </a:cubicBezTo>
                  <a:cubicBezTo>
                    <a:pt x="700" y="78"/>
                    <a:pt x="712" y="87"/>
                    <a:pt x="700" y="92"/>
                  </a:cubicBezTo>
                  <a:cubicBezTo>
                    <a:pt x="689" y="97"/>
                    <a:pt x="697" y="80"/>
                    <a:pt x="671" y="80"/>
                  </a:cubicBezTo>
                  <a:cubicBezTo>
                    <a:pt x="645" y="80"/>
                    <a:pt x="634" y="77"/>
                    <a:pt x="624" y="72"/>
                  </a:cubicBezTo>
                  <a:cubicBezTo>
                    <a:pt x="615" y="67"/>
                    <a:pt x="595" y="67"/>
                    <a:pt x="586" y="69"/>
                  </a:cubicBezTo>
                  <a:cubicBezTo>
                    <a:pt x="578" y="70"/>
                    <a:pt x="577" y="79"/>
                    <a:pt x="582" y="87"/>
                  </a:cubicBezTo>
                  <a:cubicBezTo>
                    <a:pt x="586" y="95"/>
                    <a:pt x="575" y="97"/>
                    <a:pt x="575" y="97"/>
                  </a:cubicBezTo>
                  <a:cubicBezTo>
                    <a:pt x="575" y="97"/>
                    <a:pt x="554" y="82"/>
                    <a:pt x="542" y="82"/>
                  </a:cubicBezTo>
                  <a:cubicBezTo>
                    <a:pt x="531" y="82"/>
                    <a:pt x="512" y="80"/>
                    <a:pt x="509" y="74"/>
                  </a:cubicBezTo>
                  <a:cubicBezTo>
                    <a:pt x="506" y="67"/>
                    <a:pt x="496" y="57"/>
                    <a:pt x="479" y="55"/>
                  </a:cubicBezTo>
                  <a:cubicBezTo>
                    <a:pt x="463" y="54"/>
                    <a:pt x="450" y="44"/>
                    <a:pt x="428" y="44"/>
                  </a:cubicBezTo>
                  <a:cubicBezTo>
                    <a:pt x="407" y="44"/>
                    <a:pt x="382" y="36"/>
                    <a:pt x="371" y="37"/>
                  </a:cubicBezTo>
                  <a:cubicBezTo>
                    <a:pt x="359" y="39"/>
                    <a:pt x="346" y="49"/>
                    <a:pt x="339" y="50"/>
                  </a:cubicBezTo>
                  <a:cubicBezTo>
                    <a:pt x="333" y="52"/>
                    <a:pt x="324" y="42"/>
                    <a:pt x="318" y="54"/>
                  </a:cubicBezTo>
                  <a:cubicBezTo>
                    <a:pt x="311" y="65"/>
                    <a:pt x="306" y="70"/>
                    <a:pt x="299" y="60"/>
                  </a:cubicBezTo>
                  <a:cubicBezTo>
                    <a:pt x="293" y="50"/>
                    <a:pt x="249" y="39"/>
                    <a:pt x="219" y="37"/>
                  </a:cubicBezTo>
                  <a:cubicBezTo>
                    <a:pt x="189" y="36"/>
                    <a:pt x="164" y="34"/>
                    <a:pt x="139" y="24"/>
                  </a:cubicBezTo>
                  <a:cubicBezTo>
                    <a:pt x="115" y="14"/>
                    <a:pt x="82" y="24"/>
                    <a:pt x="72" y="27"/>
                  </a:cubicBezTo>
                  <a:cubicBezTo>
                    <a:pt x="62" y="31"/>
                    <a:pt x="51" y="38"/>
                    <a:pt x="42" y="49"/>
                  </a:cubicBezTo>
                  <a:cubicBezTo>
                    <a:pt x="32" y="59"/>
                    <a:pt x="27" y="58"/>
                    <a:pt x="21" y="59"/>
                  </a:cubicBezTo>
                  <a:cubicBezTo>
                    <a:pt x="15" y="60"/>
                    <a:pt x="1" y="70"/>
                    <a:pt x="18" y="77"/>
                  </a:cubicBezTo>
                  <a:cubicBezTo>
                    <a:pt x="34" y="83"/>
                    <a:pt x="42" y="87"/>
                    <a:pt x="49" y="94"/>
                  </a:cubicBezTo>
                  <a:cubicBezTo>
                    <a:pt x="56" y="102"/>
                    <a:pt x="67" y="114"/>
                    <a:pt x="50" y="110"/>
                  </a:cubicBezTo>
                  <a:cubicBezTo>
                    <a:pt x="33" y="106"/>
                    <a:pt x="27" y="100"/>
                    <a:pt x="16" y="102"/>
                  </a:cubicBezTo>
                  <a:cubicBezTo>
                    <a:pt x="4" y="104"/>
                    <a:pt x="0" y="118"/>
                    <a:pt x="5" y="127"/>
                  </a:cubicBezTo>
                  <a:cubicBezTo>
                    <a:pt x="10" y="135"/>
                    <a:pt x="20" y="139"/>
                    <a:pt x="30" y="139"/>
                  </a:cubicBezTo>
                  <a:cubicBezTo>
                    <a:pt x="41" y="139"/>
                    <a:pt x="61" y="129"/>
                    <a:pt x="61" y="137"/>
                  </a:cubicBezTo>
                  <a:cubicBezTo>
                    <a:pt x="61" y="145"/>
                    <a:pt x="59" y="159"/>
                    <a:pt x="50" y="162"/>
                  </a:cubicBezTo>
                  <a:cubicBezTo>
                    <a:pt x="41" y="165"/>
                    <a:pt x="26" y="170"/>
                    <a:pt x="14" y="177"/>
                  </a:cubicBezTo>
                  <a:cubicBezTo>
                    <a:pt x="1" y="185"/>
                    <a:pt x="16" y="196"/>
                    <a:pt x="26" y="202"/>
                  </a:cubicBezTo>
                  <a:cubicBezTo>
                    <a:pt x="37" y="209"/>
                    <a:pt x="56" y="214"/>
                    <a:pt x="54" y="225"/>
                  </a:cubicBezTo>
                  <a:cubicBezTo>
                    <a:pt x="52" y="237"/>
                    <a:pt x="57" y="241"/>
                    <a:pt x="73" y="236"/>
                  </a:cubicBezTo>
                  <a:cubicBezTo>
                    <a:pt x="88" y="230"/>
                    <a:pt x="117" y="219"/>
                    <a:pt x="95" y="246"/>
                  </a:cubicBezTo>
                  <a:cubicBezTo>
                    <a:pt x="73" y="273"/>
                    <a:pt x="52" y="287"/>
                    <a:pt x="42" y="291"/>
                  </a:cubicBezTo>
                  <a:cubicBezTo>
                    <a:pt x="31" y="296"/>
                    <a:pt x="20" y="302"/>
                    <a:pt x="25" y="305"/>
                  </a:cubicBezTo>
                  <a:cubicBezTo>
                    <a:pt x="30" y="308"/>
                    <a:pt x="31" y="307"/>
                    <a:pt x="48" y="300"/>
                  </a:cubicBezTo>
                  <a:cubicBezTo>
                    <a:pt x="64" y="292"/>
                    <a:pt x="88" y="283"/>
                    <a:pt x="102" y="268"/>
                  </a:cubicBezTo>
                  <a:cubicBezTo>
                    <a:pt x="117" y="252"/>
                    <a:pt x="141" y="243"/>
                    <a:pt x="137" y="233"/>
                  </a:cubicBezTo>
                  <a:cubicBezTo>
                    <a:pt x="133" y="224"/>
                    <a:pt x="147" y="207"/>
                    <a:pt x="151" y="205"/>
                  </a:cubicBezTo>
                  <a:cubicBezTo>
                    <a:pt x="155" y="203"/>
                    <a:pt x="159" y="203"/>
                    <a:pt x="154" y="214"/>
                  </a:cubicBezTo>
                  <a:cubicBezTo>
                    <a:pt x="149" y="224"/>
                    <a:pt x="148" y="230"/>
                    <a:pt x="151" y="230"/>
                  </a:cubicBezTo>
                  <a:cubicBezTo>
                    <a:pt x="154" y="230"/>
                    <a:pt x="156" y="227"/>
                    <a:pt x="169" y="221"/>
                  </a:cubicBezTo>
                  <a:cubicBezTo>
                    <a:pt x="181" y="215"/>
                    <a:pt x="185" y="212"/>
                    <a:pt x="185" y="207"/>
                  </a:cubicBezTo>
                  <a:cubicBezTo>
                    <a:pt x="185" y="203"/>
                    <a:pt x="188" y="197"/>
                    <a:pt x="198" y="200"/>
                  </a:cubicBezTo>
                  <a:cubicBezTo>
                    <a:pt x="209" y="203"/>
                    <a:pt x="218" y="216"/>
                    <a:pt x="237" y="219"/>
                  </a:cubicBezTo>
                  <a:cubicBezTo>
                    <a:pt x="255" y="222"/>
                    <a:pt x="273" y="219"/>
                    <a:pt x="285" y="226"/>
                  </a:cubicBezTo>
                  <a:cubicBezTo>
                    <a:pt x="296" y="233"/>
                    <a:pt x="298" y="240"/>
                    <a:pt x="311" y="238"/>
                  </a:cubicBezTo>
                  <a:cubicBezTo>
                    <a:pt x="323" y="236"/>
                    <a:pt x="331" y="248"/>
                    <a:pt x="339" y="261"/>
                  </a:cubicBezTo>
                  <a:cubicBezTo>
                    <a:pt x="348" y="275"/>
                    <a:pt x="366" y="323"/>
                    <a:pt x="379" y="339"/>
                  </a:cubicBezTo>
                  <a:cubicBezTo>
                    <a:pt x="393" y="356"/>
                    <a:pt x="387" y="356"/>
                    <a:pt x="389" y="366"/>
                  </a:cubicBezTo>
                  <a:cubicBezTo>
                    <a:pt x="391" y="377"/>
                    <a:pt x="395" y="383"/>
                    <a:pt x="401" y="394"/>
                  </a:cubicBezTo>
                  <a:cubicBezTo>
                    <a:pt x="407" y="406"/>
                    <a:pt x="418" y="448"/>
                    <a:pt x="419" y="481"/>
                  </a:cubicBezTo>
                  <a:cubicBezTo>
                    <a:pt x="420" y="515"/>
                    <a:pt x="427" y="541"/>
                    <a:pt x="440" y="562"/>
                  </a:cubicBezTo>
                  <a:cubicBezTo>
                    <a:pt x="454" y="584"/>
                    <a:pt x="462" y="601"/>
                    <a:pt x="474" y="603"/>
                  </a:cubicBezTo>
                  <a:cubicBezTo>
                    <a:pt x="487" y="605"/>
                    <a:pt x="491" y="610"/>
                    <a:pt x="496" y="627"/>
                  </a:cubicBezTo>
                  <a:cubicBezTo>
                    <a:pt x="501" y="643"/>
                    <a:pt x="516" y="688"/>
                    <a:pt x="523" y="698"/>
                  </a:cubicBezTo>
                  <a:cubicBezTo>
                    <a:pt x="530" y="708"/>
                    <a:pt x="553" y="754"/>
                    <a:pt x="560" y="749"/>
                  </a:cubicBezTo>
                  <a:cubicBezTo>
                    <a:pt x="567" y="744"/>
                    <a:pt x="561" y="735"/>
                    <a:pt x="553" y="724"/>
                  </a:cubicBezTo>
                  <a:cubicBezTo>
                    <a:pt x="544" y="714"/>
                    <a:pt x="537" y="689"/>
                    <a:pt x="526" y="673"/>
                  </a:cubicBezTo>
                  <a:cubicBezTo>
                    <a:pt x="516" y="658"/>
                    <a:pt x="507" y="639"/>
                    <a:pt x="514" y="635"/>
                  </a:cubicBezTo>
                  <a:cubicBezTo>
                    <a:pt x="521" y="631"/>
                    <a:pt x="534" y="661"/>
                    <a:pt x="541" y="673"/>
                  </a:cubicBezTo>
                  <a:cubicBezTo>
                    <a:pt x="550" y="686"/>
                    <a:pt x="572" y="718"/>
                    <a:pt x="584" y="737"/>
                  </a:cubicBezTo>
                  <a:cubicBezTo>
                    <a:pt x="597" y="755"/>
                    <a:pt x="604" y="762"/>
                    <a:pt x="601" y="777"/>
                  </a:cubicBezTo>
                  <a:cubicBezTo>
                    <a:pt x="598" y="793"/>
                    <a:pt x="619" y="807"/>
                    <a:pt x="640" y="819"/>
                  </a:cubicBezTo>
                  <a:cubicBezTo>
                    <a:pt x="660" y="831"/>
                    <a:pt x="682" y="839"/>
                    <a:pt x="687" y="841"/>
                  </a:cubicBezTo>
                  <a:cubicBezTo>
                    <a:pt x="693" y="845"/>
                    <a:pt x="700" y="846"/>
                    <a:pt x="705" y="838"/>
                  </a:cubicBezTo>
                  <a:cubicBezTo>
                    <a:pt x="710" y="829"/>
                    <a:pt x="719" y="840"/>
                    <a:pt x="724" y="848"/>
                  </a:cubicBezTo>
                  <a:cubicBezTo>
                    <a:pt x="729" y="856"/>
                    <a:pt x="748" y="870"/>
                    <a:pt x="761" y="870"/>
                  </a:cubicBezTo>
                  <a:cubicBezTo>
                    <a:pt x="773" y="870"/>
                    <a:pt x="781" y="877"/>
                    <a:pt x="785" y="888"/>
                  </a:cubicBezTo>
                  <a:cubicBezTo>
                    <a:pt x="789" y="900"/>
                    <a:pt x="792" y="916"/>
                    <a:pt x="801" y="920"/>
                  </a:cubicBezTo>
                  <a:cubicBezTo>
                    <a:pt x="811" y="924"/>
                    <a:pt x="819" y="933"/>
                    <a:pt x="829" y="937"/>
                  </a:cubicBezTo>
                  <a:cubicBezTo>
                    <a:pt x="839" y="942"/>
                    <a:pt x="838" y="943"/>
                    <a:pt x="850" y="934"/>
                  </a:cubicBezTo>
                  <a:cubicBezTo>
                    <a:pt x="861" y="925"/>
                    <a:pt x="871" y="931"/>
                    <a:pt x="873" y="934"/>
                  </a:cubicBezTo>
                  <a:cubicBezTo>
                    <a:pt x="875" y="937"/>
                    <a:pt x="881" y="931"/>
                    <a:pt x="874" y="924"/>
                  </a:cubicBezTo>
                  <a:cubicBezTo>
                    <a:pt x="867" y="917"/>
                    <a:pt x="860" y="917"/>
                    <a:pt x="846" y="920"/>
                  </a:cubicBezTo>
                  <a:cubicBezTo>
                    <a:pt x="833" y="923"/>
                    <a:pt x="834" y="928"/>
                    <a:pt x="823" y="914"/>
                  </a:cubicBezTo>
                  <a:cubicBezTo>
                    <a:pt x="812" y="900"/>
                    <a:pt x="811" y="904"/>
                    <a:pt x="813" y="887"/>
                  </a:cubicBezTo>
                  <a:cubicBezTo>
                    <a:pt x="815" y="869"/>
                    <a:pt x="829" y="839"/>
                    <a:pt x="816" y="839"/>
                  </a:cubicBezTo>
                  <a:cubicBezTo>
                    <a:pt x="803" y="839"/>
                    <a:pt x="781" y="840"/>
                    <a:pt x="774" y="841"/>
                  </a:cubicBezTo>
                  <a:cubicBezTo>
                    <a:pt x="767" y="841"/>
                    <a:pt x="761" y="839"/>
                    <a:pt x="765" y="828"/>
                  </a:cubicBezTo>
                  <a:cubicBezTo>
                    <a:pt x="769" y="818"/>
                    <a:pt x="777" y="818"/>
                    <a:pt x="777" y="802"/>
                  </a:cubicBezTo>
                  <a:cubicBezTo>
                    <a:pt x="777" y="786"/>
                    <a:pt x="787" y="766"/>
                    <a:pt x="770" y="770"/>
                  </a:cubicBezTo>
                  <a:cubicBezTo>
                    <a:pt x="752" y="774"/>
                    <a:pt x="750" y="784"/>
                    <a:pt x="746" y="795"/>
                  </a:cubicBezTo>
                  <a:cubicBezTo>
                    <a:pt x="742" y="806"/>
                    <a:pt x="737" y="804"/>
                    <a:pt x="729" y="805"/>
                  </a:cubicBezTo>
                  <a:cubicBezTo>
                    <a:pt x="721" y="806"/>
                    <a:pt x="705" y="813"/>
                    <a:pt x="694" y="796"/>
                  </a:cubicBezTo>
                  <a:cubicBezTo>
                    <a:pt x="684" y="778"/>
                    <a:pt x="676" y="763"/>
                    <a:pt x="679" y="749"/>
                  </a:cubicBezTo>
                  <a:cubicBezTo>
                    <a:pt x="682" y="735"/>
                    <a:pt x="680" y="720"/>
                    <a:pt x="681" y="706"/>
                  </a:cubicBezTo>
                  <a:cubicBezTo>
                    <a:pt x="682" y="692"/>
                    <a:pt x="685" y="679"/>
                    <a:pt x="693" y="675"/>
                  </a:cubicBezTo>
                  <a:cubicBezTo>
                    <a:pt x="700" y="671"/>
                    <a:pt x="729" y="658"/>
                    <a:pt x="742" y="663"/>
                  </a:cubicBezTo>
                  <a:cubicBezTo>
                    <a:pt x="756" y="668"/>
                    <a:pt x="761" y="672"/>
                    <a:pt x="758" y="660"/>
                  </a:cubicBezTo>
                  <a:cubicBezTo>
                    <a:pt x="754" y="648"/>
                    <a:pt x="764" y="649"/>
                    <a:pt x="776" y="650"/>
                  </a:cubicBezTo>
                  <a:cubicBezTo>
                    <a:pt x="788" y="651"/>
                    <a:pt x="811" y="646"/>
                    <a:pt x="816" y="658"/>
                  </a:cubicBezTo>
                  <a:cubicBezTo>
                    <a:pt x="821" y="670"/>
                    <a:pt x="818" y="686"/>
                    <a:pt x="824" y="697"/>
                  </a:cubicBezTo>
                  <a:cubicBezTo>
                    <a:pt x="830" y="708"/>
                    <a:pt x="838" y="719"/>
                    <a:pt x="844" y="718"/>
                  </a:cubicBezTo>
                  <a:cubicBezTo>
                    <a:pt x="850" y="717"/>
                    <a:pt x="855" y="702"/>
                    <a:pt x="850" y="689"/>
                  </a:cubicBezTo>
                  <a:cubicBezTo>
                    <a:pt x="844" y="675"/>
                    <a:pt x="834" y="649"/>
                    <a:pt x="836" y="639"/>
                  </a:cubicBezTo>
                  <a:cubicBezTo>
                    <a:pt x="838" y="629"/>
                    <a:pt x="845" y="617"/>
                    <a:pt x="859" y="611"/>
                  </a:cubicBezTo>
                  <a:cubicBezTo>
                    <a:pt x="872" y="605"/>
                    <a:pt x="895" y="590"/>
                    <a:pt x="893" y="570"/>
                  </a:cubicBezTo>
                  <a:cubicBezTo>
                    <a:pt x="891" y="551"/>
                    <a:pt x="894" y="528"/>
                    <a:pt x="908" y="524"/>
                  </a:cubicBezTo>
                  <a:cubicBezTo>
                    <a:pt x="923" y="520"/>
                    <a:pt x="945" y="504"/>
                    <a:pt x="944" y="485"/>
                  </a:cubicBezTo>
                  <a:cubicBezTo>
                    <a:pt x="943" y="466"/>
                    <a:pt x="953" y="454"/>
                    <a:pt x="963" y="454"/>
                  </a:cubicBezTo>
                  <a:cubicBezTo>
                    <a:pt x="974" y="454"/>
                    <a:pt x="973" y="454"/>
                    <a:pt x="981" y="448"/>
                  </a:cubicBezTo>
                  <a:cubicBezTo>
                    <a:pt x="989" y="442"/>
                    <a:pt x="991" y="448"/>
                    <a:pt x="986" y="458"/>
                  </a:cubicBezTo>
                  <a:cubicBezTo>
                    <a:pt x="981" y="469"/>
                    <a:pt x="985" y="472"/>
                    <a:pt x="990" y="473"/>
                  </a:cubicBezTo>
                  <a:cubicBezTo>
                    <a:pt x="995" y="474"/>
                    <a:pt x="997" y="464"/>
                    <a:pt x="1007" y="456"/>
                  </a:cubicBezTo>
                  <a:cubicBezTo>
                    <a:pt x="1018" y="449"/>
                    <a:pt x="1031" y="444"/>
                    <a:pt x="1037" y="441"/>
                  </a:cubicBezTo>
                  <a:cubicBezTo>
                    <a:pt x="1043" y="438"/>
                    <a:pt x="1037" y="421"/>
                    <a:pt x="1022" y="423"/>
                  </a:cubicBezTo>
                  <a:cubicBezTo>
                    <a:pt x="1009" y="424"/>
                    <a:pt x="1000" y="423"/>
                    <a:pt x="999" y="419"/>
                  </a:cubicBezTo>
                  <a:cubicBezTo>
                    <a:pt x="998" y="415"/>
                    <a:pt x="1007" y="408"/>
                    <a:pt x="1007" y="397"/>
                  </a:cubicBezTo>
                  <a:cubicBezTo>
                    <a:pt x="1007" y="386"/>
                    <a:pt x="993" y="378"/>
                    <a:pt x="988" y="380"/>
                  </a:cubicBezTo>
                  <a:cubicBezTo>
                    <a:pt x="984" y="382"/>
                    <a:pt x="965" y="398"/>
                    <a:pt x="960" y="406"/>
                  </a:cubicBezTo>
                  <a:cubicBezTo>
                    <a:pt x="955" y="415"/>
                    <a:pt x="950" y="413"/>
                    <a:pt x="947" y="411"/>
                  </a:cubicBezTo>
                  <a:cubicBezTo>
                    <a:pt x="944" y="409"/>
                    <a:pt x="946" y="397"/>
                    <a:pt x="960" y="388"/>
                  </a:cubicBezTo>
                  <a:cubicBezTo>
                    <a:pt x="974" y="379"/>
                    <a:pt x="980" y="366"/>
                    <a:pt x="991" y="364"/>
                  </a:cubicBezTo>
                  <a:cubicBezTo>
                    <a:pt x="1003" y="362"/>
                    <a:pt x="1021" y="366"/>
                    <a:pt x="1030" y="366"/>
                  </a:cubicBezTo>
                  <a:cubicBezTo>
                    <a:pt x="1039" y="366"/>
                    <a:pt x="1049" y="368"/>
                    <a:pt x="1053" y="360"/>
                  </a:cubicBezTo>
                  <a:cubicBezTo>
                    <a:pt x="1057" y="351"/>
                    <a:pt x="1061" y="344"/>
                    <a:pt x="1067" y="346"/>
                  </a:cubicBezTo>
                  <a:cubicBezTo>
                    <a:pt x="1073" y="348"/>
                    <a:pt x="1068" y="359"/>
                    <a:pt x="1063" y="373"/>
                  </a:cubicBezTo>
                  <a:cubicBezTo>
                    <a:pt x="1058" y="387"/>
                    <a:pt x="1051" y="395"/>
                    <a:pt x="1051" y="404"/>
                  </a:cubicBezTo>
                  <a:cubicBezTo>
                    <a:pt x="1051" y="413"/>
                    <a:pt x="1061" y="410"/>
                    <a:pt x="1070" y="408"/>
                  </a:cubicBezTo>
                  <a:cubicBezTo>
                    <a:pt x="1079" y="406"/>
                    <a:pt x="1093" y="413"/>
                    <a:pt x="1099" y="420"/>
                  </a:cubicBezTo>
                  <a:cubicBezTo>
                    <a:pt x="1104" y="427"/>
                    <a:pt x="1112" y="420"/>
                    <a:pt x="1115" y="413"/>
                  </a:cubicBezTo>
                  <a:cubicBezTo>
                    <a:pt x="1118" y="407"/>
                    <a:pt x="1120" y="395"/>
                    <a:pt x="1112" y="393"/>
                  </a:cubicBezTo>
                  <a:cubicBezTo>
                    <a:pt x="1104" y="391"/>
                    <a:pt x="1098" y="375"/>
                    <a:pt x="1085" y="374"/>
                  </a:cubicBezTo>
                  <a:cubicBezTo>
                    <a:pt x="1073" y="373"/>
                    <a:pt x="1074" y="368"/>
                    <a:pt x="1081" y="362"/>
                  </a:cubicBezTo>
                  <a:cubicBezTo>
                    <a:pt x="1088" y="357"/>
                    <a:pt x="1099" y="353"/>
                    <a:pt x="1088" y="336"/>
                  </a:cubicBezTo>
                  <a:cubicBezTo>
                    <a:pt x="1078" y="319"/>
                    <a:pt x="1084" y="321"/>
                    <a:pt x="1077" y="311"/>
                  </a:cubicBezTo>
                  <a:cubicBezTo>
                    <a:pt x="1070" y="300"/>
                    <a:pt x="1071" y="286"/>
                    <a:pt x="1054" y="290"/>
                  </a:cubicBezTo>
                  <a:cubicBezTo>
                    <a:pt x="1036" y="294"/>
                    <a:pt x="1037" y="283"/>
                    <a:pt x="1032" y="278"/>
                  </a:cubicBezTo>
                  <a:cubicBezTo>
                    <a:pt x="1027" y="273"/>
                    <a:pt x="1024" y="263"/>
                    <a:pt x="1030" y="257"/>
                  </a:cubicBezTo>
                  <a:cubicBezTo>
                    <a:pt x="1036" y="250"/>
                    <a:pt x="1032" y="250"/>
                    <a:pt x="1024" y="243"/>
                  </a:cubicBezTo>
                  <a:cubicBezTo>
                    <a:pt x="1016" y="236"/>
                    <a:pt x="1008" y="222"/>
                    <a:pt x="1009" y="214"/>
                  </a:cubicBezTo>
                  <a:cubicBezTo>
                    <a:pt x="1010" y="205"/>
                    <a:pt x="1003" y="194"/>
                    <a:pt x="989" y="221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4" name="íṣľidé">
              <a:extLst>
                <a:ext uri="{FF2B5EF4-FFF2-40B4-BE49-F238E27FC236}">
                  <a16:creationId xmlns:a16="http://schemas.microsoft.com/office/drawing/2014/main" xmlns="" id="{A4A99195-0090-4C89-BC35-529A10A88F47}"/>
                </a:ext>
              </a:extLst>
            </p:cNvPr>
            <p:cNvSpPr/>
            <p:nvPr/>
          </p:nvSpPr>
          <p:spPr bwMode="auto">
            <a:xfrm>
              <a:off x="4496374" y="1919503"/>
              <a:ext cx="161741" cy="82591"/>
            </a:xfrm>
            <a:custGeom>
              <a:avLst/>
              <a:gdLst>
                <a:gd name="T0" fmla="*/ 162 w 250"/>
                <a:gd name="T1" fmla="*/ 116 h 127"/>
                <a:gd name="T2" fmla="*/ 198 w 250"/>
                <a:gd name="T3" fmla="*/ 109 h 127"/>
                <a:gd name="T4" fmla="*/ 228 w 250"/>
                <a:gd name="T5" fmla="*/ 114 h 127"/>
                <a:gd name="T6" fmla="*/ 236 w 250"/>
                <a:gd name="T7" fmla="*/ 87 h 127"/>
                <a:gd name="T8" fmla="*/ 208 w 250"/>
                <a:gd name="T9" fmla="*/ 63 h 127"/>
                <a:gd name="T10" fmla="*/ 191 w 250"/>
                <a:gd name="T11" fmla="*/ 36 h 127"/>
                <a:gd name="T12" fmla="*/ 179 w 250"/>
                <a:gd name="T13" fmla="*/ 49 h 127"/>
                <a:gd name="T14" fmla="*/ 168 w 250"/>
                <a:gd name="T15" fmla="*/ 49 h 127"/>
                <a:gd name="T16" fmla="*/ 137 w 250"/>
                <a:gd name="T17" fmla="*/ 33 h 127"/>
                <a:gd name="T18" fmla="*/ 105 w 250"/>
                <a:gd name="T19" fmla="*/ 29 h 127"/>
                <a:gd name="T20" fmla="*/ 77 w 250"/>
                <a:gd name="T21" fmla="*/ 12 h 127"/>
                <a:gd name="T22" fmla="*/ 52 w 250"/>
                <a:gd name="T23" fmla="*/ 5 h 127"/>
                <a:gd name="T24" fmla="*/ 28 w 250"/>
                <a:gd name="T25" fmla="*/ 9 h 127"/>
                <a:gd name="T26" fmla="*/ 26 w 250"/>
                <a:gd name="T27" fmla="*/ 26 h 127"/>
                <a:gd name="T28" fmla="*/ 14 w 250"/>
                <a:gd name="T29" fmla="*/ 58 h 127"/>
                <a:gd name="T30" fmla="*/ 48 w 250"/>
                <a:gd name="T31" fmla="*/ 69 h 127"/>
                <a:gd name="T32" fmla="*/ 75 w 250"/>
                <a:gd name="T33" fmla="*/ 47 h 127"/>
                <a:gd name="T34" fmla="*/ 81 w 250"/>
                <a:gd name="T35" fmla="*/ 75 h 127"/>
                <a:gd name="T36" fmla="*/ 118 w 250"/>
                <a:gd name="T37" fmla="*/ 108 h 127"/>
                <a:gd name="T38" fmla="*/ 133 w 250"/>
                <a:gd name="T39" fmla="*/ 117 h 127"/>
                <a:gd name="T40" fmla="*/ 162 w 250"/>
                <a:gd name="T41" fmla="*/ 116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0" h="127">
                  <a:moveTo>
                    <a:pt x="162" y="116"/>
                  </a:moveTo>
                  <a:cubicBezTo>
                    <a:pt x="171" y="112"/>
                    <a:pt x="181" y="103"/>
                    <a:pt x="198" y="109"/>
                  </a:cubicBezTo>
                  <a:cubicBezTo>
                    <a:pt x="214" y="115"/>
                    <a:pt x="221" y="119"/>
                    <a:pt x="228" y="114"/>
                  </a:cubicBezTo>
                  <a:cubicBezTo>
                    <a:pt x="236" y="109"/>
                    <a:pt x="250" y="95"/>
                    <a:pt x="236" y="87"/>
                  </a:cubicBezTo>
                  <a:cubicBezTo>
                    <a:pt x="221" y="79"/>
                    <a:pt x="210" y="74"/>
                    <a:pt x="208" y="63"/>
                  </a:cubicBezTo>
                  <a:cubicBezTo>
                    <a:pt x="206" y="52"/>
                    <a:pt x="198" y="40"/>
                    <a:pt x="191" y="36"/>
                  </a:cubicBezTo>
                  <a:cubicBezTo>
                    <a:pt x="183" y="33"/>
                    <a:pt x="175" y="42"/>
                    <a:pt x="179" y="49"/>
                  </a:cubicBezTo>
                  <a:cubicBezTo>
                    <a:pt x="183" y="55"/>
                    <a:pt x="175" y="56"/>
                    <a:pt x="168" y="49"/>
                  </a:cubicBezTo>
                  <a:cubicBezTo>
                    <a:pt x="161" y="41"/>
                    <a:pt x="147" y="36"/>
                    <a:pt x="137" y="33"/>
                  </a:cubicBezTo>
                  <a:cubicBezTo>
                    <a:pt x="128" y="30"/>
                    <a:pt x="118" y="35"/>
                    <a:pt x="105" y="29"/>
                  </a:cubicBezTo>
                  <a:cubicBezTo>
                    <a:pt x="92" y="23"/>
                    <a:pt x="87" y="9"/>
                    <a:pt x="77" y="12"/>
                  </a:cubicBezTo>
                  <a:cubicBezTo>
                    <a:pt x="68" y="15"/>
                    <a:pt x="60" y="10"/>
                    <a:pt x="52" y="5"/>
                  </a:cubicBezTo>
                  <a:cubicBezTo>
                    <a:pt x="44" y="0"/>
                    <a:pt x="32" y="6"/>
                    <a:pt x="28" y="9"/>
                  </a:cubicBezTo>
                  <a:cubicBezTo>
                    <a:pt x="24" y="12"/>
                    <a:pt x="36" y="17"/>
                    <a:pt x="26" y="26"/>
                  </a:cubicBezTo>
                  <a:cubicBezTo>
                    <a:pt x="17" y="35"/>
                    <a:pt x="0" y="47"/>
                    <a:pt x="14" y="58"/>
                  </a:cubicBezTo>
                  <a:cubicBezTo>
                    <a:pt x="28" y="68"/>
                    <a:pt x="28" y="78"/>
                    <a:pt x="48" y="69"/>
                  </a:cubicBezTo>
                  <a:cubicBezTo>
                    <a:pt x="67" y="60"/>
                    <a:pt x="69" y="47"/>
                    <a:pt x="75" y="47"/>
                  </a:cubicBezTo>
                  <a:cubicBezTo>
                    <a:pt x="80" y="47"/>
                    <a:pt x="73" y="66"/>
                    <a:pt x="81" y="75"/>
                  </a:cubicBezTo>
                  <a:cubicBezTo>
                    <a:pt x="88" y="84"/>
                    <a:pt x="94" y="111"/>
                    <a:pt x="118" y="108"/>
                  </a:cubicBezTo>
                  <a:cubicBezTo>
                    <a:pt x="126" y="105"/>
                    <a:pt x="130" y="114"/>
                    <a:pt x="133" y="117"/>
                  </a:cubicBezTo>
                  <a:cubicBezTo>
                    <a:pt x="135" y="120"/>
                    <a:pt x="138" y="127"/>
                    <a:pt x="162" y="116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5" name="iṩḷíḍe">
              <a:extLst>
                <a:ext uri="{FF2B5EF4-FFF2-40B4-BE49-F238E27FC236}">
                  <a16:creationId xmlns:a16="http://schemas.microsoft.com/office/drawing/2014/main" xmlns="" id="{1B253694-941A-4FCB-B212-27DB0C2F17A2}"/>
                </a:ext>
              </a:extLst>
            </p:cNvPr>
            <p:cNvSpPr/>
            <p:nvPr/>
          </p:nvSpPr>
          <p:spPr bwMode="auto">
            <a:xfrm>
              <a:off x="4659262" y="1981446"/>
              <a:ext cx="33266" cy="17207"/>
            </a:xfrm>
            <a:custGeom>
              <a:avLst/>
              <a:gdLst>
                <a:gd name="T0" fmla="*/ 13 w 52"/>
                <a:gd name="T1" fmla="*/ 22 h 27"/>
                <a:gd name="T2" fmla="*/ 34 w 52"/>
                <a:gd name="T3" fmla="*/ 25 h 27"/>
                <a:gd name="T4" fmla="*/ 45 w 52"/>
                <a:gd name="T5" fmla="*/ 19 h 27"/>
                <a:gd name="T6" fmla="*/ 39 w 52"/>
                <a:gd name="T7" fmla="*/ 6 h 27"/>
                <a:gd name="T8" fmla="*/ 9 w 52"/>
                <a:gd name="T9" fmla="*/ 5 h 27"/>
                <a:gd name="T10" fmla="*/ 13 w 52"/>
                <a:gd name="T11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27">
                  <a:moveTo>
                    <a:pt x="13" y="22"/>
                  </a:moveTo>
                  <a:cubicBezTo>
                    <a:pt x="20" y="21"/>
                    <a:pt x="29" y="23"/>
                    <a:pt x="34" y="25"/>
                  </a:cubicBezTo>
                  <a:cubicBezTo>
                    <a:pt x="38" y="27"/>
                    <a:pt x="39" y="25"/>
                    <a:pt x="45" y="19"/>
                  </a:cubicBezTo>
                  <a:cubicBezTo>
                    <a:pt x="52" y="13"/>
                    <a:pt x="48" y="9"/>
                    <a:pt x="39" y="6"/>
                  </a:cubicBezTo>
                  <a:cubicBezTo>
                    <a:pt x="28" y="3"/>
                    <a:pt x="18" y="0"/>
                    <a:pt x="9" y="5"/>
                  </a:cubicBezTo>
                  <a:cubicBezTo>
                    <a:pt x="0" y="9"/>
                    <a:pt x="2" y="23"/>
                    <a:pt x="13" y="22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6" name="ïsḻíḍé">
              <a:extLst>
                <a:ext uri="{FF2B5EF4-FFF2-40B4-BE49-F238E27FC236}">
                  <a16:creationId xmlns:a16="http://schemas.microsoft.com/office/drawing/2014/main" xmlns="" id="{B5485602-C6CE-4903-93DA-EB20CC892BE4}"/>
                </a:ext>
              </a:extLst>
            </p:cNvPr>
            <p:cNvSpPr/>
            <p:nvPr/>
          </p:nvSpPr>
          <p:spPr bwMode="auto">
            <a:xfrm>
              <a:off x="4639761" y="1928679"/>
              <a:ext cx="44737" cy="37855"/>
            </a:xfrm>
            <a:custGeom>
              <a:avLst/>
              <a:gdLst>
                <a:gd name="T0" fmla="*/ 13 w 69"/>
                <a:gd name="T1" fmla="*/ 37 h 58"/>
                <a:gd name="T2" fmla="*/ 34 w 69"/>
                <a:gd name="T3" fmla="*/ 50 h 58"/>
                <a:gd name="T4" fmla="*/ 56 w 69"/>
                <a:gd name="T5" fmla="*/ 50 h 58"/>
                <a:gd name="T6" fmla="*/ 61 w 69"/>
                <a:gd name="T7" fmla="*/ 28 h 58"/>
                <a:gd name="T8" fmla="*/ 54 w 69"/>
                <a:gd name="T9" fmla="*/ 6 h 58"/>
                <a:gd name="T10" fmla="*/ 15 w 69"/>
                <a:gd name="T11" fmla="*/ 13 h 58"/>
                <a:gd name="T12" fmla="*/ 13 w 69"/>
                <a:gd name="T13" fmla="*/ 3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58">
                  <a:moveTo>
                    <a:pt x="13" y="37"/>
                  </a:moveTo>
                  <a:cubicBezTo>
                    <a:pt x="18" y="39"/>
                    <a:pt x="29" y="43"/>
                    <a:pt x="34" y="50"/>
                  </a:cubicBezTo>
                  <a:cubicBezTo>
                    <a:pt x="39" y="57"/>
                    <a:pt x="46" y="58"/>
                    <a:pt x="56" y="50"/>
                  </a:cubicBezTo>
                  <a:cubicBezTo>
                    <a:pt x="66" y="42"/>
                    <a:pt x="68" y="37"/>
                    <a:pt x="61" y="28"/>
                  </a:cubicBezTo>
                  <a:cubicBezTo>
                    <a:pt x="55" y="20"/>
                    <a:pt x="69" y="7"/>
                    <a:pt x="54" y="6"/>
                  </a:cubicBezTo>
                  <a:cubicBezTo>
                    <a:pt x="40" y="5"/>
                    <a:pt x="31" y="0"/>
                    <a:pt x="15" y="13"/>
                  </a:cubicBezTo>
                  <a:cubicBezTo>
                    <a:pt x="0" y="26"/>
                    <a:pt x="4" y="31"/>
                    <a:pt x="13" y="37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7" name="îŝlïdè">
              <a:extLst>
                <a:ext uri="{FF2B5EF4-FFF2-40B4-BE49-F238E27FC236}">
                  <a16:creationId xmlns:a16="http://schemas.microsoft.com/office/drawing/2014/main" xmlns="" id="{18D8FF31-053C-4526-A053-BDAA04FAC01E}"/>
                </a:ext>
              </a:extLst>
            </p:cNvPr>
            <p:cNvSpPr/>
            <p:nvPr/>
          </p:nvSpPr>
          <p:spPr bwMode="auto">
            <a:xfrm>
              <a:off x="4743000" y="2029624"/>
              <a:ext cx="48178" cy="34413"/>
            </a:xfrm>
            <a:custGeom>
              <a:avLst/>
              <a:gdLst>
                <a:gd name="T0" fmla="*/ 3 w 73"/>
                <a:gd name="T1" fmla="*/ 30 h 52"/>
                <a:gd name="T2" fmla="*/ 20 w 73"/>
                <a:gd name="T3" fmla="*/ 4 h 52"/>
                <a:gd name="T4" fmla="*/ 54 w 73"/>
                <a:gd name="T5" fmla="*/ 21 h 52"/>
                <a:gd name="T6" fmla="*/ 62 w 73"/>
                <a:gd name="T7" fmla="*/ 42 h 52"/>
                <a:gd name="T8" fmla="*/ 40 w 73"/>
                <a:gd name="T9" fmla="*/ 32 h 52"/>
                <a:gd name="T10" fmla="*/ 28 w 73"/>
                <a:gd name="T11" fmla="*/ 40 h 52"/>
                <a:gd name="T12" fmla="*/ 9 w 73"/>
                <a:gd name="T13" fmla="*/ 45 h 52"/>
                <a:gd name="T14" fmla="*/ 3 w 73"/>
                <a:gd name="T15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52">
                  <a:moveTo>
                    <a:pt x="3" y="30"/>
                  </a:moveTo>
                  <a:cubicBezTo>
                    <a:pt x="7" y="24"/>
                    <a:pt x="9" y="0"/>
                    <a:pt x="20" y="4"/>
                  </a:cubicBezTo>
                  <a:cubicBezTo>
                    <a:pt x="30" y="8"/>
                    <a:pt x="44" y="15"/>
                    <a:pt x="54" y="21"/>
                  </a:cubicBezTo>
                  <a:cubicBezTo>
                    <a:pt x="65" y="27"/>
                    <a:pt x="73" y="33"/>
                    <a:pt x="62" y="42"/>
                  </a:cubicBezTo>
                  <a:cubicBezTo>
                    <a:pt x="52" y="50"/>
                    <a:pt x="43" y="39"/>
                    <a:pt x="40" y="32"/>
                  </a:cubicBezTo>
                  <a:cubicBezTo>
                    <a:pt x="37" y="26"/>
                    <a:pt x="31" y="32"/>
                    <a:pt x="28" y="40"/>
                  </a:cubicBezTo>
                  <a:cubicBezTo>
                    <a:pt x="25" y="47"/>
                    <a:pt x="18" y="52"/>
                    <a:pt x="9" y="45"/>
                  </a:cubicBezTo>
                  <a:cubicBezTo>
                    <a:pt x="0" y="37"/>
                    <a:pt x="0" y="36"/>
                    <a:pt x="3" y="30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8" name="ïṣḷïḑè">
              <a:extLst>
                <a:ext uri="{FF2B5EF4-FFF2-40B4-BE49-F238E27FC236}">
                  <a16:creationId xmlns:a16="http://schemas.microsoft.com/office/drawing/2014/main" xmlns="" id="{F0BA48E1-1F58-449E-8D47-3BB367882A25}"/>
                </a:ext>
              </a:extLst>
            </p:cNvPr>
            <p:cNvSpPr/>
            <p:nvPr/>
          </p:nvSpPr>
          <p:spPr bwMode="auto">
            <a:xfrm>
              <a:off x="4725793" y="1929827"/>
              <a:ext cx="185830" cy="143387"/>
            </a:xfrm>
            <a:custGeom>
              <a:avLst/>
              <a:gdLst>
                <a:gd name="T0" fmla="*/ 138 w 287"/>
                <a:gd name="T1" fmla="*/ 174 h 222"/>
                <a:gd name="T2" fmla="*/ 160 w 287"/>
                <a:gd name="T3" fmla="*/ 180 h 222"/>
                <a:gd name="T4" fmla="*/ 196 w 287"/>
                <a:gd name="T5" fmla="*/ 208 h 222"/>
                <a:gd name="T6" fmla="*/ 223 w 287"/>
                <a:gd name="T7" fmla="*/ 219 h 222"/>
                <a:gd name="T8" fmla="*/ 232 w 287"/>
                <a:gd name="T9" fmla="*/ 214 h 222"/>
                <a:gd name="T10" fmla="*/ 209 w 287"/>
                <a:gd name="T11" fmla="*/ 192 h 222"/>
                <a:gd name="T12" fmla="*/ 237 w 287"/>
                <a:gd name="T13" fmla="*/ 205 h 222"/>
                <a:gd name="T14" fmla="*/ 250 w 287"/>
                <a:gd name="T15" fmla="*/ 198 h 222"/>
                <a:gd name="T16" fmla="*/ 237 w 287"/>
                <a:gd name="T17" fmla="*/ 171 h 222"/>
                <a:gd name="T18" fmla="*/ 212 w 287"/>
                <a:gd name="T19" fmla="*/ 138 h 222"/>
                <a:gd name="T20" fmla="*/ 235 w 287"/>
                <a:gd name="T21" fmla="*/ 148 h 222"/>
                <a:gd name="T22" fmla="*/ 262 w 287"/>
                <a:gd name="T23" fmla="*/ 163 h 222"/>
                <a:gd name="T24" fmla="*/ 273 w 287"/>
                <a:gd name="T25" fmla="*/ 130 h 222"/>
                <a:gd name="T26" fmla="*/ 240 w 287"/>
                <a:gd name="T27" fmla="*/ 114 h 222"/>
                <a:gd name="T28" fmla="*/ 215 w 287"/>
                <a:gd name="T29" fmla="*/ 106 h 222"/>
                <a:gd name="T30" fmla="*/ 217 w 287"/>
                <a:gd name="T31" fmla="*/ 88 h 222"/>
                <a:gd name="T32" fmla="*/ 206 w 287"/>
                <a:gd name="T33" fmla="*/ 64 h 222"/>
                <a:gd name="T34" fmla="*/ 161 w 287"/>
                <a:gd name="T35" fmla="*/ 43 h 222"/>
                <a:gd name="T36" fmla="*/ 129 w 287"/>
                <a:gd name="T37" fmla="*/ 26 h 222"/>
                <a:gd name="T38" fmla="*/ 99 w 287"/>
                <a:gd name="T39" fmla="*/ 35 h 222"/>
                <a:gd name="T40" fmla="*/ 86 w 287"/>
                <a:gd name="T41" fmla="*/ 21 h 222"/>
                <a:gd name="T42" fmla="*/ 73 w 287"/>
                <a:gd name="T43" fmla="*/ 0 h 222"/>
                <a:gd name="T44" fmla="*/ 51 w 287"/>
                <a:gd name="T45" fmla="*/ 24 h 222"/>
                <a:gd name="T46" fmla="*/ 46 w 287"/>
                <a:gd name="T47" fmla="*/ 37 h 222"/>
                <a:gd name="T48" fmla="*/ 46 w 287"/>
                <a:gd name="T49" fmla="*/ 13 h 222"/>
                <a:gd name="T50" fmla="*/ 35 w 287"/>
                <a:gd name="T51" fmla="*/ 3 h 222"/>
                <a:gd name="T52" fmla="*/ 3 w 287"/>
                <a:gd name="T53" fmla="*/ 24 h 222"/>
                <a:gd name="T54" fmla="*/ 15 w 287"/>
                <a:gd name="T55" fmla="*/ 63 h 222"/>
                <a:gd name="T56" fmla="*/ 34 w 287"/>
                <a:gd name="T57" fmla="*/ 71 h 222"/>
                <a:gd name="T58" fmla="*/ 74 w 287"/>
                <a:gd name="T59" fmla="*/ 76 h 222"/>
                <a:gd name="T60" fmla="*/ 102 w 287"/>
                <a:gd name="T61" fmla="*/ 75 h 222"/>
                <a:gd name="T62" fmla="*/ 114 w 287"/>
                <a:gd name="T63" fmla="*/ 77 h 222"/>
                <a:gd name="T64" fmla="*/ 135 w 287"/>
                <a:gd name="T65" fmla="*/ 97 h 222"/>
                <a:gd name="T66" fmla="*/ 152 w 287"/>
                <a:gd name="T67" fmla="*/ 114 h 222"/>
                <a:gd name="T68" fmla="*/ 144 w 287"/>
                <a:gd name="T69" fmla="*/ 138 h 222"/>
                <a:gd name="T70" fmla="*/ 140 w 287"/>
                <a:gd name="T71" fmla="*/ 156 h 222"/>
                <a:gd name="T72" fmla="*/ 113 w 287"/>
                <a:gd name="T73" fmla="*/ 155 h 222"/>
                <a:gd name="T74" fmla="*/ 116 w 287"/>
                <a:gd name="T75" fmla="*/ 173 h 222"/>
                <a:gd name="T76" fmla="*/ 138 w 287"/>
                <a:gd name="T77" fmla="*/ 17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87" h="222">
                  <a:moveTo>
                    <a:pt x="138" y="174"/>
                  </a:moveTo>
                  <a:cubicBezTo>
                    <a:pt x="143" y="171"/>
                    <a:pt x="151" y="171"/>
                    <a:pt x="160" y="180"/>
                  </a:cubicBezTo>
                  <a:cubicBezTo>
                    <a:pt x="168" y="190"/>
                    <a:pt x="182" y="201"/>
                    <a:pt x="196" y="208"/>
                  </a:cubicBezTo>
                  <a:cubicBezTo>
                    <a:pt x="211" y="215"/>
                    <a:pt x="220" y="216"/>
                    <a:pt x="223" y="219"/>
                  </a:cubicBezTo>
                  <a:cubicBezTo>
                    <a:pt x="226" y="222"/>
                    <a:pt x="240" y="222"/>
                    <a:pt x="232" y="214"/>
                  </a:cubicBezTo>
                  <a:cubicBezTo>
                    <a:pt x="224" y="206"/>
                    <a:pt x="206" y="197"/>
                    <a:pt x="209" y="192"/>
                  </a:cubicBezTo>
                  <a:cubicBezTo>
                    <a:pt x="211" y="186"/>
                    <a:pt x="231" y="200"/>
                    <a:pt x="237" y="205"/>
                  </a:cubicBezTo>
                  <a:cubicBezTo>
                    <a:pt x="243" y="210"/>
                    <a:pt x="247" y="203"/>
                    <a:pt x="250" y="198"/>
                  </a:cubicBezTo>
                  <a:cubicBezTo>
                    <a:pt x="254" y="192"/>
                    <a:pt x="248" y="177"/>
                    <a:pt x="237" y="171"/>
                  </a:cubicBezTo>
                  <a:cubicBezTo>
                    <a:pt x="226" y="165"/>
                    <a:pt x="207" y="146"/>
                    <a:pt x="212" y="138"/>
                  </a:cubicBezTo>
                  <a:cubicBezTo>
                    <a:pt x="218" y="131"/>
                    <a:pt x="226" y="134"/>
                    <a:pt x="235" y="148"/>
                  </a:cubicBezTo>
                  <a:cubicBezTo>
                    <a:pt x="244" y="161"/>
                    <a:pt x="251" y="179"/>
                    <a:pt x="262" y="163"/>
                  </a:cubicBezTo>
                  <a:cubicBezTo>
                    <a:pt x="272" y="147"/>
                    <a:pt x="287" y="131"/>
                    <a:pt x="273" y="130"/>
                  </a:cubicBezTo>
                  <a:cubicBezTo>
                    <a:pt x="259" y="129"/>
                    <a:pt x="254" y="116"/>
                    <a:pt x="240" y="114"/>
                  </a:cubicBezTo>
                  <a:cubicBezTo>
                    <a:pt x="227" y="112"/>
                    <a:pt x="221" y="113"/>
                    <a:pt x="215" y="106"/>
                  </a:cubicBezTo>
                  <a:cubicBezTo>
                    <a:pt x="209" y="99"/>
                    <a:pt x="210" y="91"/>
                    <a:pt x="217" y="88"/>
                  </a:cubicBezTo>
                  <a:cubicBezTo>
                    <a:pt x="224" y="85"/>
                    <a:pt x="222" y="71"/>
                    <a:pt x="206" y="64"/>
                  </a:cubicBezTo>
                  <a:cubicBezTo>
                    <a:pt x="191" y="57"/>
                    <a:pt x="170" y="51"/>
                    <a:pt x="161" y="43"/>
                  </a:cubicBezTo>
                  <a:cubicBezTo>
                    <a:pt x="151" y="35"/>
                    <a:pt x="141" y="26"/>
                    <a:pt x="129" y="26"/>
                  </a:cubicBezTo>
                  <a:cubicBezTo>
                    <a:pt x="117" y="26"/>
                    <a:pt x="111" y="31"/>
                    <a:pt x="99" y="35"/>
                  </a:cubicBezTo>
                  <a:cubicBezTo>
                    <a:pt x="86" y="38"/>
                    <a:pt x="83" y="35"/>
                    <a:pt x="86" y="21"/>
                  </a:cubicBezTo>
                  <a:cubicBezTo>
                    <a:pt x="89" y="8"/>
                    <a:pt x="85" y="0"/>
                    <a:pt x="73" y="0"/>
                  </a:cubicBezTo>
                  <a:cubicBezTo>
                    <a:pt x="61" y="0"/>
                    <a:pt x="51" y="19"/>
                    <a:pt x="51" y="24"/>
                  </a:cubicBezTo>
                  <a:cubicBezTo>
                    <a:pt x="51" y="27"/>
                    <a:pt x="51" y="38"/>
                    <a:pt x="46" y="37"/>
                  </a:cubicBezTo>
                  <a:cubicBezTo>
                    <a:pt x="39" y="36"/>
                    <a:pt x="41" y="24"/>
                    <a:pt x="46" y="13"/>
                  </a:cubicBezTo>
                  <a:cubicBezTo>
                    <a:pt x="51" y="2"/>
                    <a:pt x="48" y="0"/>
                    <a:pt x="35" y="3"/>
                  </a:cubicBezTo>
                  <a:cubicBezTo>
                    <a:pt x="23" y="6"/>
                    <a:pt x="6" y="10"/>
                    <a:pt x="3" y="24"/>
                  </a:cubicBezTo>
                  <a:cubicBezTo>
                    <a:pt x="0" y="37"/>
                    <a:pt x="2" y="62"/>
                    <a:pt x="15" y="63"/>
                  </a:cubicBezTo>
                  <a:cubicBezTo>
                    <a:pt x="28" y="64"/>
                    <a:pt x="32" y="68"/>
                    <a:pt x="34" y="71"/>
                  </a:cubicBezTo>
                  <a:cubicBezTo>
                    <a:pt x="36" y="74"/>
                    <a:pt x="59" y="73"/>
                    <a:pt x="74" y="76"/>
                  </a:cubicBezTo>
                  <a:cubicBezTo>
                    <a:pt x="89" y="79"/>
                    <a:pt x="102" y="82"/>
                    <a:pt x="102" y="75"/>
                  </a:cubicBezTo>
                  <a:cubicBezTo>
                    <a:pt x="102" y="69"/>
                    <a:pt x="111" y="68"/>
                    <a:pt x="114" y="77"/>
                  </a:cubicBezTo>
                  <a:cubicBezTo>
                    <a:pt x="117" y="87"/>
                    <a:pt x="123" y="95"/>
                    <a:pt x="135" y="97"/>
                  </a:cubicBezTo>
                  <a:cubicBezTo>
                    <a:pt x="147" y="99"/>
                    <a:pt x="154" y="103"/>
                    <a:pt x="152" y="114"/>
                  </a:cubicBezTo>
                  <a:cubicBezTo>
                    <a:pt x="150" y="125"/>
                    <a:pt x="156" y="132"/>
                    <a:pt x="144" y="138"/>
                  </a:cubicBezTo>
                  <a:cubicBezTo>
                    <a:pt x="132" y="145"/>
                    <a:pt x="161" y="158"/>
                    <a:pt x="140" y="156"/>
                  </a:cubicBezTo>
                  <a:cubicBezTo>
                    <a:pt x="120" y="154"/>
                    <a:pt x="119" y="149"/>
                    <a:pt x="113" y="155"/>
                  </a:cubicBezTo>
                  <a:cubicBezTo>
                    <a:pt x="107" y="161"/>
                    <a:pt x="112" y="167"/>
                    <a:pt x="116" y="173"/>
                  </a:cubicBezTo>
                  <a:cubicBezTo>
                    <a:pt x="120" y="179"/>
                    <a:pt x="127" y="182"/>
                    <a:pt x="138" y="174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9" name="îṩlíḍé">
              <a:extLst>
                <a:ext uri="{FF2B5EF4-FFF2-40B4-BE49-F238E27FC236}">
                  <a16:creationId xmlns:a16="http://schemas.microsoft.com/office/drawing/2014/main" xmlns="" id="{21FD29DD-7A13-4474-9F4B-B8D0B1EA9686}"/>
                </a:ext>
              </a:extLst>
            </p:cNvPr>
            <p:cNvSpPr/>
            <p:nvPr/>
          </p:nvSpPr>
          <p:spPr bwMode="auto">
            <a:xfrm>
              <a:off x="4689086" y="1926385"/>
              <a:ext cx="36707" cy="29825"/>
            </a:xfrm>
            <a:custGeom>
              <a:avLst/>
              <a:gdLst>
                <a:gd name="T0" fmla="*/ 1 w 55"/>
                <a:gd name="T1" fmla="*/ 19 h 45"/>
                <a:gd name="T2" fmla="*/ 3 w 55"/>
                <a:gd name="T3" fmla="*/ 36 h 45"/>
                <a:gd name="T4" fmla="*/ 17 w 55"/>
                <a:gd name="T5" fmla="*/ 41 h 45"/>
                <a:gd name="T6" fmla="*/ 42 w 55"/>
                <a:gd name="T7" fmla="*/ 19 h 45"/>
                <a:gd name="T8" fmla="*/ 43 w 55"/>
                <a:gd name="T9" fmla="*/ 2 h 45"/>
                <a:gd name="T10" fmla="*/ 18 w 55"/>
                <a:gd name="T11" fmla="*/ 1 h 45"/>
                <a:gd name="T12" fmla="*/ 1 w 55"/>
                <a:gd name="T13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45">
                  <a:moveTo>
                    <a:pt x="1" y="19"/>
                  </a:moveTo>
                  <a:cubicBezTo>
                    <a:pt x="1" y="27"/>
                    <a:pt x="0" y="30"/>
                    <a:pt x="3" y="36"/>
                  </a:cubicBezTo>
                  <a:cubicBezTo>
                    <a:pt x="5" y="41"/>
                    <a:pt x="10" y="45"/>
                    <a:pt x="17" y="41"/>
                  </a:cubicBezTo>
                  <a:cubicBezTo>
                    <a:pt x="24" y="36"/>
                    <a:pt x="37" y="22"/>
                    <a:pt x="42" y="19"/>
                  </a:cubicBezTo>
                  <a:cubicBezTo>
                    <a:pt x="47" y="16"/>
                    <a:pt x="55" y="3"/>
                    <a:pt x="43" y="2"/>
                  </a:cubicBezTo>
                  <a:cubicBezTo>
                    <a:pt x="32" y="1"/>
                    <a:pt x="30" y="0"/>
                    <a:pt x="18" y="1"/>
                  </a:cubicBezTo>
                  <a:cubicBezTo>
                    <a:pt x="6" y="2"/>
                    <a:pt x="1" y="0"/>
                    <a:pt x="1" y="19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0" name="îşlïďe">
              <a:extLst>
                <a:ext uri="{FF2B5EF4-FFF2-40B4-BE49-F238E27FC236}">
                  <a16:creationId xmlns:a16="http://schemas.microsoft.com/office/drawing/2014/main" xmlns="" id="{CF1639E6-FAA2-46D0-B505-3C1B8A56CC7D}"/>
                </a:ext>
              </a:extLst>
            </p:cNvPr>
            <p:cNvSpPr/>
            <p:nvPr/>
          </p:nvSpPr>
          <p:spPr bwMode="auto">
            <a:xfrm>
              <a:off x="4827885" y="1792175"/>
              <a:ext cx="386572" cy="309716"/>
            </a:xfrm>
            <a:custGeom>
              <a:avLst/>
              <a:gdLst>
                <a:gd name="T0" fmla="*/ 228 w 596"/>
                <a:gd name="T1" fmla="*/ 420 h 478"/>
                <a:gd name="T2" fmla="*/ 256 w 596"/>
                <a:gd name="T3" fmla="*/ 451 h 478"/>
                <a:gd name="T4" fmla="*/ 278 w 596"/>
                <a:gd name="T5" fmla="*/ 456 h 478"/>
                <a:gd name="T6" fmla="*/ 294 w 596"/>
                <a:gd name="T7" fmla="*/ 456 h 478"/>
                <a:gd name="T8" fmla="*/ 305 w 596"/>
                <a:gd name="T9" fmla="*/ 418 h 478"/>
                <a:gd name="T10" fmla="*/ 312 w 596"/>
                <a:gd name="T11" fmla="*/ 398 h 478"/>
                <a:gd name="T12" fmla="*/ 323 w 596"/>
                <a:gd name="T13" fmla="*/ 381 h 478"/>
                <a:gd name="T14" fmla="*/ 338 w 596"/>
                <a:gd name="T15" fmla="*/ 368 h 478"/>
                <a:gd name="T16" fmla="*/ 360 w 596"/>
                <a:gd name="T17" fmla="*/ 356 h 478"/>
                <a:gd name="T18" fmla="*/ 379 w 596"/>
                <a:gd name="T19" fmla="*/ 346 h 478"/>
                <a:gd name="T20" fmla="*/ 400 w 596"/>
                <a:gd name="T21" fmla="*/ 321 h 478"/>
                <a:gd name="T22" fmla="*/ 410 w 596"/>
                <a:gd name="T23" fmla="*/ 314 h 478"/>
                <a:gd name="T24" fmla="*/ 441 w 596"/>
                <a:gd name="T25" fmla="*/ 314 h 478"/>
                <a:gd name="T26" fmla="*/ 482 w 596"/>
                <a:gd name="T27" fmla="*/ 289 h 478"/>
                <a:gd name="T28" fmla="*/ 499 w 596"/>
                <a:gd name="T29" fmla="*/ 260 h 478"/>
                <a:gd name="T30" fmla="*/ 492 w 596"/>
                <a:gd name="T31" fmla="*/ 238 h 478"/>
                <a:gd name="T32" fmla="*/ 506 w 596"/>
                <a:gd name="T33" fmla="*/ 221 h 478"/>
                <a:gd name="T34" fmla="*/ 520 w 596"/>
                <a:gd name="T35" fmla="*/ 207 h 478"/>
                <a:gd name="T36" fmla="*/ 520 w 596"/>
                <a:gd name="T37" fmla="*/ 178 h 478"/>
                <a:gd name="T38" fmla="*/ 518 w 596"/>
                <a:gd name="T39" fmla="*/ 148 h 478"/>
                <a:gd name="T40" fmla="*/ 528 w 596"/>
                <a:gd name="T41" fmla="*/ 117 h 478"/>
                <a:gd name="T42" fmla="*/ 543 w 596"/>
                <a:gd name="T43" fmla="*/ 91 h 478"/>
                <a:gd name="T44" fmla="*/ 574 w 596"/>
                <a:gd name="T45" fmla="*/ 68 h 478"/>
                <a:gd name="T46" fmla="*/ 587 w 596"/>
                <a:gd name="T47" fmla="*/ 47 h 478"/>
                <a:gd name="T48" fmla="*/ 558 w 596"/>
                <a:gd name="T49" fmla="*/ 44 h 478"/>
                <a:gd name="T50" fmla="*/ 507 w 596"/>
                <a:gd name="T51" fmla="*/ 58 h 478"/>
                <a:gd name="T52" fmla="*/ 474 w 596"/>
                <a:gd name="T53" fmla="*/ 74 h 478"/>
                <a:gd name="T54" fmla="*/ 471 w 596"/>
                <a:gd name="T55" fmla="*/ 65 h 478"/>
                <a:gd name="T56" fmla="*/ 501 w 596"/>
                <a:gd name="T57" fmla="*/ 46 h 478"/>
                <a:gd name="T58" fmla="*/ 504 w 596"/>
                <a:gd name="T59" fmla="*/ 25 h 478"/>
                <a:gd name="T60" fmla="*/ 456 w 596"/>
                <a:gd name="T61" fmla="*/ 17 h 478"/>
                <a:gd name="T62" fmla="*/ 421 w 596"/>
                <a:gd name="T63" fmla="*/ 13 h 478"/>
                <a:gd name="T64" fmla="*/ 390 w 596"/>
                <a:gd name="T65" fmla="*/ 6 h 478"/>
                <a:gd name="T66" fmla="*/ 353 w 596"/>
                <a:gd name="T67" fmla="*/ 9 h 478"/>
                <a:gd name="T68" fmla="*/ 331 w 596"/>
                <a:gd name="T69" fmla="*/ 4 h 478"/>
                <a:gd name="T70" fmla="*/ 316 w 596"/>
                <a:gd name="T71" fmla="*/ 19 h 478"/>
                <a:gd name="T72" fmla="*/ 296 w 596"/>
                <a:gd name="T73" fmla="*/ 18 h 478"/>
                <a:gd name="T74" fmla="*/ 266 w 596"/>
                <a:gd name="T75" fmla="*/ 20 h 478"/>
                <a:gd name="T76" fmla="*/ 247 w 596"/>
                <a:gd name="T77" fmla="*/ 31 h 478"/>
                <a:gd name="T78" fmla="*/ 214 w 596"/>
                <a:gd name="T79" fmla="*/ 29 h 478"/>
                <a:gd name="T80" fmla="*/ 185 w 596"/>
                <a:gd name="T81" fmla="*/ 34 h 478"/>
                <a:gd name="T82" fmla="*/ 141 w 596"/>
                <a:gd name="T83" fmla="*/ 40 h 478"/>
                <a:gd name="T84" fmla="*/ 117 w 596"/>
                <a:gd name="T85" fmla="*/ 55 h 478"/>
                <a:gd name="T86" fmla="*/ 97 w 596"/>
                <a:gd name="T87" fmla="*/ 69 h 478"/>
                <a:gd name="T88" fmla="*/ 60 w 596"/>
                <a:gd name="T89" fmla="*/ 81 h 478"/>
                <a:gd name="T90" fmla="*/ 74 w 596"/>
                <a:gd name="T91" fmla="*/ 87 h 478"/>
                <a:gd name="T92" fmla="*/ 80 w 596"/>
                <a:gd name="T93" fmla="*/ 101 h 478"/>
                <a:gd name="T94" fmla="*/ 41 w 596"/>
                <a:gd name="T95" fmla="*/ 113 h 478"/>
                <a:gd name="T96" fmla="*/ 13 w 596"/>
                <a:gd name="T97" fmla="*/ 129 h 478"/>
                <a:gd name="T98" fmla="*/ 37 w 596"/>
                <a:gd name="T99" fmla="*/ 141 h 478"/>
                <a:gd name="T100" fmla="*/ 39 w 596"/>
                <a:gd name="T101" fmla="*/ 152 h 478"/>
                <a:gd name="T102" fmla="*/ 58 w 596"/>
                <a:gd name="T103" fmla="*/ 174 h 478"/>
                <a:gd name="T104" fmla="*/ 77 w 596"/>
                <a:gd name="T105" fmla="*/ 171 h 478"/>
                <a:gd name="T106" fmla="*/ 137 w 596"/>
                <a:gd name="T107" fmla="*/ 178 h 478"/>
                <a:gd name="T108" fmla="*/ 176 w 596"/>
                <a:gd name="T109" fmla="*/ 230 h 478"/>
                <a:gd name="T110" fmla="*/ 182 w 596"/>
                <a:gd name="T111" fmla="*/ 263 h 478"/>
                <a:gd name="T112" fmla="*/ 219 w 596"/>
                <a:gd name="T113" fmla="*/ 262 h 478"/>
                <a:gd name="T114" fmla="*/ 219 w 596"/>
                <a:gd name="T115" fmla="*/ 313 h 478"/>
                <a:gd name="T116" fmla="*/ 193 w 596"/>
                <a:gd name="T117" fmla="*/ 345 h 478"/>
                <a:gd name="T118" fmla="*/ 228 w 596"/>
                <a:gd name="T119" fmla="*/ 42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96" h="478">
                  <a:moveTo>
                    <a:pt x="228" y="420"/>
                  </a:moveTo>
                  <a:cubicBezTo>
                    <a:pt x="237" y="432"/>
                    <a:pt x="248" y="451"/>
                    <a:pt x="256" y="451"/>
                  </a:cubicBezTo>
                  <a:cubicBezTo>
                    <a:pt x="265" y="451"/>
                    <a:pt x="275" y="447"/>
                    <a:pt x="278" y="456"/>
                  </a:cubicBezTo>
                  <a:cubicBezTo>
                    <a:pt x="281" y="464"/>
                    <a:pt x="287" y="478"/>
                    <a:pt x="294" y="456"/>
                  </a:cubicBezTo>
                  <a:cubicBezTo>
                    <a:pt x="301" y="433"/>
                    <a:pt x="307" y="428"/>
                    <a:pt x="305" y="418"/>
                  </a:cubicBezTo>
                  <a:cubicBezTo>
                    <a:pt x="304" y="408"/>
                    <a:pt x="305" y="404"/>
                    <a:pt x="312" y="398"/>
                  </a:cubicBezTo>
                  <a:cubicBezTo>
                    <a:pt x="318" y="393"/>
                    <a:pt x="323" y="388"/>
                    <a:pt x="323" y="381"/>
                  </a:cubicBezTo>
                  <a:cubicBezTo>
                    <a:pt x="323" y="374"/>
                    <a:pt x="334" y="370"/>
                    <a:pt x="338" y="368"/>
                  </a:cubicBezTo>
                  <a:cubicBezTo>
                    <a:pt x="342" y="366"/>
                    <a:pt x="356" y="354"/>
                    <a:pt x="360" y="356"/>
                  </a:cubicBezTo>
                  <a:cubicBezTo>
                    <a:pt x="365" y="358"/>
                    <a:pt x="367" y="355"/>
                    <a:pt x="379" y="346"/>
                  </a:cubicBezTo>
                  <a:cubicBezTo>
                    <a:pt x="390" y="337"/>
                    <a:pt x="400" y="329"/>
                    <a:pt x="400" y="321"/>
                  </a:cubicBezTo>
                  <a:cubicBezTo>
                    <a:pt x="400" y="312"/>
                    <a:pt x="406" y="310"/>
                    <a:pt x="410" y="314"/>
                  </a:cubicBezTo>
                  <a:cubicBezTo>
                    <a:pt x="415" y="318"/>
                    <a:pt x="429" y="322"/>
                    <a:pt x="441" y="314"/>
                  </a:cubicBezTo>
                  <a:cubicBezTo>
                    <a:pt x="453" y="307"/>
                    <a:pt x="477" y="291"/>
                    <a:pt x="482" y="289"/>
                  </a:cubicBezTo>
                  <a:cubicBezTo>
                    <a:pt x="487" y="287"/>
                    <a:pt x="503" y="276"/>
                    <a:pt x="499" y="260"/>
                  </a:cubicBezTo>
                  <a:cubicBezTo>
                    <a:pt x="495" y="245"/>
                    <a:pt x="486" y="251"/>
                    <a:pt x="492" y="238"/>
                  </a:cubicBezTo>
                  <a:cubicBezTo>
                    <a:pt x="498" y="225"/>
                    <a:pt x="498" y="221"/>
                    <a:pt x="506" y="221"/>
                  </a:cubicBezTo>
                  <a:cubicBezTo>
                    <a:pt x="515" y="223"/>
                    <a:pt x="515" y="212"/>
                    <a:pt x="520" y="207"/>
                  </a:cubicBezTo>
                  <a:cubicBezTo>
                    <a:pt x="523" y="202"/>
                    <a:pt x="521" y="188"/>
                    <a:pt x="520" y="178"/>
                  </a:cubicBezTo>
                  <a:cubicBezTo>
                    <a:pt x="517" y="167"/>
                    <a:pt x="508" y="167"/>
                    <a:pt x="518" y="148"/>
                  </a:cubicBezTo>
                  <a:cubicBezTo>
                    <a:pt x="528" y="130"/>
                    <a:pt x="528" y="128"/>
                    <a:pt x="528" y="117"/>
                  </a:cubicBezTo>
                  <a:cubicBezTo>
                    <a:pt x="528" y="105"/>
                    <a:pt x="536" y="97"/>
                    <a:pt x="543" y="91"/>
                  </a:cubicBezTo>
                  <a:cubicBezTo>
                    <a:pt x="550" y="85"/>
                    <a:pt x="559" y="75"/>
                    <a:pt x="574" y="68"/>
                  </a:cubicBezTo>
                  <a:cubicBezTo>
                    <a:pt x="590" y="61"/>
                    <a:pt x="596" y="62"/>
                    <a:pt x="587" y="47"/>
                  </a:cubicBezTo>
                  <a:cubicBezTo>
                    <a:pt x="577" y="33"/>
                    <a:pt x="573" y="42"/>
                    <a:pt x="558" y="44"/>
                  </a:cubicBezTo>
                  <a:cubicBezTo>
                    <a:pt x="543" y="46"/>
                    <a:pt x="517" y="54"/>
                    <a:pt x="507" y="58"/>
                  </a:cubicBezTo>
                  <a:cubicBezTo>
                    <a:pt x="497" y="61"/>
                    <a:pt x="481" y="70"/>
                    <a:pt x="474" y="74"/>
                  </a:cubicBezTo>
                  <a:cubicBezTo>
                    <a:pt x="466" y="78"/>
                    <a:pt x="461" y="72"/>
                    <a:pt x="471" y="65"/>
                  </a:cubicBezTo>
                  <a:cubicBezTo>
                    <a:pt x="479" y="58"/>
                    <a:pt x="498" y="53"/>
                    <a:pt x="501" y="46"/>
                  </a:cubicBezTo>
                  <a:cubicBezTo>
                    <a:pt x="504" y="39"/>
                    <a:pt x="524" y="28"/>
                    <a:pt x="504" y="25"/>
                  </a:cubicBezTo>
                  <a:cubicBezTo>
                    <a:pt x="484" y="22"/>
                    <a:pt x="472" y="17"/>
                    <a:pt x="456" y="17"/>
                  </a:cubicBezTo>
                  <a:cubicBezTo>
                    <a:pt x="441" y="17"/>
                    <a:pt x="431" y="19"/>
                    <a:pt x="421" y="13"/>
                  </a:cubicBezTo>
                  <a:cubicBezTo>
                    <a:pt x="412" y="6"/>
                    <a:pt x="404" y="3"/>
                    <a:pt x="390" y="6"/>
                  </a:cubicBezTo>
                  <a:cubicBezTo>
                    <a:pt x="376" y="9"/>
                    <a:pt x="358" y="6"/>
                    <a:pt x="353" y="9"/>
                  </a:cubicBezTo>
                  <a:cubicBezTo>
                    <a:pt x="348" y="11"/>
                    <a:pt x="342" y="0"/>
                    <a:pt x="331" y="4"/>
                  </a:cubicBezTo>
                  <a:cubicBezTo>
                    <a:pt x="320" y="9"/>
                    <a:pt x="315" y="16"/>
                    <a:pt x="316" y="19"/>
                  </a:cubicBezTo>
                  <a:cubicBezTo>
                    <a:pt x="318" y="22"/>
                    <a:pt x="311" y="19"/>
                    <a:pt x="296" y="18"/>
                  </a:cubicBezTo>
                  <a:cubicBezTo>
                    <a:pt x="282" y="17"/>
                    <a:pt x="273" y="20"/>
                    <a:pt x="266" y="20"/>
                  </a:cubicBezTo>
                  <a:cubicBezTo>
                    <a:pt x="259" y="20"/>
                    <a:pt x="263" y="32"/>
                    <a:pt x="247" y="31"/>
                  </a:cubicBezTo>
                  <a:cubicBezTo>
                    <a:pt x="232" y="30"/>
                    <a:pt x="217" y="29"/>
                    <a:pt x="214" y="29"/>
                  </a:cubicBezTo>
                  <a:cubicBezTo>
                    <a:pt x="210" y="29"/>
                    <a:pt x="206" y="29"/>
                    <a:pt x="185" y="34"/>
                  </a:cubicBezTo>
                  <a:cubicBezTo>
                    <a:pt x="164" y="39"/>
                    <a:pt x="154" y="39"/>
                    <a:pt x="141" y="40"/>
                  </a:cubicBezTo>
                  <a:cubicBezTo>
                    <a:pt x="129" y="41"/>
                    <a:pt x="112" y="45"/>
                    <a:pt x="117" y="55"/>
                  </a:cubicBezTo>
                  <a:cubicBezTo>
                    <a:pt x="122" y="66"/>
                    <a:pt x="116" y="69"/>
                    <a:pt x="97" y="69"/>
                  </a:cubicBezTo>
                  <a:cubicBezTo>
                    <a:pt x="79" y="69"/>
                    <a:pt x="60" y="78"/>
                    <a:pt x="60" y="81"/>
                  </a:cubicBezTo>
                  <a:cubicBezTo>
                    <a:pt x="60" y="84"/>
                    <a:pt x="62" y="89"/>
                    <a:pt x="74" y="87"/>
                  </a:cubicBezTo>
                  <a:cubicBezTo>
                    <a:pt x="86" y="85"/>
                    <a:pt x="91" y="92"/>
                    <a:pt x="80" y="101"/>
                  </a:cubicBezTo>
                  <a:cubicBezTo>
                    <a:pt x="69" y="111"/>
                    <a:pt x="54" y="112"/>
                    <a:pt x="41" y="113"/>
                  </a:cubicBezTo>
                  <a:cubicBezTo>
                    <a:pt x="29" y="113"/>
                    <a:pt x="0" y="119"/>
                    <a:pt x="13" y="129"/>
                  </a:cubicBezTo>
                  <a:cubicBezTo>
                    <a:pt x="25" y="139"/>
                    <a:pt x="37" y="139"/>
                    <a:pt x="37" y="141"/>
                  </a:cubicBezTo>
                  <a:cubicBezTo>
                    <a:pt x="37" y="143"/>
                    <a:pt x="29" y="144"/>
                    <a:pt x="39" y="152"/>
                  </a:cubicBezTo>
                  <a:cubicBezTo>
                    <a:pt x="49" y="160"/>
                    <a:pt x="56" y="169"/>
                    <a:pt x="58" y="174"/>
                  </a:cubicBezTo>
                  <a:cubicBezTo>
                    <a:pt x="60" y="179"/>
                    <a:pt x="68" y="178"/>
                    <a:pt x="77" y="171"/>
                  </a:cubicBezTo>
                  <a:cubicBezTo>
                    <a:pt x="86" y="163"/>
                    <a:pt x="123" y="169"/>
                    <a:pt x="137" y="178"/>
                  </a:cubicBezTo>
                  <a:cubicBezTo>
                    <a:pt x="151" y="187"/>
                    <a:pt x="175" y="211"/>
                    <a:pt x="176" y="230"/>
                  </a:cubicBezTo>
                  <a:cubicBezTo>
                    <a:pt x="177" y="248"/>
                    <a:pt x="173" y="263"/>
                    <a:pt x="182" y="263"/>
                  </a:cubicBezTo>
                  <a:cubicBezTo>
                    <a:pt x="191" y="263"/>
                    <a:pt x="206" y="244"/>
                    <a:pt x="219" y="262"/>
                  </a:cubicBezTo>
                  <a:cubicBezTo>
                    <a:pt x="231" y="281"/>
                    <a:pt x="237" y="305"/>
                    <a:pt x="219" y="313"/>
                  </a:cubicBezTo>
                  <a:cubicBezTo>
                    <a:pt x="200" y="322"/>
                    <a:pt x="190" y="327"/>
                    <a:pt x="193" y="345"/>
                  </a:cubicBezTo>
                  <a:cubicBezTo>
                    <a:pt x="197" y="363"/>
                    <a:pt x="211" y="398"/>
                    <a:pt x="228" y="420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1" name="íšḻïďê">
              <a:extLst>
                <a:ext uri="{FF2B5EF4-FFF2-40B4-BE49-F238E27FC236}">
                  <a16:creationId xmlns:a16="http://schemas.microsoft.com/office/drawing/2014/main" xmlns="" id="{31F7DD95-3A3E-41DD-9A50-68E3DADB5866}"/>
                </a:ext>
              </a:extLst>
            </p:cNvPr>
            <p:cNvSpPr/>
            <p:nvPr/>
          </p:nvSpPr>
          <p:spPr bwMode="auto">
            <a:xfrm>
              <a:off x="5224781" y="2109921"/>
              <a:ext cx="247773" cy="215654"/>
            </a:xfrm>
            <a:custGeom>
              <a:avLst/>
              <a:gdLst>
                <a:gd name="T0" fmla="*/ 275 w 382"/>
                <a:gd name="T1" fmla="*/ 58 h 332"/>
                <a:gd name="T2" fmla="*/ 238 w 382"/>
                <a:gd name="T3" fmla="*/ 67 h 332"/>
                <a:gd name="T4" fmla="*/ 213 w 382"/>
                <a:gd name="T5" fmla="*/ 66 h 332"/>
                <a:gd name="T6" fmla="*/ 192 w 382"/>
                <a:gd name="T7" fmla="*/ 55 h 332"/>
                <a:gd name="T8" fmla="*/ 200 w 382"/>
                <a:gd name="T9" fmla="*/ 5 h 332"/>
                <a:gd name="T10" fmla="*/ 174 w 382"/>
                <a:gd name="T11" fmla="*/ 29 h 332"/>
                <a:gd name="T12" fmla="*/ 178 w 382"/>
                <a:gd name="T13" fmla="*/ 76 h 332"/>
                <a:gd name="T14" fmla="*/ 138 w 382"/>
                <a:gd name="T15" fmla="*/ 97 h 332"/>
                <a:gd name="T16" fmla="*/ 108 w 382"/>
                <a:gd name="T17" fmla="*/ 119 h 332"/>
                <a:gd name="T18" fmla="*/ 85 w 382"/>
                <a:gd name="T19" fmla="*/ 135 h 332"/>
                <a:gd name="T20" fmla="*/ 71 w 382"/>
                <a:gd name="T21" fmla="*/ 148 h 332"/>
                <a:gd name="T22" fmla="*/ 54 w 382"/>
                <a:gd name="T23" fmla="*/ 162 h 332"/>
                <a:gd name="T24" fmla="*/ 78 w 382"/>
                <a:gd name="T25" fmla="*/ 186 h 332"/>
                <a:gd name="T26" fmla="*/ 82 w 382"/>
                <a:gd name="T27" fmla="*/ 225 h 332"/>
                <a:gd name="T28" fmla="*/ 39 w 382"/>
                <a:gd name="T29" fmla="*/ 224 h 332"/>
                <a:gd name="T30" fmla="*/ 5 w 382"/>
                <a:gd name="T31" fmla="*/ 228 h 332"/>
                <a:gd name="T32" fmla="*/ 8 w 382"/>
                <a:gd name="T33" fmla="*/ 263 h 332"/>
                <a:gd name="T34" fmla="*/ 5 w 382"/>
                <a:gd name="T35" fmla="*/ 307 h 332"/>
                <a:gd name="T36" fmla="*/ 33 w 382"/>
                <a:gd name="T37" fmla="*/ 323 h 332"/>
                <a:gd name="T38" fmla="*/ 70 w 382"/>
                <a:gd name="T39" fmla="*/ 323 h 332"/>
                <a:gd name="T40" fmla="*/ 95 w 382"/>
                <a:gd name="T41" fmla="*/ 289 h 332"/>
                <a:gd name="T42" fmla="*/ 116 w 382"/>
                <a:gd name="T43" fmla="*/ 257 h 332"/>
                <a:gd name="T44" fmla="*/ 133 w 382"/>
                <a:gd name="T45" fmla="*/ 230 h 332"/>
                <a:gd name="T46" fmla="*/ 161 w 382"/>
                <a:gd name="T47" fmla="*/ 230 h 332"/>
                <a:gd name="T48" fmla="*/ 177 w 382"/>
                <a:gd name="T49" fmla="*/ 218 h 332"/>
                <a:gd name="T50" fmla="*/ 197 w 382"/>
                <a:gd name="T51" fmla="*/ 235 h 332"/>
                <a:gd name="T52" fmla="*/ 230 w 382"/>
                <a:gd name="T53" fmla="*/ 266 h 332"/>
                <a:gd name="T54" fmla="*/ 246 w 382"/>
                <a:gd name="T55" fmla="*/ 302 h 332"/>
                <a:gd name="T56" fmla="*/ 255 w 382"/>
                <a:gd name="T57" fmla="*/ 299 h 332"/>
                <a:gd name="T58" fmla="*/ 254 w 382"/>
                <a:gd name="T59" fmla="*/ 276 h 332"/>
                <a:gd name="T60" fmla="*/ 271 w 382"/>
                <a:gd name="T61" fmla="*/ 279 h 332"/>
                <a:gd name="T62" fmla="*/ 253 w 382"/>
                <a:gd name="T63" fmla="*/ 261 h 332"/>
                <a:gd name="T64" fmla="*/ 230 w 382"/>
                <a:gd name="T65" fmla="*/ 241 h 332"/>
                <a:gd name="T66" fmla="*/ 212 w 382"/>
                <a:gd name="T67" fmla="*/ 212 h 332"/>
                <a:gd name="T68" fmla="*/ 226 w 382"/>
                <a:gd name="T69" fmla="*/ 205 h 332"/>
                <a:gd name="T70" fmla="*/ 260 w 382"/>
                <a:gd name="T71" fmla="*/ 236 h 332"/>
                <a:gd name="T72" fmla="*/ 286 w 382"/>
                <a:gd name="T73" fmla="*/ 263 h 332"/>
                <a:gd name="T74" fmla="*/ 302 w 382"/>
                <a:gd name="T75" fmla="*/ 311 h 332"/>
                <a:gd name="T76" fmla="*/ 332 w 382"/>
                <a:gd name="T77" fmla="*/ 307 h 332"/>
                <a:gd name="T78" fmla="*/ 323 w 382"/>
                <a:gd name="T79" fmla="*/ 276 h 332"/>
                <a:gd name="T80" fmla="*/ 358 w 382"/>
                <a:gd name="T81" fmla="*/ 272 h 332"/>
                <a:gd name="T82" fmla="*/ 366 w 382"/>
                <a:gd name="T83" fmla="*/ 243 h 332"/>
                <a:gd name="T84" fmla="*/ 290 w 382"/>
                <a:gd name="T85" fmla="*/ 49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82" h="332">
                  <a:moveTo>
                    <a:pt x="290" y="49"/>
                  </a:moveTo>
                  <a:cubicBezTo>
                    <a:pt x="285" y="57"/>
                    <a:pt x="280" y="61"/>
                    <a:pt x="275" y="58"/>
                  </a:cubicBezTo>
                  <a:cubicBezTo>
                    <a:pt x="271" y="56"/>
                    <a:pt x="270" y="57"/>
                    <a:pt x="260" y="60"/>
                  </a:cubicBezTo>
                  <a:cubicBezTo>
                    <a:pt x="249" y="63"/>
                    <a:pt x="242" y="66"/>
                    <a:pt x="238" y="67"/>
                  </a:cubicBezTo>
                  <a:cubicBezTo>
                    <a:pt x="234" y="69"/>
                    <a:pt x="230" y="65"/>
                    <a:pt x="226" y="64"/>
                  </a:cubicBezTo>
                  <a:cubicBezTo>
                    <a:pt x="222" y="62"/>
                    <a:pt x="218" y="60"/>
                    <a:pt x="213" y="66"/>
                  </a:cubicBezTo>
                  <a:cubicBezTo>
                    <a:pt x="207" y="71"/>
                    <a:pt x="207" y="70"/>
                    <a:pt x="204" y="67"/>
                  </a:cubicBezTo>
                  <a:cubicBezTo>
                    <a:pt x="200" y="64"/>
                    <a:pt x="195" y="64"/>
                    <a:pt x="192" y="55"/>
                  </a:cubicBezTo>
                  <a:cubicBezTo>
                    <a:pt x="189" y="46"/>
                    <a:pt x="197" y="32"/>
                    <a:pt x="197" y="26"/>
                  </a:cubicBezTo>
                  <a:cubicBezTo>
                    <a:pt x="197" y="19"/>
                    <a:pt x="199" y="10"/>
                    <a:pt x="200" y="5"/>
                  </a:cubicBezTo>
                  <a:cubicBezTo>
                    <a:pt x="200" y="0"/>
                    <a:pt x="195" y="2"/>
                    <a:pt x="191" y="7"/>
                  </a:cubicBezTo>
                  <a:cubicBezTo>
                    <a:pt x="186" y="12"/>
                    <a:pt x="171" y="14"/>
                    <a:pt x="174" y="29"/>
                  </a:cubicBezTo>
                  <a:cubicBezTo>
                    <a:pt x="176" y="43"/>
                    <a:pt x="182" y="50"/>
                    <a:pt x="182" y="59"/>
                  </a:cubicBezTo>
                  <a:cubicBezTo>
                    <a:pt x="182" y="68"/>
                    <a:pt x="182" y="77"/>
                    <a:pt x="178" y="76"/>
                  </a:cubicBezTo>
                  <a:cubicBezTo>
                    <a:pt x="173" y="75"/>
                    <a:pt x="156" y="79"/>
                    <a:pt x="150" y="82"/>
                  </a:cubicBezTo>
                  <a:cubicBezTo>
                    <a:pt x="144" y="85"/>
                    <a:pt x="141" y="87"/>
                    <a:pt x="138" y="97"/>
                  </a:cubicBezTo>
                  <a:cubicBezTo>
                    <a:pt x="136" y="106"/>
                    <a:pt x="135" y="104"/>
                    <a:pt x="129" y="106"/>
                  </a:cubicBezTo>
                  <a:cubicBezTo>
                    <a:pt x="122" y="107"/>
                    <a:pt x="109" y="111"/>
                    <a:pt x="108" y="119"/>
                  </a:cubicBezTo>
                  <a:cubicBezTo>
                    <a:pt x="107" y="127"/>
                    <a:pt x="104" y="124"/>
                    <a:pt x="97" y="131"/>
                  </a:cubicBezTo>
                  <a:cubicBezTo>
                    <a:pt x="91" y="138"/>
                    <a:pt x="90" y="136"/>
                    <a:pt x="85" y="135"/>
                  </a:cubicBezTo>
                  <a:cubicBezTo>
                    <a:pt x="80" y="134"/>
                    <a:pt x="78" y="138"/>
                    <a:pt x="79" y="144"/>
                  </a:cubicBezTo>
                  <a:cubicBezTo>
                    <a:pt x="80" y="150"/>
                    <a:pt x="78" y="147"/>
                    <a:pt x="71" y="148"/>
                  </a:cubicBezTo>
                  <a:cubicBezTo>
                    <a:pt x="63" y="149"/>
                    <a:pt x="56" y="150"/>
                    <a:pt x="50" y="150"/>
                  </a:cubicBezTo>
                  <a:cubicBezTo>
                    <a:pt x="44" y="150"/>
                    <a:pt x="46" y="160"/>
                    <a:pt x="54" y="162"/>
                  </a:cubicBezTo>
                  <a:cubicBezTo>
                    <a:pt x="61" y="164"/>
                    <a:pt x="68" y="171"/>
                    <a:pt x="70" y="177"/>
                  </a:cubicBezTo>
                  <a:cubicBezTo>
                    <a:pt x="72" y="184"/>
                    <a:pt x="74" y="183"/>
                    <a:pt x="78" y="186"/>
                  </a:cubicBezTo>
                  <a:cubicBezTo>
                    <a:pt x="81" y="189"/>
                    <a:pt x="87" y="198"/>
                    <a:pt x="86" y="206"/>
                  </a:cubicBezTo>
                  <a:cubicBezTo>
                    <a:pt x="85" y="215"/>
                    <a:pt x="82" y="218"/>
                    <a:pt x="82" y="225"/>
                  </a:cubicBezTo>
                  <a:cubicBezTo>
                    <a:pt x="81" y="231"/>
                    <a:pt x="78" y="231"/>
                    <a:pt x="67" y="229"/>
                  </a:cubicBezTo>
                  <a:cubicBezTo>
                    <a:pt x="56" y="227"/>
                    <a:pt x="47" y="225"/>
                    <a:pt x="39" y="224"/>
                  </a:cubicBezTo>
                  <a:cubicBezTo>
                    <a:pt x="32" y="222"/>
                    <a:pt x="26" y="222"/>
                    <a:pt x="19" y="225"/>
                  </a:cubicBezTo>
                  <a:cubicBezTo>
                    <a:pt x="12" y="228"/>
                    <a:pt x="11" y="225"/>
                    <a:pt x="5" y="228"/>
                  </a:cubicBezTo>
                  <a:cubicBezTo>
                    <a:pt x="0" y="232"/>
                    <a:pt x="3" y="238"/>
                    <a:pt x="6" y="243"/>
                  </a:cubicBezTo>
                  <a:cubicBezTo>
                    <a:pt x="9" y="248"/>
                    <a:pt x="7" y="258"/>
                    <a:pt x="8" y="263"/>
                  </a:cubicBezTo>
                  <a:cubicBezTo>
                    <a:pt x="10" y="268"/>
                    <a:pt x="5" y="280"/>
                    <a:pt x="3" y="286"/>
                  </a:cubicBezTo>
                  <a:cubicBezTo>
                    <a:pt x="1" y="293"/>
                    <a:pt x="7" y="300"/>
                    <a:pt x="5" y="307"/>
                  </a:cubicBezTo>
                  <a:cubicBezTo>
                    <a:pt x="4" y="313"/>
                    <a:pt x="7" y="318"/>
                    <a:pt x="12" y="318"/>
                  </a:cubicBezTo>
                  <a:cubicBezTo>
                    <a:pt x="18" y="318"/>
                    <a:pt x="31" y="317"/>
                    <a:pt x="33" y="323"/>
                  </a:cubicBezTo>
                  <a:cubicBezTo>
                    <a:pt x="36" y="330"/>
                    <a:pt x="41" y="330"/>
                    <a:pt x="46" y="327"/>
                  </a:cubicBezTo>
                  <a:cubicBezTo>
                    <a:pt x="52" y="324"/>
                    <a:pt x="66" y="332"/>
                    <a:pt x="70" y="323"/>
                  </a:cubicBezTo>
                  <a:cubicBezTo>
                    <a:pt x="74" y="315"/>
                    <a:pt x="85" y="311"/>
                    <a:pt x="87" y="304"/>
                  </a:cubicBezTo>
                  <a:cubicBezTo>
                    <a:pt x="90" y="296"/>
                    <a:pt x="99" y="295"/>
                    <a:pt x="95" y="289"/>
                  </a:cubicBezTo>
                  <a:cubicBezTo>
                    <a:pt x="91" y="282"/>
                    <a:pt x="95" y="278"/>
                    <a:pt x="98" y="273"/>
                  </a:cubicBezTo>
                  <a:cubicBezTo>
                    <a:pt x="103" y="269"/>
                    <a:pt x="109" y="261"/>
                    <a:pt x="116" y="257"/>
                  </a:cubicBezTo>
                  <a:cubicBezTo>
                    <a:pt x="122" y="254"/>
                    <a:pt x="125" y="253"/>
                    <a:pt x="125" y="243"/>
                  </a:cubicBezTo>
                  <a:cubicBezTo>
                    <a:pt x="126" y="233"/>
                    <a:pt x="126" y="233"/>
                    <a:pt x="133" y="230"/>
                  </a:cubicBezTo>
                  <a:cubicBezTo>
                    <a:pt x="140" y="226"/>
                    <a:pt x="144" y="226"/>
                    <a:pt x="148" y="230"/>
                  </a:cubicBezTo>
                  <a:cubicBezTo>
                    <a:pt x="152" y="233"/>
                    <a:pt x="158" y="233"/>
                    <a:pt x="161" y="230"/>
                  </a:cubicBezTo>
                  <a:cubicBezTo>
                    <a:pt x="164" y="228"/>
                    <a:pt x="168" y="225"/>
                    <a:pt x="171" y="225"/>
                  </a:cubicBezTo>
                  <a:cubicBezTo>
                    <a:pt x="173" y="225"/>
                    <a:pt x="175" y="222"/>
                    <a:pt x="177" y="218"/>
                  </a:cubicBezTo>
                  <a:cubicBezTo>
                    <a:pt x="178" y="214"/>
                    <a:pt x="182" y="214"/>
                    <a:pt x="187" y="217"/>
                  </a:cubicBezTo>
                  <a:cubicBezTo>
                    <a:pt x="190" y="220"/>
                    <a:pt x="193" y="225"/>
                    <a:pt x="197" y="235"/>
                  </a:cubicBezTo>
                  <a:cubicBezTo>
                    <a:pt x="202" y="246"/>
                    <a:pt x="211" y="256"/>
                    <a:pt x="214" y="259"/>
                  </a:cubicBezTo>
                  <a:cubicBezTo>
                    <a:pt x="217" y="262"/>
                    <a:pt x="224" y="261"/>
                    <a:pt x="230" y="266"/>
                  </a:cubicBezTo>
                  <a:cubicBezTo>
                    <a:pt x="236" y="271"/>
                    <a:pt x="246" y="285"/>
                    <a:pt x="247" y="287"/>
                  </a:cubicBezTo>
                  <a:cubicBezTo>
                    <a:pt x="248" y="289"/>
                    <a:pt x="248" y="296"/>
                    <a:pt x="246" y="302"/>
                  </a:cubicBezTo>
                  <a:cubicBezTo>
                    <a:pt x="244" y="308"/>
                    <a:pt x="243" y="315"/>
                    <a:pt x="249" y="310"/>
                  </a:cubicBezTo>
                  <a:cubicBezTo>
                    <a:pt x="255" y="304"/>
                    <a:pt x="254" y="300"/>
                    <a:pt x="255" y="299"/>
                  </a:cubicBezTo>
                  <a:cubicBezTo>
                    <a:pt x="257" y="297"/>
                    <a:pt x="261" y="290"/>
                    <a:pt x="257" y="288"/>
                  </a:cubicBezTo>
                  <a:cubicBezTo>
                    <a:pt x="252" y="285"/>
                    <a:pt x="252" y="280"/>
                    <a:pt x="254" y="276"/>
                  </a:cubicBezTo>
                  <a:cubicBezTo>
                    <a:pt x="256" y="273"/>
                    <a:pt x="260" y="274"/>
                    <a:pt x="263" y="275"/>
                  </a:cubicBezTo>
                  <a:cubicBezTo>
                    <a:pt x="266" y="277"/>
                    <a:pt x="269" y="281"/>
                    <a:pt x="271" y="279"/>
                  </a:cubicBezTo>
                  <a:cubicBezTo>
                    <a:pt x="272" y="277"/>
                    <a:pt x="268" y="272"/>
                    <a:pt x="265" y="270"/>
                  </a:cubicBezTo>
                  <a:cubicBezTo>
                    <a:pt x="261" y="267"/>
                    <a:pt x="255" y="263"/>
                    <a:pt x="253" y="261"/>
                  </a:cubicBezTo>
                  <a:cubicBezTo>
                    <a:pt x="250" y="259"/>
                    <a:pt x="253" y="254"/>
                    <a:pt x="244" y="254"/>
                  </a:cubicBezTo>
                  <a:cubicBezTo>
                    <a:pt x="236" y="253"/>
                    <a:pt x="233" y="246"/>
                    <a:pt x="230" y="241"/>
                  </a:cubicBezTo>
                  <a:cubicBezTo>
                    <a:pt x="227" y="237"/>
                    <a:pt x="222" y="226"/>
                    <a:pt x="217" y="224"/>
                  </a:cubicBezTo>
                  <a:cubicBezTo>
                    <a:pt x="213" y="222"/>
                    <a:pt x="209" y="219"/>
                    <a:pt x="212" y="212"/>
                  </a:cubicBezTo>
                  <a:cubicBezTo>
                    <a:pt x="215" y="204"/>
                    <a:pt x="212" y="203"/>
                    <a:pt x="218" y="199"/>
                  </a:cubicBezTo>
                  <a:cubicBezTo>
                    <a:pt x="224" y="196"/>
                    <a:pt x="227" y="199"/>
                    <a:pt x="226" y="205"/>
                  </a:cubicBezTo>
                  <a:cubicBezTo>
                    <a:pt x="225" y="212"/>
                    <a:pt x="238" y="202"/>
                    <a:pt x="240" y="212"/>
                  </a:cubicBezTo>
                  <a:cubicBezTo>
                    <a:pt x="242" y="222"/>
                    <a:pt x="256" y="233"/>
                    <a:pt x="260" y="236"/>
                  </a:cubicBezTo>
                  <a:cubicBezTo>
                    <a:pt x="264" y="239"/>
                    <a:pt x="276" y="243"/>
                    <a:pt x="279" y="247"/>
                  </a:cubicBezTo>
                  <a:cubicBezTo>
                    <a:pt x="283" y="251"/>
                    <a:pt x="292" y="255"/>
                    <a:pt x="286" y="263"/>
                  </a:cubicBezTo>
                  <a:cubicBezTo>
                    <a:pt x="281" y="271"/>
                    <a:pt x="288" y="275"/>
                    <a:pt x="292" y="283"/>
                  </a:cubicBezTo>
                  <a:cubicBezTo>
                    <a:pt x="297" y="291"/>
                    <a:pt x="302" y="303"/>
                    <a:pt x="302" y="311"/>
                  </a:cubicBezTo>
                  <a:cubicBezTo>
                    <a:pt x="302" y="319"/>
                    <a:pt x="307" y="326"/>
                    <a:pt x="313" y="323"/>
                  </a:cubicBezTo>
                  <a:cubicBezTo>
                    <a:pt x="319" y="320"/>
                    <a:pt x="336" y="315"/>
                    <a:pt x="332" y="307"/>
                  </a:cubicBezTo>
                  <a:cubicBezTo>
                    <a:pt x="328" y="298"/>
                    <a:pt x="323" y="294"/>
                    <a:pt x="319" y="286"/>
                  </a:cubicBezTo>
                  <a:cubicBezTo>
                    <a:pt x="316" y="279"/>
                    <a:pt x="318" y="273"/>
                    <a:pt x="323" y="276"/>
                  </a:cubicBezTo>
                  <a:cubicBezTo>
                    <a:pt x="329" y="280"/>
                    <a:pt x="325" y="264"/>
                    <a:pt x="338" y="266"/>
                  </a:cubicBezTo>
                  <a:cubicBezTo>
                    <a:pt x="350" y="267"/>
                    <a:pt x="349" y="277"/>
                    <a:pt x="358" y="272"/>
                  </a:cubicBezTo>
                  <a:cubicBezTo>
                    <a:pt x="367" y="266"/>
                    <a:pt x="382" y="265"/>
                    <a:pt x="375" y="259"/>
                  </a:cubicBezTo>
                  <a:cubicBezTo>
                    <a:pt x="368" y="254"/>
                    <a:pt x="363" y="250"/>
                    <a:pt x="366" y="243"/>
                  </a:cubicBezTo>
                  <a:cubicBezTo>
                    <a:pt x="369" y="236"/>
                    <a:pt x="317" y="77"/>
                    <a:pt x="317" y="77"/>
                  </a:cubicBezTo>
                  <a:lnTo>
                    <a:pt x="290" y="49"/>
                  </a:ln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2" name="ïşḻïḍe">
              <a:extLst>
                <a:ext uri="{FF2B5EF4-FFF2-40B4-BE49-F238E27FC236}">
                  <a16:creationId xmlns:a16="http://schemas.microsoft.com/office/drawing/2014/main" xmlns="" id="{CCE21225-BC35-41C0-962E-9A4EB8FB55E5}"/>
                </a:ext>
              </a:extLst>
            </p:cNvPr>
            <p:cNvSpPr/>
            <p:nvPr/>
          </p:nvSpPr>
          <p:spPr bwMode="auto">
            <a:xfrm>
              <a:off x="5318843" y="1875913"/>
              <a:ext cx="1159715" cy="687111"/>
            </a:xfrm>
            <a:custGeom>
              <a:avLst/>
              <a:gdLst>
                <a:gd name="T0" fmla="*/ 261 w 1790"/>
                <a:gd name="T1" fmla="*/ 547 h 1062"/>
                <a:gd name="T2" fmla="*/ 308 w 1790"/>
                <a:gd name="T3" fmla="*/ 544 h 1062"/>
                <a:gd name="T4" fmla="*/ 329 w 1790"/>
                <a:gd name="T5" fmla="*/ 619 h 1062"/>
                <a:gd name="T6" fmla="*/ 210 w 1790"/>
                <a:gd name="T7" fmla="*/ 667 h 1062"/>
                <a:gd name="T8" fmla="*/ 295 w 1790"/>
                <a:gd name="T9" fmla="*/ 720 h 1062"/>
                <a:gd name="T10" fmla="*/ 330 w 1790"/>
                <a:gd name="T11" fmla="*/ 872 h 1062"/>
                <a:gd name="T12" fmla="*/ 440 w 1790"/>
                <a:gd name="T13" fmla="*/ 974 h 1062"/>
                <a:gd name="T14" fmla="*/ 503 w 1790"/>
                <a:gd name="T15" fmla="*/ 849 h 1062"/>
                <a:gd name="T16" fmla="*/ 424 w 1790"/>
                <a:gd name="T17" fmla="*/ 800 h 1062"/>
                <a:gd name="T18" fmla="*/ 513 w 1790"/>
                <a:gd name="T19" fmla="*/ 830 h 1062"/>
                <a:gd name="T20" fmla="*/ 607 w 1790"/>
                <a:gd name="T21" fmla="*/ 856 h 1062"/>
                <a:gd name="T22" fmla="*/ 657 w 1790"/>
                <a:gd name="T23" fmla="*/ 908 h 1062"/>
                <a:gd name="T24" fmla="*/ 726 w 1790"/>
                <a:gd name="T25" fmla="*/ 1018 h 1062"/>
                <a:gd name="T26" fmla="*/ 790 w 1790"/>
                <a:gd name="T27" fmla="*/ 901 h 1062"/>
                <a:gd name="T28" fmla="*/ 860 w 1790"/>
                <a:gd name="T29" fmla="*/ 931 h 1062"/>
                <a:gd name="T30" fmla="*/ 988 w 1790"/>
                <a:gd name="T31" fmla="*/ 962 h 1062"/>
                <a:gd name="T32" fmla="*/ 999 w 1790"/>
                <a:gd name="T33" fmla="*/ 913 h 1062"/>
                <a:gd name="T34" fmla="*/ 1051 w 1790"/>
                <a:gd name="T35" fmla="*/ 874 h 1062"/>
                <a:gd name="T36" fmla="*/ 1108 w 1790"/>
                <a:gd name="T37" fmla="*/ 694 h 1062"/>
                <a:gd name="T38" fmla="*/ 1102 w 1790"/>
                <a:gd name="T39" fmla="*/ 646 h 1062"/>
                <a:gd name="T40" fmla="*/ 1180 w 1790"/>
                <a:gd name="T41" fmla="*/ 709 h 1062"/>
                <a:gd name="T42" fmla="*/ 1222 w 1790"/>
                <a:gd name="T43" fmla="*/ 591 h 1062"/>
                <a:gd name="T44" fmla="*/ 1297 w 1790"/>
                <a:gd name="T45" fmla="*/ 419 h 1062"/>
                <a:gd name="T46" fmla="*/ 1381 w 1790"/>
                <a:gd name="T47" fmla="*/ 343 h 1062"/>
                <a:gd name="T48" fmla="*/ 1440 w 1790"/>
                <a:gd name="T49" fmla="*/ 344 h 1062"/>
                <a:gd name="T50" fmla="*/ 1500 w 1790"/>
                <a:gd name="T51" fmla="*/ 302 h 1062"/>
                <a:gd name="T52" fmla="*/ 1458 w 1790"/>
                <a:gd name="T53" fmla="*/ 448 h 1062"/>
                <a:gd name="T54" fmla="*/ 1522 w 1790"/>
                <a:gd name="T55" fmla="*/ 387 h 1062"/>
                <a:gd name="T56" fmla="*/ 1604 w 1790"/>
                <a:gd name="T57" fmla="*/ 313 h 1062"/>
                <a:gd name="T58" fmla="*/ 1695 w 1790"/>
                <a:gd name="T59" fmla="*/ 231 h 1062"/>
                <a:gd name="T60" fmla="*/ 1775 w 1790"/>
                <a:gd name="T61" fmla="*/ 228 h 1062"/>
                <a:gd name="T62" fmla="*/ 1644 w 1790"/>
                <a:gd name="T63" fmla="*/ 153 h 1062"/>
                <a:gd name="T64" fmla="*/ 1516 w 1790"/>
                <a:gd name="T65" fmla="*/ 158 h 1062"/>
                <a:gd name="T66" fmla="*/ 1343 w 1790"/>
                <a:gd name="T67" fmla="*/ 103 h 1062"/>
                <a:gd name="T68" fmla="*/ 1226 w 1790"/>
                <a:gd name="T69" fmla="*/ 127 h 1062"/>
                <a:gd name="T70" fmla="*/ 1120 w 1790"/>
                <a:gd name="T71" fmla="*/ 98 h 1062"/>
                <a:gd name="T72" fmla="*/ 1046 w 1790"/>
                <a:gd name="T73" fmla="*/ 39 h 1062"/>
                <a:gd name="T74" fmla="*/ 919 w 1790"/>
                <a:gd name="T75" fmla="*/ 18 h 1062"/>
                <a:gd name="T76" fmla="*/ 758 w 1790"/>
                <a:gd name="T77" fmla="*/ 80 h 1062"/>
                <a:gd name="T78" fmla="*/ 679 w 1790"/>
                <a:gd name="T79" fmla="*/ 103 h 1062"/>
                <a:gd name="T80" fmla="*/ 635 w 1790"/>
                <a:gd name="T81" fmla="*/ 215 h 1062"/>
                <a:gd name="T82" fmla="*/ 615 w 1790"/>
                <a:gd name="T83" fmla="*/ 114 h 1062"/>
                <a:gd name="T84" fmla="*/ 537 w 1790"/>
                <a:gd name="T85" fmla="*/ 165 h 1062"/>
                <a:gd name="T86" fmla="*/ 419 w 1790"/>
                <a:gd name="T87" fmla="*/ 200 h 1062"/>
                <a:gd name="T88" fmla="*/ 346 w 1790"/>
                <a:gd name="T89" fmla="*/ 226 h 1062"/>
                <a:gd name="T90" fmla="*/ 332 w 1790"/>
                <a:gd name="T91" fmla="*/ 185 h 1062"/>
                <a:gd name="T92" fmla="*/ 32 w 1790"/>
                <a:gd name="T93" fmla="*/ 280 h 1062"/>
                <a:gd name="T94" fmla="*/ 71 w 1790"/>
                <a:gd name="T95" fmla="*/ 389 h 1062"/>
                <a:gd name="T96" fmla="*/ 131 w 1790"/>
                <a:gd name="T97" fmla="*/ 324 h 1062"/>
                <a:gd name="T98" fmla="*/ 193 w 1790"/>
                <a:gd name="T99" fmla="*/ 246 h 1062"/>
                <a:gd name="T100" fmla="*/ 211 w 1790"/>
                <a:gd name="T101" fmla="*/ 339 h 1062"/>
                <a:gd name="T102" fmla="*/ 155 w 1790"/>
                <a:gd name="T103" fmla="*/ 381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90" h="1062">
                  <a:moveTo>
                    <a:pt x="220" y="607"/>
                  </a:moveTo>
                  <a:cubicBezTo>
                    <a:pt x="220" y="601"/>
                    <a:pt x="222" y="596"/>
                    <a:pt x="226" y="593"/>
                  </a:cubicBezTo>
                  <a:cubicBezTo>
                    <a:pt x="229" y="590"/>
                    <a:pt x="233" y="581"/>
                    <a:pt x="237" y="575"/>
                  </a:cubicBezTo>
                  <a:cubicBezTo>
                    <a:pt x="240" y="568"/>
                    <a:pt x="246" y="571"/>
                    <a:pt x="249" y="561"/>
                  </a:cubicBezTo>
                  <a:cubicBezTo>
                    <a:pt x="252" y="551"/>
                    <a:pt x="252" y="544"/>
                    <a:pt x="261" y="547"/>
                  </a:cubicBezTo>
                  <a:cubicBezTo>
                    <a:pt x="270" y="550"/>
                    <a:pt x="275" y="558"/>
                    <a:pt x="272" y="564"/>
                  </a:cubicBezTo>
                  <a:cubicBezTo>
                    <a:pt x="269" y="570"/>
                    <a:pt x="272" y="575"/>
                    <a:pt x="277" y="580"/>
                  </a:cubicBezTo>
                  <a:cubicBezTo>
                    <a:pt x="282" y="584"/>
                    <a:pt x="288" y="577"/>
                    <a:pt x="294" y="570"/>
                  </a:cubicBezTo>
                  <a:cubicBezTo>
                    <a:pt x="300" y="563"/>
                    <a:pt x="303" y="557"/>
                    <a:pt x="296" y="556"/>
                  </a:cubicBezTo>
                  <a:cubicBezTo>
                    <a:pt x="289" y="555"/>
                    <a:pt x="299" y="544"/>
                    <a:pt x="308" y="544"/>
                  </a:cubicBezTo>
                  <a:cubicBezTo>
                    <a:pt x="317" y="544"/>
                    <a:pt x="323" y="553"/>
                    <a:pt x="316" y="560"/>
                  </a:cubicBezTo>
                  <a:cubicBezTo>
                    <a:pt x="309" y="567"/>
                    <a:pt x="311" y="577"/>
                    <a:pt x="320" y="578"/>
                  </a:cubicBezTo>
                  <a:cubicBezTo>
                    <a:pt x="329" y="581"/>
                    <a:pt x="333" y="590"/>
                    <a:pt x="342" y="593"/>
                  </a:cubicBezTo>
                  <a:cubicBezTo>
                    <a:pt x="351" y="596"/>
                    <a:pt x="361" y="605"/>
                    <a:pt x="354" y="614"/>
                  </a:cubicBezTo>
                  <a:cubicBezTo>
                    <a:pt x="347" y="623"/>
                    <a:pt x="343" y="620"/>
                    <a:pt x="329" y="619"/>
                  </a:cubicBezTo>
                  <a:cubicBezTo>
                    <a:pt x="314" y="618"/>
                    <a:pt x="300" y="607"/>
                    <a:pt x="285" y="607"/>
                  </a:cubicBezTo>
                  <a:cubicBezTo>
                    <a:pt x="270" y="607"/>
                    <a:pt x="267" y="613"/>
                    <a:pt x="261" y="618"/>
                  </a:cubicBezTo>
                  <a:cubicBezTo>
                    <a:pt x="255" y="623"/>
                    <a:pt x="247" y="616"/>
                    <a:pt x="238" y="626"/>
                  </a:cubicBezTo>
                  <a:cubicBezTo>
                    <a:pt x="228" y="636"/>
                    <a:pt x="225" y="641"/>
                    <a:pt x="219" y="642"/>
                  </a:cubicBezTo>
                  <a:cubicBezTo>
                    <a:pt x="213" y="643"/>
                    <a:pt x="201" y="655"/>
                    <a:pt x="210" y="667"/>
                  </a:cubicBezTo>
                  <a:cubicBezTo>
                    <a:pt x="219" y="678"/>
                    <a:pt x="233" y="684"/>
                    <a:pt x="238" y="689"/>
                  </a:cubicBezTo>
                  <a:cubicBezTo>
                    <a:pt x="243" y="694"/>
                    <a:pt x="247" y="684"/>
                    <a:pt x="260" y="687"/>
                  </a:cubicBezTo>
                  <a:cubicBezTo>
                    <a:pt x="273" y="690"/>
                    <a:pt x="274" y="696"/>
                    <a:pt x="286" y="689"/>
                  </a:cubicBezTo>
                  <a:cubicBezTo>
                    <a:pt x="298" y="683"/>
                    <a:pt x="305" y="683"/>
                    <a:pt x="299" y="689"/>
                  </a:cubicBezTo>
                  <a:cubicBezTo>
                    <a:pt x="293" y="696"/>
                    <a:pt x="295" y="710"/>
                    <a:pt x="295" y="720"/>
                  </a:cubicBezTo>
                  <a:cubicBezTo>
                    <a:pt x="295" y="730"/>
                    <a:pt x="288" y="741"/>
                    <a:pt x="286" y="750"/>
                  </a:cubicBezTo>
                  <a:cubicBezTo>
                    <a:pt x="284" y="759"/>
                    <a:pt x="289" y="763"/>
                    <a:pt x="292" y="771"/>
                  </a:cubicBezTo>
                  <a:cubicBezTo>
                    <a:pt x="295" y="780"/>
                    <a:pt x="289" y="800"/>
                    <a:pt x="294" y="808"/>
                  </a:cubicBezTo>
                  <a:cubicBezTo>
                    <a:pt x="299" y="816"/>
                    <a:pt x="304" y="828"/>
                    <a:pt x="309" y="838"/>
                  </a:cubicBezTo>
                  <a:cubicBezTo>
                    <a:pt x="314" y="848"/>
                    <a:pt x="327" y="853"/>
                    <a:pt x="330" y="872"/>
                  </a:cubicBezTo>
                  <a:cubicBezTo>
                    <a:pt x="333" y="890"/>
                    <a:pt x="336" y="905"/>
                    <a:pt x="347" y="911"/>
                  </a:cubicBezTo>
                  <a:cubicBezTo>
                    <a:pt x="358" y="917"/>
                    <a:pt x="363" y="929"/>
                    <a:pt x="365" y="941"/>
                  </a:cubicBezTo>
                  <a:cubicBezTo>
                    <a:pt x="367" y="953"/>
                    <a:pt x="365" y="974"/>
                    <a:pt x="371" y="982"/>
                  </a:cubicBezTo>
                  <a:cubicBezTo>
                    <a:pt x="377" y="991"/>
                    <a:pt x="370" y="1003"/>
                    <a:pt x="386" y="1000"/>
                  </a:cubicBezTo>
                  <a:cubicBezTo>
                    <a:pt x="402" y="997"/>
                    <a:pt x="424" y="986"/>
                    <a:pt x="440" y="974"/>
                  </a:cubicBezTo>
                  <a:cubicBezTo>
                    <a:pt x="456" y="963"/>
                    <a:pt x="484" y="941"/>
                    <a:pt x="494" y="938"/>
                  </a:cubicBezTo>
                  <a:cubicBezTo>
                    <a:pt x="504" y="935"/>
                    <a:pt x="508" y="925"/>
                    <a:pt x="512" y="915"/>
                  </a:cubicBezTo>
                  <a:cubicBezTo>
                    <a:pt x="516" y="905"/>
                    <a:pt x="524" y="901"/>
                    <a:pt x="528" y="894"/>
                  </a:cubicBezTo>
                  <a:cubicBezTo>
                    <a:pt x="532" y="887"/>
                    <a:pt x="532" y="879"/>
                    <a:pt x="525" y="868"/>
                  </a:cubicBezTo>
                  <a:cubicBezTo>
                    <a:pt x="517" y="856"/>
                    <a:pt x="504" y="858"/>
                    <a:pt x="503" y="849"/>
                  </a:cubicBezTo>
                  <a:cubicBezTo>
                    <a:pt x="502" y="840"/>
                    <a:pt x="496" y="829"/>
                    <a:pt x="491" y="834"/>
                  </a:cubicBezTo>
                  <a:cubicBezTo>
                    <a:pt x="486" y="839"/>
                    <a:pt x="479" y="854"/>
                    <a:pt x="469" y="855"/>
                  </a:cubicBezTo>
                  <a:cubicBezTo>
                    <a:pt x="459" y="856"/>
                    <a:pt x="454" y="856"/>
                    <a:pt x="454" y="841"/>
                  </a:cubicBezTo>
                  <a:cubicBezTo>
                    <a:pt x="454" y="826"/>
                    <a:pt x="453" y="824"/>
                    <a:pt x="445" y="822"/>
                  </a:cubicBezTo>
                  <a:cubicBezTo>
                    <a:pt x="438" y="820"/>
                    <a:pt x="428" y="810"/>
                    <a:pt x="424" y="800"/>
                  </a:cubicBezTo>
                  <a:cubicBezTo>
                    <a:pt x="420" y="790"/>
                    <a:pt x="417" y="784"/>
                    <a:pt x="426" y="776"/>
                  </a:cubicBezTo>
                  <a:cubicBezTo>
                    <a:pt x="437" y="769"/>
                    <a:pt x="438" y="781"/>
                    <a:pt x="441" y="788"/>
                  </a:cubicBezTo>
                  <a:cubicBezTo>
                    <a:pt x="444" y="795"/>
                    <a:pt x="458" y="805"/>
                    <a:pt x="461" y="813"/>
                  </a:cubicBezTo>
                  <a:cubicBezTo>
                    <a:pt x="464" y="821"/>
                    <a:pt x="474" y="829"/>
                    <a:pt x="487" y="826"/>
                  </a:cubicBezTo>
                  <a:cubicBezTo>
                    <a:pt x="500" y="823"/>
                    <a:pt x="511" y="823"/>
                    <a:pt x="513" y="830"/>
                  </a:cubicBezTo>
                  <a:cubicBezTo>
                    <a:pt x="514" y="837"/>
                    <a:pt x="519" y="845"/>
                    <a:pt x="531" y="842"/>
                  </a:cubicBezTo>
                  <a:cubicBezTo>
                    <a:pt x="542" y="839"/>
                    <a:pt x="546" y="839"/>
                    <a:pt x="549" y="844"/>
                  </a:cubicBezTo>
                  <a:cubicBezTo>
                    <a:pt x="552" y="849"/>
                    <a:pt x="560" y="847"/>
                    <a:pt x="570" y="845"/>
                  </a:cubicBezTo>
                  <a:cubicBezTo>
                    <a:pt x="580" y="843"/>
                    <a:pt x="578" y="850"/>
                    <a:pt x="590" y="845"/>
                  </a:cubicBezTo>
                  <a:cubicBezTo>
                    <a:pt x="602" y="840"/>
                    <a:pt x="605" y="846"/>
                    <a:pt x="607" y="856"/>
                  </a:cubicBezTo>
                  <a:cubicBezTo>
                    <a:pt x="609" y="866"/>
                    <a:pt x="612" y="868"/>
                    <a:pt x="618" y="868"/>
                  </a:cubicBezTo>
                  <a:cubicBezTo>
                    <a:pt x="623" y="868"/>
                    <a:pt x="619" y="875"/>
                    <a:pt x="621" y="882"/>
                  </a:cubicBezTo>
                  <a:cubicBezTo>
                    <a:pt x="621" y="889"/>
                    <a:pt x="625" y="899"/>
                    <a:pt x="634" y="899"/>
                  </a:cubicBezTo>
                  <a:cubicBezTo>
                    <a:pt x="643" y="899"/>
                    <a:pt x="648" y="890"/>
                    <a:pt x="654" y="888"/>
                  </a:cubicBezTo>
                  <a:cubicBezTo>
                    <a:pt x="660" y="886"/>
                    <a:pt x="659" y="893"/>
                    <a:pt x="657" y="908"/>
                  </a:cubicBezTo>
                  <a:cubicBezTo>
                    <a:pt x="655" y="923"/>
                    <a:pt x="656" y="950"/>
                    <a:pt x="664" y="969"/>
                  </a:cubicBezTo>
                  <a:cubicBezTo>
                    <a:pt x="672" y="989"/>
                    <a:pt x="684" y="1014"/>
                    <a:pt x="686" y="1027"/>
                  </a:cubicBezTo>
                  <a:cubicBezTo>
                    <a:pt x="688" y="1040"/>
                    <a:pt x="692" y="1062"/>
                    <a:pt x="698" y="1062"/>
                  </a:cubicBezTo>
                  <a:cubicBezTo>
                    <a:pt x="704" y="1062"/>
                    <a:pt x="708" y="1054"/>
                    <a:pt x="717" y="1043"/>
                  </a:cubicBezTo>
                  <a:cubicBezTo>
                    <a:pt x="724" y="1032"/>
                    <a:pt x="725" y="1029"/>
                    <a:pt x="726" y="1018"/>
                  </a:cubicBezTo>
                  <a:cubicBezTo>
                    <a:pt x="727" y="1007"/>
                    <a:pt x="734" y="1004"/>
                    <a:pt x="731" y="990"/>
                  </a:cubicBezTo>
                  <a:cubicBezTo>
                    <a:pt x="729" y="976"/>
                    <a:pt x="731" y="965"/>
                    <a:pt x="738" y="963"/>
                  </a:cubicBezTo>
                  <a:cubicBezTo>
                    <a:pt x="745" y="963"/>
                    <a:pt x="754" y="955"/>
                    <a:pt x="754" y="947"/>
                  </a:cubicBezTo>
                  <a:cubicBezTo>
                    <a:pt x="754" y="939"/>
                    <a:pt x="760" y="933"/>
                    <a:pt x="768" y="927"/>
                  </a:cubicBezTo>
                  <a:cubicBezTo>
                    <a:pt x="776" y="921"/>
                    <a:pt x="786" y="916"/>
                    <a:pt x="790" y="901"/>
                  </a:cubicBezTo>
                  <a:cubicBezTo>
                    <a:pt x="794" y="886"/>
                    <a:pt x="798" y="885"/>
                    <a:pt x="805" y="887"/>
                  </a:cubicBezTo>
                  <a:cubicBezTo>
                    <a:pt x="814" y="889"/>
                    <a:pt x="821" y="888"/>
                    <a:pt x="823" y="881"/>
                  </a:cubicBezTo>
                  <a:cubicBezTo>
                    <a:pt x="826" y="874"/>
                    <a:pt x="834" y="872"/>
                    <a:pt x="835" y="883"/>
                  </a:cubicBezTo>
                  <a:cubicBezTo>
                    <a:pt x="836" y="894"/>
                    <a:pt x="839" y="899"/>
                    <a:pt x="848" y="904"/>
                  </a:cubicBezTo>
                  <a:cubicBezTo>
                    <a:pt x="857" y="909"/>
                    <a:pt x="860" y="922"/>
                    <a:pt x="860" y="931"/>
                  </a:cubicBezTo>
                  <a:cubicBezTo>
                    <a:pt x="860" y="940"/>
                    <a:pt x="857" y="965"/>
                    <a:pt x="867" y="963"/>
                  </a:cubicBezTo>
                  <a:cubicBezTo>
                    <a:pt x="877" y="963"/>
                    <a:pt x="881" y="940"/>
                    <a:pt x="888" y="948"/>
                  </a:cubicBezTo>
                  <a:cubicBezTo>
                    <a:pt x="895" y="956"/>
                    <a:pt x="894" y="974"/>
                    <a:pt x="897" y="982"/>
                  </a:cubicBezTo>
                  <a:cubicBezTo>
                    <a:pt x="900" y="990"/>
                    <a:pt x="933" y="970"/>
                    <a:pt x="933" y="970"/>
                  </a:cubicBezTo>
                  <a:cubicBezTo>
                    <a:pt x="988" y="962"/>
                    <a:pt x="988" y="962"/>
                    <a:pt x="988" y="962"/>
                  </a:cubicBezTo>
                  <a:cubicBezTo>
                    <a:pt x="991" y="960"/>
                    <a:pt x="991" y="960"/>
                    <a:pt x="991" y="960"/>
                  </a:cubicBezTo>
                  <a:cubicBezTo>
                    <a:pt x="991" y="960"/>
                    <a:pt x="966" y="923"/>
                    <a:pt x="968" y="916"/>
                  </a:cubicBezTo>
                  <a:cubicBezTo>
                    <a:pt x="970" y="909"/>
                    <a:pt x="985" y="900"/>
                    <a:pt x="991" y="890"/>
                  </a:cubicBezTo>
                  <a:cubicBezTo>
                    <a:pt x="998" y="880"/>
                    <a:pt x="1005" y="882"/>
                    <a:pt x="1006" y="893"/>
                  </a:cubicBezTo>
                  <a:cubicBezTo>
                    <a:pt x="1008" y="904"/>
                    <a:pt x="1008" y="903"/>
                    <a:pt x="999" y="913"/>
                  </a:cubicBezTo>
                  <a:cubicBezTo>
                    <a:pt x="991" y="923"/>
                    <a:pt x="994" y="924"/>
                    <a:pt x="1001" y="929"/>
                  </a:cubicBezTo>
                  <a:cubicBezTo>
                    <a:pt x="1006" y="934"/>
                    <a:pt x="1016" y="920"/>
                    <a:pt x="1020" y="917"/>
                  </a:cubicBezTo>
                  <a:cubicBezTo>
                    <a:pt x="1024" y="914"/>
                    <a:pt x="1018" y="903"/>
                    <a:pt x="1016" y="899"/>
                  </a:cubicBezTo>
                  <a:cubicBezTo>
                    <a:pt x="1015" y="895"/>
                    <a:pt x="1016" y="886"/>
                    <a:pt x="1023" y="884"/>
                  </a:cubicBezTo>
                  <a:cubicBezTo>
                    <a:pt x="1028" y="882"/>
                    <a:pt x="1043" y="881"/>
                    <a:pt x="1051" y="874"/>
                  </a:cubicBezTo>
                  <a:cubicBezTo>
                    <a:pt x="1059" y="868"/>
                    <a:pt x="1074" y="872"/>
                    <a:pt x="1086" y="855"/>
                  </a:cubicBezTo>
                  <a:cubicBezTo>
                    <a:pt x="1098" y="837"/>
                    <a:pt x="1108" y="811"/>
                    <a:pt x="1114" y="805"/>
                  </a:cubicBezTo>
                  <a:cubicBezTo>
                    <a:pt x="1121" y="799"/>
                    <a:pt x="1126" y="778"/>
                    <a:pt x="1126" y="766"/>
                  </a:cubicBezTo>
                  <a:cubicBezTo>
                    <a:pt x="1126" y="755"/>
                    <a:pt x="1117" y="738"/>
                    <a:pt x="1112" y="725"/>
                  </a:cubicBezTo>
                  <a:cubicBezTo>
                    <a:pt x="1108" y="712"/>
                    <a:pt x="1094" y="704"/>
                    <a:pt x="1108" y="694"/>
                  </a:cubicBezTo>
                  <a:cubicBezTo>
                    <a:pt x="1121" y="685"/>
                    <a:pt x="1123" y="679"/>
                    <a:pt x="1128" y="679"/>
                  </a:cubicBezTo>
                  <a:cubicBezTo>
                    <a:pt x="1133" y="679"/>
                    <a:pt x="1137" y="668"/>
                    <a:pt x="1128" y="667"/>
                  </a:cubicBezTo>
                  <a:cubicBezTo>
                    <a:pt x="1119" y="666"/>
                    <a:pt x="1105" y="671"/>
                    <a:pt x="1101" y="673"/>
                  </a:cubicBezTo>
                  <a:cubicBezTo>
                    <a:pt x="1097" y="674"/>
                    <a:pt x="1096" y="671"/>
                    <a:pt x="1090" y="661"/>
                  </a:cubicBezTo>
                  <a:cubicBezTo>
                    <a:pt x="1086" y="651"/>
                    <a:pt x="1092" y="646"/>
                    <a:pt x="1102" y="646"/>
                  </a:cubicBezTo>
                  <a:cubicBezTo>
                    <a:pt x="1111" y="646"/>
                    <a:pt x="1125" y="611"/>
                    <a:pt x="1128" y="622"/>
                  </a:cubicBezTo>
                  <a:cubicBezTo>
                    <a:pt x="1131" y="633"/>
                    <a:pt x="1133" y="638"/>
                    <a:pt x="1142" y="638"/>
                  </a:cubicBezTo>
                  <a:cubicBezTo>
                    <a:pt x="1151" y="638"/>
                    <a:pt x="1157" y="639"/>
                    <a:pt x="1159" y="650"/>
                  </a:cubicBezTo>
                  <a:cubicBezTo>
                    <a:pt x="1161" y="661"/>
                    <a:pt x="1174" y="677"/>
                    <a:pt x="1171" y="690"/>
                  </a:cubicBezTo>
                  <a:cubicBezTo>
                    <a:pt x="1168" y="704"/>
                    <a:pt x="1168" y="715"/>
                    <a:pt x="1180" y="709"/>
                  </a:cubicBezTo>
                  <a:cubicBezTo>
                    <a:pt x="1192" y="703"/>
                    <a:pt x="1200" y="693"/>
                    <a:pt x="1202" y="683"/>
                  </a:cubicBezTo>
                  <a:cubicBezTo>
                    <a:pt x="1204" y="672"/>
                    <a:pt x="1192" y="662"/>
                    <a:pt x="1185" y="654"/>
                  </a:cubicBezTo>
                  <a:cubicBezTo>
                    <a:pt x="1178" y="646"/>
                    <a:pt x="1178" y="639"/>
                    <a:pt x="1185" y="633"/>
                  </a:cubicBezTo>
                  <a:cubicBezTo>
                    <a:pt x="1192" y="627"/>
                    <a:pt x="1199" y="618"/>
                    <a:pt x="1207" y="608"/>
                  </a:cubicBezTo>
                  <a:cubicBezTo>
                    <a:pt x="1215" y="598"/>
                    <a:pt x="1214" y="584"/>
                    <a:pt x="1222" y="591"/>
                  </a:cubicBezTo>
                  <a:cubicBezTo>
                    <a:pt x="1230" y="598"/>
                    <a:pt x="1239" y="602"/>
                    <a:pt x="1252" y="586"/>
                  </a:cubicBezTo>
                  <a:cubicBezTo>
                    <a:pt x="1265" y="571"/>
                    <a:pt x="1291" y="538"/>
                    <a:pt x="1297" y="520"/>
                  </a:cubicBezTo>
                  <a:cubicBezTo>
                    <a:pt x="1302" y="502"/>
                    <a:pt x="1305" y="491"/>
                    <a:pt x="1304" y="480"/>
                  </a:cubicBezTo>
                  <a:cubicBezTo>
                    <a:pt x="1303" y="468"/>
                    <a:pt x="1311" y="468"/>
                    <a:pt x="1311" y="448"/>
                  </a:cubicBezTo>
                  <a:cubicBezTo>
                    <a:pt x="1311" y="428"/>
                    <a:pt x="1302" y="419"/>
                    <a:pt x="1297" y="419"/>
                  </a:cubicBezTo>
                  <a:cubicBezTo>
                    <a:pt x="1290" y="419"/>
                    <a:pt x="1285" y="427"/>
                    <a:pt x="1274" y="420"/>
                  </a:cubicBezTo>
                  <a:cubicBezTo>
                    <a:pt x="1262" y="413"/>
                    <a:pt x="1251" y="414"/>
                    <a:pt x="1265" y="403"/>
                  </a:cubicBezTo>
                  <a:cubicBezTo>
                    <a:pt x="1279" y="391"/>
                    <a:pt x="1302" y="371"/>
                    <a:pt x="1309" y="358"/>
                  </a:cubicBezTo>
                  <a:cubicBezTo>
                    <a:pt x="1316" y="345"/>
                    <a:pt x="1321" y="336"/>
                    <a:pt x="1338" y="334"/>
                  </a:cubicBezTo>
                  <a:cubicBezTo>
                    <a:pt x="1355" y="332"/>
                    <a:pt x="1370" y="343"/>
                    <a:pt x="1381" y="343"/>
                  </a:cubicBezTo>
                  <a:cubicBezTo>
                    <a:pt x="1391" y="343"/>
                    <a:pt x="1392" y="339"/>
                    <a:pt x="1392" y="335"/>
                  </a:cubicBezTo>
                  <a:cubicBezTo>
                    <a:pt x="1394" y="331"/>
                    <a:pt x="1395" y="331"/>
                    <a:pt x="1400" y="331"/>
                  </a:cubicBezTo>
                  <a:cubicBezTo>
                    <a:pt x="1405" y="331"/>
                    <a:pt x="1414" y="337"/>
                    <a:pt x="1407" y="343"/>
                  </a:cubicBezTo>
                  <a:cubicBezTo>
                    <a:pt x="1400" y="349"/>
                    <a:pt x="1404" y="352"/>
                    <a:pt x="1417" y="350"/>
                  </a:cubicBezTo>
                  <a:cubicBezTo>
                    <a:pt x="1430" y="348"/>
                    <a:pt x="1434" y="343"/>
                    <a:pt x="1440" y="344"/>
                  </a:cubicBezTo>
                  <a:cubicBezTo>
                    <a:pt x="1446" y="345"/>
                    <a:pt x="1449" y="335"/>
                    <a:pt x="1445" y="334"/>
                  </a:cubicBezTo>
                  <a:cubicBezTo>
                    <a:pt x="1441" y="333"/>
                    <a:pt x="1441" y="327"/>
                    <a:pt x="1447" y="325"/>
                  </a:cubicBezTo>
                  <a:cubicBezTo>
                    <a:pt x="1453" y="323"/>
                    <a:pt x="1460" y="315"/>
                    <a:pt x="1468" y="306"/>
                  </a:cubicBezTo>
                  <a:cubicBezTo>
                    <a:pt x="1475" y="295"/>
                    <a:pt x="1481" y="297"/>
                    <a:pt x="1484" y="300"/>
                  </a:cubicBezTo>
                  <a:cubicBezTo>
                    <a:pt x="1487" y="301"/>
                    <a:pt x="1505" y="294"/>
                    <a:pt x="1500" y="302"/>
                  </a:cubicBezTo>
                  <a:cubicBezTo>
                    <a:pt x="1495" y="311"/>
                    <a:pt x="1500" y="318"/>
                    <a:pt x="1507" y="312"/>
                  </a:cubicBezTo>
                  <a:cubicBezTo>
                    <a:pt x="1515" y="306"/>
                    <a:pt x="1513" y="318"/>
                    <a:pt x="1500" y="330"/>
                  </a:cubicBezTo>
                  <a:cubicBezTo>
                    <a:pt x="1485" y="342"/>
                    <a:pt x="1481" y="355"/>
                    <a:pt x="1466" y="361"/>
                  </a:cubicBezTo>
                  <a:cubicBezTo>
                    <a:pt x="1451" y="367"/>
                    <a:pt x="1446" y="388"/>
                    <a:pt x="1450" y="403"/>
                  </a:cubicBezTo>
                  <a:cubicBezTo>
                    <a:pt x="1454" y="416"/>
                    <a:pt x="1455" y="435"/>
                    <a:pt x="1458" y="448"/>
                  </a:cubicBezTo>
                  <a:cubicBezTo>
                    <a:pt x="1461" y="461"/>
                    <a:pt x="1459" y="474"/>
                    <a:pt x="1466" y="471"/>
                  </a:cubicBezTo>
                  <a:cubicBezTo>
                    <a:pt x="1473" y="468"/>
                    <a:pt x="1485" y="452"/>
                    <a:pt x="1486" y="445"/>
                  </a:cubicBezTo>
                  <a:cubicBezTo>
                    <a:pt x="1487" y="438"/>
                    <a:pt x="1499" y="440"/>
                    <a:pt x="1500" y="430"/>
                  </a:cubicBezTo>
                  <a:cubicBezTo>
                    <a:pt x="1500" y="420"/>
                    <a:pt x="1512" y="422"/>
                    <a:pt x="1511" y="409"/>
                  </a:cubicBezTo>
                  <a:cubicBezTo>
                    <a:pt x="1510" y="397"/>
                    <a:pt x="1512" y="388"/>
                    <a:pt x="1522" y="387"/>
                  </a:cubicBezTo>
                  <a:cubicBezTo>
                    <a:pt x="1532" y="386"/>
                    <a:pt x="1525" y="372"/>
                    <a:pt x="1523" y="358"/>
                  </a:cubicBezTo>
                  <a:cubicBezTo>
                    <a:pt x="1521" y="344"/>
                    <a:pt x="1530" y="331"/>
                    <a:pt x="1541" y="326"/>
                  </a:cubicBezTo>
                  <a:cubicBezTo>
                    <a:pt x="1552" y="321"/>
                    <a:pt x="1560" y="323"/>
                    <a:pt x="1566" y="318"/>
                  </a:cubicBezTo>
                  <a:cubicBezTo>
                    <a:pt x="1572" y="313"/>
                    <a:pt x="1580" y="312"/>
                    <a:pt x="1586" y="317"/>
                  </a:cubicBezTo>
                  <a:cubicBezTo>
                    <a:pt x="1591" y="322"/>
                    <a:pt x="1596" y="324"/>
                    <a:pt x="1604" y="313"/>
                  </a:cubicBezTo>
                  <a:cubicBezTo>
                    <a:pt x="1612" y="302"/>
                    <a:pt x="1632" y="300"/>
                    <a:pt x="1641" y="291"/>
                  </a:cubicBezTo>
                  <a:cubicBezTo>
                    <a:pt x="1650" y="283"/>
                    <a:pt x="1663" y="281"/>
                    <a:pt x="1673" y="283"/>
                  </a:cubicBezTo>
                  <a:cubicBezTo>
                    <a:pt x="1683" y="285"/>
                    <a:pt x="1687" y="274"/>
                    <a:pt x="1680" y="264"/>
                  </a:cubicBezTo>
                  <a:cubicBezTo>
                    <a:pt x="1674" y="254"/>
                    <a:pt x="1667" y="249"/>
                    <a:pt x="1677" y="246"/>
                  </a:cubicBezTo>
                  <a:cubicBezTo>
                    <a:pt x="1686" y="243"/>
                    <a:pt x="1699" y="241"/>
                    <a:pt x="1695" y="231"/>
                  </a:cubicBezTo>
                  <a:cubicBezTo>
                    <a:pt x="1691" y="221"/>
                    <a:pt x="1702" y="218"/>
                    <a:pt x="1706" y="226"/>
                  </a:cubicBezTo>
                  <a:cubicBezTo>
                    <a:pt x="1710" y="234"/>
                    <a:pt x="1716" y="229"/>
                    <a:pt x="1723" y="229"/>
                  </a:cubicBezTo>
                  <a:cubicBezTo>
                    <a:pt x="1730" y="229"/>
                    <a:pt x="1736" y="244"/>
                    <a:pt x="1746" y="248"/>
                  </a:cubicBezTo>
                  <a:cubicBezTo>
                    <a:pt x="1756" y="252"/>
                    <a:pt x="1764" y="247"/>
                    <a:pt x="1766" y="241"/>
                  </a:cubicBezTo>
                  <a:cubicBezTo>
                    <a:pt x="1767" y="235"/>
                    <a:pt x="1764" y="230"/>
                    <a:pt x="1775" y="228"/>
                  </a:cubicBezTo>
                  <a:cubicBezTo>
                    <a:pt x="1786" y="226"/>
                    <a:pt x="1790" y="219"/>
                    <a:pt x="1785" y="211"/>
                  </a:cubicBezTo>
                  <a:cubicBezTo>
                    <a:pt x="1778" y="203"/>
                    <a:pt x="1766" y="198"/>
                    <a:pt x="1758" y="200"/>
                  </a:cubicBezTo>
                  <a:cubicBezTo>
                    <a:pt x="1749" y="200"/>
                    <a:pt x="1739" y="198"/>
                    <a:pt x="1731" y="191"/>
                  </a:cubicBezTo>
                  <a:cubicBezTo>
                    <a:pt x="1723" y="184"/>
                    <a:pt x="1692" y="172"/>
                    <a:pt x="1683" y="167"/>
                  </a:cubicBezTo>
                  <a:cubicBezTo>
                    <a:pt x="1675" y="162"/>
                    <a:pt x="1658" y="155"/>
                    <a:pt x="1644" y="153"/>
                  </a:cubicBezTo>
                  <a:cubicBezTo>
                    <a:pt x="1630" y="151"/>
                    <a:pt x="1613" y="146"/>
                    <a:pt x="1607" y="150"/>
                  </a:cubicBezTo>
                  <a:cubicBezTo>
                    <a:pt x="1602" y="154"/>
                    <a:pt x="1602" y="156"/>
                    <a:pt x="1602" y="163"/>
                  </a:cubicBezTo>
                  <a:cubicBezTo>
                    <a:pt x="1603" y="170"/>
                    <a:pt x="1600" y="179"/>
                    <a:pt x="1594" y="177"/>
                  </a:cubicBezTo>
                  <a:cubicBezTo>
                    <a:pt x="1586" y="175"/>
                    <a:pt x="1580" y="158"/>
                    <a:pt x="1567" y="157"/>
                  </a:cubicBezTo>
                  <a:cubicBezTo>
                    <a:pt x="1554" y="156"/>
                    <a:pt x="1528" y="150"/>
                    <a:pt x="1516" y="158"/>
                  </a:cubicBezTo>
                  <a:cubicBezTo>
                    <a:pt x="1505" y="166"/>
                    <a:pt x="1500" y="169"/>
                    <a:pt x="1497" y="159"/>
                  </a:cubicBezTo>
                  <a:cubicBezTo>
                    <a:pt x="1494" y="149"/>
                    <a:pt x="1485" y="125"/>
                    <a:pt x="1463" y="127"/>
                  </a:cubicBezTo>
                  <a:cubicBezTo>
                    <a:pt x="1440" y="129"/>
                    <a:pt x="1419" y="136"/>
                    <a:pt x="1410" y="132"/>
                  </a:cubicBezTo>
                  <a:cubicBezTo>
                    <a:pt x="1401" y="128"/>
                    <a:pt x="1401" y="101"/>
                    <a:pt x="1382" y="103"/>
                  </a:cubicBezTo>
                  <a:cubicBezTo>
                    <a:pt x="1362" y="106"/>
                    <a:pt x="1348" y="112"/>
                    <a:pt x="1343" y="103"/>
                  </a:cubicBezTo>
                  <a:cubicBezTo>
                    <a:pt x="1338" y="92"/>
                    <a:pt x="1329" y="79"/>
                    <a:pt x="1322" y="79"/>
                  </a:cubicBezTo>
                  <a:cubicBezTo>
                    <a:pt x="1315" y="79"/>
                    <a:pt x="1300" y="96"/>
                    <a:pt x="1300" y="106"/>
                  </a:cubicBezTo>
                  <a:cubicBezTo>
                    <a:pt x="1300" y="115"/>
                    <a:pt x="1300" y="119"/>
                    <a:pt x="1291" y="122"/>
                  </a:cubicBezTo>
                  <a:cubicBezTo>
                    <a:pt x="1282" y="125"/>
                    <a:pt x="1268" y="120"/>
                    <a:pt x="1260" y="121"/>
                  </a:cubicBezTo>
                  <a:cubicBezTo>
                    <a:pt x="1252" y="122"/>
                    <a:pt x="1232" y="112"/>
                    <a:pt x="1226" y="127"/>
                  </a:cubicBezTo>
                  <a:cubicBezTo>
                    <a:pt x="1220" y="142"/>
                    <a:pt x="1218" y="136"/>
                    <a:pt x="1209" y="129"/>
                  </a:cubicBezTo>
                  <a:cubicBezTo>
                    <a:pt x="1198" y="122"/>
                    <a:pt x="1192" y="118"/>
                    <a:pt x="1193" y="107"/>
                  </a:cubicBezTo>
                  <a:cubicBezTo>
                    <a:pt x="1195" y="97"/>
                    <a:pt x="1180" y="87"/>
                    <a:pt x="1166" y="85"/>
                  </a:cubicBezTo>
                  <a:cubicBezTo>
                    <a:pt x="1152" y="83"/>
                    <a:pt x="1141" y="79"/>
                    <a:pt x="1139" y="90"/>
                  </a:cubicBezTo>
                  <a:cubicBezTo>
                    <a:pt x="1137" y="101"/>
                    <a:pt x="1127" y="100"/>
                    <a:pt x="1120" y="98"/>
                  </a:cubicBezTo>
                  <a:cubicBezTo>
                    <a:pt x="1113" y="97"/>
                    <a:pt x="1086" y="88"/>
                    <a:pt x="1074" y="86"/>
                  </a:cubicBezTo>
                  <a:cubicBezTo>
                    <a:pt x="1062" y="84"/>
                    <a:pt x="1040" y="86"/>
                    <a:pt x="1035" y="80"/>
                  </a:cubicBezTo>
                  <a:cubicBezTo>
                    <a:pt x="1030" y="74"/>
                    <a:pt x="1029" y="63"/>
                    <a:pt x="1017" y="74"/>
                  </a:cubicBezTo>
                  <a:cubicBezTo>
                    <a:pt x="1005" y="85"/>
                    <a:pt x="1004" y="69"/>
                    <a:pt x="1020" y="61"/>
                  </a:cubicBezTo>
                  <a:cubicBezTo>
                    <a:pt x="1034" y="53"/>
                    <a:pt x="1046" y="51"/>
                    <a:pt x="1046" y="39"/>
                  </a:cubicBezTo>
                  <a:cubicBezTo>
                    <a:pt x="1046" y="27"/>
                    <a:pt x="1041" y="20"/>
                    <a:pt x="1023" y="20"/>
                  </a:cubicBezTo>
                  <a:cubicBezTo>
                    <a:pt x="1005" y="20"/>
                    <a:pt x="976" y="28"/>
                    <a:pt x="980" y="17"/>
                  </a:cubicBezTo>
                  <a:cubicBezTo>
                    <a:pt x="984" y="6"/>
                    <a:pt x="981" y="1"/>
                    <a:pt x="969" y="1"/>
                  </a:cubicBezTo>
                  <a:cubicBezTo>
                    <a:pt x="957" y="1"/>
                    <a:pt x="944" y="0"/>
                    <a:pt x="937" y="9"/>
                  </a:cubicBezTo>
                  <a:cubicBezTo>
                    <a:pt x="930" y="18"/>
                    <a:pt x="929" y="16"/>
                    <a:pt x="919" y="18"/>
                  </a:cubicBezTo>
                  <a:cubicBezTo>
                    <a:pt x="909" y="20"/>
                    <a:pt x="915" y="34"/>
                    <a:pt x="901" y="33"/>
                  </a:cubicBezTo>
                  <a:cubicBezTo>
                    <a:pt x="886" y="32"/>
                    <a:pt x="875" y="25"/>
                    <a:pt x="862" y="30"/>
                  </a:cubicBezTo>
                  <a:cubicBezTo>
                    <a:pt x="849" y="35"/>
                    <a:pt x="832" y="37"/>
                    <a:pt x="815" y="44"/>
                  </a:cubicBezTo>
                  <a:cubicBezTo>
                    <a:pt x="797" y="51"/>
                    <a:pt x="767" y="60"/>
                    <a:pt x="774" y="69"/>
                  </a:cubicBezTo>
                  <a:cubicBezTo>
                    <a:pt x="781" y="78"/>
                    <a:pt x="769" y="80"/>
                    <a:pt x="758" y="80"/>
                  </a:cubicBezTo>
                  <a:cubicBezTo>
                    <a:pt x="747" y="80"/>
                    <a:pt x="734" y="81"/>
                    <a:pt x="734" y="86"/>
                  </a:cubicBezTo>
                  <a:cubicBezTo>
                    <a:pt x="734" y="91"/>
                    <a:pt x="747" y="101"/>
                    <a:pt x="740" y="107"/>
                  </a:cubicBezTo>
                  <a:cubicBezTo>
                    <a:pt x="733" y="113"/>
                    <a:pt x="717" y="89"/>
                    <a:pt x="707" y="92"/>
                  </a:cubicBezTo>
                  <a:cubicBezTo>
                    <a:pt x="697" y="97"/>
                    <a:pt x="692" y="106"/>
                    <a:pt x="691" y="112"/>
                  </a:cubicBezTo>
                  <a:cubicBezTo>
                    <a:pt x="690" y="119"/>
                    <a:pt x="677" y="116"/>
                    <a:pt x="679" y="103"/>
                  </a:cubicBezTo>
                  <a:cubicBezTo>
                    <a:pt x="681" y="91"/>
                    <a:pt x="671" y="87"/>
                    <a:pt x="667" y="97"/>
                  </a:cubicBezTo>
                  <a:cubicBezTo>
                    <a:pt x="663" y="108"/>
                    <a:pt x="665" y="141"/>
                    <a:pt x="669" y="152"/>
                  </a:cubicBezTo>
                  <a:cubicBezTo>
                    <a:pt x="673" y="163"/>
                    <a:pt x="678" y="194"/>
                    <a:pt x="670" y="204"/>
                  </a:cubicBezTo>
                  <a:cubicBezTo>
                    <a:pt x="662" y="214"/>
                    <a:pt x="656" y="222"/>
                    <a:pt x="641" y="224"/>
                  </a:cubicBezTo>
                  <a:cubicBezTo>
                    <a:pt x="626" y="226"/>
                    <a:pt x="623" y="220"/>
                    <a:pt x="635" y="215"/>
                  </a:cubicBezTo>
                  <a:cubicBezTo>
                    <a:pt x="647" y="210"/>
                    <a:pt x="657" y="203"/>
                    <a:pt x="657" y="187"/>
                  </a:cubicBezTo>
                  <a:cubicBezTo>
                    <a:pt x="657" y="171"/>
                    <a:pt x="654" y="140"/>
                    <a:pt x="650" y="136"/>
                  </a:cubicBezTo>
                  <a:cubicBezTo>
                    <a:pt x="646" y="132"/>
                    <a:pt x="647" y="123"/>
                    <a:pt x="651" y="113"/>
                  </a:cubicBezTo>
                  <a:cubicBezTo>
                    <a:pt x="655" y="103"/>
                    <a:pt x="653" y="97"/>
                    <a:pt x="641" y="98"/>
                  </a:cubicBezTo>
                  <a:cubicBezTo>
                    <a:pt x="629" y="101"/>
                    <a:pt x="619" y="101"/>
                    <a:pt x="615" y="114"/>
                  </a:cubicBezTo>
                  <a:cubicBezTo>
                    <a:pt x="610" y="128"/>
                    <a:pt x="594" y="140"/>
                    <a:pt x="603" y="156"/>
                  </a:cubicBezTo>
                  <a:cubicBezTo>
                    <a:pt x="612" y="172"/>
                    <a:pt x="621" y="181"/>
                    <a:pt x="616" y="184"/>
                  </a:cubicBezTo>
                  <a:cubicBezTo>
                    <a:pt x="612" y="187"/>
                    <a:pt x="583" y="171"/>
                    <a:pt x="577" y="166"/>
                  </a:cubicBezTo>
                  <a:cubicBezTo>
                    <a:pt x="571" y="161"/>
                    <a:pt x="555" y="159"/>
                    <a:pt x="546" y="157"/>
                  </a:cubicBezTo>
                  <a:cubicBezTo>
                    <a:pt x="538" y="155"/>
                    <a:pt x="529" y="156"/>
                    <a:pt x="537" y="165"/>
                  </a:cubicBezTo>
                  <a:cubicBezTo>
                    <a:pt x="544" y="174"/>
                    <a:pt x="535" y="174"/>
                    <a:pt x="526" y="174"/>
                  </a:cubicBezTo>
                  <a:cubicBezTo>
                    <a:pt x="519" y="174"/>
                    <a:pt x="493" y="175"/>
                    <a:pt x="489" y="177"/>
                  </a:cubicBezTo>
                  <a:cubicBezTo>
                    <a:pt x="485" y="179"/>
                    <a:pt x="476" y="182"/>
                    <a:pt x="476" y="176"/>
                  </a:cubicBezTo>
                  <a:cubicBezTo>
                    <a:pt x="476" y="170"/>
                    <a:pt x="468" y="162"/>
                    <a:pt x="451" y="174"/>
                  </a:cubicBezTo>
                  <a:cubicBezTo>
                    <a:pt x="434" y="186"/>
                    <a:pt x="419" y="195"/>
                    <a:pt x="419" y="200"/>
                  </a:cubicBezTo>
                  <a:cubicBezTo>
                    <a:pt x="419" y="203"/>
                    <a:pt x="402" y="205"/>
                    <a:pt x="403" y="197"/>
                  </a:cubicBezTo>
                  <a:cubicBezTo>
                    <a:pt x="404" y="188"/>
                    <a:pt x="394" y="177"/>
                    <a:pt x="388" y="178"/>
                  </a:cubicBezTo>
                  <a:cubicBezTo>
                    <a:pt x="382" y="179"/>
                    <a:pt x="372" y="188"/>
                    <a:pt x="378" y="193"/>
                  </a:cubicBezTo>
                  <a:cubicBezTo>
                    <a:pt x="384" y="198"/>
                    <a:pt x="379" y="209"/>
                    <a:pt x="372" y="211"/>
                  </a:cubicBezTo>
                  <a:cubicBezTo>
                    <a:pt x="365" y="213"/>
                    <a:pt x="351" y="221"/>
                    <a:pt x="346" y="226"/>
                  </a:cubicBezTo>
                  <a:cubicBezTo>
                    <a:pt x="341" y="231"/>
                    <a:pt x="318" y="255"/>
                    <a:pt x="301" y="251"/>
                  </a:cubicBezTo>
                  <a:cubicBezTo>
                    <a:pt x="284" y="247"/>
                    <a:pt x="294" y="228"/>
                    <a:pt x="286" y="221"/>
                  </a:cubicBezTo>
                  <a:cubicBezTo>
                    <a:pt x="278" y="214"/>
                    <a:pt x="289" y="209"/>
                    <a:pt x="301" y="214"/>
                  </a:cubicBezTo>
                  <a:cubicBezTo>
                    <a:pt x="313" y="219"/>
                    <a:pt x="322" y="228"/>
                    <a:pt x="339" y="214"/>
                  </a:cubicBezTo>
                  <a:cubicBezTo>
                    <a:pt x="357" y="200"/>
                    <a:pt x="343" y="191"/>
                    <a:pt x="332" y="185"/>
                  </a:cubicBezTo>
                  <a:cubicBezTo>
                    <a:pt x="320" y="179"/>
                    <a:pt x="276" y="161"/>
                    <a:pt x="266" y="158"/>
                  </a:cubicBezTo>
                  <a:cubicBezTo>
                    <a:pt x="256" y="155"/>
                    <a:pt x="259" y="128"/>
                    <a:pt x="222" y="131"/>
                  </a:cubicBezTo>
                  <a:cubicBezTo>
                    <a:pt x="184" y="134"/>
                    <a:pt x="147" y="133"/>
                    <a:pt x="121" y="166"/>
                  </a:cubicBezTo>
                  <a:cubicBezTo>
                    <a:pt x="94" y="198"/>
                    <a:pt x="71" y="226"/>
                    <a:pt x="63" y="240"/>
                  </a:cubicBezTo>
                  <a:cubicBezTo>
                    <a:pt x="55" y="254"/>
                    <a:pt x="58" y="271"/>
                    <a:pt x="32" y="280"/>
                  </a:cubicBezTo>
                  <a:cubicBezTo>
                    <a:pt x="5" y="289"/>
                    <a:pt x="2" y="302"/>
                    <a:pt x="2" y="322"/>
                  </a:cubicBezTo>
                  <a:cubicBezTo>
                    <a:pt x="2" y="342"/>
                    <a:pt x="0" y="367"/>
                    <a:pt x="19" y="364"/>
                  </a:cubicBezTo>
                  <a:cubicBezTo>
                    <a:pt x="38" y="361"/>
                    <a:pt x="48" y="351"/>
                    <a:pt x="51" y="342"/>
                  </a:cubicBezTo>
                  <a:cubicBezTo>
                    <a:pt x="54" y="333"/>
                    <a:pt x="64" y="345"/>
                    <a:pt x="62" y="357"/>
                  </a:cubicBezTo>
                  <a:cubicBezTo>
                    <a:pt x="60" y="369"/>
                    <a:pt x="70" y="383"/>
                    <a:pt x="71" y="389"/>
                  </a:cubicBezTo>
                  <a:cubicBezTo>
                    <a:pt x="72" y="396"/>
                    <a:pt x="74" y="414"/>
                    <a:pt x="82" y="411"/>
                  </a:cubicBezTo>
                  <a:cubicBezTo>
                    <a:pt x="90" y="408"/>
                    <a:pt x="92" y="401"/>
                    <a:pt x="100" y="392"/>
                  </a:cubicBezTo>
                  <a:cubicBezTo>
                    <a:pt x="108" y="383"/>
                    <a:pt x="119" y="385"/>
                    <a:pt x="116" y="368"/>
                  </a:cubicBezTo>
                  <a:cubicBezTo>
                    <a:pt x="113" y="351"/>
                    <a:pt x="118" y="348"/>
                    <a:pt x="123" y="346"/>
                  </a:cubicBezTo>
                  <a:cubicBezTo>
                    <a:pt x="128" y="344"/>
                    <a:pt x="143" y="331"/>
                    <a:pt x="131" y="324"/>
                  </a:cubicBezTo>
                  <a:cubicBezTo>
                    <a:pt x="120" y="317"/>
                    <a:pt x="119" y="307"/>
                    <a:pt x="118" y="302"/>
                  </a:cubicBezTo>
                  <a:cubicBezTo>
                    <a:pt x="117" y="297"/>
                    <a:pt x="113" y="288"/>
                    <a:pt x="128" y="281"/>
                  </a:cubicBezTo>
                  <a:cubicBezTo>
                    <a:pt x="142" y="274"/>
                    <a:pt x="152" y="256"/>
                    <a:pt x="155" y="247"/>
                  </a:cubicBezTo>
                  <a:cubicBezTo>
                    <a:pt x="158" y="238"/>
                    <a:pt x="168" y="231"/>
                    <a:pt x="179" y="231"/>
                  </a:cubicBezTo>
                  <a:cubicBezTo>
                    <a:pt x="190" y="231"/>
                    <a:pt x="206" y="236"/>
                    <a:pt x="193" y="246"/>
                  </a:cubicBezTo>
                  <a:cubicBezTo>
                    <a:pt x="180" y="256"/>
                    <a:pt x="152" y="281"/>
                    <a:pt x="158" y="303"/>
                  </a:cubicBezTo>
                  <a:cubicBezTo>
                    <a:pt x="162" y="326"/>
                    <a:pt x="160" y="343"/>
                    <a:pt x="176" y="332"/>
                  </a:cubicBezTo>
                  <a:cubicBezTo>
                    <a:pt x="192" y="321"/>
                    <a:pt x="207" y="319"/>
                    <a:pt x="219" y="317"/>
                  </a:cubicBezTo>
                  <a:cubicBezTo>
                    <a:pt x="231" y="315"/>
                    <a:pt x="240" y="322"/>
                    <a:pt x="240" y="326"/>
                  </a:cubicBezTo>
                  <a:cubicBezTo>
                    <a:pt x="240" y="330"/>
                    <a:pt x="226" y="340"/>
                    <a:pt x="211" y="339"/>
                  </a:cubicBezTo>
                  <a:cubicBezTo>
                    <a:pt x="196" y="338"/>
                    <a:pt x="182" y="333"/>
                    <a:pt x="182" y="344"/>
                  </a:cubicBezTo>
                  <a:cubicBezTo>
                    <a:pt x="182" y="355"/>
                    <a:pt x="192" y="355"/>
                    <a:pt x="189" y="368"/>
                  </a:cubicBezTo>
                  <a:cubicBezTo>
                    <a:pt x="186" y="381"/>
                    <a:pt x="172" y="383"/>
                    <a:pt x="171" y="375"/>
                  </a:cubicBezTo>
                  <a:cubicBezTo>
                    <a:pt x="170" y="366"/>
                    <a:pt x="176" y="352"/>
                    <a:pt x="168" y="354"/>
                  </a:cubicBezTo>
                  <a:cubicBezTo>
                    <a:pt x="160" y="356"/>
                    <a:pt x="160" y="373"/>
                    <a:pt x="155" y="381"/>
                  </a:cubicBezTo>
                  <a:cubicBezTo>
                    <a:pt x="150" y="388"/>
                    <a:pt x="148" y="397"/>
                    <a:pt x="155" y="403"/>
                  </a:cubicBezTo>
                  <a:cubicBezTo>
                    <a:pt x="160" y="407"/>
                    <a:pt x="149" y="405"/>
                    <a:pt x="143" y="413"/>
                  </a:cubicBezTo>
                  <a:cubicBezTo>
                    <a:pt x="137" y="421"/>
                    <a:pt x="194" y="580"/>
                    <a:pt x="194" y="580"/>
                  </a:cubicBezTo>
                  <a:lnTo>
                    <a:pt x="220" y="607"/>
                  </a:ln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3" name="ïṥľiḋè">
              <a:extLst>
                <a:ext uri="{FF2B5EF4-FFF2-40B4-BE49-F238E27FC236}">
                  <a16:creationId xmlns:a16="http://schemas.microsoft.com/office/drawing/2014/main" xmlns="" id="{EF8AB53F-4E50-47C4-971C-DF6C8B35F7D3}"/>
                </a:ext>
              </a:extLst>
            </p:cNvPr>
            <p:cNvSpPr/>
            <p:nvPr/>
          </p:nvSpPr>
          <p:spPr bwMode="auto">
            <a:xfrm>
              <a:off x="4752177" y="2440285"/>
              <a:ext cx="71120" cy="26384"/>
            </a:xfrm>
            <a:custGeom>
              <a:avLst/>
              <a:gdLst>
                <a:gd name="T0" fmla="*/ 5 w 109"/>
                <a:gd name="T1" fmla="*/ 8 h 42"/>
                <a:gd name="T2" fmla="*/ 22 w 109"/>
                <a:gd name="T3" fmla="*/ 0 h 42"/>
                <a:gd name="T4" fmla="*/ 48 w 109"/>
                <a:gd name="T5" fmla="*/ 1 h 42"/>
                <a:gd name="T6" fmla="*/ 57 w 109"/>
                <a:gd name="T7" fmla="*/ 7 h 42"/>
                <a:gd name="T8" fmla="*/ 79 w 109"/>
                <a:gd name="T9" fmla="*/ 20 h 42"/>
                <a:gd name="T10" fmla="*/ 97 w 109"/>
                <a:gd name="T11" fmla="*/ 30 h 42"/>
                <a:gd name="T12" fmla="*/ 105 w 109"/>
                <a:gd name="T13" fmla="*/ 39 h 42"/>
                <a:gd name="T14" fmla="*/ 90 w 109"/>
                <a:gd name="T15" fmla="*/ 41 h 42"/>
                <a:gd name="T16" fmla="*/ 76 w 109"/>
                <a:gd name="T17" fmla="*/ 33 h 42"/>
                <a:gd name="T18" fmla="*/ 64 w 109"/>
                <a:gd name="T19" fmla="*/ 22 h 42"/>
                <a:gd name="T20" fmla="*/ 50 w 109"/>
                <a:gd name="T21" fmla="*/ 16 h 42"/>
                <a:gd name="T22" fmla="*/ 37 w 109"/>
                <a:gd name="T23" fmla="*/ 8 h 42"/>
                <a:gd name="T24" fmla="*/ 21 w 109"/>
                <a:gd name="T25" fmla="*/ 12 h 42"/>
                <a:gd name="T26" fmla="*/ 16 w 109"/>
                <a:gd name="T27" fmla="*/ 22 h 42"/>
                <a:gd name="T28" fmla="*/ 3 w 109"/>
                <a:gd name="T29" fmla="*/ 17 h 42"/>
                <a:gd name="T30" fmla="*/ 5 w 109"/>
                <a:gd name="T31" fmla="*/ 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9" h="42">
                  <a:moveTo>
                    <a:pt x="5" y="8"/>
                  </a:moveTo>
                  <a:cubicBezTo>
                    <a:pt x="10" y="8"/>
                    <a:pt x="16" y="0"/>
                    <a:pt x="22" y="0"/>
                  </a:cubicBezTo>
                  <a:cubicBezTo>
                    <a:pt x="28" y="1"/>
                    <a:pt x="44" y="2"/>
                    <a:pt x="48" y="1"/>
                  </a:cubicBezTo>
                  <a:cubicBezTo>
                    <a:pt x="53" y="1"/>
                    <a:pt x="55" y="3"/>
                    <a:pt x="57" y="7"/>
                  </a:cubicBezTo>
                  <a:cubicBezTo>
                    <a:pt x="60" y="10"/>
                    <a:pt x="74" y="19"/>
                    <a:pt x="79" y="20"/>
                  </a:cubicBezTo>
                  <a:cubicBezTo>
                    <a:pt x="84" y="22"/>
                    <a:pt x="93" y="27"/>
                    <a:pt x="97" y="30"/>
                  </a:cubicBezTo>
                  <a:cubicBezTo>
                    <a:pt x="102" y="34"/>
                    <a:pt x="109" y="35"/>
                    <a:pt x="105" y="39"/>
                  </a:cubicBezTo>
                  <a:cubicBezTo>
                    <a:pt x="102" y="42"/>
                    <a:pt x="97" y="41"/>
                    <a:pt x="90" y="41"/>
                  </a:cubicBezTo>
                  <a:cubicBezTo>
                    <a:pt x="82" y="41"/>
                    <a:pt x="76" y="38"/>
                    <a:pt x="76" y="33"/>
                  </a:cubicBezTo>
                  <a:cubicBezTo>
                    <a:pt x="76" y="29"/>
                    <a:pt x="69" y="23"/>
                    <a:pt x="64" y="22"/>
                  </a:cubicBezTo>
                  <a:cubicBezTo>
                    <a:pt x="58" y="21"/>
                    <a:pt x="52" y="21"/>
                    <a:pt x="50" y="16"/>
                  </a:cubicBezTo>
                  <a:cubicBezTo>
                    <a:pt x="48" y="11"/>
                    <a:pt x="44" y="8"/>
                    <a:pt x="37" y="8"/>
                  </a:cubicBezTo>
                  <a:cubicBezTo>
                    <a:pt x="30" y="8"/>
                    <a:pt x="15" y="6"/>
                    <a:pt x="21" y="12"/>
                  </a:cubicBezTo>
                  <a:cubicBezTo>
                    <a:pt x="27" y="19"/>
                    <a:pt x="22" y="23"/>
                    <a:pt x="16" y="22"/>
                  </a:cubicBezTo>
                  <a:cubicBezTo>
                    <a:pt x="9" y="20"/>
                    <a:pt x="6" y="20"/>
                    <a:pt x="3" y="17"/>
                  </a:cubicBezTo>
                  <a:cubicBezTo>
                    <a:pt x="0" y="14"/>
                    <a:pt x="2" y="8"/>
                    <a:pt x="5" y="8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4" name="ïśḻíďe">
              <a:extLst>
                <a:ext uri="{FF2B5EF4-FFF2-40B4-BE49-F238E27FC236}">
                  <a16:creationId xmlns:a16="http://schemas.microsoft.com/office/drawing/2014/main" xmlns="" id="{47E9BD2F-6B24-44C0-A9C4-5C6B47F5CCBB}"/>
                </a:ext>
              </a:extLst>
            </p:cNvPr>
            <p:cNvSpPr/>
            <p:nvPr/>
          </p:nvSpPr>
          <p:spPr bwMode="auto">
            <a:xfrm>
              <a:off x="4821003" y="2467815"/>
              <a:ext cx="40149" cy="21795"/>
            </a:xfrm>
            <a:custGeom>
              <a:avLst/>
              <a:gdLst>
                <a:gd name="T0" fmla="*/ 6 w 62"/>
                <a:gd name="T1" fmla="*/ 19 h 33"/>
                <a:gd name="T2" fmla="*/ 11 w 62"/>
                <a:gd name="T3" fmla="*/ 4 h 33"/>
                <a:gd name="T4" fmla="*/ 32 w 62"/>
                <a:gd name="T5" fmla="*/ 2 h 33"/>
                <a:gd name="T6" fmla="*/ 57 w 62"/>
                <a:gd name="T7" fmla="*/ 11 h 33"/>
                <a:gd name="T8" fmla="*/ 53 w 62"/>
                <a:gd name="T9" fmla="*/ 23 h 33"/>
                <a:gd name="T10" fmla="*/ 39 w 62"/>
                <a:gd name="T11" fmla="*/ 28 h 33"/>
                <a:gd name="T12" fmla="*/ 22 w 62"/>
                <a:gd name="T13" fmla="*/ 28 h 33"/>
                <a:gd name="T14" fmla="*/ 4 w 62"/>
                <a:gd name="T15" fmla="*/ 29 h 33"/>
                <a:gd name="T16" fmla="*/ 6 w 62"/>
                <a:gd name="T17" fmla="*/ 1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33">
                  <a:moveTo>
                    <a:pt x="6" y="19"/>
                  </a:moveTo>
                  <a:cubicBezTo>
                    <a:pt x="9" y="19"/>
                    <a:pt x="7" y="8"/>
                    <a:pt x="11" y="4"/>
                  </a:cubicBezTo>
                  <a:cubicBezTo>
                    <a:pt x="15" y="1"/>
                    <a:pt x="25" y="0"/>
                    <a:pt x="32" y="2"/>
                  </a:cubicBezTo>
                  <a:cubicBezTo>
                    <a:pt x="40" y="4"/>
                    <a:pt x="54" y="9"/>
                    <a:pt x="57" y="11"/>
                  </a:cubicBezTo>
                  <a:cubicBezTo>
                    <a:pt x="60" y="14"/>
                    <a:pt x="62" y="23"/>
                    <a:pt x="53" y="23"/>
                  </a:cubicBezTo>
                  <a:cubicBezTo>
                    <a:pt x="44" y="23"/>
                    <a:pt x="43" y="23"/>
                    <a:pt x="39" y="28"/>
                  </a:cubicBezTo>
                  <a:cubicBezTo>
                    <a:pt x="35" y="33"/>
                    <a:pt x="31" y="29"/>
                    <a:pt x="22" y="28"/>
                  </a:cubicBezTo>
                  <a:cubicBezTo>
                    <a:pt x="14" y="27"/>
                    <a:pt x="9" y="28"/>
                    <a:pt x="4" y="29"/>
                  </a:cubicBezTo>
                  <a:cubicBezTo>
                    <a:pt x="0" y="29"/>
                    <a:pt x="2" y="19"/>
                    <a:pt x="6" y="19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5" name="ïṣļiďé">
              <a:extLst>
                <a:ext uri="{FF2B5EF4-FFF2-40B4-BE49-F238E27FC236}">
                  <a16:creationId xmlns:a16="http://schemas.microsoft.com/office/drawing/2014/main" xmlns="" id="{61629D45-EB4F-44ED-AE35-BCA85A8F71E6}"/>
                </a:ext>
              </a:extLst>
            </p:cNvPr>
            <p:cNvSpPr/>
            <p:nvPr/>
          </p:nvSpPr>
          <p:spPr bwMode="auto">
            <a:xfrm>
              <a:off x="4793472" y="2475845"/>
              <a:ext cx="19501" cy="10324"/>
            </a:xfrm>
            <a:custGeom>
              <a:avLst/>
              <a:gdLst>
                <a:gd name="T0" fmla="*/ 14 w 30"/>
                <a:gd name="T1" fmla="*/ 1 h 16"/>
                <a:gd name="T2" fmla="*/ 5 w 30"/>
                <a:gd name="T3" fmla="*/ 6 h 16"/>
                <a:gd name="T4" fmla="*/ 17 w 30"/>
                <a:gd name="T5" fmla="*/ 15 h 16"/>
                <a:gd name="T6" fmla="*/ 26 w 30"/>
                <a:gd name="T7" fmla="*/ 15 h 16"/>
                <a:gd name="T8" fmla="*/ 22 w 30"/>
                <a:gd name="T9" fmla="*/ 7 h 16"/>
                <a:gd name="T10" fmla="*/ 14 w 30"/>
                <a:gd name="T11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6">
                  <a:moveTo>
                    <a:pt x="14" y="1"/>
                  </a:moveTo>
                  <a:cubicBezTo>
                    <a:pt x="10" y="0"/>
                    <a:pt x="0" y="0"/>
                    <a:pt x="5" y="6"/>
                  </a:cubicBezTo>
                  <a:cubicBezTo>
                    <a:pt x="9" y="11"/>
                    <a:pt x="15" y="13"/>
                    <a:pt x="17" y="15"/>
                  </a:cubicBezTo>
                  <a:cubicBezTo>
                    <a:pt x="18" y="16"/>
                    <a:pt x="23" y="16"/>
                    <a:pt x="26" y="15"/>
                  </a:cubicBezTo>
                  <a:cubicBezTo>
                    <a:pt x="30" y="13"/>
                    <a:pt x="26" y="10"/>
                    <a:pt x="22" y="7"/>
                  </a:cubicBezTo>
                  <a:cubicBezTo>
                    <a:pt x="18" y="4"/>
                    <a:pt x="18" y="2"/>
                    <a:pt x="14" y="1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6" name="íŝḷiḋe">
              <a:extLst>
                <a:ext uri="{FF2B5EF4-FFF2-40B4-BE49-F238E27FC236}">
                  <a16:creationId xmlns:a16="http://schemas.microsoft.com/office/drawing/2014/main" xmlns="" id="{D8D56E37-A244-4785-BFC8-D7BC80B2325C}"/>
                </a:ext>
              </a:extLst>
            </p:cNvPr>
            <p:cNvSpPr/>
            <p:nvPr/>
          </p:nvSpPr>
          <p:spPr bwMode="auto">
            <a:xfrm>
              <a:off x="4823297" y="2452903"/>
              <a:ext cx="8030" cy="6883"/>
            </a:xfrm>
            <a:custGeom>
              <a:avLst/>
              <a:gdLst>
                <a:gd name="T0" fmla="*/ 1 w 13"/>
                <a:gd name="T1" fmla="*/ 5 h 11"/>
                <a:gd name="T2" fmla="*/ 6 w 13"/>
                <a:gd name="T3" fmla="*/ 11 h 11"/>
                <a:gd name="T4" fmla="*/ 12 w 13"/>
                <a:gd name="T5" fmla="*/ 4 h 11"/>
                <a:gd name="T6" fmla="*/ 1 w 13"/>
                <a:gd name="T7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1">
                  <a:moveTo>
                    <a:pt x="1" y="5"/>
                  </a:moveTo>
                  <a:cubicBezTo>
                    <a:pt x="0" y="7"/>
                    <a:pt x="3" y="11"/>
                    <a:pt x="6" y="11"/>
                  </a:cubicBezTo>
                  <a:cubicBezTo>
                    <a:pt x="9" y="11"/>
                    <a:pt x="13" y="8"/>
                    <a:pt x="12" y="4"/>
                  </a:cubicBezTo>
                  <a:cubicBezTo>
                    <a:pt x="11" y="0"/>
                    <a:pt x="3" y="1"/>
                    <a:pt x="1" y="5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7" name="íşḷïďé">
              <a:extLst>
                <a:ext uri="{FF2B5EF4-FFF2-40B4-BE49-F238E27FC236}">
                  <a16:creationId xmlns:a16="http://schemas.microsoft.com/office/drawing/2014/main" xmlns="" id="{E20423FA-9605-4024-BCB5-F4BE7312CB39}"/>
                </a:ext>
              </a:extLst>
            </p:cNvPr>
            <p:cNvSpPr/>
            <p:nvPr/>
          </p:nvSpPr>
          <p:spPr bwMode="auto">
            <a:xfrm>
              <a:off x="4863445" y="2472403"/>
              <a:ext cx="24089" cy="12618"/>
            </a:xfrm>
            <a:custGeom>
              <a:avLst/>
              <a:gdLst>
                <a:gd name="T0" fmla="*/ 12 w 38"/>
                <a:gd name="T1" fmla="*/ 2 h 18"/>
                <a:gd name="T2" fmla="*/ 2 w 38"/>
                <a:gd name="T3" fmla="*/ 9 h 18"/>
                <a:gd name="T4" fmla="*/ 11 w 38"/>
                <a:gd name="T5" fmla="*/ 16 h 18"/>
                <a:gd name="T6" fmla="*/ 25 w 38"/>
                <a:gd name="T7" fmla="*/ 7 h 18"/>
                <a:gd name="T8" fmla="*/ 31 w 38"/>
                <a:gd name="T9" fmla="*/ 0 h 18"/>
                <a:gd name="T10" fmla="*/ 12 w 38"/>
                <a:gd name="T11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8">
                  <a:moveTo>
                    <a:pt x="12" y="2"/>
                  </a:moveTo>
                  <a:cubicBezTo>
                    <a:pt x="7" y="2"/>
                    <a:pt x="0" y="5"/>
                    <a:pt x="2" y="9"/>
                  </a:cubicBezTo>
                  <a:cubicBezTo>
                    <a:pt x="4" y="14"/>
                    <a:pt x="5" y="18"/>
                    <a:pt x="11" y="16"/>
                  </a:cubicBezTo>
                  <a:cubicBezTo>
                    <a:pt x="18" y="14"/>
                    <a:pt x="22" y="9"/>
                    <a:pt x="25" y="7"/>
                  </a:cubicBezTo>
                  <a:cubicBezTo>
                    <a:pt x="28" y="5"/>
                    <a:pt x="38" y="0"/>
                    <a:pt x="31" y="0"/>
                  </a:cubicBezTo>
                  <a:cubicBezTo>
                    <a:pt x="23" y="0"/>
                    <a:pt x="16" y="2"/>
                    <a:pt x="12" y="2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8" name="îŝḻiḑê">
              <a:extLst>
                <a:ext uri="{FF2B5EF4-FFF2-40B4-BE49-F238E27FC236}">
                  <a16:creationId xmlns:a16="http://schemas.microsoft.com/office/drawing/2014/main" xmlns="" id="{599461BB-F7CE-4728-9FAD-44669C7B7908}"/>
                </a:ext>
              </a:extLst>
            </p:cNvPr>
            <p:cNvSpPr/>
            <p:nvPr/>
          </p:nvSpPr>
          <p:spPr bwMode="auto">
            <a:xfrm>
              <a:off x="4901299" y="2538935"/>
              <a:ext cx="11471" cy="11471"/>
            </a:xfrm>
            <a:custGeom>
              <a:avLst/>
              <a:gdLst>
                <a:gd name="T0" fmla="*/ 2 w 18"/>
                <a:gd name="T1" fmla="*/ 10 h 18"/>
                <a:gd name="T2" fmla="*/ 9 w 18"/>
                <a:gd name="T3" fmla="*/ 17 h 18"/>
                <a:gd name="T4" fmla="*/ 18 w 18"/>
                <a:gd name="T5" fmla="*/ 7 h 18"/>
                <a:gd name="T6" fmla="*/ 10 w 18"/>
                <a:gd name="T7" fmla="*/ 2 h 18"/>
                <a:gd name="T8" fmla="*/ 2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2" y="10"/>
                  </a:moveTo>
                  <a:cubicBezTo>
                    <a:pt x="3" y="15"/>
                    <a:pt x="3" y="18"/>
                    <a:pt x="9" y="17"/>
                  </a:cubicBezTo>
                  <a:cubicBezTo>
                    <a:pt x="14" y="16"/>
                    <a:pt x="18" y="8"/>
                    <a:pt x="18" y="7"/>
                  </a:cubicBezTo>
                  <a:cubicBezTo>
                    <a:pt x="18" y="6"/>
                    <a:pt x="16" y="0"/>
                    <a:pt x="10" y="2"/>
                  </a:cubicBezTo>
                  <a:cubicBezTo>
                    <a:pt x="4" y="3"/>
                    <a:pt x="0" y="6"/>
                    <a:pt x="2" y="10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9" name="íṡļïdé">
              <a:extLst>
                <a:ext uri="{FF2B5EF4-FFF2-40B4-BE49-F238E27FC236}">
                  <a16:creationId xmlns:a16="http://schemas.microsoft.com/office/drawing/2014/main" xmlns="" id="{943D5F18-43FD-4D62-9D77-6DA55CBD95E7}"/>
                </a:ext>
              </a:extLst>
            </p:cNvPr>
            <p:cNvSpPr/>
            <p:nvPr/>
          </p:nvSpPr>
          <p:spPr bwMode="auto">
            <a:xfrm>
              <a:off x="4915064" y="2521729"/>
              <a:ext cx="14913" cy="12618"/>
            </a:xfrm>
            <a:custGeom>
              <a:avLst/>
              <a:gdLst>
                <a:gd name="T0" fmla="*/ 6 w 22"/>
                <a:gd name="T1" fmla="*/ 19 h 20"/>
                <a:gd name="T2" fmla="*/ 4 w 22"/>
                <a:gd name="T3" fmla="*/ 11 h 20"/>
                <a:gd name="T4" fmla="*/ 11 w 22"/>
                <a:gd name="T5" fmla="*/ 3 h 20"/>
                <a:gd name="T6" fmla="*/ 19 w 22"/>
                <a:gd name="T7" fmla="*/ 3 h 20"/>
                <a:gd name="T8" fmla="*/ 16 w 22"/>
                <a:gd name="T9" fmla="*/ 11 h 20"/>
                <a:gd name="T10" fmla="*/ 12 w 22"/>
                <a:gd name="T11" fmla="*/ 17 h 20"/>
                <a:gd name="T12" fmla="*/ 6 w 22"/>
                <a:gd name="T1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0">
                  <a:moveTo>
                    <a:pt x="6" y="19"/>
                  </a:moveTo>
                  <a:cubicBezTo>
                    <a:pt x="0" y="16"/>
                    <a:pt x="0" y="14"/>
                    <a:pt x="4" y="11"/>
                  </a:cubicBezTo>
                  <a:cubicBezTo>
                    <a:pt x="8" y="9"/>
                    <a:pt x="11" y="4"/>
                    <a:pt x="11" y="3"/>
                  </a:cubicBezTo>
                  <a:cubicBezTo>
                    <a:pt x="11" y="1"/>
                    <a:pt x="16" y="0"/>
                    <a:pt x="19" y="3"/>
                  </a:cubicBezTo>
                  <a:cubicBezTo>
                    <a:pt x="21" y="5"/>
                    <a:pt x="22" y="9"/>
                    <a:pt x="16" y="11"/>
                  </a:cubicBezTo>
                  <a:cubicBezTo>
                    <a:pt x="9" y="15"/>
                    <a:pt x="12" y="15"/>
                    <a:pt x="12" y="17"/>
                  </a:cubicBezTo>
                  <a:cubicBezTo>
                    <a:pt x="12" y="19"/>
                    <a:pt x="8" y="20"/>
                    <a:pt x="6" y="19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0" name="í$1ïďè">
              <a:extLst>
                <a:ext uri="{FF2B5EF4-FFF2-40B4-BE49-F238E27FC236}">
                  <a16:creationId xmlns:a16="http://schemas.microsoft.com/office/drawing/2014/main" xmlns="" id="{0DADC4CE-CDE3-494F-9999-1412A76B2200}"/>
                </a:ext>
              </a:extLst>
            </p:cNvPr>
            <p:cNvSpPr/>
            <p:nvPr/>
          </p:nvSpPr>
          <p:spPr bwMode="auto">
            <a:xfrm>
              <a:off x="4924241" y="2513699"/>
              <a:ext cx="8030" cy="8030"/>
            </a:xfrm>
            <a:custGeom>
              <a:avLst/>
              <a:gdLst>
                <a:gd name="T0" fmla="*/ 1 w 13"/>
                <a:gd name="T1" fmla="*/ 5 h 13"/>
                <a:gd name="T2" fmla="*/ 5 w 13"/>
                <a:gd name="T3" fmla="*/ 0 h 13"/>
                <a:gd name="T4" fmla="*/ 13 w 13"/>
                <a:gd name="T5" fmla="*/ 6 h 13"/>
                <a:gd name="T6" fmla="*/ 5 w 13"/>
                <a:gd name="T7" fmla="*/ 12 h 13"/>
                <a:gd name="T8" fmla="*/ 1 w 13"/>
                <a:gd name="T9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" y="5"/>
                  </a:moveTo>
                  <a:cubicBezTo>
                    <a:pt x="0" y="3"/>
                    <a:pt x="2" y="0"/>
                    <a:pt x="5" y="0"/>
                  </a:cubicBezTo>
                  <a:cubicBezTo>
                    <a:pt x="8" y="0"/>
                    <a:pt x="13" y="2"/>
                    <a:pt x="13" y="6"/>
                  </a:cubicBezTo>
                  <a:cubicBezTo>
                    <a:pt x="12" y="11"/>
                    <a:pt x="8" y="13"/>
                    <a:pt x="5" y="12"/>
                  </a:cubicBezTo>
                  <a:cubicBezTo>
                    <a:pt x="2" y="11"/>
                    <a:pt x="2" y="7"/>
                    <a:pt x="1" y="5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1" name="iŝ1íḍê">
              <a:extLst>
                <a:ext uri="{FF2B5EF4-FFF2-40B4-BE49-F238E27FC236}">
                  <a16:creationId xmlns:a16="http://schemas.microsoft.com/office/drawing/2014/main" xmlns="" id="{056F86CE-898D-4C38-866A-1F06EA68535D}"/>
                </a:ext>
              </a:extLst>
            </p:cNvPr>
            <p:cNvSpPr/>
            <p:nvPr/>
          </p:nvSpPr>
          <p:spPr bwMode="auto">
            <a:xfrm>
              <a:off x="4920800" y="2491904"/>
              <a:ext cx="12618" cy="10324"/>
            </a:xfrm>
            <a:custGeom>
              <a:avLst/>
              <a:gdLst>
                <a:gd name="T0" fmla="*/ 6 w 20"/>
                <a:gd name="T1" fmla="*/ 17 h 17"/>
                <a:gd name="T2" fmla="*/ 4 w 20"/>
                <a:gd name="T3" fmla="*/ 9 h 17"/>
                <a:gd name="T4" fmla="*/ 11 w 20"/>
                <a:gd name="T5" fmla="*/ 4 h 17"/>
                <a:gd name="T6" fmla="*/ 15 w 20"/>
                <a:gd name="T7" fmla="*/ 14 h 17"/>
                <a:gd name="T8" fmla="*/ 6 w 20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7">
                  <a:moveTo>
                    <a:pt x="6" y="17"/>
                  </a:moveTo>
                  <a:cubicBezTo>
                    <a:pt x="3" y="17"/>
                    <a:pt x="0" y="11"/>
                    <a:pt x="4" y="9"/>
                  </a:cubicBezTo>
                  <a:cubicBezTo>
                    <a:pt x="8" y="7"/>
                    <a:pt x="6" y="0"/>
                    <a:pt x="11" y="4"/>
                  </a:cubicBezTo>
                  <a:cubicBezTo>
                    <a:pt x="16" y="8"/>
                    <a:pt x="20" y="11"/>
                    <a:pt x="15" y="14"/>
                  </a:cubicBezTo>
                  <a:cubicBezTo>
                    <a:pt x="11" y="17"/>
                    <a:pt x="9" y="17"/>
                    <a:pt x="6" y="17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2" name="íŝliḓè">
              <a:extLst>
                <a:ext uri="{FF2B5EF4-FFF2-40B4-BE49-F238E27FC236}">
                  <a16:creationId xmlns:a16="http://schemas.microsoft.com/office/drawing/2014/main" xmlns="" id="{44CA25CB-9936-4C18-87C6-BAA7A86B4E73}"/>
                </a:ext>
              </a:extLst>
            </p:cNvPr>
            <p:cNvSpPr/>
            <p:nvPr/>
          </p:nvSpPr>
          <p:spPr bwMode="auto">
            <a:xfrm>
              <a:off x="4912770" y="2489610"/>
              <a:ext cx="9177" cy="3442"/>
            </a:xfrm>
            <a:custGeom>
              <a:avLst/>
              <a:gdLst>
                <a:gd name="T0" fmla="*/ 4 w 13"/>
                <a:gd name="T1" fmla="*/ 7 h 7"/>
                <a:gd name="T2" fmla="*/ 0 w 13"/>
                <a:gd name="T3" fmla="*/ 2 h 7"/>
                <a:gd name="T4" fmla="*/ 7 w 13"/>
                <a:gd name="T5" fmla="*/ 0 h 7"/>
                <a:gd name="T6" fmla="*/ 10 w 13"/>
                <a:gd name="T7" fmla="*/ 5 h 7"/>
                <a:gd name="T8" fmla="*/ 4 w 13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4" y="7"/>
                  </a:moveTo>
                  <a:cubicBezTo>
                    <a:pt x="2" y="7"/>
                    <a:pt x="0" y="5"/>
                    <a:pt x="0" y="2"/>
                  </a:cubicBezTo>
                  <a:cubicBezTo>
                    <a:pt x="0" y="0"/>
                    <a:pt x="3" y="0"/>
                    <a:pt x="7" y="0"/>
                  </a:cubicBezTo>
                  <a:cubicBezTo>
                    <a:pt x="11" y="0"/>
                    <a:pt x="13" y="3"/>
                    <a:pt x="10" y="5"/>
                  </a:cubicBezTo>
                  <a:cubicBezTo>
                    <a:pt x="7" y="7"/>
                    <a:pt x="6" y="7"/>
                    <a:pt x="4" y="7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3" name="îṧľiḓe">
              <a:extLst>
                <a:ext uri="{FF2B5EF4-FFF2-40B4-BE49-F238E27FC236}">
                  <a16:creationId xmlns:a16="http://schemas.microsoft.com/office/drawing/2014/main" xmlns="" id="{A9BEF5DD-B3F5-4D8E-A4A6-EE0C61ED2FD1}"/>
                </a:ext>
              </a:extLst>
            </p:cNvPr>
            <p:cNvSpPr/>
            <p:nvPr/>
          </p:nvSpPr>
          <p:spPr bwMode="auto">
            <a:xfrm>
              <a:off x="4926535" y="2502228"/>
              <a:ext cx="4588" cy="8030"/>
            </a:xfrm>
            <a:custGeom>
              <a:avLst/>
              <a:gdLst>
                <a:gd name="T0" fmla="*/ 3 w 7"/>
                <a:gd name="T1" fmla="*/ 9 h 11"/>
                <a:gd name="T2" fmla="*/ 3 w 7"/>
                <a:gd name="T3" fmla="*/ 4 h 11"/>
                <a:gd name="T4" fmla="*/ 7 w 7"/>
                <a:gd name="T5" fmla="*/ 4 h 11"/>
                <a:gd name="T6" fmla="*/ 3 w 7"/>
                <a:gd name="T7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1">
                  <a:moveTo>
                    <a:pt x="3" y="9"/>
                  </a:moveTo>
                  <a:cubicBezTo>
                    <a:pt x="1" y="11"/>
                    <a:pt x="0" y="5"/>
                    <a:pt x="3" y="4"/>
                  </a:cubicBezTo>
                  <a:cubicBezTo>
                    <a:pt x="6" y="2"/>
                    <a:pt x="7" y="0"/>
                    <a:pt x="7" y="4"/>
                  </a:cubicBezTo>
                  <a:cubicBezTo>
                    <a:pt x="7" y="7"/>
                    <a:pt x="6" y="6"/>
                    <a:pt x="3" y="9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4" name="iš1îďé">
              <a:extLst>
                <a:ext uri="{FF2B5EF4-FFF2-40B4-BE49-F238E27FC236}">
                  <a16:creationId xmlns:a16="http://schemas.microsoft.com/office/drawing/2014/main" xmlns="" id="{DE49E9F6-2F38-4229-997F-FE2069B61273}"/>
                </a:ext>
              </a:extLst>
            </p:cNvPr>
            <p:cNvSpPr/>
            <p:nvPr/>
          </p:nvSpPr>
          <p:spPr bwMode="auto">
            <a:xfrm>
              <a:off x="4901299" y="2475845"/>
              <a:ext cx="11471" cy="9177"/>
            </a:xfrm>
            <a:custGeom>
              <a:avLst/>
              <a:gdLst>
                <a:gd name="T0" fmla="*/ 7 w 17"/>
                <a:gd name="T1" fmla="*/ 10 h 14"/>
                <a:gd name="T2" fmla="*/ 2 w 17"/>
                <a:gd name="T3" fmla="*/ 5 h 14"/>
                <a:gd name="T4" fmla="*/ 9 w 17"/>
                <a:gd name="T5" fmla="*/ 1 h 14"/>
                <a:gd name="T6" fmla="*/ 14 w 17"/>
                <a:gd name="T7" fmla="*/ 11 h 14"/>
                <a:gd name="T8" fmla="*/ 7 w 17"/>
                <a:gd name="T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7" y="10"/>
                  </a:moveTo>
                  <a:cubicBezTo>
                    <a:pt x="4" y="9"/>
                    <a:pt x="0" y="7"/>
                    <a:pt x="2" y="5"/>
                  </a:cubicBezTo>
                  <a:cubicBezTo>
                    <a:pt x="5" y="3"/>
                    <a:pt x="4" y="0"/>
                    <a:pt x="9" y="1"/>
                  </a:cubicBezTo>
                  <a:cubicBezTo>
                    <a:pt x="14" y="3"/>
                    <a:pt x="17" y="8"/>
                    <a:pt x="14" y="11"/>
                  </a:cubicBezTo>
                  <a:cubicBezTo>
                    <a:pt x="11" y="14"/>
                    <a:pt x="10" y="11"/>
                    <a:pt x="7" y="10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5" name="ïṥļiḓe">
              <a:extLst>
                <a:ext uri="{FF2B5EF4-FFF2-40B4-BE49-F238E27FC236}">
                  <a16:creationId xmlns:a16="http://schemas.microsoft.com/office/drawing/2014/main" xmlns="" id="{79E975E9-2F6D-48B6-A459-CF659E6D3874}"/>
                </a:ext>
              </a:extLst>
            </p:cNvPr>
            <p:cNvSpPr/>
            <p:nvPr/>
          </p:nvSpPr>
          <p:spPr bwMode="auto">
            <a:xfrm>
              <a:off x="4792325" y="2417343"/>
              <a:ext cx="14913" cy="17207"/>
            </a:xfrm>
            <a:custGeom>
              <a:avLst/>
              <a:gdLst>
                <a:gd name="T0" fmla="*/ 5 w 23"/>
                <a:gd name="T1" fmla="*/ 16 h 26"/>
                <a:gd name="T2" fmla="*/ 6 w 23"/>
                <a:gd name="T3" fmla="*/ 5 h 26"/>
                <a:gd name="T4" fmla="*/ 13 w 23"/>
                <a:gd name="T5" fmla="*/ 5 h 26"/>
                <a:gd name="T6" fmla="*/ 14 w 23"/>
                <a:gd name="T7" fmla="*/ 16 h 26"/>
                <a:gd name="T8" fmla="*/ 19 w 23"/>
                <a:gd name="T9" fmla="*/ 21 h 26"/>
                <a:gd name="T10" fmla="*/ 11 w 23"/>
                <a:gd name="T11" fmla="*/ 23 h 26"/>
                <a:gd name="T12" fmla="*/ 5 w 23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6">
                  <a:moveTo>
                    <a:pt x="5" y="16"/>
                  </a:moveTo>
                  <a:cubicBezTo>
                    <a:pt x="0" y="15"/>
                    <a:pt x="1" y="9"/>
                    <a:pt x="6" y="5"/>
                  </a:cubicBezTo>
                  <a:cubicBezTo>
                    <a:pt x="11" y="2"/>
                    <a:pt x="13" y="0"/>
                    <a:pt x="13" y="5"/>
                  </a:cubicBezTo>
                  <a:cubicBezTo>
                    <a:pt x="13" y="10"/>
                    <a:pt x="11" y="14"/>
                    <a:pt x="14" y="16"/>
                  </a:cubicBezTo>
                  <a:cubicBezTo>
                    <a:pt x="16" y="19"/>
                    <a:pt x="23" y="18"/>
                    <a:pt x="19" y="21"/>
                  </a:cubicBezTo>
                  <a:cubicBezTo>
                    <a:pt x="15" y="24"/>
                    <a:pt x="14" y="26"/>
                    <a:pt x="11" y="23"/>
                  </a:cubicBezTo>
                  <a:cubicBezTo>
                    <a:pt x="7" y="20"/>
                    <a:pt x="7" y="16"/>
                    <a:pt x="5" y="16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6" name="iṡḻíḓe">
              <a:extLst>
                <a:ext uri="{FF2B5EF4-FFF2-40B4-BE49-F238E27FC236}">
                  <a16:creationId xmlns:a16="http://schemas.microsoft.com/office/drawing/2014/main" xmlns="" id="{982DBCDA-6B99-4ABD-B26B-3F4260A02369}"/>
                </a:ext>
              </a:extLst>
            </p:cNvPr>
            <p:cNvSpPr/>
            <p:nvPr/>
          </p:nvSpPr>
          <p:spPr bwMode="auto">
            <a:xfrm>
              <a:off x="4800355" y="2404725"/>
              <a:ext cx="11471" cy="16059"/>
            </a:xfrm>
            <a:custGeom>
              <a:avLst/>
              <a:gdLst>
                <a:gd name="T0" fmla="*/ 1 w 17"/>
                <a:gd name="T1" fmla="*/ 17 h 26"/>
                <a:gd name="T2" fmla="*/ 2 w 17"/>
                <a:gd name="T3" fmla="*/ 7 h 26"/>
                <a:gd name="T4" fmla="*/ 6 w 17"/>
                <a:gd name="T5" fmla="*/ 2 h 26"/>
                <a:gd name="T6" fmla="*/ 14 w 17"/>
                <a:gd name="T7" fmla="*/ 14 h 26"/>
                <a:gd name="T8" fmla="*/ 15 w 17"/>
                <a:gd name="T9" fmla="*/ 24 h 26"/>
                <a:gd name="T10" fmla="*/ 9 w 17"/>
                <a:gd name="T11" fmla="*/ 25 h 26"/>
                <a:gd name="T12" fmla="*/ 1 w 17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6">
                  <a:moveTo>
                    <a:pt x="1" y="17"/>
                  </a:moveTo>
                  <a:cubicBezTo>
                    <a:pt x="3" y="13"/>
                    <a:pt x="4" y="11"/>
                    <a:pt x="2" y="7"/>
                  </a:cubicBezTo>
                  <a:cubicBezTo>
                    <a:pt x="0" y="3"/>
                    <a:pt x="2" y="0"/>
                    <a:pt x="6" y="2"/>
                  </a:cubicBezTo>
                  <a:cubicBezTo>
                    <a:pt x="10" y="5"/>
                    <a:pt x="15" y="8"/>
                    <a:pt x="14" y="14"/>
                  </a:cubicBezTo>
                  <a:cubicBezTo>
                    <a:pt x="13" y="21"/>
                    <a:pt x="13" y="22"/>
                    <a:pt x="15" y="24"/>
                  </a:cubicBezTo>
                  <a:cubicBezTo>
                    <a:pt x="17" y="26"/>
                    <a:pt x="13" y="26"/>
                    <a:pt x="9" y="25"/>
                  </a:cubicBezTo>
                  <a:cubicBezTo>
                    <a:pt x="5" y="24"/>
                    <a:pt x="0" y="19"/>
                    <a:pt x="1" y="17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7" name="îsľiḓê">
              <a:extLst>
                <a:ext uri="{FF2B5EF4-FFF2-40B4-BE49-F238E27FC236}">
                  <a16:creationId xmlns:a16="http://schemas.microsoft.com/office/drawing/2014/main" xmlns="" id="{99C333BA-04B5-4DA1-844E-7ECBBC01A258}"/>
                </a:ext>
              </a:extLst>
            </p:cNvPr>
            <p:cNvSpPr/>
            <p:nvPr/>
          </p:nvSpPr>
          <p:spPr bwMode="auto">
            <a:xfrm>
              <a:off x="4809532" y="2423078"/>
              <a:ext cx="6883" cy="8030"/>
            </a:xfrm>
            <a:custGeom>
              <a:avLst/>
              <a:gdLst>
                <a:gd name="T0" fmla="*/ 4 w 11"/>
                <a:gd name="T1" fmla="*/ 12 h 12"/>
                <a:gd name="T2" fmla="*/ 3 w 11"/>
                <a:gd name="T3" fmla="*/ 6 h 12"/>
                <a:gd name="T4" fmla="*/ 9 w 11"/>
                <a:gd name="T5" fmla="*/ 4 h 12"/>
                <a:gd name="T6" fmla="*/ 6 w 11"/>
                <a:gd name="T7" fmla="*/ 11 h 12"/>
                <a:gd name="T8" fmla="*/ 4 w 11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4" y="12"/>
                  </a:moveTo>
                  <a:cubicBezTo>
                    <a:pt x="1" y="12"/>
                    <a:pt x="0" y="7"/>
                    <a:pt x="3" y="6"/>
                  </a:cubicBezTo>
                  <a:cubicBezTo>
                    <a:pt x="6" y="4"/>
                    <a:pt x="7" y="0"/>
                    <a:pt x="9" y="4"/>
                  </a:cubicBezTo>
                  <a:cubicBezTo>
                    <a:pt x="11" y="7"/>
                    <a:pt x="6" y="11"/>
                    <a:pt x="6" y="11"/>
                  </a:cubicBezTo>
                  <a:cubicBezTo>
                    <a:pt x="6" y="12"/>
                    <a:pt x="5" y="12"/>
                    <a:pt x="4" y="12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8" name="ïSļíḋè">
              <a:extLst>
                <a:ext uri="{FF2B5EF4-FFF2-40B4-BE49-F238E27FC236}">
                  <a16:creationId xmlns:a16="http://schemas.microsoft.com/office/drawing/2014/main" xmlns="" id="{D8145D88-A828-4FB5-9817-F84AF35D42A9}"/>
                </a:ext>
              </a:extLst>
            </p:cNvPr>
            <p:cNvSpPr/>
            <p:nvPr/>
          </p:nvSpPr>
          <p:spPr bwMode="auto">
            <a:xfrm>
              <a:off x="4817561" y="2433402"/>
              <a:ext cx="9177" cy="8030"/>
            </a:xfrm>
            <a:custGeom>
              <a:avLst/>
              <a:gdLst>
                <a:gd name="T0" fmla="*/ 5 w 14"/>
                <a:gd name="T1" fmla="*/ 8 h 12"/>
                <a:gd name="T2" fmla="*/ 0 w 14"/>
                <a:gd name="T3" fmla="*/ 5 h 12"/>
                <a:gd name="T4" fmla="*/ 4 w 14"/>
                <a:gd name="T5" fmla="*/ 0 h 12"/>
                <a:gd name="T6" fmla="*/ 9 w 14"/>
                <a:gd name="T7" fmla="*/ 5 h 12"/>
                <a:gd name="T8" fmla="*/ 13 w 14"/>
                <a:gd name="T9" fmla="*/ 11 h 12"/>
                <a:gd name="T10" fmla="*/ 5 w 14"/>
                <a:gd name="T1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2">
                  <a:moveTo>
                    <a:pt x="5" y="8"/>
                  </a:moveTo>
                  <a:cubicBezTo>
                    <a:pt x="2" y="4"/>
                    <a:pt x="1" y="9"/>
                    <a:pt x="0" y="5"/>
                  </a:cubicBezTo>
                  <a:cubicBezTo>
                    <a:pt x="1" y="2"/>
                    <a:pt x="1" y="0"/>
                    <a:pt x="4" y="0"/>
                  </a:cubicBezTo>
                  <a:cubicBezTo>
                    <a:pt x="8" y="0"/>
                    <a:pt x="7" y="2"/>
                    <a:pt x="9" y="5"/>
                  </a:cubicBezTo>
                  <a:cubicBezTo>
                    <a:pt x="11" y="8"/>
                    <a:pt x="14" y="9"/>
                    <a:pt x="13" y="11"/>
                  </a:cubicBezTo>
                  <a:cubicBezTo>
                    <a:pt x="11" y="12"/>
                    <a:pt x="6" y="10"/>
                    <a:pt x="5" y="8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9" name="iSľïďe">
              <a:extLst>
                <a:ext uri="{FF2B5EF4-FFF2-40B4-BE49-F238E27FC236}">
                  <a16:creationId xmlns:a16="http://schemas.microsoft.com/office/drawing/2014/main" xmlns="" id="{92192428-D4F7-4C48-9700-CABB6B00570C}"/>
                </a:ext>
              </a:extLst>
            </p:cNvPr>
            <p:cNvSpPr/>
            <p:nvPr/>
          </p:nvSpPr>
          <p:spPr bwMode="auto">
            <a:xfrm>
              <a:off x="4787736" y="2404725"/>
              <a:ext cx="9177" cy="10324"/>
            </a:xfrm>
            <a:custGeom>
              <a:avLst/>
              <a:gdLst>
                <a:gd name="T0" fmla="*/ 9 w 14"/>
                <a:gd name="T1" fmla="*/ 12 h 15"/>
                <a:gd name="T2" fmla="*/ 13 w 14"/>
                <a:gd name="T3" fmla="*/ 5 h 15"/>
                <a:gd name="T4" fmla="*/ 7 w 14"/>
                <a:gd name="T5" fmla="*/ 2 h 15"/>
                <a:gd name="T6" fmla="*/ 3 w 14"/>
                <a:gd name="T7" fmla="*/ 11 h 15"/>
                <a:gd name="T8" fmla="*/ 9 w 14"/>
                <a:gd name="T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9" y="12"/>
                  </a:moveTo>
                  <a:cubicBezTo>
                    <a:pt x="12" y="12"/>
                    <a:pt x="14" y="8"/>
                    <a:pt x="13" y="5"/>
                  </a:cubicBezTo>
                  <a:cubicBezTo>
                    <a:pt x="12" y="3"/>
                    <a:pt x="10" y="0"/>
                    <a:pt x="7" y="2"/>
                  </a:cubicBezTo>
                  <a:cubicBezTo>
                    <a:pt x="4" y="4"/>
                    <a:pt x="0" y="7"/>
                    <a:pt x="3" y="11"/>
                  </a:cubicBezTo>
                  <a:cubicBezTo>
                    <a:pt x="6" y="15"/>
                    <a:pt x="8" y="12"/>
                    <a:pt x="9" y="12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0" name="iṣḷîḑê">
              <a:extLst>
                <a:ext uri="{FF2B5EF4-FFF2-40B4-BE49-F238E27FC236}">
                  <a16:creationId xmlns:a16="http://schemas.microsoft.com/office/drawing/2014/main" xmlns="" id="{7E893725-C1E6-4457-878F-1A8BB1D391E0}"/>
                </a:ext>
              </a:extLst>
            </p:cNvPr>
            <p:cNvSpPr/>
            <p:nvPr/>
          </p:nvSpPr>
          <p:spPr bwMode="auto">
            <a:xfrm>
              <a:off x="4885240" y="2197100"/>
              <a:ext cx="17207" cy="13765"/>
            </a:xfrm>
            <a:custGeom>
              <a:avLst/>
              <a:gdLst>
                <a:gd name="T0" fmla="*/ 17 w 27"/>
                <a:gd name="T1" fmla="*/ 18 h 21"/>
                <a:gd name="T2" fmla="*/ 3 w 27"/>
                <a:gd name="T3" fmla="*/ 9 h 21"/>
                <a:gd name="T4" fmla="*/ 6 w 27"/>
                <a:gd name="T5" fmla="*/ 1 h 21"/>
                <a:gd name="T6" fmla="*/ 22 w 27"/>
                <a:gd name="T7" fmla="*/ 10 h 21"/>
                <a:gd name="T8" fmla="*/ 24 w 27"/>
                <a:gd name="T9" fmla="*/ 18 h 21"/>
                <a:gd name="T10" fmla="*/ 17 w 27"/>
                <a:gd name="T11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1">
                  <a:moveTo>
                    <a:pt x="17" y="18"/>
                  </a:moveTo>
                  <a:cubicBezTo>
                    <a:pt x="13" y="14"/>
                    <a:pt x="6" y="12"/>
                    <a:pt x="3" y="9"/>
                  </a:cubicBezTo>
                  <a:cubicBezTo>
                    <a:pt x="0" y="6"/>
                    <a:pt x="2" y="1"/>
                    <a:pt x="6" y="1"/>
                  </a:cubicBezTo>
                  <a:cubicBezTo>
                    <a:pt x="10" y="0"/>
                    <a:pt x="17" y="5"/>
                    <a:pt x="22" y="10"/>
                  </a:cubicBezTo>
                  <a:cubicBezTo>
                    <a:pt x="27" y="16"/>
                    <a:pt x="27" y="16"/>
                    <a:pt x="24" y="18"/>
                  </a:cubicBezTo>
                  <a:cubicBezTo>
                    <a:pt x="21" y="21"/>
                    <a:pt x="18" y="19"/>
                    <a:pt x="17" y="18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1" name="í$ḻidè">
              <a:extLst>
                <a:ext uri="{FF2B5EF4-FFF2-40B4-BE49-F238E27FC236}">
                  <a16:creationId xmlns:a16="http://schemas.microsoft.com/office/drawing/2014/main" xmlns="" id="{43362F84-B5E6-4FAF-A6EF-AE45B3C754EB}"/>
                </a:ext>
              </a:extLst>
            </p:cNvPr>
            <p:cNvSpPr/>
            <p:nvPr/>
          </p:nvSpPr>
          <p:spPr bwMode="auto">
            <a:xfrm>
              <a:off x="4902446" y="2222336"/>
              <a:ext cx="12618" cy="19501"/>
            </a:xfrm>
            <a:custGeom>
              <a:avLst/>
              <a:gdLst>
                <a:gd name="T0" fmla="*/ 8 w 19"/>
                <a:gd name="T1" fmla="*/ 16 h 30"/>
                <a:gd name="T2" fmla="*/ 6 w 19"/>
                <a:gd name="T3" fmla="*/ 4 h 30"/>
                <a:gd name="T4" fmla="*/ 14 w 19"/>
                <a:gd name="T5" fmla="*/ 9 h 30"/>
                <a:gd name="T6" fmla="*/ 18 w 19"/>
                <a:gd name="T7" fmla="*/ 22 h 30"/>
                <a:gd name="T8" fmla="*/ 10 w 19"/>
                <a:gd name="T9" fmla="*/ 24 h 30"/>
                <a:gd name="T10" fmla="*/ 8 w 19"/>
                <a:gd name="T11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0">
                  <a:moveTo>
                    <a:pt x="8" y="16"/>
                  </a:moveTo>
                  <a:cubicBezTo>
                    <a:pt x="5" y="14"/>
                    <a:pt x="0" y="8"/>
                    <a:pt x="6" y="4"/>
                  </a:cubicBezTo>
                  <a:cubicBezTo>
                    <a:pt x="12" y="0"/>
                    <a:pt x="13" y="4"/>
                    <a:pt x="14" y="9"/>
                  </a:cubicBezTo>
                  <a:cubicBezTo>
                    <a:pt x="14" y="15"/>
                    <a:pt x="19" y="15"/>
                    <a:pt x="18" y="22"/>
                  </a:cubicBezTo>
                  <a:cubicBezTo>
                    <a:pt x="16" y="28"/>
                    <a:pt x="11" y="30"/>
                    <a:pt x="10" y="24"/>
                  </a:cubicBezTo>
                  <a:cubicBezTo>
                    <a:pt x="9" y="18"/>
                    <a:pt x="10" y="17"/>
                    <a:pt x="8" y="16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2" name="ís1iḑé">
              <a:extLst>
                <a:ext uri="{FF2B5EF4-FFF2-40B4-BE49-F238E27FC236}">
                  <a16:creationId xmlns:a16="http://schemas.microsoft.com/office/drawing/2014/main" xmlns="" id="{8BC5868A-4890-442E-92C0-A559229E15D6}"/>
                </a:ext>
              </a:extLst>
            </p:cNvPr>
            <p:cNvSpPr/>
            <p:nvPr/>
          </p:nvSpPr>
          <p:spPr bwMode="auto">
            <a:xfrm>
              <a:off x="4878357" y="2073214"/>
              <a:ext cx="10324" cy="11471"/>
            </a:xfrm>
            <a:custGeom>
              <a:avLst/>
              <a:gdLst>
                <a:gd name="T0" fmla="*/ 9 w 16"/>
                <a:gd name="T1" fmla="*/ 17 h 17"/>
                <a:gd name="T2" fmla="*/ 6 w 16"/>
                <a:gd name="T3" fmla="*/ 7 h 17"/>
                <a:gd name="T4" fmla="*/ 14 w 16"/>
                <a:gd name="T5" fmla="*/ 6 h 17"/>
                <a:gd name="T6" fmla="*/ 9 w 16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7">
                  <a:moveTo>
                    <a:pt x="9" y="17"/>
                  </a:moveTo>
                  <a:cubicBezTo>
                    <a:pt x="5" y="17"/>
                    <a:pt x="0" y="12"/>
                    <a:pt x="6" y="7"/>
                  </a:cubicBezTo>
                  <a:cubicBezTo>
                    <a:pt x="12" y="2"/>
                    <a:pt x="13" y="0"/>
                    <a:pt x="14" y="6"/>
                  </a:cubicBezTo>
                  <a:cubicBezTo>
                    <a:pt x="16" y="12"/>
                    <a:pt x="14" y="16"/>
                    <a:pt x="9" y="17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3" name="ïş1íďê">
              <a:extLst>
                <a:ext uri="{FF2B5EF4-FFF2-40B4-BE49-F238E27FC236}">
                  <a16:creationId xmlns:a16="http://schemas.microsoft.com/office/drawing/2014/main" xmlns="" id="{59D4CCEB-33EF-46E8-918B-8596C871F21A}"/>
                </a:ext>
              </a:extLst>
            </p:cNvPr>
            <p:cNvSpPr/>
            <p:nvPr/>
          </p:nvSpPr>
          <p:spPr bwMode="auto">
            <a:xfrm>
              <a:off x="4761354" y="2061743"/>
              <a:ext cx="17207" cy="14913"/>
            </a:xfrm>
            <a:custGeom>
              <a:avLst/>
              <a:gdLst>
                <a:gd name="T0" fmla="*/ 16 w 27"/>
                <a:gd name="T1" fmla="*/ 17 h 22"/>
                <a:gd name="T2" fmla="*/ 22 w 27"/>
                <a:gd name="T3" fmla="*/ 9 h 22"/>
                <a:gd name="T4" fmla="*/ 21 w 27"/>
                <a:gd name="T5" fmla="*/ 0 h 22"/>
                <a:gd name="T6" fmla="*/ 4 w 27"/>
                <a:gd name="T7" fmla="*/ 7 h 22"/>
                <a:gd name="T8" fmla="*/ 6 w 27"/>
                <a:gd name="T9" fmla="*/ 20 h 22"/>
                <a:gd name="T10" fmla="*/ 16 w 27"/>
                <a:gd name="T11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2">
                  <a:moveTo>
                    <a:pt x="16" y="17"/>
                  </a:moveTo>
                  <a:cubicBezTo>
                    <a:pt x="20" y="13"/>
                    <a:pt x="20" y="11"/>
                    <a:pt x="22" y="9"/>
                  </a:cubicBezTo>
                  <a:cubicBezTo>
                    <a:pt x="25" y="7"/>
                    <a:pt x="27" y="0"/>
                    <a:pt x="21" y="0"/>
                  </a:cubicBezTo>
                  <a:cubicBezTo>
                    <a:pt x="14" y="1"/>
                    <a:pt x="7" y="4"/>
                    <a:pt x="4" y="7"/>
                  </a:cubicBezTo>
                  <a:cubicBezTo>
                    <a:pt x="1" y="11"/>
                    <a:pt x="0" y="18"/>
                    <a:pt x="6" y="20"/>
                  </a:cubicBezTo>
                  <a:cubicBezTo>
                    <a:pt x="13" y="22"/>
                    <a:pt x="13" y="20"/>
                    <a:pt x="16" y="17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4" name="ïṥliďê">
              <a:extLst>
                <a:ext uri="{FF2B5EF4-FFF2-40B4-BE49-F238E27FC236}">
                  <a16:creationId xmlns:a16="http://schemas.microsoft.com/office/drawing/2014/main" xmlns="" id="{BEAE4A1A-BC22-4AC1-907E-F4B9269220F8}"/>
                </a:ext>
              </a:extLst>
            </p:cNvPr>
            <p:cNvSpPr/>
            <p:nvPr/>
          </p:nvSpPr>
          <p:spPr bwMode="auto">
            <a:xfrm>
              <a:off x="4800355" y="1992917"/>
              <a:ext cx="20648" cy="18354"/>
            </a:xfrm>
            <a:custGeom>
              <a:avLst/>
              <a:gdLst>
                <a:gd name="T0" fmla="*/ 9 w 32"/>
                <a:gd name="T1" fmla="*/ 27 h 28"/>
                <a:gd name="T2" fmla="*/ 3 w 32"/>
                <a:gd name="T3" fmla="*/ 17 h 28"/>
                <a:gd name="T4" fmla="*/ 17 w 32"/>
                <a:gd name="T5" fmla="*/ 6 h 28"/>
                <a:gd name="T6" fmla="*/ 25 w 32"/>
                <a:gd name="T7" fmla="*/ 21 h 28"/>
                <a:gd name="T8" fmla="*/ 9 w 32"/>
                <a:gd name="T9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8">
                  <a:moveTo>
                    <a:pt x="9" y="27"/>
                  </a:moveTo>
                  <a:cubicBezTo>
                    <a:pt x="4" y="27"/>
                    <a:pt x="0" y="24"/>
                    <a:pt x="3" y="17"/>
                  </a:cubicBezTo>
                  <a:cubicBezTo>
                    <a:pt x="6" y="10"/>
                    <a:pt x="10" y="0"/>
                    <a:pt x="17" y="6"/>
                  </a:cubicBezTo>
                  <a:cubicBezTo>
                    <a:pt x="23" y="12"/>
                    <a:pt x="32" y="15"/>
                    <a:pt x="25" y="21"/>
                  </a:cubicBezTo>
                  <a:cubicBezTo>
                    <a:pt x="17" y="28"/>
                    <a:pt x="12" y="27"/>
                    <a:pt x="9" y="27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5" name="îśľïḋe">
              <a:extLst>
                <a:ext uri="{FF2B5EF4-FFF2-40B4-BE49-F238E27FC236}">
                  <a16:creationId xmlns:a16="http://schemas.microsoft.com/office/drawing/2014/main" xmlns="" id="{86D640EC-3280-4A38-AFA3-4A69FF52BC8B}"/>
                </a:ext>
              </a:extLst>
            </p:cNvPr>
            <p:cNvSpPr/>
            <p:nvPr/>
          </p:nvSpPr>
          <p:spPr bwMode="auto">
            <a:xfrm>
              <a:off x="4510139" y="1874766"/>
              <a:ext cx="51620" cy="39001"/>
            </a:xfrm>
            <a:custGeom>
              <a:avLst/>
              <a:gdLst>
                <a:gd name="T0" fmla="*/ 64 w 79"/>
                <a:gd name="T1" fmla="*/ 39 h 61"/>
                <a:gd name="T2" fmla="*/ 75 w 79"/>
                <a:gd name="T3" fmla="*/ 24 h 61"/>
                <a:gd name="T4" fmla="*/ 61 w 79"/>
                <a:gd name="T5" fmla="*/ 5 h 61"/>
                <a:gd name="T6" fmla="*/ 37 w 79"/>
                <a:gd name="T7" fmla="*/ 16 h 61"/>
                <a:gd name="T8" fmla="*/ 16 w 79"/>
                <a:gd name="T9" fmla="*/ 36 h 61"/>
                <a:gd name="T10" fmla="*/ 2 w 79"/>
                <a:gd name="T11" fmla="*/ 43 h 61"/>
                <a:gd name="T12" fmla="*/ 18 w 79"/>
                <a:gd name="T13" fmla="*/ 54 h 61"/>
                <a:gd name="T14" fmla="*/ 35 w 79"/>
                <a:gd name="T15" fmla="*/ 49 h 61"/>
                <a:gd name="T16" fmla="*/ 57 w 79"/>
                <a:gd name="T17" fmla="*/ 43 h 61"/>
                <a:gd name="T18" fmla="*/ 61 w 79"/>
                <a:gd name="T19" fmla="*/ 52 h 61"/>
                <a:gd name="T20" fmla="*/ 64 w 79"/>
                <a:gd name="T21" fmla="*/ 3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" h="61">
                  <a:moveTo>
                    <a:pt x="64" y="39"/>
                  </a:moveTo>
                  <a:cubicBezTo>
                    <a:pt x="67" y="34"/>
                    <a:pt x="79" y="33"/>
                    <a:pt x="75" y="24"/>
                  </a:cubicBezTo>
                  <a:cubicBezTo>
                    <a:pt x="72" y="15"/>
                    <a:pt x="72" y="0"/>
                    <a:pt x="61" y="5"/>
                  </a:cubicBezTo>
                  <a:cubicBezTo>
                    <a:pt x="51" y="10"/>
                    <a:pt x="45" y="7"/>
                    <a:pt x="37" y="16"/>
                  </a:cubicBezTo>
                  <a:cubicBezTo>
                    <a:pt x="30" y="25"/>
                    <a:pt x="22" y="35"/>
                    <a:pt x="16" y="36"/>
                  </a:cubicBezTo>
                  <a:cubicBezTo>
                    <a:pt x="10" y="37"/>
                    <a:pt x="0" y="33"/>
                    <a:pt x="2" y="43"/>
                  </a:cubicBezTo>
                  <a:cubicBezTo>
                    <a:pt x="5" y="53"/>
                    <a:pt x="10" y="59"/>
                    <a:pt x="18" y="54"/>
                  </a:cubicBezTo>
                  <a:cubicBezTo>
                    <a:pt x="27" y="48"/>
                    <a:pt x="28" y="46"/>
                    <a:pt x="35" y="49"/>
                  </a:cubicBezTo>
                  <a:cubicBezTo>
                    <a:pt x="43" y="51"/>
                    <a:pt x="63" y="32"/>
                    <a:pt x="57" y="43"/>
                  </a:cubicBezTo>
                  <a:cubicBezTo>
                    <a:pt x="51" y="54"/>
                    <a:pt x="54" y="61"/>
                    <a:pt x="61" y="52"/>
                  </a:cubicBezTo>
                  <a:cubicBezTo>
                    <a:pt x="67" y="43"/>
                    <a:pt x="63" y="43"/>
                    <a:pt x="64" y="39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6" name="íSļîḓé">
              <a:extLst>
                <a:ext uri="{FF2B5EF4-FFF2-40B4-BE49-F238E27FC236}">
                  <a16:creationId xmlns:a16="http://schemas.microsoft.com/office/drawing/2014/main" xmlns="" id="{5EBD9646-5FDF-46D3-8119-2ABEC4EC8FE3}"/>
                </a:ext>
              </a:extLst>
            </p:cNvPr>
            <p:cNvSpPr/>
            <p:nvPr/>
          </p:nvSpPr>
          <p:spPr bwMode="auto">
            <a:xfrm>
              <a:off x="4549140" y="1883943"/>
              <a:ext cx="73414" cy="44737"/>
            </a:xfrm>
            <a:custGeom>
              <a:avLst/>
              <a:gdLst>
                <a:gd name="T0" fmla="*/ 7 w 112"/>
                <a:gd name="T1" fmla="*/ 41 h 69"/>
                <a:gd name="T2" fmla="*/ 17 w 112"/>
                <a:gd name="T3" fmla="*/ 30 h 69"/>
                <a:gd name="T4" fmla="*/ 29 w 112"/>
                <a:gd name="T5" fmla="*/ 19 h 69"/>
                <a:gd name="T6" fmla="*/ 49 w 112"/>
                <a:gd name="T7" fmla="*/ 32 h 69"/>
                <a:gd name="T8" fmla="*/ 63 w 112"/>
                <a:gd name="T9" fmla="*/ 41 h 69"/>
                <a:gd name="T10" fmla="*/ 82 w 112"/>
                <a:gd name="T11" fmla="*/ 37 h 69"/>
                <a:gd name="T12" fmla="*/ 73 w 112"/>
                <a:gd name="T13" fmla="*/ 22 h 69"/>
                <a:gd name="T14" fmla="*/ 86 w 112"/>
                <a:gd name="T15" fmla="*/ 10 h 69"/>
                <a:gd name="T16" fmla="*/ 94 w 112"/>
                <a:gd name="T17" fmla="*/ 27 h 69"/>
                <a:gd name="T18" fmla="*/ 110 w 112"/>
                <a:gd name="T19" fmla="*/ 35 h 69"/>
                <a:gd name="T20" fmla="*/ 102 w 112"/>
                <a:gd name="T21" fmla="*/ 58 h 69"/>
                <a:gd name="T22" fmla="*/ 77 w 112"/>
                <a:gd name="T23" fmla="*/ 57 h 69"/>
                <a:gd name="T24" fmla="*/ 49 w 112"/>
                <a:gd name="T25" fmla="*/ 67 h 69"/>
                <a:gd name="T26" fmla="*/ 37 w 112"/>
                <a:gd name="T27" fmla="*/ 59 h 69"/>
                <a:gd name="T28" fmla="*/ 33 w 112"/>
                <a:gd name="T29" fmla="*/ 50 h 69"/>
                <a:gd name="T30" fmla="*/ 11 w 112"/>
                <a:gd name="T31" fmla="*/ 54 h 69"/>
                <a:gd name="T32" fmla="*/ 7 w 112"/>
                <a:gd name="T33" fmla="*/ 4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2" h="69">
                  <a:moveTo>
                    <a:pt x="7" y="41"/>
                  </a:moveTo>
                  <a:cubicBezTo>
                    <a:pt x="12" y="39"/>
                    <a:pt x="15" y="37"/>
                    <a:pt x="17" y="30"/>
                  </a:cubicBezTo>
                  <a:cubicBezTo>
                    <a:pt x="19" y="23"/>
                    <a:pt x="22" y="20"/>
                    <a:pt x="29" y="19"/>
                  </a:cubicBezTo>
                  <a:cubicBezTo>
                    <a:pt x="36" y="19"/>
                    <a:pt x="42" y="29"/>
                    <a:pt x="49" y="32"/>
                  </a:cubicBezTo>
                  <a:cubicBezTo>
                    <a:pt x="54" y="35"/>
                    <a:pt x="61" y="40"/>
                    <a:pt x="63" y="41"/>
                  </a:cubicBezTo>
                  <a:cubicBezTo>
                    <a:pt x="66" y="42"/>
                    <a:pt x="82" y="42"/>
                    <a:pt x="82" y="37"/>
                  </a:cubicBezTo>
                  <a:cubicBezTo>
                    <a:pt x="81" y="32"/>
                    <a:pt x="70" y="29"/>
                    <a:pt x="73" y="22"/>
                  </a:cubicBezTo>
                  <a:cubicBezTo>
                    <a:pt x="75" y="16"/>
                    <a:pt x="83" y="0"/>
                    <a:pt x="86" y="10"/>
                  </a:cubicBezTo>
                  <a:cubicBezTo>
                    <a:pt x="90" y="21"/>
                    <a:pt x="86" y="26"/>
                    <a:pt x="94" y="27"/>
                  </a:cubicBezTo>
                  <a:cubicBezTo>
                    <a:pt x="102" y="29"/>
                    <a:pt x="112" y="24"/>
                    <a:pt x="110" y="35"/>
                  </a:cubicBezTo>
                  <a:cubicBezTo>
                    <a:pt x="109" y="45"/>
                    <a:pt x="110" y="58"/>
                    <a:pt x="102" y="58"/>
                  </a:cubicBezTo>
                  <a:cubicBezTo>
                    <a:pt x="93" y="58"/>
                    <a:pt x="86" y="54"/>
                    <a:pt x="77" y="57"/>
                  </a:cubicBezTo>
                  <a:cubicBezTo>
                    <a:pt x="67" y="61"/>
                    <a:pt x="56" y="69"/>
                    <a:pt x="49" y="67"/>
                  </a:cubicBezTo>
                  <a:cubicBezTo>
                    <a:pt x="42" y="64"/>
                    <a:pt x="34" y="62"/>
                    <a:pt x="37" y="59"/>
                  </a:cubicBezTo>
                  <a:cubicBezTo>
                    <a:pt x="40" y="56"/>
                    <a:pt x="39" y="46"/>
                    <a:pt x="33" y="50"/>
                  </a:cubicBezTo>
                  <a:cubicBezTo>
                    <a:pt x="26" y="55"/>
                    <a:pt x="21" y="54"/>
                    <a:pt x="11" y="54"/>
                  </a:cubicBezTo>
                  <a:cubicBezTo>
                    <a:pt x="0" y="54"/>
                    <a:pt x="1" y="42"/>
                    <a:pt x="7" y="41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7" name="ïṣ1ide">
              <a:extLst>
                <a:ext uri="{FF2B5EF4-FFF2-40B4-BE49-F238E27FC236}">
                  <a16:creationId xmlns:a16="http://schemas.microsoft.com/office/drawing/2014/main" xmlns="" id="{E1B4F0EB-30D5-4687-93C1-9232EDAF04BA}"/>
                </a:ext>
              </a:extLst>
            </p:cNvPr>
            <p:cNvSpPr/>
            <p:nvPr/>
          </p:nvSpPr>
          <p:spPr bwMode="auto">
            <a:xfrm>
              <a:off x="4681057" y="1903443"/>
              <a:ext cx="24089" cy="18354"/>
            </a:xfrm>
            <a:custGeom>
              <a:avLst/>
              <a:gdLst>
                <a:gd name="T0" fmla="*/ 10 w 37"/>
                <a:gd name="T1" fmla="*/ 26 h 29"/>
                <a:gd name="T2" fmla="*/ 28 w 37"/>
                <a:gd name="T3" fmla="*/ 29 h 29"/>
                <a:gd name="T4" fmla="*/ 29 w 37"/>
                <a:gd name="T5" fmla="*/ 16 h 29"/>
                <a:gd name="T6" fmla="*/ 13 w 37"/>
                <a:gd name="T7" fmla="*/ 5 h 29"/>
                <a:gd name="T8" fmla="*/ 2 w 37"/>
                <a:gd name="T9" fmla="*/ 17 h 29"/>
                <a:gd name="T10" fmla="*/ 10 w 37"/>
                <a:gd name="T11" fmla="*/ 2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29">
                  <a:moveTo>
                    <a:pt x="10" y="26"/>
                  </a:moveTo>
                  <a:cubicBezTo>
                    <a:pt x="19" y="25"/>
                    <a:pt x="25" y="28"/>
                    <a:pt x="28" y="29"/>
                  </a:cubicBezTo>
                  <a:cubicBezTo>
                    <a:pt x="32" y="29"/>
                    <a:pt x="37" y="21"/>
                    <a:pt x="29" y="16"/>
                  </a:cubicBezTo>
                  <a:cubicBezTo>
                    <a:pt x="22" y="11"/>
                    <a:pt x="15" y="0"/>
                    <a:pt x="13" y="5"/>
                  </a:cubicBezTo>
                  <a:cubicBezTo>
                    <a:pt x="10" y="11"/>
                    <a:pt x="5" y="15"/>
                    <a:pt x="2" y="17"/>
                  </a:cubicBezTo>
                  <a:cubicBezTo>
                    <a:pt x="0" y="20"/>
                    <a:pt x="5" y="27"/>
                    <a:pt x="10" y="26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8" name="íSľïdê">
              <a:extLst>
                <a:ext uri="{FF2B5EF4-FFF2-40B4-BE49-F238E27FC236}">
                  <a16:creationId xmlns:a16="http://schemas.microsoft.com/office/drawing/2014/main" xmlns="" id="{98AAA73B-F37C-442A-A344-A12A998B73AB}"/>
                </a:ext>
              </a:extLst>
            </p:cNvPr>
            <p:cNvSpPr/>
            <p:nvPr/>
          </p:nvSpPr>
          <p:spPr bwMode="auto">
            <a:xfrm>
              <a:off x="4624849" y="1887384"/>
              <a:ext cx="51620" cy="29825"/>
            </a:xfrm>
            <a:custGeom>
              <a:avLst/>
              <a:gdLst>
                <a:gd name="T0" fmla="*/ 74 w 79"/>
                <a:gd name="T1" fmla="*/ 37 h 46"/>
                <a:gd name="T2" fmla="*/ 77 w 79"/>
                <a:gd name="T3" fmla="*/ 20 h 46"/>
                <a:gd name="T4" fmla="*/ 68 w 79"/>
                <a:gd name="T5" fmla="*/ 8 h 46"/>
                <a:gd name="T6" fmla="*/ 50 w 79"/>
                <a:gd name="T7" fmla="*/ 7 h 46"/>
                <a:gd name="T8" fmla="*/ 34 w 79"/>
                <a:gd name="T9" fmla="*/ 22 h 46"/>
                <a:gd name="T10" fmla="*/ 23 w 79"/>
                <a:gd name="T11" fmla="*/ 22 h 46"/>
                <a:gd name="T12" fmla="*/ 14 w 79"/>
                <a:gd name="T13" fmla="*/ 5 h 46"/>
                <a:gd name="T14" fmla="*/ 3 w 79"/>
                <a:gd name="T15" fmla="*/ 13 h 46"/>
                <a:gd name="T16" fmla="*/ 18 w 79"/>
                <a:gd name="T17" fmla="*/ 34 h 46"/>
                <a:gd name="T18" fmla="*/ 35 w 79"/>
                <a:gd name="T19" fmla="*/ 40 h 46"/>
                <a:gd name="T20" fmla="*/ 54 w 79"/>
                <a:gd name="T21" fmla="*/ 43 h 46"/>
                <a:gd name="T22" fmla="*/ 68 w 79"/>
                <a:gd name="T23" fmla="*/ 46 h 46"/>
                <a:gd name="T24" fmla="*/ 74 w 79"/>
                <a:gd name="T25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46">
                  <a:moveTo>
                    <a:pt x="74" y="37"/>
                  </a:moveTo>
                  <a:cubicBezTo>
                    <a:pt x="73" y="30"/>
                    <a:pt x="75" y="24"/>
                    <a:pt x="77" y="20"/>
                  </a:cubicBezTo>
                  <a:cubicBezTo>
                    <a:pt x="79" y="17"/>
                    <a:pt x="79" y="7"/>
                    <a:pt x="68" y="8"/>
                  </a:cubicBezTo>
                  <a:cubicBezTo>
                    <a:pt x="57" y="8"/>
                    <a:pt x="56" y="0"/>
                    <a:pt x="50" y="7"/>
                  </a:cubicBezTo>
                  <a:cubicBezTo>
                    <a:pt x="43" y="13"/>
                    <a:pt x="45" y="18"/>
                    <a:pt x="34" y="22"/>
                  </a:cubicBezTo>
                  <a:cubicBezTo>
                    <a:pt x="23" y="26"/>
                    <a:pt x="25" y="28"/>
                    <a:pt x="23" y="22"/>
                  </a:cubicBezTo>
                  <a:cubicBezTo>
                    <a:pt x="21" y="15"/>
                    <a:pt x="19" y="9"/>
                    <a:pt x="14" y="5"/>
                  </a:cubicBezTo>
                  <a:cubicBezTo>
                    <a:pt x="8" y="2"/>
                    <a:pt x="0" y="4"/>
                    <a:pt x="3" y="13"/>
                  </a:cubicBezTo>
                  <a:cubicBezTo>
                    <a:pt x="6" y="22"/>
                    <a:pt x="17" y="29"/>
                    <a:pt x="18" y="34"/>
                  </a:cubicBezTo>
                  <a:cubicBezTo>
                    <a:pt x="19" y="39"/>
                    <a:pt x="25" y="41"/>
                    <a:pt x="35" y="40"/>
                  </a:cubicBezTo>
                  <a:cubicBezTo>
                    <a:pt x="44" y="40"/>
                    <a:pt x="52" y="40"/>
                    <a:pt x="54" y="43"/>
                  </a:cubicBezTo>
                  <a:cubicBezTo>
                    <a:pt x="56" y="46"/>
                    <a:pt x="63" y="46"/>
                    <a:pt x="68" y="46"/>
                  </a:cubicBezTo>
                  <a:cubicBezTo>
                    <a:pt x="74" y="46"/>
                    <a:pt x="74" y="41"/>
                    <a:pt x="74" y="37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9" name="ïşḷïḑe">
              <a:extLst>
                <a:ext uri="{FF2B5EF4-FFF2-40B4-BE49-F238E27FC236}">
                  <a16:creationId xmlns:a16="http://schemas.microsoft.com/office/drawing/2014/main" xmlns="" id="{5B6D3319-7AF4-4E05-B0FE-8D07A32BC7C0}"/>
                </a:ext>
              </a:extLst>
            </p:cNvPr>
            <p:cNvSpPr/>
            <p:nvPr/>
          </p:nvSpPr>
          <p:spPr bwMode="auto">
            <a:xfrm>
              <a:off x="4568641" y="1856413"/>
              <a:ext cx="41295" cy="28678"/>
            </a:xfrm>
            <a:custGeom>
              <a:avLst/>
              <a:gdLst>
                <a:gd name="T0" fmla="*/ 48 w 64"/>
                <a:gd name="T1" fmla="*/ 35 h 44"/>
                <a:gd name="T2" fmla="*/ 50 w 64"/>
                <a:gd name="T3" fmla="*/ 25 h 44"/>
                <a:gd name="T4" fmla="*/ 57 w 64"/>
                <a:gd name="T5" fmla="*/ 14 h 44"/>
                <a:gd name="T6" fmla="*/ 33 w 64"/>
                <a:gd name="T7" fmla="*/ 4 h 44"/>
                <a:gd name="T8" fmla="*/ 20 w 64"/>
                <a:gd name="T9" fmla="*/ 13 h 44"/>
                <a:gd name="T10" fmla="*/ 1 w 64"/>
                <a:gd name="T11" fmla="*/ 13 h 44"/>
                <a:gd name="T12" fmla="*/ 9 w 64"/>
                <a:gd name="T13" fmla="*/ 35 h 44"/>
                <a:gd name="T14" fmla="*/ 27 w 64"/>
                <a:gd name="T15" fmla="*/ 39 h 44"/>
                <a:gd name="T16" fmla="*/ 41 w 64"/>
                <a:gd name="T17" fmla="*/ 43 h 44"/>
                <a:gd name="T18" fmla="*/ 48 w 64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44">
                  <a:moveTo>
                    <a:pt x="48" y="35"/>
                  </a:moveTo>
                  <a:cubicBezTo>
                    <a:pt x="46" y="30"/>
                    <a:pt x="44" y="26"/>
                    <a:pt x="50" y="25"/>
                  </a:cubicBezTo>
                  <a:cubicBezTo>
                    <a:pt x="56" y="23"/>
                    <a:pt x="64" y="20"/>
                    <a:pt x="57" y="14"/>
                  </a:cubicBezTo>
                  <a:cubicBezTo>
                    <a:pt x="49" y="8"/>
                    <a:pt x="38" y="0"/>
                    <a:pt x="33" y="4"/>
                  </a:cubicBezTo>
                  <a:cubicBezTo>
                    <a:pt x="27" y="8"/>
                    <a:pt x="27" y="11"/>
                    <a:pt x="20" y="13"/>
                  </a:cubicBezTo>
                  <a:cubicBezTo>
                    <a:pt x="12" y="14"/>
                    <a:pt x="1" y="4"/>
                    <a:pt x="1" y="13"/>
                  </a:cubicBezTo>
                  <a:cubicBezTo>
                    <a:pt x="0" y="21"/>
                    <a:pt x="2" y="33"/>
                    <a:pt x="9" y="35"/>
                  </a:cubicBezTo>
                  <a:cubicBezTo>
                    <a:pt x="16" y="38"/>
                    <a:pt x="27" y="34"/>
                    <a:pt x="27" y="39"/>
                  </a:cubicBezTo>
                  <a:cubicBezTo>
                    <a:pt x="27" y="44"/>
                    <a:pt x="34" y="44"/>
                    <a:pt x="41" y="43"/>
                  </a:cubicBezTo>
                  <a:cubicBezTo>
                    <a:pt x="47" y="43"/>
                    <a:pt x="49" y="41"/>
                    <a:pt x="48" y="35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0" name="ísľiḍé">
              <a:extLst>
                <a:ext uri="{FF2B5EF4-FFF2-40B4-BE49-F238E27FC236}">
                  <a16:creationId xmlns:a16="http://schemas.microsoft.com/office/drawing/2014/main" xmlns="" id="{AC811E56-B559-407A-AD5F-909E3377CB07}"/>
                </a:ext>
              </a:extLst>
            </p:cNvPr>
            <p:cNvSpPr/>
            <p:nvPr/>
          </p:nvSpPr>
          <p:spPr bwMode="auto">
            <a:xfrm>
              <a:off x="4625996" y="1850677"/>
              <a:ext cx="42443" cy="30972"/>
            </a:xfrm>
            <a:custGeom>
              <a:avLst/>
              <a:gdLst>
                <a:gd name="T0" fmla="*/ 20 w 66"/>
                <a:gd name="T1" fmla="*/ 34 h 48"/>
                <a:gd name="T2" fmla="*/ 37 w 66"/>
                <a:gd name="T3" fmla="*/ 37 h 48"/>
                <a:gd name="T4" fmla="*/ 52 w 66"/>
                <a:gd name="T5" fmla="*/ 47 h 48"/>
                <a:gd name="T6" fmla="*/ 61 w 66"/>
                <a:gd name="T7" fmla="*/ 40 h 48"/>
                <a:gd name="T8" fmla="*/ 53 w 66"/>
                <a:gd name="T9" fmla="*/ 21 h 48"/>
                <a:gd name="T10" fmla="*/ 25 w 66"/>
                <a:gd name="T11" fmla="*/ 12 h 48"/>
                <a:gd name="T12" fmla="*/ 11 w 66"/>
                <a:gd name="T13" fmla="*/ 1 h 48"/>
                <a:gd name="T14" fmla="*/ 5 w 66"/>
                <a:gd name="T15" fmla="*/ 13 h 48"/>
                <a:gd name="T16" fmla="*/ 10 w 66"/>
                <a:gd name="T17" fmla="*/ 25 h 48"/>
                <a:gd name="T18" fmla="*/ 13 w 66"/>
                <a:gd name="T19" fmla="*/ 37 h 48"/>
                <a:gd name="T20" fmla="*/ 20 w 66"/>
                <a:gd name="T21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48">
                  <a:moveTo>
                    <a:pt x="20" y="34"/>
                  </a:moveTo>
                  <a:cubicBezTo>
                    <a:pt x="27" y="32"/>
                    <a:pt x="28" y="30"/>
                    <a:pt x="37" y="37"/>
                  </a:cubicBezTo>
                  <a:cubicBezTo>
                    <a:pt x="45" y="44"/>
                    <a:pt x="47" y="45"/>
                    <a:pt x="52" y="47"/>
                  </a:cubicBezTo>
                  <a:cubicBezTo>
                    <a:pt x="57" y="48"/>
                    <a:pt x="62" y="48"/>
                    <a:pt x="61" y="40"/>
                  </a:cubicBezTo>
                  <a:cubicBezTo>
                    <a:pt x="59" y="31"/>
                    <a:pt x="66" y="25"/>
                    <a:pt x="53" y="21"/>
                  </a:cubicBezTo>
                  <a:cubicBezTo>
                    <a:pt x="41" y="17"/>
                    <a:pt x="30" y="18"/>
                    <a:pt x="25" y="12"/>
                  </a:cubicBezTo>
                  <a:cubicBezTo>
                    <a:pt x="20" y="5"/>
                    <a:pt x="20" y="0"/>
                    <a:pt x="11" y="1"/>
                  </a:cubicBezTo>
                  <a:cubicBezTo>
                    <a:pt x="2" y="2"/>
                    <a:pt x="0" y="8"/>
                    <a:pt x="5" y="13"/>
                  </a:cubicBezTo>
                  <a:cubicBezTo>
                    <a:pt x="10" y="19"/>
                    <a:pt x="13" y="21"/>
                    <a:pt x="10" y="25"/>
                  </a:cubicBezTo>
                  <a:cubicBezTo>
                    <a:pt x="8" y="28"/>
                    <a:pt x="10" y="34"/>
                    <a:pt x="13" y="37"/>
                  </a:cubicBezTo>
                  <a:cubicBezTo>
                    <a:pt x="17" y="39"/>
                    <a:pt x="17" y="35"/>
                    <a:pt x="20" y="34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1" name="ïṡḷïďé">
              <a:extLst>
                <a:ext uri="{FF2B5EF4-FFF2-40B4-BE49-F238E27FC236}">
                  <a16:creationId xmlns:a16="http://schemas.microsoft.com/office/drawing/2014/main" xmlns="" id="{2B9E9D8A-030E-4B66-8E7B-5312AD7241D3}"/>
                </a:ext>
              </a:extLst>
            </p:cNvPr>
            <p:cNvSpPr/>
            <p:nvPr/>
          </p:nvSpPr>
          <p:spPr bwMode="auto">
            <a:xfrm>
              <a:off x="4663850" y="1861001"/>
              <a:ext cx="129622" cy="66532"/>
            </a:xfrm>
            <a:custGeom>
              <a:avLst/>
              <a:gdLst>
                <a:gd name="T0" fmla="*/ 96 w 201"/>
                <a:gd name="T1" fmla="*/ 62 h 102"/>
                <a:gd name="T2" fmla="*/ 111 w 201"/>
                <a:gd name="T3" fmla="*/ 72 h 102"/>
                <a:gd name="T4" fmla="*/ 128 w 201"/>
                <a:gd name="T5" fmla="*/ 76 h 102"/>
                <a:gd name="T6" fmla="*/ 144 w 201"/>
                <a:gd name="T7" fmla="*/ 77 h 102"/>
                <a:gd name="T8" fmla="*/ 172 w 201"/>
                <a:gd name="T9" fmla="*/ 69 h 102"/>
                <a:gd name="T10" fmla="*/ 193 w 201"/>
                <a:gd name="T11" fmla="*/ 81 h 102"/>
                <a:gd name="T12" fmla="*/ 179 w 201"/>
                <a:gd name="T13" fmla="*/ 98 h 102"/>
                <a:gd name="T14" fmla="*/ 155 w 201"/>
                <a:gd name="T15" fmla="*/ 96 h 102"/>
                <a:gd name="T16" fmla="*/ 135 w 201"/>
                <a:gd name="T17" fmla="*/ 97 h 102"/>
                <a:gd name="T18" fmla="*/ 108 w 201"/>
                <a:gd name="T19" fmla="*/ 93 h 102"/>
                <a:gd name="T20" fmla="*/ 97 w 201"/>
                <a:gd name="T21" fmla="*/ 92 h 102"/>
                <a:gd name="T22" fmla="*/ 83 w 201"/>
                <a:gd name="T23" fmla="*/ 93 h 102"/>
                <a:gd name="T24" fmla="*/ 75 w 201"/>
                <a:gd name="T25" fmla="*/ 79 h 102"/>
                <a:gd name="T26" fmla="*/ 60 w 201"/>
                <a:gd name="T27" fmla="*/ 61 h 102"/>
                <a:gd name="T28" fmla="*/ 41 w 201"/>
                <a:gd name="T29" fmla="*/ 59 h 102"/>
                <a:gd name="T30" fmla="*/ 33 w 201"/>
                <a:gd name="T31" fmla="*/ 43 h 102"/>
                <a:gd name="T32" fmla="*/ 28 w 201"/>
                <a:gd name="T33" fmla="*/ 32 h 102"/>
                <a:gd name="T34" fmla="*/ 11 w 201"/>
                <a:gd name="T35" fmla="*/ 26 h 102"/>
                <a:gd name="T36" fmla="*/ 11 w 201"/>
                <a:gd name="T37" fmla="*/ 4 h 102"/>
                <a:gd name="T38" fmla="*/ 34 w 201"/>
                <a:gd name="T39" fmla="*/ 14 h 102"/>
                <a:gd name="T40" fmla="*/ 42 w 201"/>
                <a:gd name="T41" fmla="*/ 23 h 102"/>
                <a:gd name="T42" fmla="*/ 56 w 201"/>
                <a:gd name="T43" fmla="*/ 35 h 102"/>
                <a:gd name="T44" fmla="*/ 59 w 201"/>
                <a:gd name="T45" fmla="*/ 45 h 102"/>
                <a:gd name="T46" fmla="*/ 70 w 201"/>
                <a:gd name="T47" fmla="*/ 50 h 102"/>
                <a:gd name="T48" fmla="*/ 80 w 201"/>
                <a:gd name="T49" fmla="*/ 50 h 102"/>
                <a:gd name="T50" fmla="*/ 96 w 201"/>
                <a:gd name="T51" fmla="*/ 6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102">
                  <a:moveTo>
                    <a:pt x="96" y="62"/>
                  </a:moveTo>
                  <a:cubicBezTo>
                    <a:pt x="97" y="66"/>
                    <a:pt x="101" y="73"/>
                    <a:pt x="111" y="72"/>
                  </a:cubicBezTo>
                  <a:cubicBezTo>
                    <a:pt x="120" y="70"/>
                    <a:pt x="126" y="71"/>
                    <a:pt x="128" y="76"/>
                  </a:cubicBezTo>
                  <a:cubicBezTo>
                    <a:pt x="130" y="81"/>
                    <a:pt x="135" y="83"/>
                    <a:pt x="144" y="77"/>
                  </a:cubicBezTo>
                  <a:cubicBezTo>
                    <a:pt x="153" y="70"/>
                    <a:pt x="163" y="67"/>
                    <a:pt x="172" y="69"/>
                  </a:cubicBezTo>
                  <a:cubicBezTo>
                    <a:pt x="180" y="71"/>
                    <a:pt x="201" y="73"/>
                    <a:pt x="193" y="81"/>
                  </a:cubicBezTo>
                  <a:cubicBezTo>
                    <a:pt x="185" y="89"/>
                    <a:pt x="189" y="95"/>
                    <a:pt x="179" y="98"/>
                  </a:cubicBezTo>
                  <a:cubicBezTo>
                    <a:pt x="170" y="102"/>
                    <a:pt x="157" y="94"/>
                    <a:pt x="155" y="96"/>
                  </a:cubicBezTo>
                  <a:cubicBezTo>
                    <a:pt x="152" y="98"/>
                    <a:pt x="143" y="97"/>
                    <a:pt x="135" y="97"/>
                  </a:cubicBezTo>
                  <a:cubicBezTo>
                    <a:pt x="126" y="97"/>
                    <a:pt x="107" y="98"/>
                    <a:pt x="108" y="93"/>
                  </a:cubicBezTo>
                  <a:cubicBezTo>
                    <a:pt x="108" y="88"/>
                    <a:pt x="100" y="88"/>
                    <a:pt x="97" y="92"/>
                  </a:cubicBezTo>
                  <a:cubicBezTo>
                    <a:pt x="95" y="94"/>
                    <a:pt x="90" y="94"/>
                    <a:pt x="83" y="93"/>
                  </a:cubicBezTo>
                  <a:cubicBezTo>
                    <a:pt x="77" y="92"/>
                    <a:pt x="77" y="89"/>
                    <a:pt x="75" y="79"/>
                  </a:cubicBezTo>
                  <a:cubicBezTo>
                    <a:pt x="72" y="69"/>
                    <a:pt x="69" y="60"/>
                    <a:pt x="60" y="61"/>
                  </a:cubicBezTo>
                  <a:cubicBezTo>
                    <a:pt x="52" y="62"/>
                    <a:pt x="47" y="64"/>
                    <a:pt x="41" y="59"/>
                  </a:cubicBezTo>
                  <a:cubicBezTo>
                    <a:pt x="35" y="54"/>
                    <a:pt x="31" y="46"/>
                    <a:pt x="33" y="43"/>
                  </a:cubicBezTo>
                  <a:cubicBezTo>
                    <a:pt x="35" y="40"/>
                    <a:pt x="41" y="31"/>
                    <a:pt x="28" y="32"/>
                  </a:cubicBezTo>
                  <a:cubicBezTo>
                    <a:pt x="15" y="33"/>
                    <a:pt x="13" y="34"/>
                    <a:pt x="11" y="26"/>
                  </a:cubicBezTo>
                  <a:cubicBezTo>
                    <a:pt x="10" y="17"/>
                    <a:pt x="0" y="0"/>
                    <a:pt x="11" y="4"/>
                  </a:cubicBezTo>
                  <a:cubicBezTo>
                    <a:pt x="23" y="9"/>
                    <a:pt x="25" y="13"/>
                    <a:pt x="34" y="14"/>
                  </a:cubicBezTo>
                  <a:cubicBezTo>
                    <a:pt x="43" y="16"/>
                    <a:pt x="43" y="16"/>
                    <a:pt x="42" y="23"/>
                  </a:cubicBezTo>
                  <a:cubicBezTo>
                    <a:pt x="41" y="31"/>
                    <a:pt x="64" y="28"/>
                    <a:pt x="56" y="35"/>
                  </a:cubicBezTo>
                  <a:cubicBezTo>
                    <a:pt x="48" y="43"/>
                    <a:pt x="51" y="45"/>
                    <a:pt x="59" y="45"/>
                  </a:cubicBezTo>
                  <a:cubicBezTo>
                    <a:pt x="67" y="46"/>
                    <a:pt x="70" y="47"/>
                    <a:pt x="70" y="50"/>
                  </a:cubicBezTo>
                  <a:cubicBezTo>
                    <a:pt x="70" y="54"/>
                    <a:pt x="75" y="51"/>
                    <a:pt x="80" y="50"/>
                  </a:cubicBezTo>
                  <a:cubicBezTo>
                    <a:pt x="85" y="48"/>
                    <a:pt x="92" y="50"/>
                    <a:pt x="96" y="62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2" name="i$lîḍe">
              <a:extLst>
                <a:ext uri="{FF2B5EF4-FFF2-40B4-BE49-F238E27FC236}">
                  <a16:creationId xmlns:a16="http://schemas.microsoft.com/office/drawing/2014/main" xmlns="" id="{C8B6E8C2-BE18-4CB5-A26D-B3AB7B802DD6}"/>
                </a:ext>
              </a:extLst>
            </p:cNvPr>
            <p:cNvSpPr/>
            <p:nvPr/>
          </p:nvSpPr>
          <p:spPr bwMode="auto">
            <a:xfrm>
              <a:off x="4691380" y="1826588"/>
              <a:ext cx="50472" cy="50472"/>
            </a:xfrm>
            <a:custGeom>
              <a:avLst/>
              <a:gdLst>
                <a:gd name="T0" fmla="*/ 38 w 78"/>
                <a:gd name="T1" fmla="*/ 78 h 79"/>
                <a:gd name="T2" fmla="*/ 60 w 78"/>
                <a:gd name="T3" fmla="*/ 72 h 79"/>
                <a:gd name="T4" fmla="*/ 74 w 78"/>
                <a:gd name="T5" fmla="*/ 55 h 79"/>
                <a:gd name="T6" fmla="*/ 62 w 78"/>
                <a:gd name="T7" fmla="*/ 40 h 79"/>
                <a:gd name="T8" fmla="*/ 54 w 78"/>
                <a:gd name="T9" fmla="*/ 26 h 79"/>
                <a:gd name="T10" fmla="*/ 33 w 78"/>
                <a:gd name="T11" fmla="*/ 10 h 79"/>
                <a:gd name="T12" fmla="*/ 18 w 78"/>
                <a:gd name="T13" fmla="*/ 7 h 79"/>
                <a:gd name="T14" fmla="*/ 13 w 78"/>
                <a:gd name="T15" fmla="*/ 24 h 79"/>
                <a:gd name="T16" fmla="*/ 8 w 78"/>
                <a:gd name="T17" fmla="*/ 35 h 79"/>
                <a:gd name="T18" fmla="*/ 9 w 78"/>
                <a:gd name="T19" fmla="*/ 49 h 79"/>
                <a:gd name="T20" fmla="*/ 26 w 78"/>
                <a:gd name="T21" fmla="*/ 55 h 79"/>
                <a:gd name="T22" fmla="*/ 18 w 78"/>
                <a:gd name="T23" fmla="*/ 68 h 79"/>
                <a:gd name="T24" fmla="*/ 38 w 78"/>
                <a:gd name="T25" fmla="*/ 7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79">
                  <a:moveTo>
                    <a:pt x="38" y="78"/>
                  </a:moveTo>
                  <a:cubicBezTo>
                    <a:pt x="49" y="78"/>
                    <a:pt x="53" y="74"/>
                    <a:pt x="60" y="72"/>
                  </a:cubicBezTo>
                  <a:cubicBezTo>
                    <a:pt x="66" y="69"/>
                    <a:pt x="78" y="61"/>
                    <a:pt x="74" y="55"/>
                  </a:cubicBezTo>
                  <a:cubicBezTo>
                    <a:pt x="70" y="49"/>
                    <a:pt x="60" y="47"/>
                    <a:pt x="62" y="40"/>
                  </a:cubicBezTo>
                  <a:cubicBezTo>
                    <a:pt x="64" y="32"/>
                    <a:pt x="65" y="29"/>
                    <a:pt x="54" y="26"/>
                  </a:cubicBezTo>
                  <a:cubicBezTo>
                    <a:pt x="44" y="23"/>
                    <a:pt x="39" y="18"/>
                    <a:pt x="33" y="10"/>
                  </a:cubicBezTo>
                  <a:cubicBezTo>
                    <a:pt x="27" y="1"/>
                    <a:pt x="23" y="0"/>
                    <a:pt x="18" y="7"/>
                  </a:cubicBezTo>
                  <a:cubicBezTo>
                    <a:pt x="14" y="14"/>
                    <a:pt x="13" y="19"/>
                    <a:pt x="13" y="24"/>
                  </a:cubicBezTo>
                  <a:cubicBezTo>
                    <a:pt x="13" y="28"/>
                    <a:pt x="11" y="28"/>
                    <a:pt x="8" y="35"/>
                  </a:cubicBezTo>
                  <a:cubicBezTo>
                    <a:pt x="6" y="42"/>
                    <a:pt x="0" y="48"/>
                    <a:pt x="9" y="49"/>
                  </a:cubicBezTo>
                  <a:cubicBezTo>
                    <a:pt x="18" y="49"/>
                    <a:pt x="26" y="53"/>
                    <a:pt x="26" y="55"/>
                  </a:cubicBezTo>
                  <a:cubicBezTo>
                    <a:pt x="26" y="56"/>
                    <a:pt x="14" y="63"/>
                    <a:pt x="18" y="68"/>
                  </a:cubicBezTo>
                  <a:cubicBezTo>
                    <a:pt x="23" y="74"/>
                    <a:pt x="27" y="79"/>
                    <a:pt x="38" y="78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3" name="ïšļiďê">
              <a:extLst>
                <a:ext uri="{FF2B5EF4-FFF2-40B4-BE49-F238E27FC236}">
                  <a16:creationId xmlns:a16="http://schemas.microsoft.com/office/drawing/2014/main" xmlns="" id="{F2522118-6735-449C-8719-EA5D02110372}"/>
                </a:ext>
              </a:extLst>
            </p:cNvPr>
            <p:cNvSpPr/>
            <p:nvPr/>
          </p:nvSpPr>
          <p:spPr bwMode="auto">
            <a:xfrm>
              <a:off x="4717764" y="1802499"/>
              <a:ext cx="181241" cy="104386"/>
            </a:xfrm>
            <a:custGeom>
              <a:avLst/>
              <a:gdLst>
                <a:gd name="T0" fmla="*/ 65 w 280"/>
                <a:gd name="T1" fmla="*/ 148 h 160"/>
                <a:gd name="T2" fmla="*/ 92 w 280"/>
                <a:gd name="T3" fmla="*/ 145 h 160"/>
                <a:gd name="T4" fmla="*/ 106 w 280"/>
                <a:gd name="T5" fmla="*/ 151 h 160"/>
                <a:gd name="T6" fmla="*/ 125 w 280"/>
                <a:gd name="T7" fmla="*/ 144 h 160"/>
                <a:gd name="T8" fmla="*/ 120 w 280"/>
                <a:gd name="T9" fmla="*/ 133 h 160"/>
                <a:gd name="T10" fmla="*/ 122 w 280"/>
                <a:gd name="T11" fmla="*/ 124 h 160"/>
                <a:gd name="T12" fmla="*/ 133 w 280"/>
                <a:gd name="T13" fmla="*/ 113 h 160"/>
                <a:gd name="T14" fmla="*/ 153 w 280"/>
                <a:gd name="T15" fmla="*/ 104 h 160"/>
                <a:gd name="T16" fmla="*/ 158 w 280"/>
                <a:gd name="T17" fmla="*/ 85 h 160"/>
                <a:gd name="T18" fmla="*/ 194 w 280"/>
                <a:gd name="T19" fmla="*/ 70 h 160"/>
                <a:gd name="T20" fmla="*/ 217 w 280"/>
                <a:gd name="T21" fmla="*/ 56 h 160"/>
                <a:gd name="T22" fmla="*/ 232 w 280"/>
                <a:gd name="T23" fmla="*/ 36 h 160"/>
                <a:gd name="T24" fmla="*/ 260 w 280"/>
                <a:gd name="T25" fmla="*/ 29 h 160"/>
                <a:gd name="T26" fmla="*/ 280 w 280"/>
                <a:gd name="T27" fmla="*/ 21 h 160"/>
                <a:gd name="T28" fmla="*/ 260 w 280"/>
                <a:gd name="T29" fmla="*/ 7 h 160"/>
                <a:gd name="T30" fmla="*/ 189 w 280"/>
                <a:gd name="T31" fmla="*/ 1 h 160"/>
                <a:gd name="T32" fmla="*/ 117 w 280"/>
                <a:gd name="T33" fmla="*/ 10 h 160"/>
                <a:gd name="T34" fmla="*/ 72 w 280"/>
                <a:gd name="T35" fmla="*/ 20 h 160"/>
                <a:gd name="T36" fmla="*/ 40 w 280"/>
                <a:gd name="T37" fmla="*/ 23 h 160"/>
                <a:gd name="T38" fmla="*/ 0 w 280"/>
                <a:gd name="T39" fmla="*/ 32 h 160"/>
                <a:gd name="T40" fmla="*/ 16 w 280"/>
                <a:gd name="T41" fmla="*/ 50 h 160"/>
                <a:gd name="T42" fmla="*/ 60 w 280"/>
                <a:gd name="T43" fmla="*/ 59 h 160"/>
                <a:gd name="T44" fmla="*/ 56 w 280"/>
                <a:gd name="T45" fmla="*/ 69 h 160"/>
                <a:gd name="T46" fmla="*/ 36 w 280"/>
                <a:gd name="T47" fmla="*/ 81 h 160"/>
                <a:gd name="T48" fmla="*/ 51 w 280"/>
                <a:gd name="T49" fmla="*/ 100 h 160"/>
                <a:gd name="T50" fmla="*/ 28 w 280"/>
                <a:gd name="T51" fmla="*/ 116 h 160"/>
                <a:gd name="T52" fmla="*/ 34 w 280"/>
                <a:gd name="T53" fmla="*/ 136 h 160"/>
                <a:gd name="T54" fmla="*/ 26 w 280"/>
                <a:gd name="T55" fmla="*/ 149 h 160"/>
                <a:gd name="T56" fmla="*/ 56 w 280"/>
                <a:gd name="T57" fmla="*/ 146 h 160"/>
                <a:gd name="T58" fmla="*/ 65 w 280"/>
                <a:gd name="T59" fmla="*/ 148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0" h="160">
                  <a:moveTo>
                    <a:pt x="65" y="148"/>
                  </a:moveTo>
                  <a:cubicBezTo>
                    <a:pt x="65" y="160"/>
                    <a:pt x="88" y="141"/>
                    <a:pt x="92" y="145"/>
                  </a:cubicBezTo>
                  <a:cubicBezTo>
                    <a:pt x="97" y="148"/>
                    <a:pt x="96" y="155"/>
                    <a:pt x="106" y="151"/>
                  </a:cubicBezTo>
                  <a:cubicBezTo>
                    <a:pt x="116" y="147"/>
                    <a:pt x="122" y="149"/>
                    <a:pt x="125" y="144"/>
                  </a:cubicBezTo>
                  <a:cubicBezTo>
                    <a:pt x="129" y="140"/>
                    <a:pt x="125" y="138"/>
                    <a:pt x="120" y="133"/>
                  </a:cubicBezTo>
                  <a:cubicBezTo>
                    <a:pt x="115" y="129"/>
                    <a:pt x="115" y="123"/>
                    <a:pt x="122" y="124"/>
                  </a:cubicBezTo>
                  <a:cubicBezTo>
                    <a:pt x="128" y="124"/>
                    <a:pt x="125" y="112"/>
                    <a:pt x="133" y="113"/>
                  </a:cubicBezTo>
                  <a:cubicBezTo>
                    <a:pt x="142" y="113"/>
                    <a:pt x="153" y="109"/>
                    <a:pt x="153" y="104"/>
                  </a:cubicBezTo>
                  <a:cubicBezTo>
                    <a:pt x="154" y="98"/>
                    <a:pt x="145" y="88"/>
                    <a:pt x="158" y="85"/>
                  </a:cubicBezTo>
                  <a:cubicBezTo>
                    <a:pt x="172" y="82"/>
                    <a:pt x="186" y="79"/>
                    <a:pt x="194" y="70"/>
                  </a:cubicBezTo>
                  <a:cubicBezTo>
                    <a:pt x="201" y="61"/>
                    <a:pt x="203" y="58"/>
                    <a:pt x="217" y="56"/>
                  </a:cubicBezTo>
                  <a:cubicBezTo>
                    <a:pt x="230" y="55"/>
                    <a:pt x="224" y="43"/>
                    <a:pt x="232" y="36"/>
                  </a:cubicBezTo>
                  <a:cubicBezTo>
                    <a:pt x="240" y="28"/>
                    <a:pt x="250" y="28"/>
                    <a:pt x="260" y="29"/>
                  </a:cubicBezTo>
                  <a:cubicBezTo>
                    <a:pt x="270" y="30"/>
                    <a:pt x="280" y="28"/>
                    <a:pt x="280" y="21"/>
                  </a:cubicBezTo>
                  <a:cubicBezTo>
                    <a:pt x="280" y="14"/>
                    <a:pt x="280" y="7"/>
                    <a:pt x="260" y="7"/>
                  </a:cubicBezTo>
                  <a:cubicBezTo>
                    <a:pt x="240" y="7"/>
                    <a:pt x="210" y="0"/>
                    <a:pt x="189" y="1"/>
                  </a:cubicBezTo>
                  <a:cubicBezTo>
                    <a:pt x="168" y="2"/>
                    <a:pt x="136" y="7"/>
                    <a:pt x="117" y="10"/>
                  </a:cubicBezTo>
                  <a:cubicBezTo>
                    <a:pt x="98" y="13"/>
                    <a:pt x="83" y="13"/>
                    <a:pt x="72" y="20"/>
                  </a:cubicBezTo>
                  <a:cubicBezTo>
                    <a:pt x="60" y="27"/>
                    <a:pt x="61" y="22"/>
                    <a:pt x="40" y="23"/>
                  </a:cubicBezTo>
                  <a:cubicBezTo>
                    <a:pt x="19" y="24"/>
                    <a:pt x="1" y="23"/>
                    <a:pt x="0" y="32"/>
                  </a:cubicBezTo>
                  <a:cubicBezTo>
                    <a:pt x="0" y="41"/>
                    <a:pt x="4" y="46"/>
                    <a:pt x="16" y="50"/>
                  </a:cubicBezTo>
                  <a:cubicBezTo>
                    <a:pt x="28" y="53"/>
                    <a:pt x="54" y="60"/>
                    <a:pt x="60" y="59"/>
                  </a:cubicBezTo>
                  <a:cubicBezTo>
                    <a:pt x="67" y="58"/>
                    <a:pt x="70" y="71"/>
                    <a:pt x="56" y="69"/>
                  </a:cubicBezTo>
                  <a:cubicBezTo>
                    <a:pt x="41" y="67"/>
                    <a:pt x="29" y="74"/>
                    <a:pt x="36" y="81"/>
                  </a:cubicBezTo>
                  <a:cubicBezTo>
                    <a:pt x="44" y="87"/>
                    <a:pt x="63" y="98"/>
                    <a:pt x="51" y="100"/>
                  </a:cubicBezTo>
                  <a:cubicBezTo>
                    <a:pt x="39" y="103"/>
                    <a:pt x="31" y="109"/>
                    <a:pt x="28" y="116"/>
                  </a:cubicBezTo>
                  <a:cubicBezTo>
                    <a:pt x="25" y="122"/>
                    <a:pt x="43" y="133"/>
                    <a:pt x="34" y="136"/>
                  </a:cubicBezTo>
                  <a:cubicBezTo>
                    <a:pt x="25" y="139"/>
                    <a:pt x="10" y="149"/>
                    <a:pt x="26" y="149"/>
                  </a:cubicBezTo>
                  <a:cubicBezTo>
                    <a:pt x="43" y="149"/>
                    <a:pt x="54" y="151"/>
                    <a:pt x="56" y="146"/>
                  </a:cubicBezTo>
                  <a:cubicBezTo>
                    <a:pt x="57" y="141"/>
                    <a:pt x="65" y="145"/>
                    <a:pt x="65" y="148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4" name="íṧlîdè">
              <a:extLst>
                <a:ext uri="{FF2B5EF4-FFF2-40B4-BE49-F238E27FC236}">
                  <a16:creationId xmlns:a16="http://schemas.microsoft.com/office/drawing/2014/main" xmlns="" id="{A677C578-DD3A-426D-8C11-1CF1C59E6B82}"/>
                </a:ext>
              </a:extLst>
            </p:cNvPr>
            <p:cNvSpPr/>
            <p:nvPr/>
          </p:nvSpPr>
          <p:spPr bwMode="auto">
            <a:xfrm>
              <a:off x="4208453" y="2047977"/>
              <a:ext cx="21795" cy="13765"/>
            </a:xfrm>
            <a:custGeom>
              <a:avLst/>
              <a:gdLst>
                <a:gd name="T0" fmla="*/ 16 w 35"/>
                <a:gd name="T1" fmla="*/ 14 h 21"/>
                <a:gd name="T2" fmla="*/ 30 w 35"/>
                <a:gd name="T3" fmla="*/ 16 h 21"/>
                <a:gd name="T4" fmla="*/ 22 w 35"/>
                <a:gd name="T5" fmla="*/ 3 h 21"/>
                <a:gd name="T6" fmla="*/ 1 w 35"/>
                <a:gd name="T7" fmla="*/ 6 h 21"/>
                <a:gd name="T8" fmla="*/ 16 w 35"/>
                <a:gd name="T9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1">
                  <a:moveTo>
                    <a:pt x="16" y="14"/>
                  </a:moveTo>
                  <a:cubicBezTo>
                    <a:pt x="22" y="19"/>
                    <a:pt x="27" y="21"/>
                    <a:pt x="30" y="16"/>
                  </a:cubicBezTo>
                  <a:cubicBezTo>
                    <a:pt x="34" y="11"/>
                    <a:pt x="35" y="5"/>
                    <a:pt x="22" y="3"/>
                  </a:cubicBezTo>
                  <a:cubicBezTo>
                    <a:pt x="8" y="0"/>
                    <a:pt x="0" y="2"/>
                    <a:pt x="1" y="6"/>
                  </a:cubicBezTo>
                  <a:cubicBezTo>
                    <a:pt x="2" y="10"/>
                    <a:pt x="13" y="12"/>
                    <a:pt x="16" y="14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5" name="íṥľídé">
              <a:extLst>
                <a:ext uri="{FF2B5EF4-FFF2-40B4-BE49-F238E27FC236}">
                  <a16:creationId xmlns:a16="http://schemas.microsoft.com/office/drawing/2014/main" xmlns="" id="{4F010A28-5BCE-4E92-BCF7-D24144DEFF69}"/>
                </a:ext>
              </a:extLst>
            </p:cNvPr>
            <p:cNvSpPr/>
            <p:nvPr/>
          </p:nvSpPr>
          <p:spPr bwMode="auto">
            <a:xfrm>
              <a:off x="4234836" y="2088126"/>
              <a:ext cx="12618" cy="10324"/>
            </a:xfrm>
            <a:custGeom>
              <a:avLst/>
              <a:gdLst>
                <a:gd name="T0" fmla="*/ 1 w 19"/>
                <a:gd name="T1" fmla="*/ 7 h 17"/>
                <a:gd name="T2" fmla="*/ 8 w 19"/>
                <a:gd name="T3" fmla="*/ 17 h 17"/>
                <a:gd name="T4" fmla="*/ 19 w 19"/>
                <a:gd name="T5" fmla="*/ 10 h 17"/>
                <a:gd name="T6" fmla="*/ 1 w 19"/>
                <a:gd name="T7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7">
                  <a:moveTo>
                    <a:pt x="1" y="7"/>
                  </a:moveTo>
                  <a:cubicBezTo>
                    <a:pt x="0" y="9"/>
                    <a:pt x="4" y="16"/>
                    <a:pt x="8" y="17"/>
                  </a:cubicBezTo>
                  <a:cubicBezTo>
                    <a:pt x="11" y="17"/>
                    <a:pt x="18" y="14"/>
                    <a:pt x="19" y="10"/>
                  </a:cubicBezTo>
                  <a:cubicBezTo>
                    <a:pt x="19" y="6"/>
                    <a:pt x="5" y="0"/>
                    <a:pt x="1" y="7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6" name="išlídé">
              <a:extLst>
                <a:ext uri="{FF2B5EF4-FFF2-40B4-BE49-F238E27FC236}">
                  <a16:creationId xmlns:a16="http://schemas.microsoft.com/office/drawing/2014/main" xmlns="" id="{0CC2446D-0CAB-485E-99CE-4359F95F5928}"/>
                </a:ext>
              </a:extLst>
            </p:cNvPr>
            <p:cNvSpPr/>
            <p:nvPr/>
          </p:nvSpPr>
          <p:spPr bwMode="auto">
            <a:xfrm>
              <a:off x="4311692" y="2115656"/>
              <a:ext cx="20648" cy="16059"/>
            </a:xfrm>
            <a:custGeom>
              <a:avLst/>
              <a:gdLst>
                <a:gd name="T0" fmla="*/ 15 w 31"/>
                <a:gd name="T1" fmla="*/ 6 h 25"/>
                <a:gd name="T2" fmla="*/ 6 w 31"/>
                <a:gd name="T3" fmla="*/ 19 h 25"/>
                <a:gd name="T4" fmla="*/ 20 w 31"/>
                <a:gd name="T5" fmla="*/ 19 h 25"/>
                <a:gd name="T6" fmla="*/ 28 w 31"/>
                <a:gd name="T7" fmla="*/ 6 h 25"/>
                <a:gd name="T8" fmla="*/ 15 w 31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5">
                  <a:moveTo>
                    <a:pt x="15" y="6"/>
                  </a:moveTo>
                  <a:cubicBezTo>
                    <a:pt x="9" y="10"/>
                    <a:pt x="0" y="14"/>
                    <a:pt x="6" y="19"/>
                  </a:cubicBezTo>
                  <a:cubicBezTo>
                    <a:pt x="12" y="24"/>
                    <a:pt x="14" y="25"/>
                    <a:pt x="20" y="19"/>
                  </a:cubicBezTo>
                  <a:cubicBezTo>
                    <a:pt x="28" y="13"/>
                    <a:pt x="31" y="9"/>
                    <a:pt x="28" y="6"/>
                  </a:cubicBezTo>
                  <a:cubicBezTo>
                    <a:pt x="25" y="2"/>
                    <a:pt x="23" y="0"/>
                    <a:pt x="15" y="6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7" name="íṡlïḓê">
              <a:extLst>
                <a:ext uri="{FF2B5EF4-FFF2-40B4-BE49-F238E27FC236}">
                  <a16:creationId xmlns:a16="http://schemas.microsoft.com/office/drawing/2014/main" xmlns="" id="{46583874-A98F-424E-9688-53C4B1885009}"/>
                </a:ext>
              </a:extLst>
            </p:cNvPr>
            <p:cNvSpPr/>
            <p:nvPr/>
          </p:nvSpPr>
          <p:spPr bwMode="auto">
            <a:xfrm>
              <a:off x="5245428" y="2101891"/>
              <a:ext cx="55061" cy="96356"/>
            </a:xfrm>
            <a:custGeom>
              <a:avLst/>
              <a:gdLst>
                <a:gd name="T0" fmla="*/ 65 w 85"/>
                <a:gd name="T1" fmla="*/ 83 h 149"/>
                <a:gd name="T2" fmla="*/ 50 w 85"/>
                <a:gd name="T3" fmla="*/ 66 h 149"/>
                <a:gd name="T4" fmla="*/ 38 w 85"/>
                <a:gd name="T5" fmla="*/ 48 h 149"/>
                <a:gd name="T6" fmla="*/ 40 w 85"/>
                <a:gd name="T7" fmla="*/ 28 h 149"/>
                <a:gd name="T8" fmla="*/ 38 w 85"/>
                <a:gd name="T9" fmla="*/ 19 h 149"/>
                <a:gd name="T10" fmla="*/ 22 w 85"/>
                <a:gd name="T11" fmla="*/ 19 h 149"/>
                <a:gd name="T12" fmla="*/ 29 w 85"/>
                <a:gd name="T13" fmla="*/ 10 h 149"/>
                <a:gd name="T14" fmla="*/ 25 w 85"/>
                <a:gd name="T15" fmla="*/ 0 h 149"/>
                <a:gd name="T16" fmla="*/ 8 w 85"/>
                <a:gd name="T17" fmla="*/ 13 h 149"/>
                <a:gd name="T18" fmla="*/ 3 w 85"/>
                <a:gd name="T19" fmla="*/ 27 h 149"/>
                <a:gd name="T20" fmla="*/ 6 w 85"/>
                <a:gd name="T21" fmla="*/ 52 h 149"/>
                <a:gd name="T22" fmla="*/ 13 w 85"/>
                <a:gd name="T23" fmla="*/ 68 h 149"/>
                <a:gd name="T24" fmla="*/ 28 w 85"/>
                <a:gd name="T25" fmla="*/ 71 h 149"/>
                <a:gd name="T26" fmla="*/ 33 w 85"/>
                <a:gd name="T27" fmla="*/ 87 h 149"/>
                <a:gd name="T28" fmla="*/ 18 w 85"/>
                <a:gd name="T29" fmla="*/ 93 h 149"/>
                <a:gd name="T30" fmla="*/ 15 w 85"/>
                <a:gd name="T31" fmla="*/ 113 h 149"/>
                <a:gd name="T32" fmla="*/ 17 w 85"/>
                <a:gd name="T33" fmla="*/ 122 h 149"/>
                <a:gd name="T34" fmla="*/ 12 w 85"/>
                <a:gd name="T35" fmla="*/ 129 h 149"/>
                <a:gd name="T36" fmla="*/ 5 w 85"/>
                <a:gd name="T37" fmla="*/ 145 h 149"/>
                <a:gd name="T38" fmla="*/ 17 w 85"/>
                <a:gd name="T39" fmla="*/ 143 h 149"/>
                <a:gd name="T40" fmla="*/ 36 w 85"/>
                <a:gd name="T41" fmla="*/ 136 h 149"/>
                <a:gd name="T42" fmla="*/ 63 w 85"/>
                <a:gd name="T43" fmla="*/ 131 h 149"/>
                <a:gd name="T44" fmla="*/ 73 w 85"/>
                <a:gd name="T45" fmla="*/ 126 h 149"/>
                <a:gd name="T46" fmla="*/ 79 w 85"/>
                <a:gd name="T47" fmla="*/ 113 h 149"/>
                <a:gd name="T48" fmla="*/ 80 w 85"/>
                <a:gd name="T49" fmla="*/ 99 h 149"/>
                <a:gd name="T50" fmla="*/ 68 w 85"/>
                <a:gd name="T51" fmla="*/ 97 h 149"/>
                <a:gd name="T52" fmla="*/ 65 w 85"/>
                <a:gd name="T53" fmla="*/ 8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5" h="149">
                  <a:moveTo>
                    <a:pt x="65" y="83"/>
                  </a:moveTo>
                  <a:cubicBezTo>
                    <a:pt x="57" y="77"/>
                    <a:pt x="55" y="75"/>
                    <a:pt x="50" y="66"/>
                  </a:cubicBezTo>
                  <a:cubicBezTo>
                    <a:pt x="43" y="57"/>
                    <a:pt x="41" y="62"/>
                    <a:pt x="38" y="48"/>
                  </a:cubicBezTo>
                  <a:cubicBezTo>
                    <a:pt x="35" y="33"/>
                    <a:pt x="36" y="31"/>
                    <a:pt x="40" y="28"/>
                  </a:cubicBezTo>
                  <a:cubicBezTo>
                    <a:pt x="43" y="25"/>
                    <a:pt x="45" y="19"/>
                    <a:pt x="38" y="19"/>
                  </a:cubicBezTo>
                  <a:cubicBezTo>
                    <a:pt x="31" y="19"/>
                    <a:pt x="22" y="22"/>
                    <a:pt x="22" y="19"/>
                  </a:cubicBezTo>
                  <a:cubicBezTo>
                    <a:pt x="22" y="16"/>
                    <a:pt x="27" y="12"/>
                    <a:pt x="29" y="10"/>
                  </a:cubicBezTo>
                  <a:cubicBezTo>
                    <a:pt x="31" y="7"/>
                    <a:pt x="34" y="0"/>
                    <a:pt x="25" y="0"/>
                  </a:cubicBezTo>
                  <a:cubicBezTo>
                    <a:pt x="16" y="0"/>
                    <a:pt x="11" y="7"/>
                    <a:pt x="8" y="13"/>
                  </a:cubicBezTo>
                  <a:cubicBezTo>
                    <a:pt x="5" y="19"/>
                    <a:pt x="4" y="14"/>
                    <a:pt x="3" y="27"/>
                  </a:cubicBezTo>
                  <a:cubicBezTo>
                    <a:pt x="2" y="39"/>
                    <a:pt x="0" y="45"/>
                    <a:pt x="6" y="52"/>
                  </a:cubicBezTo>
                  <a:cubicBezTo>
                    <a:pt x="12" y="59"/>
                    <a:pt x="8" y="67"/>
                    <a:pt x="13" y="68"/>
                  </a:cubicBezTo>
                  <a:cubicBezTo>
                    <a:pt x="18" y="70"/>
                    <a:pt x="24" y="65"/>
                    <a:pt x="28" y="71"/>
                  </a:cubicBezTo>
                  <a:cubicBezTo>
                    <a:pt x="33" y="78"/>
                    <a:pt x="40" y="82"/>
                    <a:pt x="33" y="87"/>
                  </a:cubicBezTo>
                  <a:cubicBezTo>
                    <a:pt x="26" y="93"/>
                    <a:pt x="18" y="88"/>
                    <a:pt x="18" y="93"/>
                  </a:cubicBezTo>
                  <a:cubicBezTo>
                    <a:pt x="18" y="97"/>
                    <a:pt x="22" y="106"/>
                    <a:pt x="15" y="113"/>
                  </a:cubicBezTo>
                  <a:cubicBezTo>
                    <a:pt x="7" y="119"/>
                    <a:pt x="17" y="122"/>
                    <a:pt x="17" y="122"/>
                  </a:cubicBezTo>
                  <a:cubicBezTo>
                    <a:pt x="17" y="122"/>
                    <a:pt x="16" y="126"/>
                    <a:pt x="12" y="129"/>
                  </a:cubicBezTo>
                  <a:cubicBezTo>
                    <a:pt x="8" y="133"/>
                    <a:pt x="1" y="141"/>
                    <a:pt x="5" y="145"/>
                  </a:cubicBezTo>
                  <a:cubicBezTo>
                    <a:pt x="9" y="149"/>
                    <a:pt x="9" y="145"/>
                    <a:pt x="17" y="143"/>
                  </a:cubicBezTo>
                  <a:cubicBezTo>
                    <a:pt x="24" y="141"/>
                    <a:pt x="23" y="140"/>
                    <a:pt x="36" y="136"/>
                  </a:cubicBezTo>
                  <a:cubicBezTo>
                    <a:pt x="50" y="132"/>
                    <a:pt x="58" y="131"/>
                    <a:pt x="63" y="131"/>
                  </a:cubicBezTo>
                  <a:cubicBezTo>
                    <a:pt x="69" y="132"/>
                    <a:pt x="74" y="132"/>
                    <a:pt x="73" y="126"/>
                  </a:cubicBezTo>
                  <a:cubicBezTo>
                    <a:pt x="73" y="119"/>
                    <a:pt x="75" y="115"/>
                    <a:pt x="79" y="113"/>
                  </a:cubicBezTo>
                  <a:cubicBezTo>
                    <a:pt x="82" y="110"/>
                    <a:pt x="85" y="101"/>
                    <a:pt x="80" y="99"/>
                  </a:cubicBezTo>
                  <a:cubicBezTo>
                    <a:pt x="76" y="97"/>
                    <a:pt x="72" y="102"/>
                    <a:pt x="68" y="97"/>
                  </a:cubicBezTo>
                  <a:cubicBezTo>
                    <a:pt x="64" y="93"/>
                    <a:pt x="69" y="86"/>
                    <a:pt x="65" y="83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8" name="îśļîďé">
              <a:extLst>
                <a:ext uri="{FF2B5EF4-FFF2-40B4-BE49-F238E27FC236}">
                  <a16:creationId xmlns:a16="http://schemas.microsoft.com/office/drawing/2014/main" xmlns="" id="{E1C2C42F-613F-463A-8879-5E39D2E1A583}"/>
                </a:ext>
              </a:extLst>
            </p:cNvPr>
            <p:cNvSpPr/>
            <p:nvPr/>
          </p:nvSpPr>
          <p:spPr bwMode="auto">
            <a:xfrm>
              <a:off x="5214456" y="2139745"/>
              <a:ext cx="34413" cy="44737"/>
            </a:xfrm>
            <a:custGeom>
              <a:avLst/>
              <a:gdLst>
                <a:gd name="T0" fmla="*/ 43 w 53"/>
                <a:gd name="T1" fmla="*/ 37 h 70"/>
                <a:gd name="T2" fmla="*/ 45 w 53"/>
                <a:gd name="T3" fmla="*/ 23 h 70"/>
                <a:gd name="T4" fmla="*/ 47 w 53"/>
                <a:gd name="T5" fmla="*/ 8 h 70"/>
                <a:gd name="T6" fmla="*/ 32 w 53"/>
                <a:gd name="T7" fmla="*/ 5 h 70"/>
                <a:gd name="T8" fmla="*/ 23 w 53"/>
                <a:gd name="T9" fmla="*/ 19 h 70"/>
                <a:gd name="T10" fmla="*/ 12 w 53"/>
                <a:gd name="T11" fmla="*/ 24 h 70"/>
                <a:gd name="T12" fmla="*/ 12 w 53"/>
                <a:gd name="T13" fmla="*/ 39 h 70"/>
                <a:gd name="T14" fmla="*/ 15 w 53"/>
                <a:gd name="T15" fmla="*/ 50 h 70"/>
                <a:gd name="T16" fmla="*/ 6 w 53"/>
                <a:gd name="T17" fmla="*/ 58 h 70"/>
                <a:gd name="T18" fmla="*/ 18 w 53"/>
                <a:gd name="T19" fmla="*/ 65 h 70"/>
                <a:gd name="T20" fmla="*/ 43 w 53"/>
                <a:gd name="T21" fmla="*/ 3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" h="70">
                  <a:moveTo>
                    <a:pt x="43" y="37"/>
                  </a:moveTo>
                  <a:cubicBezTo>
                    <a:pt x="42" y="30"/>
                    <a:pt x="37" y="29"/>
                    <a:pt x="45" y="23"/>
                  </a:cubicBezTo>
                  <a:cubicBezTo>
                    <a:pt x="53" y="18"/>
                    <a:pt x="50" y="11"/>
                    <a:pt x="47" y="8"/>
                  </a:cubicBezTo>
                  <a:cubicBezTo>
                    <a:pt x="44" y="5"/>
                    <a:pt x="38" y="0"/>
                    <a:pt x="32" y="5"/>
                  </a:cubicBezTo>
                  <a:cubicBezTo>
                    <a:pt x="25" y="10"/>
                    <a:pt x="27" y="19"/>
                    <a:pt x="23" y="19"/>
                  </a:cubicBezTo>
                  <a:cubicBezTo>
                    <a:pt x="18" y="19"/>
                    <a:pt x="14" y="19"/>
                    <a:pt x="12" y="24"/>
                  </a:cubicBezTo>
                  <a:cubicBezTo>
                    <a:pt x="9" y="29"/>
                    <a:pt x="9" y="38"/>
                    <a:pt x="12" y="39"/>
                  </a:cubicBezTo>
                  <a:cubicBezTo>
                    <a:pt x="15" y="39"/>
                    <a:pt x="18" y="47"/>
                    <a:pt x="15" y="50"/>
                  </a:cubicBezTo>
                  <a:cubicBezTo>
                    <a:pt x="12" y="53"/>
                    <a:pt x="0" y="51"/>
                    <a:pt x="6" y="58"/>
                  </a:cubicBezTo>
                  <a:cubicBezTo>
                    <a:pt x="12" y="65"/>
                    <a:pt x="9" y="70"/>
                    <a:pt x="18" y="65"/>
                  </a:cubicBezTo>
                  <a:cubicBezTo>
                    <a:pt x="28" y="61"/>
                    <a:pt x="46" y="54"/>
                    <a:pt x="43" y="37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9" name="îṡlíḓé">
              <a:extLst>
                <a:ext uri="{FF2B5EF4-FFF2-40B4-BE49-F238E27FC236}">
                  <a16:creationId xmlns:a16="http://schemas.microsoft.com/office/drawing/2014/main" xmlns="" id="{A37DEBF9-7E48-4B6E-AEBB-10CF036F91A8}"/>
                </a:ext>
              </a:extLst>
            </p:cNvPr>
            <p:cNvSpPr/>
            <p:nvPr/>
          </p:nvSpPr>
          <p:spPr bwMode="auto">
            <a:xfrm>
              <a:off x="5867155" y="2448315"/>
              <a:ext cx="105533" cy="167476"/>
            </a:xfrm>
            <a:custGeom>
              <a:avLst/>
              <a:gdLst>
                <a:gd name="T0" fmla="*/ 0 w 163"/>
                <a:gd name="T1" fmla="*/ 27 h 258"/>
                <a:gd name="T2" fmla="*/ 8 w 163"/>
                <a:gd name="T3" fmla="*/ 54 h 258"/>
                <a:gd name="T4" fmla="*/ 15 w 163"/>
                <a:gd name="T5" fmla="*/ 77 h 258"/>
                <a:gd name="T6" fmla="*/ 34 w 163"/>
                <a:gd name="T7" fmla="*/ 73 h 258"/>
                <a:gd name="T8" fmla="*/ 50 w 163"/>
                <a:gd name="T9" fmla="*/ 107 h 258"/>
                <a:gd name="T10" fmla="*/ 53 w 163"/>
                <a:gd name="T11" fmla="*/ 155 h 258"/>
                <a:gd name="T12" fmla="*/ 59 w 163"/>
                <a:gd name="T13" fmla="*/ 182 h 258"/>
                <a:gd name="T14" fmla="*/ 73 w 163"/>
                <a:gd name="T15" fmla="*/ 226 h 258"/>
                <a:gd name="T16" fmla="*/ 97 w 163"/>
                <a:gd name="T17" fmla="*/ 253 h 258"/>
                <a:gd name="T18" fmla="*/ 101 w 163"/>
                <a:gd name="T19" fmla="*/ 235 h 258"/>
                <a:gd name="T20" fmla="*/ 85 w 163"/>
                <a:gd name="T21" fmla="*/ 194 h 258"/>
                <a:gd name="T22" fmla="*/ 62 w 163"/>
                <a:gd name="T23" fmla="*/ 142 h 258"/>
                <a:gd name="T24" fmla="*/ 73 w 163"/>
                <a:gd name="T25" fmla="*/ 111 h 258"/>
                <a:gd name="T26" fmla="*/ 109 w 163"/>
                <a:gd name="T27" fmla="*/ 155 h 258"/>
                <a:gd name="T28" fmla="*/ 146 w 163"/>
                <a:gd name="T29" fmla="*/ 144 h 258"/>
                <a:gd name="T30" fmla="*/ 153 w 163"/>
                <a:gd name="T31" fmla="*/ 100 h 258"/>
                <a:gd name="T32" fmla="*/ 123 w 163"/>
                <a:gd name="T33" fmla="*/ 48 h 258"/>
                <a:gd name="T34" fmla="*/ 134 w 163"/>
                <a:gd name="T35" fmla="*/ 18 h 258"/>
                <a:gd name="T36" fmla="*/ 153 w 163"/>
                <a:gd name="T37" fmla="*/ 6 h 258"/>
                <a:gd name="T38" fmla="*/ 0 w 163"/>
                <a:gd name="T39" fmla="*/ 27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3" h="258">
                  <a:moveTo>
                    <a:pt x="0" y="27"/>
                  </a:moveTo>
                  <a:cubicBezTo>
                    <a:pt x="0" y="39"/>
                    <a:pt x="8" y="45"/>
                    <a:pt x="8" y="54"/>
                  </a:cubicBezTo>
                  <a:cubicBezTo>
                    <a:pt x="8" y="63"/>
                    <a:pt x="6" y="79"/>
                    <a:pt x="15" y="77"/>
                  </a:cubicBezTo>
                  <a:cubicBezTo>
                    <a:pt x="24" y="76"/>
                    <a:pt x="26" y="60"/>
                    <a:pt x="34" y="73"/>
                  </a:cubicBezTo>
                  <a:cubicBezTo>
                    <a:pt x="41" y="85"/>
                    <a:pt x="47" y="92"/>
                    <a:pt x="50" y="107"/>
                  </a:cubicBezTo>
                  <a:cubicBezTo>
                    <a:pt x="53" y="123"/>
                    <a:pt x="58" y="144"/>
                    <a:pt x="53" y="155"/>
                  </a:cubicBezTo>
                  <a:cubicBezTo>
                    <a:pt x="49" y="165"/>
                    <a:pt x="46" y="159"/>
                    <a:pt x="59" y="182"/>
                  </a:cubicBezTo>
                  <a:cubicBezTo>
                    <a:pt x="73" y="205"/>
                    <a:pt x="67" y="209"/>
                    <a:pt x="73" y="226"/>
                  </a:cubicBezTo>
                  <a:cubicBezTo>
                    <a:pt x="79" y="243"/>
                    <a:pt x="90" y="249"/>
                    <a:pt x="97" y="253"/>
                  </a:cubicBezTo>
                  <a:cubicBezTo>
                    <a:pt x="105" y="258"/>
                    <a:pt x="105" y="249"/>
                    <a:pt x="101" y="235"/>
                  </a:cubicBezTo>
                  <a:cubicBezTo>
                    <a:pt x="96" y="221"/>
                    <a:pt x="96" y="209"/>
                    <a:pt x="85" y="194"/>
                  </a:cubicBezTo>
                  <a:cubicBezTo>
                    <a:pt x="75" y="179"/>
                    <a:pt x="58" y="174"/>
                    <a:pt x="62" y="142"/>
                  </a:cubicBezTo>
                  <a:cubicBezTo>
                    <a:pt x="67" y="111"/>
                    <a:pt x="65" y="100"/>
                    <a:pt x="73" y="111"/>
                  </a:cubicBezTo>
                  <a:cubicBezTo>
                    <a:pt x="81" y="121"/>
                    <a:pt x="103" y="145"/>
                    <a:pt x="109" y="155"/>
                  </a:cubicBezTo>
                  <a:cubicBezTo>
                    <a:pt x="115" y="164"/>
                    <a:pt x="129" y="156"/>
                    <a:pt x="146" y="144"/>
                  </a:cubicBezTo>
                  <a:cubicBezTo>
                    <a:pt x="163" y="132"/>
                    <a:pt x="163" y="121"/>
                    <a:pt x="153" y="100"/>
                  </a:cubicBezTo>
                  <a:cubicBezTo>
                    <a:pt x="144" y="79"/>
                    <a:pt x="126" y="57"/>
                    <a:pt x="123" y="48"/>
                  </a:cubicBezTo>
                  <a:cubicBezTo>
                    <a:pt x="120" y="39"/>
                    <a:pt x="125" y="24"/>
                    <a:pt x="134" y="18"/>
                  </a:cubicBezTo>
                  <a:cubicBezTo>
                    <a:pt x="143" y="12"/>
                    <a:pt x="147" y="0"/>
                    <a:pt x="153" y="6"/>
                  </a:cubicBezTo>
                  <a:cubicBezTo>
                    <a:pt x="159" y="12"/>
                    <a:pt x="0" y="27"/>
                    <a:pt x="0" y="27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0" name="îṡľíḍè">
              <a:extLst>
                <a:ext uri="{FF2B5EF4-FFF2-40B4-BE49-F238E27FC236}">
                  <a16:creationId xmlns:a16="http://schemas.microsoft.com/office/drawing/2014/main" xmlns="" id="{9332F7EB-3B4D-47BB-95E5-969117429F6E}"/>
                </a:ext>
              </a:extLst>
            </p:cNvPr>
            <p:cNvSpPr/>
            <p:nvPr/>
          </p:nvSpPr>
          <p:spPr bwMode="auto">
            <a:xfrm>
              <a:off x="5872890" y="2581378"/>
              <a:ext cx="81444" cy="91768"/>
            </a:xfrm>
            <a:custGeom>
              <a:avLst/>
              <a:gdLst>
                <a:gd name="T0" fmla="*/ 73 w 127"/>
                <a:gd name="T1" fmla="*/ 49 h 142"/>
                <a:gd name="T2" fmla="*/ 44 w 127"/>
                <a:gd name="T3" fmla="*/ 23 h 142"/>
                <a:gd name="T4" fmla="*/ 26 w 127"/>
                <a:gd name="T5" fmla="*/ 6 h 142"/>
                <a:gd name="T6" fmla="*/ 11 w 127"/>
                <a:gd name="T7" fmla="*/ 14 h 142"/>
                <a:gd name="T8" fmla="*/ 45 w 127"/>
                <a:gd name="T9" fmla="*/ 59 h 142"/>
                <a:gd name="T10" fmla="*/ 74 w 127"/>
                <a:gd name="T11" fmla="*/ 113 h 142"/>
                <a:gd name="T12" fmla="*/ 106 w 127"/>
                <a:gd name="T13" fmla="*/ 141 h 142"/>
                <a:gd name="T14" fmla="*/ 115 w 127"/>
                <a:gd name="T15" fmla="*/ 110 h 142"/>
                <a:gd name="T16" fmla="*/ 90 w 127"/>
                <a:gd name="T17" fmla="*/ 70 h 142"/>
                <a:gd name="T18" fmla="*/ 73 w 127"/>
                <a:gd name="T19" fmla="*/ 4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7" h="142">
                  <a:moveTo>
                    <a:pt x="73" y="49"/>
                  </a:moveTo>
                  <a:cubicBezTo>
                    <a:pt x="62" y="41"/>
                    <a:pt x="48" y="32"/>
                    <a:pt x="44" y="23"/>
                  </a:cubicBezTo>
                  <a:cubicBezTo>
                    <a:pt x="40" y="15"/>
                    <a:pt x="35" y="7"/>
                    <a:pt x="26" y="6"/>
                  </a:cubicBezTo>
                  <a:cubicBezTo>
                    <a:pt x="17" y="5"/>
                    <a:pt x="0" y="0"/>
                    <a:pt x="11" y="14"/>
                  </a:cubicBezTo>
                  <a:cubicBezTo>
                    <a:pt x="21" y="28"/>
                    <a:pt x="39" y="44"/>
                    <a:pt x="45" y="59"/>
                  </a:cubicBezTo>
                  <a:cubicBezTo>
                    <a:pt x="51" y="74"/>
                    <a:pt x="67" y="96"/>
                    <a:pt x="74" y="113"/>
                  </a:cubicBezTo>
                  <a:cubicBezTo>
                    <a:pt x="82" y="130"/>
                    <a:pt x="96" y="142"/>
                    <a:pt x="106" y="141"/>
                  </a:cubicBezTo>
                  <a:cubicBezTo>
                    <a:pt x="116" y="140"/>
                    <a:pt x="127" y="121"/>
                    <a:pt x="115" y="110"/>
                  </a:cubicBezTo>
                  <a:cubicBezTo>
                    <a:pt x="103" y="100"/>
                    <a:pt x="98" y="82"/>
                    <a:pt x="90" y="70"/>
                  </a:cubicBezTo>
                  <a:cubicBezTo>
                    <a:pt x="83" y="59"/>
                    <a:pt x="77" y="52"/>
                    <a:pt x="73" y="49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1" name="iṣlîḍè">
              <a:extLst>
                <a:ext uri="{FF2B5EF4-FFF2-40B4-BE49-F238E27FC236}">
                  <a16:creationId xmlns:a16="http://schemas.microsoft.com/office/drawing/2014/main" xmlns="" id="{61CF0C23-1992-4FF5-A433-2E40D6D46D77}"/>
                </a:ext>
              </a:extLst>
            </p:cNvPr>
            <p:cNvSpPr/>
            <p:nvPr/>
          </p:nvSpPr>
          <p:spPr bwMode="auto">
            <a:xfrm>
              <a:off x="5939422" y="2673146"/>
              <a:ext cx="65385" cy="26384"/>
            </a:xfrm>
            <a:custGeom>
              <a:avLst/>
              <a:gdLst>
                <a:gd name="T0" fmla="*/ 44 w 100"/>
                <a:gd name="T1" fmla="*/ 10 h 40"/>
                <a:gd name="T2" fmla="*/ 18 w 100"/>
                <a:gd name="T3" fmla="*/ 1 h 40"/>
                <a:gd name="T4" fmla="*/ 14 w 100"/>
                <a:gd name="T5" fmla="*/ 21 h 40"/>
                <a:gd name="T6" fmla="*/ 49 w 100"/>
                <a:gd name="T7" fmla="*/ 27 h 40"/>
                <a:gd name="T8" fmla="*/ 88 w 100"/>
                <a:gd name="T9" fmla="*/ 37 h 40"/>
                <a:gd name="T10" fmla="*/ 88 w 100"/>
                <a:gd name="T11" fmla="*/ 24 h 40"/>
                <a:gd name="T12" fmla="*/ 66 w 100"/>
                <a:gd name="T13" fmla="*/ 8 h 40"/>
                <a:gd name="T14" fmla="*/ 44 w 100"/>
                <a:gd name="T15" fmla="*/ 1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40">
                  <a:moveTo>
                    <a:pt x="44" y="10"/>
                  </a:moveTo>
                  <a:cubicBezTo>
                    <a:pt x="35" y="10"/>
                    <a:pt x="25" y="2"/>
                    <a:pt x="18" y="1"/>
                  </a:cubicBezTo>
                  <a:cubicBezTo>
                    <a:pt x="10" y="0"/>
                    <a:pt x="0" y="16"/>
                    <a:pt x="14" y="21"/>
                  </a:cubicBezTo>
                  <a:cubicBezTo>
                    <a:pt x="30" y="27"/>
                    <a:pt x="35" y="24"/>
                    <a:pt x="49" y="27"/>
                  </a:cubicBezTo>
                  <a:cubicBezTo>
                    <a:pt x="63" y="30"/>
                    <a:pt x="82" y="35"/>
                    <a:pt x="88" y="37"/>
                  </a:cubicBezTo>
                  <a:cubicBezTo>
                    <a:pt x="93" y="40"/>
                    <a:pt x="100" y="29"/>
                    <a:pt x="88" y="24"/>
                  </a:cubicBezTo>
                  <a:cubicBezTo>
                    <a:pt x="74" y="20"/>
                    <a:pt x="78" y="11"/>
                    <a:pt x="66" y="8"/>
                  </a:cubicBezTo>
                  <a:cubicBezTo>
                    <a:pt x="54" y="4"/>
                    <a:pt x="52" y="10"/>
                    <a:pt x="44" y="10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2" name="iṣḷïḓè">
              <a:extLst>
                <a:ext uri="{FF2B5EF4-FFF2-40B4-BE49-F238E27FC236}">
                  <a16:creationId xmlns:a16="http://schemas.microsoft.com/office/drawing/2014/main" xmlns="" id="{4BDA1CCA-2128-42D7-A382-665641B2494F}"/>
                </a:ext>
              </a:extLst>
            </p:cNvPr>
            <p:cNvSpPr/>
            <p:nvPr/>
          </p:nvSpPr>
          <p:spPr bwMode="auto">
            <a:xfrm>
              <a:off x="5963511" y="2571054"/>
              <a:ext cx="65385" cy="90621"/>
            </a:xfrm>
            <a:custGeom>
              <a:avLst/>
              <a:gdLst>
                <a:gd name="T0" fmla="*/ 40 w 101"/>
                <a:gd name="T1" fmla="*/ 124 h 140"/>
                <a:gd name="T2" fmla="*/ 73 w 101"/>
                <a:gd name="T3" fmla="*/ 124 h 140"/>
                <a:gd name="T4" fmla="*/ 89 w 101"/>
                <a:gd name="T5" fmla="*/ 91 h 140"/>
                <a:gd name="T6" fmla="*/ 91 w 101"/>
                <a:gd name="T7" fmla="*/ 75 h 140"/>
                <a:gd name="T8" fmla="*/ 90 w 101"/>
                <a:gd name="T9" fmla="*/ 49 h 140"/>
                <a:gd name="T10" fmla="*/ 97 w 101"/>
                <a:gd name="T11" fmla="*/ 31 h 140"/>
                <a:gd name="T12" fmla="*/ 93 w 101"/>
                <a:gd name="T13" fmla="*/ 10 h 140"/>
                <a:gd name="T14" fmla="*/ 77 w 101"/>
                <a:gd name="T15" fmla="*/ 8 h 140"/>
                <a:gd name="T16" fmla="*/ 63 w 101"/>
                <a:gd name="T17" fmla="*/ 30 h 140"/>
                <a:gd name="T18" fmla="*/ 46 w 101"/>
                <a:gd name="T19" fmla="*/ 45 h 140"/>
                <a:gd name="T20" fmla="*/ 30 w 101"/>
                <a:gd name="T21" fmla="*/ 56 h 140"/>
                <a:gd name="T22" fmla="*/ 18 w 101"/>
                <a:gd name="T23" fmla="*/ 61 h 140"/>
                <a:gd name="T24" fmla="*/ 4 w 101"/>
                <a:gd name="T25" fmla="*/ 67 h 140"/>
                <a:gd name="T26" fmla="*/ 10 w 101"/>
                <a:gd name="T27" fmla="*/ 102 h 140"/>
                <a:gd name="T28" fmla="*/ 40 w 101"/>
                <a:gd name="T29" fmla="*/ 12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" h="140">
                  <a:moveTo>
                    <a:pt x="40" y="124"/>
                  </a:moveTo>
                  <a:cubicBezTo>
                    <a:pt x="58" y="123"/>
                    <a:pt x="59" y="140"/>
                    <a:pt x="73" y="124"/>
                  </a:cubicBezTo>
                  <a:cubicBezTo>
                    <a:pt x="87" y="108"/>
                    <a:pt x="92" y="105"/>
                    <a:pt x="89" y="91"/>
                  </a:cubicBezTo>
                  <a:cubicBezTo>
                    <a:pt x="86" y="77"/>
                    <a:pt x="82" y="78"/>
                    <a:pt x="91" y="75"/>
                  </a:cubicBezTo>
                  <a:cubicBezTo>
                    <a:pt x="100" y="72"/>
                    <a:pt x="94" y="58"/>
                    <a:pt x="90" y="49"/>
                  </a:cubicBezTo>
                  <a:cubicBezTo>
                    <a:pt x="86" y="41"/>
                    <a:pt x="92" y="35"/>
                    <a:pt x="97" y="31"/>
                  </a:cubicBezTo>
                  <a:cubicBezTo>
                    <a:pt x="101" y="27"/>
                    <a:pt x="99" y="19"/>
                    <a:pt x="93" y="10"/>
                  </a:cubicBezTo>
                  <a:cubicBezTo>
                    <a:pt x="88" y="0"/>
                    <a:pt x="83" y="3"/>
                    <a:pt x="77" y="8"/>
                  </a:cubicBezTo>
                  <a:cubicBezTo>
                    <a:pt x="71" y="12"/>
                    <a:pt x="73" y="27"/>
                    <a:pt x="63" y="30"/>
                  </a:cubicBezTo>
                  <a:cubicBezTo>
                    <a:pt x="54" y="33"/>
                    <a:pt x="54" y="43"/>
                    <a:pt x="46" y="45"/>
                  </a:cubicBezTo>
                  <a:cubicBezTo>
                    <a:pt x="38" y="47"/>
                    <a:pt x="31" y="47"/>
                    <a:pt x="30" y="56"/>
                  </a:cubicBezTo>
                  <a:cubicBezTo>
                    <a:pt x="29" y="64"/>
                    <a:pt x="27" y="63"/>
                    <a:pt x="18" y="61"/>
                  </a:cubicBezTo>
                  <a:cubicBezTo>
                    <a:pt x="10" y="59"/>
                    <a:pt x="9" y="59"/>
                    <a:pt x="4" y="67"/>
                  </a:cubicBezTo>
                  <a:cubicBezTo>
                    <a:pt x="0" y="76"/>
                    <a:pt x="3" y="86"/>
                    <a:pt x="10" y="102"/>
                  </a:cubicBezTo>
                  <a:cubicBezTo>
                    <a:pt x="16" y="118"/>
                    <a:pt x="25" y="125"/>
                    <a:pt x="40" y="124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3" name="îṥ1íďé">
              <a:extLst>
                <a:ext uri="{FF2B5EF4-FFF2-40B4-BE49-F238E27FC236}">
                  <a16:creationId xmlns:a16="http://schemas.microsoft.com/office/drawing/2014/main" xmlns="" id="{E3001E45-CA72-4435-9864-2F17ED068E72}"/>
                </a:ext>
              </a:extLst>
            </p:cNvPr>
            <p:cNvSpPr/>
            <p:nvPr/>
          </p:nvSpPr>
          <p:spPr bwMode="auto">
            <a:xfrm>
              <a:off x="6013983" y="2694940"/>
              <a:ext cx="17207" cy="9177"/>
            </a:xfrm>
            <a:custGeom>
              <a:avLst/>
              <a:gdLst>
                <a:gd name="T0" fmla="*/ 15 w 27"/>
                <a:gd name="T1" fmla="*/ 11 h 14"/>
                <a:gd name="T2" fmla="*/ 1 w 27"/>
                <a:gd name="T3" fmla="*/ 5 h 14"/>
                <a:gd name="T4" fmla="*/ 13 w 27"/>
                <a:gd name="T5" fmla="*/ 2 h 14"/>
                <a:gd name="T6" fmla="*/ 15 w 27"/>
                <a:gd name="T7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14">
                  <a:moveTo>
                    <a:pt x="15" y="11"/>
                  </a:moveTo>
                  <a:cubicBezTo>
                    <a:pt x="10" y="14"/>
                    <a:pt x="2" y="10"/>
                    <a:pt x="1" y="5"/>
                  </a:cubicBezTo>
                  <a:cubicBezTo>
                    <a:pt x="0" y="0"/>
                    <a:pt x="9" y="2"/>
                    <a:pt x="13" y="2"/>
                  </a:cubicBezTo>
                  <a:cubicBezTo>
                    <a:pt x="17" y="2"/>
                    <a:pt x="27" y="5"/>
                    <a:pt x="15" y="11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4" name="ïšļîďé">
              <a:extLst>
                <a:ext uri="{FF2B5EF4-FFF2-40B4-BE49-F238E27FC236}">
                  <a16:creationId xmlns:a16="http://schemas.microsoft.com/office/drawing/2014/main" xmlns="" id="{7D2868FE-564A-4E9D-9932-902B29951DEE}"/>
                </a:ext>
              </a:extLst>
            </p:cNvPr>
            <p:cNvSpPr/>
            <p:nvPr/>
          </p:nvSpPr>
          <p:spPr bwMode="auto">
            <a:xfrm>
              <a:off x="6055279" y="2689205"/>
              <a:ext cx="34413" cy="20648"/>
            </a:xfrm>
            <a:custGeom>
              <a:avLst/>
              <a:gdLst>
                <a:gd name="T0" fmla="*/ 8 w 53"/>
                <a:gd name="T1" fmla="*/ 25 h 33"/>
                <a:gd name="T2" fmla="*/ 30 w 53"/>
                <a:gd name="T3" fmla="*/ 8 h 33"/>
                <a:gd name="T4" fmla="*/ 41 w 53"/>
                <a:gd name="T5" fmla="*/ 9 h 33"/>
                <a:gd name="T6" fmla="*/ 18 w 53"/>
                <a:gd name="T7" fmla="*/ 25 h 33"/>
                <a:gd name="T8" fmla="*/ 8 w 53"/>
                <a:gd name="T9" fmla="*/ 2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3">
                  <a:moveTo>
                    <a:pt x="8" y="25"/>
                  </a:moveTo>
                  <a:cubicBezTo>
                    <a:pt x="17" y="16"/>
                    <a:pt x="19" y="11"/>
                    <a:pt x="30" y="8"/>
                  </a:cubicBezTo>
                  <a:cubicBezTo>
                    <a:pt x="41" y="5"/>
                    <a:pt x="53" y="0"/>
                    <a:pt x="41" y="9"/>
                  </a:cubicBezTo>
                  <a:cubicBezTo>
                    <a:pt x="29" y="19"/>
                    <a:pt x="24" y="20"/>
                    <a:pt x="18" y="25"/>
                  </a:cubicBezTo>
                  <a:cubicBezTo>
                    <a:pt x="12" y="31"/>
                    <a:pt x="0" y="33"/>
                    <a:pt x="8" y="25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5" name="íŝ1íḓê">
              <a:extLst>
                <a:ext uri="{FF2B5EF4-FFF2-40B4-BE49-F238E27FC236}">
                  <a16:creationId xmlns:a16="http://schemas.microsoft.com/office/drawing/2014/main" xmlns="" id="{CB9DB57B-9AD1-4CF8-A2F4-E3C30EA21C71}"/>
                </a:ext>
              </a:extLst>
            </p:cNvPr>
            <p:cNvSpPr/>
            <p:nvPr/>
          </p:nvSpPr>
          <p:spPr bwMode="auto">
            <a:xfrm>
              <a:off x="6028895" y="2701823"/>
              <a:ext cx="13765" cy="6883"/>
            </a:xfrm>
            <a:custGeom>
              <a:avLst/>
              <a:gdLst>
                <a:gd name="T0" fmla="*/ 10 w 21"/>
                <a:gd name="T1" fmla="*/ 8 h 10"/>
                <a:gd name="T2" fmla="*/ 4 w 21"/>
                <a:gd name="T3" fmla="*/ 2 h 10"/>
                <a:gd name="T4" fmla="*/ 14 w 21"/>
                <a:gd name="T5" fmla="*/ 2 h 10"/>
                <a:gd name="T6" fmla="*/ 19 w 21"/>
                <a:gd name="T7" fmla="*/ 8 h 10"/>
                <a:gd name="T8" fmla="*/ 10 w 2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0">
                  <a:moveTo>
                    <a:pt x="10" y="8"/>
                  </a:moveTo>
                  <a:cubicBezTo>
                    <a:pt x="7" y="6"/>
                    <a:pt x="0" y="2"/>
                    <a:pt x="4" y="2"/>
                  </a:cubicBezTo>
                  <a:cubicBezTo>
                    <a:pt x="9" y="1"/>
                    <a:pt x="11" y="0"/>
                    <a:pt x="14" y="2"/>
                  </a:cubicBezTo>
                  <a:cubicBezTo>
                    <a:pt x="17" y="5"/>
                    <a:pt x="21" y="6"/>
                    <a:pt x="19" y="8"/>
                  </a:cubicBezTo>
                  <a:cubicBezTo>
                    <a:pt x="18" y="10"/>
                    <a:pt x="12" y="9"/>
                    <a:pt x="10" y="8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6" name="işḻïḓe">
              <a:extLst>
                <a:ext uri="{FF2B5EF4-FFF2-40B4-BE49-F238E27FC236}">
                  <a16:creationId xmlns:a16="http://schemas.microsoft.com/office/drawing/2014/main" xmlns="" id="{618FC535-D000-45DE-A853-A11695EEB2FE}"/>
                </a:ext>
              </a:extLst>
            </p:cNvPr>
            <p:cNvSpPr/>
            <p:nvPr/>
          </p:nvSpPr>
          <p:spPr bwMode="auto">
            <a:xfrm>
              <a:off x="6034631" y="2692646"/>
              <a:ext cx="22942" cy="6883"/>
            </a:xfrm>
            <a:custGeom>
              <a:avLst/>
              <a:gdLst>
                <a:gd name="T0" fmla="*/ 6 w 36"/>
                <a:gd name="T1" fmla="*/ 7 h 11"/>
                <a:gd name="T2" fmla="*/ 20 w 36"/>
                <a:gd name="T3" fmla="*/ 10 h 11"/>
                <a:gd name="T4" fmla="*/ 28 w 36"/>
                <a:gd name="T5" fmla="*/ 7 h 11"/>
                <a:gd name="T6" fmla="*/ 31 w 36"/>
                <a:gd name="T7" fmla="*/ 3 h 11"/>
                <a:gd name="T8" fmla="*/ 17 w 36"/>
                <a:gd name="T9" fmla="*/ 2 h 11"/>
                <a:gd name="T10" fmla="*/ 5 w 36"/>
                <a:gd name="T11" fmla="*/ 2 h 11"/>
                <a:gd name="T12" fmla="*/ 6 w 36"/>
                <a:gd name="T13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1">
                  <a:moveTo>
                    <a:pt x="6" y="7"/>
                  </a:moveTo>
                  <a:cubicBezTo>
                    <a:pt x="9" y="8"/>
                    <a:pt x="17" y="11"/>
                    <a:pt x="20" y="10"/>
                  </a:cubicBezTo>
                  <a:cubicBezTo>
                    <a:pt x="24" y="9"/>
                    <a:pt x="25" y="7"/>
                    <a:pt x="28" y="7"/>
                  </a:cubicBezTo>
                  <a:cubicBezTo>
                    <a:pt x="30" y="7"/>
                    <a:pt x="36" y="4"/>
                    <a:pt x="31" y="3"/>
                  </a:cubicBezTo>
                  <a:cubicBezTo>
                    <a:pt x="26" y="3"/>
                    <a:pt x="21" y="3"/>
                    <a:pt x="17" y="2"/>
                  </a:cubicBezTo>
                  <a:cubicBezTo>
                    <a:pt x="12" y="1"/>
                    <a:pt x="9" y="0"/>
                    <a:pt x="5" y="2"/>
                  </a:cubicBezTo>
                  <a:cubicBezTo>
                    <a:pt x="0" y="3"/>
                    <a:pt x="2" y="7"/>
                    <a:pt x="6" y="7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7" name="îsḻiḍè">
              <a:extLst>
                <a:ext uri="{FF2B5EF4-FFF2-40B4-BE49-F238E27FC236}">
                  <a16:creationId xmlns:a16="http://schemas.microsoft.com/office/drawing/2014/main" xmlns="" id="{B0BE0752-9555-4A8E-8E61-0EF6D240BDA0}"/>
                </a:ext>
              </a:extLst>
            </p:cNvPr>
            <p:cNvSpPr/>
            <p:nvPr/>
          </p:nvSpPr>
          <p:spPr bwMode="auto">
            <a:xfrm>
              <a:off x="6026601" y="2615791"/>
              <a:ext cx="49326" cy="53914"/>
            </a:xfrm>
            <a:custGeom>
              <a:avLst/>
              <a:gdLst>
                <a:gd name="T0" fmla="*/ 5 w 76"/>
                <a:gd name="T1" fmla="*/ 77 h 85"/>
                <a:gd name="T2" fmla="*/ 3 w 76"/>
                <a:gd name="T3" fmla="*/ 61 h 85"/>
                <a:gd name="T4" fmla="*/ 7 w 76"/>
                <a:gd name="T5" fmla="*/ 41 h 85"/>
                <a:gd name="T6" fmla="*/ 11 w 76"/>
                <a:gd name="T7" fmla="*/ 22 h 85"/>
                <a:gd name="T8" fmla="*/ 24 w 76"/>
                <a:gd name="T9" fmla="*/ 6 h 85"/>
                <a:gd name="T10" fmla="*/ 57 w 76"/>
                <a:gd name="T11" fmla="*/ 5 h 85"/>
                <a:gd name="T12" fmla="*/ 64 w 76"/>
                <a:gd name="T13" fmla="*/ 9 h 85"/>
                <a:gd name="T14" fmla="*/ 40 w 76"/>
                <a:gd name="T15" fmla="*/ 13 h 85"/>
                <a:gd name="T16" fmla="*/ 19 w 76"/>
                <a:gd name="T17" fmla="*/ 22 h 85"/>
                <a:gd name="T18" fmla="*/ 38 w 76"/>
                <a:gd name="T19" fmla="*/ 31 h 85"/>
                <a:gd name="T20" fmla="*/ 38 w 76"/>
                <a:gd name="T21" fmla="*/ 42 h 85"/>
                <a:gd name="T22" fmla="*/ 33 w 76"/>
                <a:gd name="T23" fmla="*/ 58 h 85"/>
                <a:gd name="T24" fmla="*/ 44 w 76"/>
                <a:gd name="T25" fmla="*/ 77 h 85"/>
                <a:gd name="T26" fmla="*/ 28 w 76"/>
                <a:gd name="T27" fmla="*/ 73 h 85"/>
                <a:gd name="T28" fmla="*/ 22 w 76"/>
                <a:gd name="T29" fmla="*/ 62 h 85"/>
                <a:gd name="T30" fmla="*/ 14 w 76"/>
                <a:gd name="T31" fmla="*/ 84 h 85"/>
                <a:gd name="T32" fmla="*/ 5 w 76"/>
                <a:gd name="T33" fmla="*/ 7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85">
                  <a:moveTo>
                    <a:pt x="5" y="77"/>
                  </a:moveTo>
                  <a:cubicBezTo>
                    <a:pt x="7" y="71"/>
                    <a:pt x="6" y="68"/>
                    <a:pt x="3" y="61"/>
                  </a:cubicBezTo>
                  <a:cubicBezTo>
                    <a:pt x="0" y="54"/>
                    <a:pt x="6" y="47"/>
                    <a:pt x="7" y="41"/>
                  </a:cubicBezTo>
                  <a:cubicBezTo>
                    <a:pt x="8" y="36"/>
                    <a:pt x="10" y="32"/>
                    <a:pt x="11" y="22"/>
                  </a:cubicBezTo>
                  <a:cubicBezTo>
                    <a:pt x="12" y="12"/>
                    <a:pt x="5" y="5"/>
                    <a:pt x="24" y="6"/>
                  </a:cubicBezTo>
                  <a:cubicBezTo>
                    <a:pt x="42" y="6"/>
                    <a:pt x="50" y="10"/>
                    <a:pt x="57" y="5"/>
                  </a:cubicBezTo>
                  <a:cubicBezTo>
                    <a:pt x="63" y="0"/>
                    <a:pt x="76" y="0"/>
                    <a:pt x="64" y="9"/>
                  </a:cubicBezTo>
                  <a:cubicBezTo>
                    <a:pt x="53" y="17"/>
                    <a:pt x="52" y="15"/>
                    <a:pt x="40" y="13"/>
                  </a:cubicBezTo>
                  <a:cubicBezTo>
                    <a:pt x="29" y="12"/>
                    <a:pt x="18" y="13"/>
                    <a:pt x="19" y="22"/>
                  </a:cubicBezTo>
                  <a:cubicBezTo>
                    <a:pt x="20" y="30"/>
                    <a:pt x="33" y="32"/>
                    <a:pt x="38" y="31"/>
                  </a:cubicBezTo>
                  <a:cubicBezTo>
                    <a:pt x="42" y="30"/>
                    <a:pt x="46" y="37"/>
                    <a:pt x="38" y="42"/>
                  </a:cubicBezTo>
                  <a:cubicBezTo>
                    <a:pt x="30" y="47"/>
                    <a:pt x="26" y="53"/>
                    <a:pt x="33" y="58"/>
                  </a:cubicBezTo>
                  <a:cubicBezTo>
                    <a:pt x="40" y="62"/>
                    <a:pt x="54" y="70"/>
                    <a:pt x="44" y="77"/>
                  </a:cubicBezTo>
                  <a:cubicBezTo>
                    <a:pt x="35" y="84"/>
                    <a:pt x="31" y="83"/>
                    <a:pt x="28" y="73"/>
                  </a:cubicBezTo>
                  <a:cubicBezTo>
                    <a:pt x="25" y="63"/>
                    <a:pt x="25" y="51"/>
                    <a:pt x="22" y="62"/>
                  </a:cubicBezTo>
                  <a:cubicBezTo>
                    <a:pt x="18" y="73"/>
                    <a:pt x="22" y="84"/>
                    <a:pt x="14" y="84"/>
                  </a:cubicBezTo>
                  <a:cubicBezTo>
                    <a:pt x="7" y="84"/>
                    <a:pt x="2" y="85"/>
                    <a:pt x="5" y="77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8" name="ïṣļïḓe">
              <a:extLst>
                <a:ext uri="{FF2B5EF4-FFF2-40B4-BE49-F238E27FC236}">
                  <a16:creationId xmlns:a16="http://schemas.microsoft.com/office/drawing/2014/main" xmlns="" id="{25748CDF-779B-4F08-862C-BDBF1F10B4A8}"/>
                </a:ext>
              </a:extLst>
            </p:cNvPr>
            <p:cNvSpPr/>
            <p:nvPr/>
          </p:nvSpPr>
          <p:spPr bwMode="auto">
            <a:xfrm>
              <a:off x="6105751" y="2630703"/>
              <a:ext cx="125034" cy="83738"/>
            </a:xfrm>
            <a:custGeom>
              <a:avLst/>
              <a:gdLst>
                <a:gd name="T0" fmla="*/ 4 w 193"/>
                <a:gd name="T1" fmla="*/ 13 h 131"/>
                <a:gd name="T2" fmla="*/ 12 w 193"/>
                <a:gd name="T3" fmla="*/ 3 h 131"/>
                <a:gd name="T4" fmla="*/ 31 w 193"/>
                <a:gd name="T5" fmla="*/ 9 h 131"/>
                <a:gd name="T6" fmla="*/ 36 w 193"/>
                <a:gd name="T7" fmla="*/ 28 h 131"/>
                <a:gd name="T8" fmla="*/ 50 w 193"/>
                <a:gd name="T9" fmla="*/ 29 h 131"/>
                <a:gd name="T10" fmla="*/ 63 w 193"/>
                <a:gd name="T11" fmla="*/ 15 h 131"/>
                <a:gd name="T12" fmla="*/ 84 w 193"/>
                <a:gd name="T13" fmla="*/ 19 h 131"/>
                <a:gd name="T14" fmla="*/ 117 w 193"/>
                <a:gd name="T15" fmla="*/ 35 h 131"/>
                <a:gd name="T16" fmla="*/ 145 w 193"/>
                <a:gd name="T17" fmla="*/ 53 h 131"/>
                <a:gd name="T18" fmla="*/ 166 w 193"/>
                <a:gd name="T19" fmla="*/ 77 h 131"/>
                <a:gd name="T20" fmla="*/ 167 w 193"/>
                <a:gd name="T21" fmla="*/ 95 h 131"/>
                <a:gd name="T22" fmla="*/ 191 w 193"/>
                <a:gd name="T23" fmla="*/ 119 h 131"/>
                <a:gd name="T24" fmla="*/ 184 w 193"/>
                <a:gd name="T25" fmla="*/ 125 h 131"/>
                <a:gd name="T26" fmla="*/ 163 w 193"/>
                <a:gd name="T27" fmla="*/ 115 h 131"/>
                <a:gd name="T28" fmla="*/ 144 w 193"/>
                <a:gd name="T29" fmla="*/ 95 h 131"/>
                <a:gd name="T30" fmla="*/ 125 w 193"/>
                <a:gd name="T31" fmla="*/ 95 h 131"/>
                <a:gd name="T32" fmla="*/ 109 w 193"/>
                <a:gd name="T33" fmla="*/ 105 h 131"/>
                <a:gd name="T34" fmla="*/ 90 w 193"/>
                <a:gd name="T35" fmla="*/ 95 h 131"/>
                <a:gd name="T36" fmla="*/ 79 w 193"/>
                <a:gd name="T37" fmla="*/ 87 h 131"/>
                <a:gd name="T38" fmla="*/ 72 w 193"/>
                <a:gd name="T39" fmla="*/ 67 h 131"/>
                <a:gd name="T40" fmla="*/ 53 w 193"/>
                <a:gd name="T41" fmla="*/ 52 h 131"/>
                <a:gd name="T42" fmla="*/ 33 w 193"/>
                <a:gd name="T43" fmla="*/ 39 h 131"/>
                <a:gd name="T44" fmla="*/ 12 w 193"/>
                <a:gd name="T45" fmla="*/ 28 h 131"/>
                <a:gd name="T46" fmla="*/ 4 w 193"/>
                <a:gd name="T47" fmla="*/ 1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3" h="131">
                  <a:moveTo>
                    <a:pt x="4" y="13"/>
                  </a:moveTo>
                  <a:cubicBezTo>
                    <a:pt x="0" y="8"/>
                    <a:pt x="4" y="5"/>
                    <a:pt x="12" y="3"/>
                  </a:cubicBezTo>
                  <a:cubicBezTo>
                    <a:pt x="21" y="1"/>
                    <a:pt x="31" y="0"/>
                    <a:pt x="31" y="9"/>
                  </a:cubicBezTo>
                  <a:cubicBezTo>
                    <a:pt x="31" y="19"/>
                    <a:pt x="30" y="21"/>
                    <a:pt x="36" y="28"/>
                  </a:cubicBezTo>
                  <a:cubicBezTo>
                    <a:pt x="42" y="35"/>
                    <a:pt x="45" y="35"/>
                    <a:pt x="50" y="29"/>
                  </a:cubicBezTo>
                  <a:cubicBezTo>
                    <a:pt x="54" y="23"/>
                    <a:pt x="55" y="15"/>
                    <a:pt x="63" y="15"/>
                  </a:cubicBezTo>
                  <a:cubicBezTo>
                    <a:pt x="70" y="14"/>
                    <a:pt x="76" y="15"/>
                    <a:pt x="84" y="19"/>
                  </a:cubicBezTo>
                  <a:cubicBezTo>
                    <a:pt x="93" y="21"/>
                    <a:pt x="107" y="32"/>
                    <a:pt x="117" y="35"/>
                  </a:cubicBezTo>
                  <a:cubicBezTo>
                    <a:pt x="127" y="39"/>
                    <a:pt x="139" y="44"/>
                    <a:pt x="145" y="53"/>
                  </a:cubicBezTo>
                  <a:cubicBezTo>
                    <a:pt x="153" y="61"/>
                    <a:pt x="170" y="73"/>
                    <a:pt x="166" y="77"/>
                  </a:cubicBezTo>
                  <a:cubicBezTo>
                    <a:pt x="161" y="82"/>
                    <a:pt x="160" y="90"/>
                    <a:pt x="167" y="95"/>
                  </a:cubicBezTo>
                  <a:cubicBezTo>
                    <a:pt x="175" y="101"/>
                    <a:pt x="189" y="115"/>
                    <a:pt x="191" y="119"/>
                  </a:cubicBezTo>
                  <a:cubicBezTo>
                    <a:pt x="193" y="123"/>
                    <a:pt x="193" y="131"/>
                    <a:pt x="184" y="125"/>
                  </a:cubicBezTo>
                  <a:cubicBezTo>
                    <a:pt x="175" y="120"/>
                    <a:pt x="167" y="122"/>
                    <a:pt x="163" y="115"/>
                  </a:cubicBezTo>
                  <a:cubicBezTo>
                    <a:pt x="158" y="108"/>
                    <a:pt x="156" y="100"/>
                    <a:pt x="144" y="95"/>
                  </a:cubicBezTo>
                  <a:cubicBezTo>
                    <a:pt x="132" y="91"/>
                    <a:pt x="125" y="89"/>
                    <a:pt x="125" y="95"/>
                  </a:cubicBezTo>
                  <a:cubicBezTo>
                    <a:pt x="126" y="101"/>
                    <a:pt x="120" y="105"/>
                    <a:pt x="109" y="105"/>
                  </a:cubicBezTo>
                  <a:cubicBezTo>
                    <a:pt x="98" y="105"/>
                    <a:pt x="97" y="98"/>
                    <a:pt x="90" y="95"/>
                  </a:cubicBezTo>
                  <a:cubicBezTo>
                    <a:pt x="83" y="92"/>
                    <a:pt x="84" y="101"/>
                    <a:pt x="79" y="87"/>
                  </a:cubicBezTo>
                  <a:cubicBezTo>
                    <a:pt x="73" y="73"/>
                    <a:pt x="72" y="74"/>
                    <a:pt x="72" y="67"/>
                  </a:cubicBezTo>
                  <a:cubicBezTo>
                    <a:pt x="72" y="59"/>
                    <a:pt x="62" y="57"/>
                    <a:pt x="53" y="52"/>
                  </a:cubicBezTo>
                  <a:cubicBezTo>
                    <a:pt x="45" y="46"/>
                    <a:pt x="45" y="45"/>
                    <a:pt x="33" y="39"/>
                  </a:cubicBezTo>
                  <a:cubicBezTo>
                    <a:pt x="21" y="32"/>
                    <a:pt x="8" y="34"/>
                    <a:pt x="12" y="28"/>
                  </a:cubicBezTo>
                  <a:cubicBezTo>
                    <a:pt x="15" y="21"/>
                    <a:pt x="7" y="18"/>
                    <a:pt x="4" y="13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9" name="î$ľîḑé">
              <a:extLst>
                <a:ext uri="{FF2B5EF4-FFF2-40B4-BE49-F238E27FC236}">
                  <a16:creationId xmlns:a16="http://schemas.microsoft.com/office/drawing/2014/main" xmlns="" id="{860CDA2A-1789-42D5-AF86-2885900CD918}"/>
                </a:ext>
              </a:extLst>
            </p:cNvPr>
            <p:cNvSpPr/>
            <p:nvPr/>
          </p:nvSpPr>
          <p:spPr bwMode="auto">
            <a:xfrm>
              <a:off x="6218166" y="2654792"/>
              <a:ext cx="28678" cy="21795"/>
            </a:xfrm>
            <a:custGeom>
              <a:avLst/>
              <a:gdLst>
                <a:gd name="T0" fmla="*/ 17 w 45"/>
                <a:gd name="T1" fmla="*/ 32 h 33"/>
                <a:gd name="T2" fmla="*/ 38 w 45"/>
                <a:gd name="T3" fmla="*/ 17 h 33"/>
                <a:gd name="T4" fmla="*/ 41 w 45"/>
                <a:gd name="T5" fmla="*/ 7 h 33"/>
                <a:gd name="T6" fmla="*/ 31 w 45"/>
                <a:gd name="T7" fmla="*/ 9 h 33"/>
                <a:gd name="T8" fmla="*/ 19 w 45"/>
                <a:gd name="T9" fmla="*/ 19 h 33"/>
                <a:gd name="T10" fmla="*/ 4 w 45"/>
                <a:gd name="T11" fmla="*/ 25 h 33"/>
                <a:gd name="T12" fmla="*/ 17 w 45"/>
                <a:gd name="T13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33">
                  <a:moveTo>
                    <a:pt x="17" y="32"/>
                  </a:moveTo>
                  <a:cubicBezTo>
                    <a:pt x="21" y="31"/>
                    <a:pt x="35" y="20"/>
                    <a:pt x="38" y="17"/>
                  </a:cubicBezTo>
                  <a:cubicBezTo>
                    <a:pt x="40" y="14"/>
                    <a:pt x="45" y="14"/>
                    <a:pt x="41" y="7"/>
                  </a:cubicBezTo>
                  <a:cubicBezTo>
                    <a:pt x="36" y="0"/>
                    <a:pt x="37" y="1"/>
                    <a:pt x="31" y="9"/>
                  </a:cubicBezTo>
                  <a:cubicBezTo>
                    <a:pt x="24" y="16"/>
                    <a:pt x="27" y="17"/>
                    <a:pt x="19" y="19"/>
                  </a:cubicBezTo>
                  <a:cubicBezTo>
                    <a:pt x="11" y="20"/>
                    <a:pt x="9" y="24"/>
                    <a:pt x="4" y="25"/>
                  </a:cubicBezTo>
                  <a:cubicBezTo>
                    <a:pt x="0" y="26"/>
                    <a:pt x="7" y="33"/>
                    <a:pt x="17" y="32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0" name="îṡḷîḋé">
              <a:extLst>
                <a:ext uri="{FF2B5EF4-FFF2-40B4-BE49-F238E27FC236}">
                  <a16:creationId xmlns:a16="http://schemas.microsoft.com/office/drawing/2014/main" xmlns="" id="{E570E174-AC63-45D7-84A4-2C4113ED53BD}"/>
                </a:ext>
              </a:extLst>
            </p:cNvPr>
            <p:cNvSpPr/>
            <p:nvPr/>
          </p:nvSpPr>
          <p:spPr bwMode="auto">
            <a:xfrm>
              <a:off x="6254874" y="2669704"/>
              <a:ext cx="13765" cy="16059"/>
            </a:xfrm>
            <a:custGeom>
              <a:avLst/>
              <a:gdLst>
                <a:gd name="T0" fmla="*/ 10 w 21"/>
                <a:gd name="T1" fmla="*/ 19 h 24"/>
                <a:gd name="T2" fmla="*/ 3 w 21"/>
                <a:gd name="T3" fmla="*/ 8 h 24"/>
                <a:gd name="T4" fmla="*/ 7 w 21"/>
                <a:gd name="T5" fmla="*/ 7 h 24"/>
                <a:gd name="T6" fmla="*/ 20 w 21"/>
                <a:gd name="T7" fmla="*/ 20 h 24"/>
                <a:gd name="T8" fmla="*/ 10 w 21"/>
                <a:gd name="T9" fmla="*/ 1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4">
                  <a:moveTo>
                    <a:pt x="10" y="19"/>
                  </a:moveTo>
                  <a:cubicBezTo>
                    <a:pt x="4" y="17"/>
                    <a:pt x="3" y="14"/>
                    <a:pt x="3" y="8"/>
                  </a:cubicBezTo>
                  <a:cubicBezTo>
                    <a:pt x="2" y="2"/>
                    <a:pt x="0" y="0"/>
                    <a:pt x="7" y="7"/>
                  </a:cubicBezTo>
                  <a:cubicBezTo>
                    <a:pt x="14" y="15"/>
                    <a:pt x="21" y="15"/>
                    <a:pt x="20" y="20"/>
                  </a:cubicBezTo>
                  <a:cubicBezTo>
                    <a:pt x="18" y="24"/>
                    <a:pt x="17" y="22"/>
                    <a:pt x="10" y="19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1" name="íṥḷïḑê">
              <a:extLst>
                <a:ext uri="{FF2B5EF4-FFF2-40B4-BE49-F238E27FC236}">
                  <a16:creationId xmlns:a16="http://schemas.microsoft.com/office/drawing/2014/main" xmlns="" id="{F737AAB1-4CB5-4C49-BB2C-9ADA4A5AFA62}"/>
                </a:ext>
              </a:extLst>
            </p:cNvPr>
            <p:cNvSpPr/>
            <p:nvPr/>
          </p:nvSpPr>
          <p:spPr bwMode="auto">
            <a:xfrm>
              <a:off x="6313375" y="2795885"/>
              <a:ext cx="22942" cy="20648"/>
            </a:xfrm>
            <a:custGeom>
              <a:avLst/>
              <a:gdLst>
                <a:gd name="T0" fmla="*/ 11 w 36"/>
                <a:gd name="T1" fmla="*/ 19 h 32"/>
                <a:gd name="T2" fmla="*/ 28 w 36"/>
                <a:gd name="T3" fmla="*/ 32 h 32"/>
                <a:gd name="T4" fmla="*/ 28 w 36"/>
                <a:gd name="T5" fmla="*/ 23 h 32"/>
                <a:gd name="T6" fmla="*/ 14 w 36"/>
                <a:gd name="T7" fmla="*/ 11 h 32"/>
                <a:gd name="T8" fmla="*/ 2 w 36"/>
                <a:gd name="T9" fmla="*/ 0 h 32"/>
                <a:gd name="T10" fmla="*/ 11 w 36"/>
                <a:gd name="T11" fmla="*/ 1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2">
                  <a:moveTo>
                    <a:pt x="11" y="19"/>
                  </a:moveTo>
                  <a:cubicBezTo>
                    <a:pt x="20" y="29"/>
                    <a:pt x="22" y="31"/>
                    <a:pt x="28" y="32"/>
                  </a:cubicBezTo>
                  <a:cubicBezTo>
                    <a:pt x="35" y="32"/>
                    <a:pt x="36" y="27"/>
                    <a:pt x="28" y="23"/>
                  </a:cubicBezTo>
                  <a:cubicBezTo>
                    <a:pt x="22" y="19"/>
                    <a:pt x="21" y="19"/>
                    <a:pt x="14" y="11"/>
                  </a:cubicBezTo>
                  <a:cubicBezTo>
                    <a:pt x="7" y="4"/>
                    <a:pt x="4" y="0"/>
                    <a:pt x="2" y="0"/>
                  </a:cubicBezTo>
                  <a:cubicBezTo>
                    <a:pt x="0" y="1"/>
                    <a:pt x="5" y="14"/>
                    <a:pt x="11" y="19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2" name="îṧḻiḓê">
              <a:extLst>
                <a:ext uri="{FF2B5EF4-FFF2-40B4-BE49-F238E27FC236}">
                  <a16:creationId xmlns:a16="http://schemas.microsoft.com/office/drawing/2014/main" xmlns="" id="{D2A8F96C-28DF-4C95-A7D4-EF7B658D1CC0}"/>
                </a:ext>
              </a:extLst>
            </p:cNvPr>
            <p:cNvSpPr/>
            <p:nvPr/>
          </p:nvSpPr>
          <p:spPr bwMode="auto">
            <a:xfrm>
              <a:off x="6368436" y="2910594"/>
              <a:ext cx="44737" cy="66532"/>
            </a:xfrm>
            <a:custGeom>
              <a:avLst/>
              <a:gdLst>
                <a:gd name="T0" fmla="*/ 21 w 68"/>
                <a:gd name="T1" fmla="*/ 36 h 102"/>
                <a:gd name="T2" fmla="*/ 14 w 68"/>
                <a:gd name="T3" fmla="*/ 21 h 102"/>
                <a:gd name="T4" fmla="*/ 4 w 68"/>
                <a:gd name="T5" fmla="*/ 4 h 102"/>
                <a:gd name="T6" fmla="*/ 17 w 68"/>
                <a:gd name="T7" fmla="*/ 9 h 102"/>
                <a:gd name="T8" fmla="*/ 27 w 68"/>
                <a:gd name="T9" fmla="*/ 26 h 102"/>
                <a:gd name="T10" fmla="*/ 31 w 68"/>
                <a:gd name="T11" fmla="*/ 40 h 102"/>
                <a:gd name="T12" fmla="*/ 41 w 68"/>
                <a:gd name="T13" fmla="*/ 51 h 102"/>
                <a:gd name="T14" fmla="*/ 57 w 68"/>
                <a:gd name="T15" fmla="*/ 52 h 102"/>
                <a:gd name="T16" fmla="*/ 64 w 68"/>
                <a:gd name="T17" fmla="*/ 58 h 102"/>
                <a:gd name="T18" fmla="*/ 50 w 68"/>
                <a:gd name="T19" fmla="*/ 74 h 102"/>
                <a:gd name="T20" fmla="*/ 42 w 68"/>
                <a:gd name="T21" fmla="*/ 92 h 102"/>
                <a:gd name="T22" fmla="*/ 31 w 68"/>
                <a:gd name="T23" fmla="*/ 99 h 102"/>
                <a:gd name="T24" fmla="*/ 28 w 68"/>
                <a:gd name="T25" fmla="*/ 88 h 102"/>
                <a:gd name="T26" fmla="*/ 20 w 68"/>
                <a:gd name="T27" fmla="*/ 71 h 102"/>
                <a:gd name="T28" fmla="*/ 24 w 68"/>
                <a:gd name="T29" fmla="*/ 64 h 102"/>
                <a:gd name="T30" fmla="*/ 21 w 68"/>
                <a:gd name="T31" fmla="*/ 3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8" h="102">
                  <a:moveTo>
                    <a:pt x="21" y="36"/>
                  </a:moveTo>
                  <a:cubicBezTo>
                    <a:pt x="15" y="32"/>
                    <a:pt x="19" y="28"/>
                    <a:pt x="14" y="21"/>
                  </a:cubicBezTo>
                  <a:cubicBezTo>
                    <a:pt x="8" y="14"/>
                    <a:pt x="0" y="8"/>
                    <a:pt x="4" y="4"/>
                  </a:cubicBezTo>
                  <a:cubicBezTo>
                    <a:pt x="8" y="0"/>
                    <a:pt x="10" y="4"/>
                    <a:pt x="17" y="9"/>
                  </a:cubicBezTo>
                  <a:cubicBezTo>
                    <a:pt x="24" y="15"/>
                    <a:pt x="27" y="19"/>
                    <a:pt x="27" y="26"/>
                  </a:cubicBezTo>
                  <a:cubicBezTo>
                    <a:pt x="27" y="33"/>
                    <a:pt x="29" y="40"/>
                    <a:pt x="31" y="40"/>
                  </a:cubicBezTo>
                  <a:cubicBezTo>
                    <a:pt x="34" y="41"/>
                    <a:pt x="37" y="47"/>
                    <a:pt x="41" y="51"/>
                  </a:cubicBezTo>
                  <a:cubicBezTo>
                    <a:pt x="46" y="55"/>
                    <a:pt x="51" y="57"/>
                    <a:pt x="57" y="52"/>
                  </a:cubicBezTo>
                  <a:cubicBezTo>
                    <a:pt x="63" y="46"/>
                    <a:pt x="68" y="49"/>
                    <a:pt x="64" y="58"/>
                  </a:cubicBezTo>
                  <a:cubicBezTo>
                    <a:pt x="60" y="67"/>
                    <a:pt x="53" y="68"/>
                    <a:pt x="50" y="74"/>
                  </a:cubicBezTo>
                  <a:cubicBezTo>
                    <a:pt x="47" y="81"/>
                    <a:pt x="43" y="85"/>
                    <a:pt x="42" y="92"/>
                  </a:cubicBezTo>
                  <a:cubicBezTo>
                    <a:pt x="41" y="98"/>
                    <a:pt x="35" y="102"/>
                    <a:pt x="31" y="99"/>
                  </a:cubicBezTo>
                  <a:cubicBezTo>
                    <a:pt x="26" y="97"/>
                    <a:pt x="30" y="93"/>
                    <a:pt x="28" y="88"/>
                  </a:cubicBezTo>
                  <a:cubicBezTo>
                    <a:pt x="25" y="84"/>
                    <a:pt x="25" y="73"/>
                    <a:pt x="20" y="71"/>
                  </a:cubicBezTo>
                  <a:cubicBezTo>
                    <a:pt x="14" y="70"/>
                    <a:pt x="18" y="68"/>
                    <a:pt x="24" y="64"/>
                  </a:cubicBezTo>
                  <a:cubicBezTo>
                    <a:pt x="29" y="60"/>
                    <a:pt x="28" y="40"/>
                    <a:pt x="21" y="36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3" name="ïŝľiḓè">
              <a:extLst>
                <a:ext uri="{FF2B5EF4-FFF2-40B4-BE49-F238E27FC236}">
                  <a16:creationId xmlns:a16="http://schemas.microsoft.com/office/drawing/2014/main" xmlns="" id="{3434727A-74BD-4D14-9A06-B33C53E1E87F}"/>
                </a:ext>
              </a:extLst>
            </p:cNvPr>
            <p:cNvSpPr/>
            <p:nvPr/>
          </p:nvSpPr>
          <p:spPr bwMode="auto">
            <a:xfrm>
              <a:off x="6329435" y="2963361"/>
              <a:ext cx="52766" cy="63091"/>
            </a:xfrm>
            <a:custGeom>
              <a:avLst/>
              <a:gdLst>
                <a:gd name="T0" fmla="*/ 72 w 82"/>
                <a:gd name="T1" fmla="*/ 38 h 97"/>
                <a:gd name="T2" fmla="*/ 64 w 82"/>
                <a:gd name="T3" fmla="*/ 54 h 97"/>
                <a:gd name="T4" fmla="*/ 48 w 82"/>
                <a:gd name="T5" fmla="*/ 68 h 97"/>
                <a:gd name="T6" fmla="*/ 27 w 82"/>
                <a:gd name="T7" fmla="*/ 93 h 97"/>
                <a:gd name="T8" fmla="*/ 6 w 82"/>
                <a:gd name="T9" fmla="*/ 86 h 97"/>
                <a:gd name="T10" fmla="*/ 5 w 82"/>
                <a:gd name="T11" fmla="*/ 76 h 97"/>
                <a:gd name="T12" fmla="*/ 25 w 82"/>
                <a:gd name="T13" fmla="*/ 55 h 97"/>
                <a:gd name="T14" fmla="*/ 51 w 82"/>
                <a:gd name="T15" fmla="*/ 34 h 97"/>
                <a:gd name="T16" fmla="*/ 58 w 82"/>
                <a:gd name="T17" fmla="*/ 16 h 97"/>
                <a:gd name="T18" fmla="*/ 67 w 82"/>
                <a:gd name="T19" fmla="*/ 7 h 97"/>
                <a:gd name="T20" fmla="*/ 82 w 82"/>
                <a:gd name="T21" fmla="*/ 15 h 97"/>
                <a:gd name="T22" fmla="*/ 72 w 82"/>
                <a:gd name="T23" fmla="*/ 3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" h="97">
                  <a:moveTo>
                    <a:pt x="72" y="38"/>
                  </a:moveTo>
                  <a:cubicBezTo>
                    <a:pt x="68" y="43"/>
                    <a:pt x="72" y="48"/>
                    <a:pt x="64" y="54"/>
                  </a:cubicBezTo>
                  <a:cubicBezTo>
                    <a:pt x="56" y="60"/>
                    <a:pt x="52" y="59"/>
                    <a:pt x="48" y="68"/>
                  </a:cubicBezTo>
                  <a:cubicBezTo>
                    <a:pt x="44" y="77"/>
                    <a:pt x="39" y="97"/>
                    <a:pt x="27" y="93"/>
                  </a:cubicBezTo>
                  <a:cubicBezTo>
                    <a:pt x="16" y="90"/>
                    <a:pt x="9" y="86"/>
                    <a:pt x="6" y="86"/>
                  </a:cubicBezTo>
                  <a:cubicBezTo>
                    <a:pt x="4" y="87"/>
                    <a:pt x="0" y="85"/>
                    <a:pt x="5" y="76"/>
                  </a:cubicBezTo>
                  <a:cubicBezTo>
                    <a:pt x="10" y="66"/>
                    <a:pt x="10" y="57"/>
                    <a:pt x="25" y="55"/>
                  </a:cubicBezTo>
                  <a:cubicBezTo>
                    <a:pt x="40" y="52"/>
                    <a:pt x="48" y="44"/>
                    <a:pt x="51" y="34"/>
                  </a:cubicBezTo>
                  <a:cubicBezTo>
                    <a:pt x="53" y="25"/>
                    <a:pt x="58" y="22"/>
                    <a:pt x="58" y="16"/>
                  </a:cubicBezTo>
                  <a:cubicBezTo>
                    <a:pt x="58" y="10"/>
                    <a:pt x="61" y="0"/>
                    <a:pt x="67" y="7"/>
                  </a:cubicBezTo>
                  <a:cubicBezTo>
                    <a:pt x="72" y="14"/>
                    <a:pt x="82" y="8"/>
                    <a:pt x="82" y="15"/>
                  </a:cubicBezTo>
                  <a:cubicBezTo>
                    <a:pt x="82" y="22"/>
                    <a:pt x="80" y="31"/>
                    <a:pt x="72" y="38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4" name="iṥḻiďé">
              <a:extLst>
                <a:ext uri="{FF2B5EF4-FFF2-40B4-BE49-F238E27FC236}">
                  <a16:creationId xmlns:a16="http://schemas.microsoft.com/office/drawing/2014/main" xmlns="" id="{3D1B8E4B-DD9B-455C-8C12-6FF413B547D7}"/>
                </a:ext>
              </a:extLst>
            </p:cNvPr>
            <p:cNvSpPr/>
            <p:nvPr/>
          </p:nvSpPr>
          <p:spPr bwMode="auto">
            <a:xfrm>
              <a:off x="6186048" y="2964508"/>
              <a:ext cx="30972" cy="32119"/>
            </a:xfrm>
            <a:custGeom>
              <a:avLst/>
              <a:gdLst>
                <a:gd name="T0" fmla="*/ 23 w 47"/>
                <a:gd name="T1" fmla="*/ 9 h 50"/>
                <a:gd name="T2" fmla="*/ 38 w 47"/>
                <a:gd name="T3" fmla="*/ 10 h 50"/>
                <a:gd name="T4" fmla="*/ 47 w 47"/>
                <a:gd name="T5" fmla="*/ 11 h 50"/>
                <a:gd name="T6" fmla="*/ 42 w 47"/>
                <a:gd name="T7" fmla="*/ 36 h 50"/>
                <a:gd name="T8" fmla="*/ 27 w 47"/>
                <a:gd name="T9" fmla="*/ 44 h 50"/>
                <a:gd name="T10" fmla="*/ 15 w 47"/>
                <a:gd name="T11" fmla="*/ 24 h 50"/>
                <a:gd name="T12" fmla="*/ 23 w 47"/>
                <a:gd name="T13" fmla="*/ 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50">
                  <a:moveTo>
                    <a:pt x="23" y="9"/>
                  </a:moveTo>
                  <a:cubicBezTo>
                    <a:pt x="31" y="12"/>
                    <a:pt x="31" y="15"/>
                    <a:pt x="38" y="10"/>
                  </a:cubicBezTo>
                  <a:cubicBezTo>
                    <a:pt x="44" y="6"/>
                    <a:pt x="47" y="1"/>
                    <a:pt x="47" y="11"/>
                  </a:cubicBezTo>
                  <a:cubicBezTo>
                    <a:pt x="47" y="21"/>
                    <a:pt x="45" y="30"/>
                    <a:pt x="42" y="36"/>
                  </a:cubicBezTo>
                  <a:cubicBezTo>
                    <a:pt x="38" y="42"/>
                    <a:pt x="33" y="50"/>
                    <a:pt x="27" y="44"/>
                  </a:cubicBezTo>
                  <a:cubicBezTo>
                    <a:pt x="20" y="38"/>
                    <a:pt x="19" y="29"/>
                    <a:pt x="15" y="24"/>
                  </a:cubicBezTo>
                  <a:cubicBezTo>
                    <a:pt x="11" y="18"/>
                    <a:pt x="0" y="0"/>
                    <a:pt x="23" y="9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5" name="íṣlídè">
              <a:extLst>
                <a:ext uri="{FF2B5EF4-FFF2-40B4-BE49-F238E27FC236}">
                  <a16:creationId xmlns:a16="http://schemas.microsoft.com/office/drawing/2014/main" xmlns="" id="{11917CB8-989E-43C7-BC0F-6FA7330EB6A9}"/>
                </a:ext>
              </a:extLst>
            </p:cNvPr>
            <p:cNvSpPr/>
            <p:nvPr/>
          </p:nvSpPr>
          <p:spPr bwMode="auto">
            <a:xfrm>
              <a:off x="6072485" y="2651350"/>
              <a:ext cx="11471" cy="6883"/>
            </a:xfrm>
            <a:custGeom>
              <a:avLst/>
              <a:gdLst>
                <a:gd name="T0" fmla="*/ 13 w 18"/>
                <a:gd name="T1" fmla="*/ 8 h 10"/>
                <a:gd name="T2" fmla="*/ 4 w 18"/>
                <a:gd name="T3" fmla="*/ 6 h 10"/>
                <a:gd name="T4" fmla="*/ 8 w 18"/>
                <a:gd name="T5" fmla="*/ 2 h 10"/>
                <a:gd name="T6" fmla="*/ 16 w 18"/>
                <a:gd name="T7" fmla="*/ 2 h 10"/>
                <a:gd name="T8" fmla="*/ 13 w 18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3" y="8"/>
                  </a:moveTo>
                  <a:cubicBezTo>
                    <a:pt x="9" y="10"/>
                    <a:pt x="8" y="6"/>
                    <a:pt x="4" y="6"/>
                  </a:cubicBezTo>
                  <a:cubicBezTo>
                    <a:pt x="0" y="6"/>
                    <a:pt x="4" y="3"/>
                    <a:pt x="8" y="2"/>
                  </a:cubicBezTo>
                  <a:cubicBezTo>
                    <a:pt x="12" y="0"/>
                    <a:pt x="13" y="0"/>
                    <a:pt x="16" y="2"/>
                  </a:cubicBezTo>
                  <a:cubicBezTo>
                    <a:pt x="18" y="5"/>
                    <a:pt x="16" y="5"/>
                    <a:pt x="13" y="8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6" name="ísḻiḓê">
              <a:extLst>
                <a:ext uri="{FF2B5EF4-FFF2-40B4-BE49-F238E27FC236}">
                  <a16:creationId xmlns:a16="http://schemas.microsoft.com/office/drawing/2014/main" xmlns="" id="{DD0F48E6-07BE-4D18-9C67-E42327492FB1}"/>
                </a:ext>
              </a:extLst>
            </p:cNvPr>
            <p:cNvSpPr/>
            <p:nvPr/>
          </p:nvSpPr>
          <p:spPr bwMode="auto">
            <a:xfrm>
              <a:off x="6083956" y="2650204"/>
              <a:ext cx="21795" cy="8030"/>
            </a:xfrm>
            <a:custGeom>
              <a:avLst/>
              <a:gdLst>
                <a:gd name="T0" fmla="*/ 12 w 35"/>
                <a:gd name="T1" fmla="*/ 7 h 12"/>
                <a:gd name="T2" fmla="*/ 9 w 35"/>
                <a:gd name="T3" fmla="*/ 2 h 12"/>
                <a:gd name="T4" fmla="*/ 25 w 35"/>
                <a:gd name="T5" fmla="*/ 2 h 12"/>
                <a:gd name="T6" fmla="*/ 28 w 35"/>
                <a:gd name="T7" fmla="*/ 10 h 12"/>
                <a:gd name="T8" fmla="*/ 12 w 35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2">
                  <a:moveTo>
                    <a:pt x="12" y="7"/>
                  </a:moveTo>
                  <a:cubicBezTo>
                    <a:pt x="5" y="9"/>
                    <a:pt x="0" y="4"/>
                    <a:pt x="9" y="2"/>
                  </a:cubicBezTo>
                  <a:cubicBezTo>
                    <a:pt x="17" y="0"/>
                    <a:pt x="19" y="1"/>
                    <a:pt x="25" y="2"/>
                  </a:cubicBezTo>
                  <a:cubicBezTo>
                    <a:pt x="31" y="3"/>
                    <a:pt x="35" y="12"/>
                    <a:pt x="28" y="10"/>
                  </a:cubicBezTo>
                  <a:cubicBezTo>
                    <a:pt x="21" y="7"/>
                    <a:pt x="18" y="6"/>
                    <a:pt x="12" y="7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7" name="îSḻïḋê">
              <a:extLst>
                <a:ext uri="{FF2B5EF4-FFF2-40B4-BE49-F238E27FC236}">
                  <a16:creationId xmlns:a16="http://schemas.microsoft.com/office/drawing/2014/main" xmlns="" id="{FE4FB830-8D15-4AE1-94F1-BB70C190CE43}"/>
                </a:ext>
              </a:extLst>
            </p:cNvPr>
            <p:cNvSpPr/>
            <p:nvPr/>
          </p:nvSpPr>
          <p:spPr bwMode="auto">
            <a:xfrm>
              <a:off x="6391378" y="2793590"/>
              <a:ext cx="13765" cy="9177"/>
            </a:xfrm>
            <a:custGeom>
              <a:avLst/>
              <a:gdLst>
                <a:gd name="T0" fmla="*/ 14 w 21"/>
                <a:gd name="T1" fmla="*/ 14 h 14"/>
                <a:gd name="T2" fmla="*/ 8 w 21"/>
                <a:gd name="T3" fmla="*/ 5 h 14"/>
                <a:gd name="T4" fmla="*/ 20 w 21"/>
                <a:gd name="T5" fmla="*/ 5 h 14"/>
                <a:gd name="T6" fmla="*/ 14 w 21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4">
                  <a:moveTo>
                    <a:pt x="14" y="14"/>
                  </a:moveTo>
                  <a:cubicBezTo>
                    <a:pt x="10" y="14"/>
                    <a:pt x="0" y="8"/>
                    <a:pt x="8" y="5"/>
                  </a:cubicBezTo>
                  <a:cubicBezTo>
                    <a:pt x="17" y="2"/>
                    <a:pt x="19" y="0"/>
                    <a:pt x="20" y="5"/>
                  </a:cubicBezTo>
                  <a:cubicBezTo>
                    <a:pt x="21" y="10"/>
                    <a:pt x="17" y="14"/>
                    <a:pt x="14" y="14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8" name="iṥľîḓê">
              <a:extLst>
                <a:ext uri="{FF2B5EF4-FFF2-40B4-BE49-F238E27FC236}">
                  <a16:creationId xmlns:a16="http://schemas.microsoft.com/office/drawing/2014/main" xmlns="" id="{7F979199-DABF-435F-8E05-7C7730E87505}"/>
                </a:ext>
              </a:extLst>
            </p:cNvPr>
            <p:cNvSpPr/>
            <p:nvPr/>
          </p:nvSpPr>
          <p:spPr bwMode="auto">
            <a:xfrm>
              <a:off x="6403996" y="2783267"/>
              <a:ext cx="10324" cy="8030"/>
            </a:xfrm>
            <a:custGeom>
              <a:avLst/>
              <a:gdLst>
                <a:gd name="T0" fmla="*/ 0 w 16"/>
                <a:gd name="T1" fmla="*/ 9 h 13"/>
                <a:gd name="T2" fmla="*/ 14 w 16"/>
                <a:gd name="T3" fmla="*/ 1 h 13"/>
                <a:gd name="T4" fmla="*/ 12 w 16"/>
                <a:gd name="T5" fmla="*/ 9 h 13"/>
                <a:gd name="T6" fmla="*/ 0 w 16"/>
                <a:gd name="T7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3">
                  <a:moveTo>
                    <a:pt x="0" y="9"/>
                  </a:moveTo>
                  <a:cubicBezTo>
                    <a:pt x="2" y="3"/>
                    <a:pt x="12" y="0"/>
                    <a:pt x="14" y="1"/>
                  </a:cubicBezTo>
                  <a:cubicBezTo>
                    <a:pt x="16" y="2"/>
                    <a:pt x="16" y="8"/>
                    <a:pt x="12" y="9"/>
                  </a:cubicBezTo>
                  <a:cubicBezTo>
                    <a:pt x="8" y="11"/>
                    <a:pt x="0" y="13"/>
                    <a:pt x="0" y="9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9" name="iṩļíḑé">
              <a:extLst>
                <a:ext uri="{FF2B5EF4-FFF2-40B4-BE49-F238E27FC236}">
                  <a16:creationId xmlns:a16="http://schemas.microsoft.com/office/drawing/2014/main" xmlns="" id="{9BD3691E-AF3E-4C0C-83C6-BDCBB37941DD}"/>
                </a:ext>
              </a:extLst>
            </p:cNvPr>
            <p:cNvSpPr/>
            <p:nvPr/>
          </p:nvSpPr>
          <p:spPr bwMode="auto">
            <a:xfrm>
              <a:off x="6329435" y="2743118"/>
              <a:ext cx="5736" cy="11471"/>
            </a:xfrm>
            <a:custGeom>
              <a:avLst/>
              <a:gdLst>
                <a:gd name="T0" fmla="*/ 3 w 9"/>
                <a:gd name="T1" fmla="*/ 10 h 17"/>
                <a:gd name="T2" fmla="*/ 6 w 9"/>
                <a:gd name="T3" fmla="*/ 0 h 17"/>
                <a:gd name="T4" fmla="*/ 9 w 9"/>
                <a:gd name="T5" fmla="*/ 7 h 17"/>
                <a:gd name="T6" fmla="*/ 3 w 9"/>
                <a:gd name="T7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7">
                  <a:moveTo>
                    <a:pt x="3" y="10"/>
                  </a:moveTo>
                  <a:cubicBezTo>
                    <a:pt x="0" y="5"/>
                    <a:pt x="4" y="0"/>
                    <a:pt x="6" y="0"/>
                  </a:cubicBezTo>
                  <a:cubicBezTo>
                    <a:pt x="7" y="0"/>
                    <a:pt x="9" y="2"/>
                    <a:pt x="9" y="7"/>
                  </a:cubicBezTo>
                  <a:cubicBezTo>
                    <a:pt x="9" y="12"/>
                    <a:pt x="6" y="17"/>
                    <a:pt x="3" y="10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0" name="ïśļiḑe">
              <a:extLst>
                <a:ext uri="{FF2B5EF4-FFF2-40B4-BE49-F238E27FC236}">
                  <a16:creationId xmlns:a16="http://schemas.microsoft.com/office/drawing/2014/main" xmlns="" id="{183DFF00-51DA-4B5E-8A88-76ED8577E8C0}"/>
                </a:ext>
              </a:extLst>
            </p:cNvPr>
            <p:cNvSpPr/>
            <p:nvPr/>
          </p:nvSpPr>
          <p:spPr bwMode="auto">
            <a:xfrm>
              <a:off x="6288139" y="2697234"/>
              <a:ext cx="13765" cy="4588"/>
            </a:xfrm>
            <a:custGeom>
              <a:avLst/>
              <a:gdLst>
                <a:gd name="T0" fmla="*/ 11 w 20"/>
                <a:gd name="T1" fmla="*/ 7 h 7"/>
                <a:gd name="T2" fmla="*/ 5 w 20"/>
                <a:gd name="T3" fmla="*/ 0 h 7"/>
                <a:gd name="T4" fmla="*/ 17 w 20"/>
                <a:gd name="T5" fmla="*/ 4 h 7"/>
                <a:gd name="T6" fmla="*/ 11 w 20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7">
                  <a:moveTo>
                    <a:pt x="11" y="7"/>
                  </a:moveTo>
                  <a:cubicBezTo>
                    <a:pt x="6" y="5"/>
                    <a:pt x="0" y="0"/>
                    <a:pt x="5" y="0"/>
                  </a:cubicBezTo>
                  <a:cubicBezTo>
                    <a:pt x="10" y="0"/>
                    <a:pt x="15" y="1"/>
                    <a:pt x="17" y="4"/>
                  </a:cubicBezTo>
                  <a:cubicBezTo>
                    <a:pt x="20" y="7"/>
                    <a:pt x="11" y="7"/>
                    <a:pt x="11" y="7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1" name="í$ḷîḓé">
              <a:extLst>
                <a:ext uri="{FF2B5EF4-FFF2-40B4-BE49-F238E27FC236}">
                  <a16:creationId xmlns:a16="http://schemas.microsoft.com/office/drawing/2014/main" xmlns="" id="{1F253280-0A55-4655-8D43-C360F0FF291F}"/>
                </a:ext>
              </a:extLst>
            </p:cNvPr>
            <p:cNvSpPr/>
            <p:nvPr/>
          </p:nvSpPr>
          <p:spPr bwMode="auto">
            <a:xfrm>
              <a:off x="6298463" y="2708705"/>
              <a:ext cx="6883" cy="5736"/>
            </a:xfrm>
            <a:custGeom>
              <a:avLst/>
              <a:gdLst>
                <a:gd name="T0" fmla="*/ 1 w 10"/>
                <a:gd name="T1" fmla="*/ 3 h 9"/>
                <a:gd name="T2" fmla="*/ 9 w 10"/>
                <a:gd name="T3" fmla="*/ 9 h 9"/>
                <a:gd name="T4" fmla="*/ 7 w 10"/>
                <a:gd name="T5" fmla="*/ 3 h 9"/>
                <a:gd name="T6" fmla="*/ 1 w 10"/>
                <a:gd name="T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9">
                  <a:moveTo>
                    <a:pt x="1" y="3"/>
                  </a:moveTo>
                  <a:cubicBezTo>
                    <a:pt x="3" y="8"/>
                    <a:pt x="9" y="9"/>
                    <a:pt x="9" y="9"/>
                  </a:cubicBezTo>
                  <a:cubicBezTo>
                    <a:pt x="9" y="9"/>
                    <a:pt x="10" y="4"/>
                    <a:pt x="7" y="3"/>
                  </a:cubicBezTo>
                  <a:cubicBezTo>
                    <a:pt x="4" y="1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2" name="ïŝḻíḑé">
              <a:extLst>
                <a:ext uri="{FF2B5EF4-FFF2-40B4-BE49-F238E27FC236}">
                  <a16:creationId xmlns:a16="http://schemas.microsoft.com/office/drawing/2014/main" xmlns="" id="{78E3BD39-E506-4C26-807A-4677E56F8ED5}"/>
                </a:ext>
              </a:extLst>
            </p:cNvPr>
            <p:cNvSpPr/>
            <p:nvPr/>
          </p:nvSpPr>
          <p:spPr bwMode="auto">
            <a:xfrm>
              <a:off x="6274374" y="2692646"/>
              <a:ext cx="4588" cy="6883"/>
            </a:xfrm>
            <a:custGeom>
              <a:avLst/>
              <a:gdLst>
                <a:gd name="T0" fmla="*/ 7 w 7"/>
                <a:gd name="T1" fmla="*/ 6 h 10"/>
                <a:gd name="T2" fmla="*/ 2 w 7"/>
                <a:gd name="T3" fmla="*/ 2 h 10"/>
                <a:gd name="T4" fmla="*/ 3 w 7"/>
                <a:gd name="T5" fmla="*/ 8 h 10"/>
                <a:gd name="T6" fmla="*/ 7 w 7"/>
                <a:gd name="T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0">
                  <a:moveTo>
                    <a:pt x="7" y="6"/>
                  </a:moveTo>
                  <a:cubicBezTo>
                    <a:pt x="7" y="3"/>
                    <a:pt x="4" y="0"/>
                    <a:pt x="2" y="2"/>
                  </a:cubicBezTo>
                  <a:cubicBezTo>
                    <a:pt x="0" y="3"/>
                    <a:pt x="0" y="6"/>
                    <a:pt x="3" y="8"/>
                  </a:cubicBezTo>
                  <a:cubicBezTo>
                    <a:pt x="6" y="10"/>
                    <a:pt x="7" y="8"/>
                    <a:pt x="7" y="6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3" name="íslïḓè">
              <a:extLst>
                <a:ext uri="{FF2B5EF4-FFF2-40B4-BE49-F238E27FC236}">
                  <a16:creationId xmlns:a16="http://schemas.microsoft.com/office/drawing/2014/main" xmlns="" id="{3FD6A362-A0D7-46A4-9673-22DFF3EC532F}"/>
                </a:ext>
              </a:extLst>
            </p:cNvPr>
            <p:cNvSpPr/>
            <p:nvPr/>
          </p:nvSpPr>
          <p:spPr bwMode="auto">
            <a:xfrm>
              <a:off x="6079367" y="2607761"/>
              <a:ext cx="13765" cy="22942"/>
            </a:xfrm>
            <a:custGeom>
              <a:avLst/>
              <a:gdLst>
                <a:gd name="T0" fmla="*/ 7 w 20"/>
                <a:gd name="T1" fmla="*/ 26 h 35"/>
                <a:gd name="T2" fmla="*/ 6 w 20"/>
                <a:gd name="T3" fmla="*/ 7 h 35"/>
                <a:gd name="T4" fmla="*/ 15 w 20"/>
                <a:gd name="T5" fmla="*/ 10 h 35"/>
                <a:gd name="T6" fmla="*/ 16 w 20"/>
                <a:gd name="T7" fmla="*/ 26 h 35"/>
                <a:gd name="T8" fmla="*/ 7 w 20"/>
                <a:gd name="T9" fmla="*/ 2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5">
                  <a:moveTo>
                    <a:pt x="7" y="26"/>
                  </a:moveTo>
                  <a:cubicBezTo>
                    <a:pt x="4" y="20"/>
                    <a:pt x="0" y="15"/>
                    <a:pt x="6" y="7"/>
                  </a:cubicBezTo>
                  <a:cubicBezTo>
                    <a:pt x="13" y="0"/>
                    <a:pt x="12" y="2"/>
                    <a:pt x="15" y="10"/>
                  </a:cubicBezTo>
                  <a:cubicBezTo>
                    <a:pt x="18" y="18"/>
                    <a:pt x="20" y="20"/>
                    <a:pt x="16" y="26"/>
                  </a:cubicBezTo>
                  <a:cubicBezTo>
                    <a:pt x="11" y="33"/>
                    <a:pt x="11" y="35"/>
                    <a:pt x="7" y="26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4" name="iṧḷíḋé">
              <a:extLst>
                <a:ext uri="{FF2B5EF4-FFF2-40B4-BE49-F238E27FC236}">
                  <a16:creationId xmlns:a16="http://schemas.microsoft.com/office/drawing/2014/main" xmlns="" id="{6A559316-DCFE-4975-A617-3EBCF3BB5B90}"/>
                </a:ext>
              </a:extLst>
            </p:cNvPr>
            <p:cNvSpPr/>
            <p:nvPr/>
          </p:nvSpPr>
          <p:spPr bwMode="auto">
            <a:xfrm>
              <a:off x="6048396" y="2548112"/>
              <a:ext cx="27530" cy="33266"/>
            </a:xfrm>
            <a:custGeom>
              <a:avLst/>
              <a:gdLst>
                <a:gd name="T0" fmla="*/ 36 w 43"/>
                <a:gd name="T1" fmla="*/ 40 h 50"/>
                <a:gd name="T2" fmla="*/ 38 w 43"/>
                <a:gd name="T3" fmla="*/ 30 h 50"/>
                <a:gd name="T4" fmla="*/ 41 w 43"/>
                <a:gd name="T5" fmla="*/ 11 h 50"/>
                <a:gd name="T6" fmla="*/ 32 w 43"/>
                <a:gd name="T7" fmla="*/ 7 h 50"/>
                <a:gd name="T8" fmla="*/ 11 w 43"/>
                <a:gd name="T9" fmla="*/ 15 h 50"/>
                <a:gd name="T10" fmla="*/ 10 w 43"/>
                <a:gd name="T11" fmla="*/ 27 h 50"/>
                <a:gd name="T12" fmla="*/ 21 w 43"/>
                <a:gd name="T13" fmla="*/ 35 h 50"/>
                <a:gd name="T14" fmla="*/ 29 w 43"/>
                <a:gd name="T15" fmla="*/ 47 h 50"/>
                <a:gd name="T16" fmla="*/ 36 w 43"/>
                <a:gd name="T17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50">
                  <a:moveTo>
                    <a:pt x="36" y="40"/>
                  </a:moveTo>
                  <a:cubicBezTo>
                    <a:pt x="35" y="37"/>
                    <a:pt x="36" y="36"/>
                    <a:pt x="38" y="30"/>
                  </a:cubicBezTo>
                  <a:cubicBezTo>
                    <a:pt x="40" y="25"/>
                    <a:pt x="43" y="16"/>
                    <a:pt x="41" y="11"/>
                  </a:cubicBezTo>
                  <a:cubicBezTo>
                    <a:pt x="39" y="6"/>
                    <a:pt x="40" y="0"/>
                    <a:pt x="32" y="7"/>
                  </a:cubicBezTo>
                  <a:cubicBezTo>
                    <a:pt x="23" y="14"/>
                    <a:pt x="20" y="11"/>
                    <a:pt x="11" y="15"/>
                  </a:cubicBezTo>
                  <a:cubicBezTo>
                    <a:pt x="2" y="19"/>
                    <a:pt x="0" y="27"/>
                    <a:pt x="10" y="27"/>
                  </a:cubicBezTo>
                  <a:cubicBezTo>
                    <a:pt x="20" y="28"/>
                    <a:pt x="23" y="28"/>
                    <a:pt x="21" y="35"/>
                  </a:cubicBezTo>
                  <a:cubicBezTo>
                    <a:pt x="19" y="42"/>
                    <a:pt x="26" y="43"/>
                    <a:pt x="29" y="47"/>
                  </a:cubicBezTo>
                  <a:cubicBezTo>
                    <a:pt x="33" y="50"/>
                    <a:pt x="39" y="47"/>
                    <a:pt x="36" y="40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5" name="îṧļiḍè">
              <a:extLst>
                <a:ext uri="{FF2B5EF4-FFF2-40B4-BE49-F238E27FC236}">
                  <a16:creationId xmlns:a16="http://schemas.microsoft.com/office/drawing/2014/main" xmlns="" id="{E2532EDD-BE86-4829-889B-C705CDD446D8}"/>
                </a:ext>
              </a:extLst>
            </p:cNvPr>
            <p:cNvSpPr/>
            <p:nvPr/>
          </p:nvSpPr>
          <p:spPr bwMode="auto">
            <a:xfrm>
              <a:off x="6032337" y="2475845"/>
              <a:ext cx="29825" cy="47031"/>
            </a:xfrm>
            <a:custGeom>
              <a:avLst/>
              <a:gdLst>
                <a:gd name="T0" fmla="*/ 18 w 46"/>
                <a:gd name="T1" fmla="*/ 47 h 73"/>
                <a:gd name="T2" fmla="*/ 26 w 46"/>
                <a:gd name="T3" fmla="*/ 25 h 73"/>
                <a:gd name="T4" fmla="*/ 26 w 46"/>
                <a:gd name="T5" fmla="*/ 9 h 73"/>
                <a:gd name="T6" fmla="*/ 20 w 46"/>
                <a:gd name="T7" fmla="*/ 1 h 73"/>
                <a:gd name="T8" fmla="*/ 9 w 46"/>
                <a:gd name="T9" fmla="*/ 10 h 73"/>
                <a:gd name="T10" fmla="*/ 9 w 46"/>
                <a:gd name="T11" fmla="*/ 29 h 73"/>
                <a:gd name="T12" fmla="*/ 3 w 46"/>
                <a:gd name="T13" fmla="*/ 37 h 73"/>
                <a:gd name="T14" fmla="*/ 12 w 46"/>
                <a:gd name="T15" fmla="*/ 59 h 73"/>
                <a:gd name="T16" fmla="*/ 21 w 46"/>
                <a:gd name="T17" fmla="*/ 63 h 73"/>
                <a:gd name="T18" fmla="*/ 38 w 46"/>
                <a:gd name="T19" fmla="*/ 66 h 73"/>
                <a:gd name="T20" fmla="*/ 45 w 46"/>
                <a:gd name="T21" fmla="*/ 64 h 73"/>
                <a:gd name="T22" fmla="*/ 32 w 46"/>
                <a:gd name="T23" fmla="*/ 54 h 73"/>
                <a:gd name="T24" fmla="*/ 18 w 46"/>
                <a:gd name="T25" fmla="*/ 4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73">
                  <a:moveTo>
                    <a:pt x="18" y="47"/>
                  </a:moveTo>
                  <a:cubicBezTo>
                    <a:pt x="17" y="38"/>
                    <a:pt x="21" y="31"/>
                    <a:pt x="26" y="25"/>
                  </a:cubicBezTo>
                  <a:cubicBezTo>
                    <a:pt x="32" y="17"/>
                    <a:pt x="27" y="17"/>
                    <a:pt x="26" y="9"/>
                  </a:cubicBezTo>
                  <a:cubicBezTo>
                    <a:pt x="26" y="1"/>
                    <a:pt x="27" y="2"/>
                    <a:pt x="20" y="1"/>
                  </a:cubicBezTo>
                  <a:cubicBezTo>
                    <a:pt x="12" y="0"/>
                    <a:pt x="11" y="5"/>
                    <a:pt x="9" y="10"/>
                  </a:cubicBezTo>
                  <a:cubicBezTo>
                    <a:pt x="8" y="15"/>
                    <a:pt x="9" y="26"/>
                    <a:pt x="9" y="29"/>
                  </a:cubicBezTo>
                  <a:cubicBezTo>
                    <a:pt x="9" y="32"/>
                    <a:pt x="0" y="29"/>
                    <a:pt x="3" y="37"/>
                  </a:cubicBezTo>
                  <a:cubicBezTo>
                    <a:pt x="7" y="45"/>
                    <a:pt x="9" y="52"/>
                    <a:pt x="12" y="59"/>
                  </a:cubicBezTo>
                  <a:cubicBezTo>
                    <a:pt x="14" y="65"/>
                    <a:pt x="16" y="63"/>
                    <a:pt x="21" y="63"/>
                  </a:cubicBezTo>
                  <a:cubicBezTo>
                    <a:pt x="26" y="62"/>
                    <a:pt x="31" y="60"/>
                    <a:pt x="38" y="66"/>
                  </a:cubicBezTo>
                  <a:cubicBezTo>
                    <a:pt x="44" y="73"/>
                    <a:pt x="46" y="69"/>
                    <a:pt x="45" y="64"/>
                  </a:cubicBezTo>
                  <a:cubicBezTo>
                    <a:pt x="43" y="59"/>
                    <a:pt x="38" y="53"/>
                    <a:pt x="32" y="54"/>
                  </a:cubicBezTo>
                  <a:cubicBezTo>
                    <a:pt x="26" y="55"/>
                    <a:pt x="19" y="55"/>
                    <a:pt x="18" y="47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6" name="íṩľïḍe">
              <a:extLst>
                <a:ext uri="{FF2B5EF4-FFF2-40B4-BE49-F238E27FC236}">
                  <a16:creationId xmlns:a16="http://schemas.microsoft.com/office/drawing/2014/main" xmlns="" id="{803676DF-3F1C-499A-93DF-31DDB325327A}"/>
                </a:ext>
              </a:extLst>
            </p:cNvPr>
            <p:cNvSpPr/>
            <p:nvPr/>
          </p:nvSpPr>
          <p:spPr bwMode="auto">
            <a:xfrm>
              <a:off x="6062161" y="2520581"/>
              <a:ext cx="10324" cy="25236"/>
            </a:xfrm>
            <a:custGeom>
              <a:avLst/>
              <a:gdLst>
                <a:gd name="T0" fmla="*/ 7 w 15"/>
                <a:gd name="T1" fmla="*/ 24 h 39"/>
                <a:gd name="T2" fmla="*/ 5 w 15"/>
                <a:gd name="T3" fmla="*/ 14 h 39"/>
                <a:gd name="T4" fmla="*/ 6 w 15"/>
                <a:gd name="T5" fmla="*/ 6 h 39"/>
                <a:gd name="T6" fmla="*/ 14 w 15"/>
                <a:gd name="T7" fmla="*/ 12 h 39"/>
                <a:gd name="T8" fmla="*/ 14 w 15"/>
                <a:gd name="T9" fmla="*/ 37 h 39"/>
                <a:gd name="T10" fmla="*/ 7 w 15"/>
                <a:gd name="T11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39">
                  <a:moveTo>
                    <a:pt x="7" y="24"/>
                  </a:moveTo>
                  <a:cubicBezTo>
                    <a:pt x="7" y="20"/>
                    <a:pt x="7" y="18"/>
                    <a:pt x="5" y="14"/>
                  </a:cubicBezTo>
                  <a:cubicBezTo>
                    <a:pt x="2" y="10"/>
                    <a:pt x="0" y="7"/>
                    <a:pt x="6" y="6"/>
                  </a:cubicBezTo>
                  <a:cubicBezTo>
                    <a:pt x="12" y="5"/>
                    <a:pt x="14" y="0"/>
                    <a:pt x="14" y="12"/>
                  </a:cubicBezTo>
                  <a:cubicBezTo>
                    <a:pt x="14" y="24"/>
                    <a:pt x="13" y="34"/>
                    <a:pt x="14" y="37"/>
                  </a:cubicBezTo>
                  <a:cubicBezTo>
                    <a:pt x="15" y="39"/>
                    <a:pt x="7" y="33"/>
                    <a:pt x="7" y="24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7" name="íṣḷïḑe">
              <a:extLst>
                <a:ext uri="{FF2B5EF4-FFF2-40B4-BE49-F238E27FC236}">
                  <a16:creationId xmlns:a16="http://schemas.microsoft.com/office/drawing/2014/main" xmlns="" id="{22C80EB3-0B81-476F-B7E5-CFD67588A7FA}"/>
                </a:ext>
              </a:extLst>
            </p:cNvPr>
            <p:cNvSpPr/>
            <p:nvPr/>
          </p:nvSpPr>
          <p:spPr bwMode="auto">
            <a:xfrm>
              <a:off x="6044955" y="2528611"/>
              <a:ext cx="18354" cy="24089"/>
            </a:xfrm>
            <a:custGeom>
              <a:avLst/>
              <a:gdLst>
                <a:gd name="T0" fmla="*/ 2 w 28"/>
                <a:gd name="T1" fmla="*/ 17 h 37"/>
                <a:gd name="T2" fmla="*/ 8 w 28"/>
                <a:gd name="T3" fmla="*/ 5 h 37"/>
                <a:gd name="T4" fmla="*/ 23 w 28"/>
                <a:gd name="T5" fmla="*/ 16 h 37"/>
                <a:gd name="T6" fmla="*/ 19 w 28"/>
                <a:gd name="T7" fmla="*/ 31 h 37"/>
                <a:gd name="T8" fmla="*/ 7 w 28"/>
                <a:gd name="T9" fmla="*/ 30 h 37"/>
                <a:gd name="T10" fmla="*/ 2 w 28"/>
                <a:gd name="T11" fmla="*/ 1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7">
                  <a:moveTo>
                    <a:pt x="2" y="17"/>
                  </a:moveTo>
                  <a:cubicBezTo>
                    <a:pt x="2" y="9"/>
                    <a:pt x="0" y="0"/>
                    <a:pt x="8" y="5"/>
                  </a:cubicBezTo>
                  <a:cubicBezTo>
                    <a:pt x="17" y="11"/>
                    <a:pt x="19" y="13"/>
                    <a:pt x="23" y="16"/>
                  </a:cubicBezTo>
                  <a:cubicBezTo>
                    <a:pt x="28" y="19"/>
                    <a:pt x="23" y="25"/>
                    <a:pt x="19" y="31"/>
                  </a:cubicBezTo>
                  <a:cubicBezTo>
                    <a:pt x="15" y="37"/>
                    <a:pt x="7" y="35"/>
                    <a:pt x="7" y="30"/>
                  </a:cubicBezTo>
                  <a:cubicBezTo>
                    <a:pt x="6" y="25"/>
                    <a:pt x="2" y="22"/>
                    <a:pt x="2" y="17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8" name="ïṣḷïḋè">
              <a:extLst>
                <a:ext uri="{FF2B5EF4-FFF2-40B4-BE49-F238E27FC236}">
                  <a16:creationId xmlns:a16="http://schemas.microsoft.com/office/drawing/2014/main" xmlns="" id="{A3F06FD3-E827-4CBA-9710-B723F04B0F8D}"/>
                </a:ext>
              </a:extLst>
            </p:cNvPr>
            <p:cNvSpPr/>
            <p:nvPr/>
          </p:nvSpPr>
          <p:spPr bwMode="auto">
            <a:xfrm>
              <a:off x="6016277" y="2535494"/>
              <a:ext cx="17207" cy="25236"/>
            </a:xfrm>
            <a:custGeom>
              <a:avLst/>
              <a:gdLst>
                <a:gd name="T0" fmla="*/ 17 w 27"/>
                <a:gd name="T1" fmla="*/ 24 h 39"/>
                <a:gd name="T2" fmla="*/ 23 w 27"/>
                <a:gd name="T3" fmla="*/ 15 h 39"/>
                <a:gd name="T4" fmla="*/ 27 w 27"/>
                <a:gd name="T5" fmla="*/ 7 h 39"/>
                <a:gd name="T6" fmla="*/ 21 w 27"/>
                <a:gd name="T7" fmla="*/ 6 h 39"/>
                <a:gd name="T8" fmla="*/ 13 w 27"/>
                <a:gd name="T9" fmla="*/ 18 h 39"/>
                <a:gd name="T10" fmla="*/ 0 w 27"/>
                <a:gd name="T11" fmla="*/ 32 h 39"/>
                <a:gd name="T12" fmla="*/ 7 w 27"/>
                <a:gd name="T13" fmla="*/ 34 h 39"/>
                <a:gd name="T14" fmla="*/ 17 w 27"/>
                <a:gd name="T15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39">
                  <a:moveTo>
                    <a:pt x="17" y="24"/>
                  </a:moveTo>
                  <a:cubicBezTo>
                    <a:pt x="19" y="20"/>
                    <a:pt x="19" y="17"/>
                    <a:pt x="23" y="15"/>
                  </a:cubicBezTo>
                  <a:cubicBezTo>
                    <a:pt x="27" y="14"/>
                    <a:pt x="27" y="12"/>
                    <a:pt x="27" y="7"/>
                  </a:cubicBezTo>
                  <a:cubicBezTo>
                    <a:pt x="27" y="1"/>
                    <a:pt x="24" y="0"/>
                    <a:pt x="21" y="6"/>
                  </a:cubicBezTo>
                  <a:cubicBezTo>
                    <a:pt x="18" y="12"/>
                    <a:pt x="15" y="11"/>
                    <a:pt x="13" y="18"/>
                  </a:cubicBezTo>
                  <a:cubicBezTo>
                    <a:pt x="10" y="25"/>
                    <a:pt x="1" y="27"/>
                    <a:pt x="0" y="32"/>
                  </a:cubicBezTo>
                  <a:cubicBezTo>
                    <a:pt x="0" y="38"/>
                    <a:pt x="0" y="39"/>
                    <a:pt x="7" y="34"/>
                  </a:cubicBezTo>
                  <a:cubicBezTo>
                    <a:pt x="13" y="29"/>
                    <a:pt x="14" y="30"/>
                    <a:pt x="17" y="24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9" name="íṧľídê">
              <a:extLst>
                <a:ext uri="{FF2B5EF4-FFF2-40B4-BE49-F238E27FC236}">
                  <a16:creationId xmlns:a16="http://schemas.microsoft.com/office/drawing/2014/main" xmlns="" id="{2A6E4A93-6792-4FAB-926B-3268CF900448}"/>
                </a:ext>
              </a:extLst>
            </p:cNvPr>
            <p:cNvSpPr/>
            <p:nvPr/>
          </p:nvSpPr>
          <p:spPr bwMode="auto">
            <a:xfrm>
              <a:off x="5962364" y="2465521"/>
              <a:ext cx="19501" cy="17207"/>
            </a:xfrm>
            <a:custGeom>
              <a:avLst/>
              <a:gdLst>
                <a:gd name="T0" fmla="*/ 3 w 30"/>
                <a:gd name="T1" fmla="*/ 21 h 28"/>
                <a:gd name="T2" fmla="*/ 12 w 30"/>
                <a:gd name="T3" fmla="*/ 27 h 28"/>
                <a:gd name="T4" fmla="*/ 24 w 30"/>
                <a:gd name="T5" fmla="*/ 17 h 28"/>
                <a:gd name="T6" fmla="*/ 22 w 30"/>
                <a:gd name="T7" fmla="*/ 1 h 28"/>
                <a:gd name="T8" fmla="*/ 6 w 30"/>
                <a:gd name="T9" fmla="*/ 7 h 28"/>
                <a:gd name="T10" fmla="*/ 3 w 30"/>
                <a:gd name="T11" fmla="*/ 2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28">
                  <a:moveTo>
                    <a:pt x="3" y="21"/>
                  </a:moveTo>
                  <a:cubicBezTo>
                    <a:pt x="4" y="26"/>
                    <a:pt x="6" y="28"/>
                    <a:pt x="12" y="27"/>
                  </a:cubicBezTo>
                  <a:cubicBezTo>
                    <a:pt x="18" y="26"/>
                    <a:pt x="23" y="23"/>
                    <a:pt x="24" y="17"/>
                  </a:cubicBezTo>
                  <a:cubicBezTo>
                    <a:pt x="26" y="12"/>
                    <a:pt x="30" y="0"/>
                    <a:pt x="22" y="1"/>
                  </a:cubicBezTo>
                  <a:cubicBezTo>
                    <a:pt x="14" y="2"/>
                    <a:pt x="12" y="5"/>
                    <a:pt x="6" y="7"/>
                  </a:cubicBezTo>
                  <a:cubicBezTo>
                    <a:pt x="1" y="10"/>
                    <a:pt x="0" y="13"/>
                    <a:pt x="3" y="21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0" name="ísḻiďê">
              <a:extLst>
                <a:ext uri="{FF2B5EF4-FFF2-40B4-BE49-F238E27FC236}">
                  <a16:creationId xmlns:a16="http://schemas.microsoft.com/office/drawing/2014/main" xmlns="" id="{27BE7EE0-9DFC-45E5-A07A-8A429562A2AE}"/>
                </a:ext>
              </a:extLst>
            </p:cNvPr>
            <p:cNvSpPr/>
            <p:nvPr/>
          </p:nvSpPr>
          <p:spPr bwMode="auto">
            <a:xfrm>
              <a:off x="6038072" y="2419637"/>
              <a:ext cx="13765" cy="29825"/>
            </a:xfrm>
            <a:custGeom>
              <a:avLst/>
              <a:gdLst>
                <a:gd name="T0" fmla="*/ 1 w 21"/>
                <a:gd name="T1" fmla="*/ 30 h 46"/>
                <a:gd name="T2" fmla="*/ 5 w 21"/>
                <a:gd name="T3" fmla="*/ 12 h 46"/>
                <a:gd name="T4" fmla="*/ 14 w 21"/>
                <a:gd name="T5" fmla="*/ 1 h 46"/>
                <a:gd name="T6" fmla="*/ 18 w 21"/>
                <a:gd name="T7" fmla="*/ 9 h 46"/>
                <a:gd name="T8" fmla="*/ 13 w 21"/>
                <a:gd name="T9" fmla="*/ 32 h 46"/>
                <a:gd name="T10" fmla="*/ 1 w 21"/>
                <a:gd name="T11" fmla="*/ 3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46">
                  <a:moveTo>
                    <a:pt x="1" y="30"/>
                  </a:moveTo>
                  <a:cubicBezTo>
                    <a:pt x="0" y="26"/>
                    <a:pt x="1" y="17"/>
                    <a:pt x="5" y="12"/>
                  </a:cubicBezTo>
                  <a:cubicBezTo>
                    <a:pt x="9" y="8"/>
                    <a:pt x="11" y="1"/>
                    <a:pt x="14" y="1"/>
                  </a:cubicBezTo>
                  <a:cubicBezTo>
                    <a:pt x="16" y="0"/>
                    <a:pt x="21" y="1"/>
                    <a:pt x="18" y="9"/>
                  </a:cubicBezTo>
                  <a:cubicBezTo>
                    <a:pt x="16" y="18"/>
                    <a:pt x="12" y="26"/>
                    <a:pt x="13" y="32"/>
                  </a:cubicBezTo>
                  <a:cubicBezTo>
                    <a:pt x="14" y="38"/>
                    <a:pt x="4" y="46"/>
                    <a:pt x="1" y="30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1" name="ïšlîḋe">
              <a:extLst>
                <a:ext uri="{FF2B5EF4-FFF2-40B4-BE49-F238E27FC236}">
                  <a16:creationId xmlns:a16="http://schemas.microsoft.com/office/drawing/2014/main" xmlns="" id="{A6E17239-1ABB-42E2-98A5-A72617840863}"/>
                </a:ext>
              </a:extLst>
            </p:cNvPr>
            <p:cNvSpPr/>
            <p:nvPr/>
          </p:nvSpPr>
          <p:spPr bwMode="auto">
            <a:xfrm>
              <a:off x="6094280" y="2276250"/>
              <a:ext cx="81444" cy="89474"/>
            </a:xfrm>
            <a:custGeom>
              <a:avLst/>
              <a:gdLst>
                <a:gd name="T0" fmla="*/ 4 w 126"/>
                <a:gd name="T1" fmla="*/ 119 h 137"/>
                <a:gd name="T2" fmla="*/ 9 w 126"/>
                <a:gd name="T3" fmla="*/ 97 h 137"/>
                <a:gd name="T4" fmla="*/ 29 w 126"/>
                <a:gd name="T5" fmla="*/ 85 h 137"/>
                <a:gd name="T6" fmla="*/ 45 w 126"/>
                <a:gd name="T7" fmla="*/ 79 h 137"/>
                <a:gd name="T8" fmla="*/ 64 w 126"/>
                <a:gd name="T9" fmla="*/ 75 h 137"/>
                <a:gd name="T10" fmla="*/ 77 w 126"/>
                <a:gd name="T11" fmla="*/ 59 h 137"/>
                <a:gd name="T12" fmla="*/ 96 w 126"/>
                <a:gd name="T13" fmla="*/ 40 h 137"/>
                <a:gd name="T14" fmla="*/ 105 w 126"/>
                <a:gd name="T15" fmla="*/ 15 h 137"/>
                <a:gd name="T16" fmla="*/ 110 w 126"/>
                <a:gd name="T17" fmla="*/ 1 h 137"/>
                <a:gd name="T18" fmla="*/ 121 w 126"/>
                <a:gd name="T19" fmla="*/ 9 h 137"/>
                <a:gd name="T20" fmla="*/ 120 w 126"/>
                <a:gd name="T21" fmla="*/ 34 h 137"/>
                <a:gd name="T22" fmla="*/ 113 w 126"/>
                <a:gd name="T23" fmla="*/ 47 h 137"/>
                <a:gd name="T24" fmla="*/ 112 w 126"/>
                <a:gd name="T25" fmla="*/ 70 h 137"/>
                <a:gd name="T26" fmla="*/ 92 w 126"/>
                <a:gd name="T27" fmla="*/ 93 h 137"/>
                <a:gd name="T28" fmla="*/ 71 w 126"/>
                <a:gd name="T29" fmla="*/ 92 h 137"/>
                <a:gd name="T30" fmla="*/ 62 w 126"/>
                <a:gd name="T31" fmla="*/ 105 h 137"/>
                <a:gd name="T32" fmla="*/ 54 w 126"/>
                <a:gd name="T33" fmla="*/ 103 h 137"/>
                <a:gd name="T34" fmla="*/ 50 w 126"/>
                <a:gd name="T35" fmla="*/ 97 h 137"/>
                <a:gd name="T36" fmla="*/ 44 w 126"/>
                <a:gd name="T37" fmla="*/ 108 h 137"/>
                <a:gd name="T38" fmla="*/ 32 w 126"/>
                <a:gd name="T39" fmla="*/ 115 h 137"/>
                <a:gd name="T40" fmla="*/ 31 w 126"/>
                <a:gd name="T41" fmla="*/ 103 h 137"/>
                <a:gd name="T42" fmla="*/ 27 w 126"/>
                <a:gd name="T43" fmla="*/ 100 h 137"/>
                <a:gd name="T44" fmla="*/ 19 w 126"/>
                <a:gd name="T45" fmla="*/ 106 h 137"/>
                <a:gd name="T46" fmla="*/ 21 w 126"/>
                <a:gd name="T47" fmla="*/ 124 h 137"/>
                <a:gd name="T48" fmla="*/ 9 w 126"/>
                <a:gd name="T49" fmla="*/ 136 h 137"/>
                <a:gd name="T50" fmla="*/ 5 w 126"/>
                <a:gd name="T51" fmla="*/ 128 h 137"/>
                <a:gd name="T52" fmla="*/ 4 w 126"/>
                <a:gd name="T53" fmla="*/ 11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" h="137">
                  <a:moveTo>
                    <a:pt x="4" y="119"/>
                  </a:moveTo>
                  <a:cubicBezTo>
                    <a:pt x="2" y="112"/>
                    <a:pt x="0" y="100"/>
                    <a:pt x="9" y="97"/>
                  </a:cubicBezTo>
                  <a:cubicBezTo>
                    <a:pt x="18" y="95"/>
                    <a:pt x="23" y="91"/>
                    <a:pt x="29" y="85"/>
                  </a:cubicBezTo>
                  <a:cubicBezTo>
                    <a:pt x="35" y="79"/>
                    <a:pt x="35" y="80"/>
                    <a:pt x="45" y="79"/>
                  </a:cubicBezTo>
                  <a:cubicBezTo>
                    <a:pt x="55" y="78"/>
                    <a:pt x="61" y="83"/>
                    <a:pt x="64" y="75"/>
                  </a:cubicBezTo>
                  <a:cubicBezTo>
                    <a:pt x="67" y="67"/>
                    <a:pt x="70" y="65"/>
                    <a:pt x="77" y="59"/>
                  </a:cubicBezTo>
                  <a:cubicBezTo>
                    <a:pt x="84" y="53"/>
                    <a:pt x="90" y="48"/>
                    <a:pt x="96" y="40"/>
                  </a:cubicBezTo>
                  <a:cubicBezTo>
                    <a:pt x="101" y="32"/>
                    <a:pt x="105" y="22"/>
                    <a:pt x="105" y="15"/>
                  </a:cubicBezTo>
                  <a:cubicBezTo>
                    <a:pt x="105" y="8"/>
                    <a:pt x="104" y="1"/>
                    <a:pt x="110" y="1"/>
                  </a:cubicBezTo>
                  <a:cubicBezTo>
                    <a:pt x="115" y="0"/>
                    <a:pt x="118" y="1"/>
                    <a:pt x="121" y="9"/>
                  </a:cubicBezTo>
                  <a:cubicBezTo>
                    <a:pt x="124" y="17"/>
                    <a:pt x="126" y="30"/>
                    <a:pt x="120" y="34"/>
                  </a:cubicBezTo>
                  <a:cubicBezTo>
                    <a:pt x="114" y="38"/>
                    <a:pt x="113" y="39"/>
                    <a:pt x="113" y="47"/>
                  </a:cubicBezTo>
                  <a:cubicBezTo>
                    <a:pt x="113" y="56"/>
                    <a:pt x="112" y="66"/>
                    <a:pt x="112" y="70"/>
                  </a:cubicBezTo>
                  <a:cubicBezTo>
                    <a:pt x="112" y="74"/>
                    <a:pt x="106" y="91"/>
                    <a:pt x="92" y="93"/>
                  </a:cubicBezTo>
                  <a:cubicBezTo>
                    <a:pt x="78" y="94"/>
                    <a:pt x="73" y="91"/>
                    <a:pt x="71" y="92"/>
                  </a:cubicBezTo>
                  <a:cubicBezTo>
                    <a:pt x="70" y="94"/>
                    <a:pt x="68" y="101"/>
                    <a:pt x="62" y="105"/>
                  </a:cubicBezTo>
                  <a:cubicBezTo>
                    <a:pt x="57" y="109"/>
                    <a:pt x="55" y="107"/>
                    <a:pt x="54" y="103"/>
                  </a:cubicBezTo>
                  <a:cubicBezTo>
                    <a:pt x="53" y="99"/>
                    <a:pt x="49" y="93"/>
                    <a:pt x="50" y="97"/>
                  </a:cubicBezTo>
                  <a:cubicBezTo>
                    <a:pt x="51" y="102"/>
                    <a:pt x="49" y="105"/>
                    <a:pt x="44" y="108"/>
                  </a:cubicBezTo>
                  <a:cubicBezTo>
                    <a:pt x="38" y="111"/>
                    <a:pt x="34" y="122"/>
                    <a:pt x="32" y="115"/>
                  </a:cubicBezTo>
                  <a:cubicBezTo>
                    <a:pt x="29" y="109"/>
                    <a:pt x="27" y="104"/>
                    <a:pt x="31" y="103"/>
                  </a:cubicBezTo>
                  <a:cubicBezTo>
                    <a:pt x="34" y="101"/>
                    <a:pt x="32" y="98"/>
                    <a:pt x="27" y="100"/>
                  </a:cubicBezTo>
                  <a:cubicBezTo>
                    <a:pt x="22" y="101"/>
                    <a:pt x="16" y="101"/>
                    <a:pt x="19" y="106"/>
                  </a:cubicBezTo>
                  <a:cubicBezTo>
                    <a:pt x="22" y="111"/>
                    <a:pt x="22" y="118"/>
                    <a:pt x="21" y="124"/>
                  </a:cubicBezTo>
                  <a:cubicBezTo>
                    <a:pt x="19" y="130"/>
                    <a:pt x="18" y="137"/>
                    <a:pt x="9" y="136"/>
                  </a:cubicBezTo>
                  <a:cubicBezTo>
                    <a:pt x="0" y="136"/>
                    <a:pt x="4" y="132"/>
                    <a:pt x="5" y="128"/>
                  </a:cubicBezTo>
                  <a:cubicBezTo>
                    <a:pt x="7" y="124"/>
                    <a:pt x="5" y="122"/>
                    <a:pt x="4" y="119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2" name="íṡḷiḓe">
              <a:extLst>
                <a:ext uri="{FF2B5EF4-FFF2-40B4-BE49-F238E27FC236}">
                  <a16:creationId xmlns:a16="http://schemas.microsoft.com/office/drawing/2014/main" xmlns="" id="{C077A2CF-4197-4FC7-9ECA-0B544D778048}"/>
                </a:ext>
              </a:extLst>
            </p:cNvPr>
            <p:cNvSpPr/>
            <p:nvPr/>
          </p:nvSpPr>
          <p:spPr bwMode="auto">
            <a:xfrm>
              <a:off x="6159664" y="2231513"/>
              <a:ext cx="39001" cy="39001"/>
            </a:xfrm>
            <a:custGeom>
              <a:avLst/>
              <a:gdLst>
                <a:gd name="T0" fmla="*/ 12 w 61"/>
                <a:gd name="T1" fmla="*/ 53 h 60"/>
                <a:gd name="T2" fmla="*/ 17 w 61"/>
                <a:gd name="T3" fmla="*/ 49 h 60"/>
                <a:gd name="T4" fmla="*/ 27 w 61"/>
                <a:gd name="T5" fmla="*/ 54 h 60"/>
                <a:gd name="T6" fmla="*/ 38 w 61"/>
                <a:gd name="T7" fmla="*/ 51 h 60"/>
                <a:gd name="T8" fmla="*/ 48 w 61"/>
                <a:gd name="T9" fmla="*/ 43 h 60"/>
                <a:gd name="T10" fmla="*/ 58 w 61"/>
                <a:gd name="T11" fmla="*/ 38 h 60"/>
                <a:gd name="T12" fmla="*/ 48 w 61"/>
                <a:gd name="T13" fmla="*/ 27 h 60"/>
                <a:gd name="T14" fmla="*/ 32 w 61"/>
                <a:gd name="T15" fmla="*/ 22 h 60"/>
                <a:gd name="T16" fmla="*/ 18 w 61"/>
                <a:gd name="T17" fmla="*/ 4 h 60"/>
                <a:gd name="T18" fmla="*/ 18 w 61"/>
                <a:gd name="T19" fmla="*/ 18 h 60"/>
                <a:gd name="T20" fmla="*/ 19 w 61"/>
                <a:gd name="T21" fmla="*/ 35 h 60"/>
                <a:gd name="T22" fmla="*/ 14 w 61"/>
                <a:gd name="T23" fmla="*/ 41 h 60"/>
                <a:gd name="T24" fmla="*/ 5 w 61"/>
                <a:gd name="T25" fmla="*/ 45 h 60"/>
                <a:gd name="T26" fmla="*/ 1 w 61"/>
                <a:gd name="T27" fmla="*/ 55 h 60"/>
                <a:gd name="T28" fmla="*/ 10 w 61"/>
                <a:gd name="T29" fmla="*/ 59 h 60"/>
                <a:gd name="T30" fmla="*/ 12 w 61"/>
                <a:gd name="T31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" h="60">
                  <a:moveTo>
                    <a:pt x="12" y="53"/>
                  </a:moveTo>
                  <a:cubicBezTo>
                    <a:pt x="11" y="52"/>
                    <a:pt x="17" y="49"/>
                    <a:pt x="17" y="49"/>
                  </a:cubicBezTo>
                  <a:cubicBezTo>
                    <a:pt x="17" y="49"/>
                    <a:pt x="22" y="52"/>
                    <a:pt x="27" y="54"/>
                  </a:cubicBezTo>
                  <a:cubicBezTo>
                    <a:pt x="31" y="56"/>
                    <a:pt x="36" y="56"/>
                    <a:pt x="38" y="51"/>
                  </a:cubicBezTo>
                  <a:cubicBezTo>
                    <a:pt x="41" y="46"/>
                    <a:pt x="40" y="43"/>
                    <a:pt x="48" y="43"/>
                  </a:cubicBezTo>
                  <a:cubicBezTo>
                    <a:pt x="55" y="43"/>
                    <a:pt x="61" y="43"/>
                    <a:pt x="58" y="38"/>
                  </a:cubicBezTo>
                  <a:cubicBezTo>
                    <a:pt x="55" y="32"/>
                    <a:pt x="60" y="25"/>
                    <a:pt x="48" y="27"/>
                  </a:cubicBezTo>
                  <a:cubicBezTo>
                    <a:pt x="35" y="28"/>
                    <a:pt x="38" y="31"/>
                    <a:pt x="32" y="22"/>
                  </a:cubicBezTo>
                  <a:cubicBezTo>
                    <a:pt x="26" y="14"/>
                    <a:pt x="23" y="0"/>
                    <a:pt x="18" y="4"/>
                  </a:cubicBezTo>
                  <a:cubicBezTo>
                    <a:pt x="14" y="7"/>
                    <a:pt x="15" y="10"/>
                    <a:pt x="18" y="18"/>
                  </a:cubicBezTo>
                  <a:cubicBezTo>
                    <a:pt x="21" y="25"/>
                    <a:pt x="22" y="32"/>
                    <a:pt x="19" y="35"/>
                  </a:cubicBezTo>
                  <a:cubicBezTo>
                    <a:pt x="16" y="38"/>
                    <a:pt x="19" y="39"/>
                    <a:pt x="14" y="41"/>
                  </a:cubicBezTo>
                  <a:cubicBezTo>
                    <a:pt x="10" y="42"/>
                    <a:pt x="9" y="41"/>
                    <a:pt x="5" y="45"/>
                  </a:cubicBezTo>
                  <a:cubicBezTo>
                    <a:pt x="1" y="49"/>
                    <a:pt x="0" y="52"/>
                    <a:pt x="1" y="55"/>
                  </a:cubicBezTo>
                  <a:cubicBezTo>
                    <a:pt x="3" y="57"/>
                    <a:pt x="6" y="60"/>
                    <a:pt x="10" y="59"/>
                  </a:cubicBezTo>
                  <a:cubicBezTo>
                    <a:pt x="14" y="59"/>
                    <a:pt x="14" y="56"/>
                    <a:pt x="12" y="53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3" name="î$lîḍé">
              <a:extLst>
                <a:ext uri="{FF2B5EF4-FFF2-40B4-BE49-F238E27FC236}">
                  <a16:creationId xmlns:a16="http://schemas.microsoft.com/office/drawing/2014/main" xmlns="" id="{D441C755-FA43-43A3-9DFA-E8BF1AF94FE9}"/>
                </a:ext>
              </a:extLst>
            </p:cNvPr>
            <p:cNvSpPr/>
            <p:nvPr/>
          </p:nvSpPr>
          <p:spPr bwMode="auto">
            <a:xfrm>
              <a:off x="6172283" y="2154658"/>
              <a:ext cx="21795" cy="79150"/>
            </a:xfrm>
            <a:custGeom>
              <a:avLst/>
              <a:gdLst>
                <a:gd name="T0" fmla="*/ 7 w 34"/>
                <a:gd name="T1" fmla="*/ 100 h 123"/>
                <a:gd name="T2" fmla="*/ 7 w 34"/>
                <a:gd name="T3" fmla="*/ 79 h 123"/>
                <a:gd name="T4" fmla="*/ 7 w 34"/>
                <a:gd name="T5" fmla="*/ 49 h 123"/>
                <a:gd name="T6" fmla="*/ 4 w 34"/>
                <a:gd name="T7" fmla="*/ 29 h 123"/>
                <a:gd name="T8" fmla="*/ 9 w 34"/>
                <a:gd name="T9" fmla="*/ 16 h 123"/>
                <a:gd name="T10" fmla="*/ 16 w 34"/>
                <a:gd name="T11" fmla="*/ 1 h 123"/>
                <a:gd name="T12" fmla="*/ 21 w 34"/>
                <a:gd name="T13" fmla="*/ 23 h 123"/>
                <a:gd name="T14" fmla="*/ 21 w 34"/>
                <a:gd name="T15" fmla="*/ 48 h 123"/>
                <a:gd name="T16" fmla="*/ 25 w 34"/>
                <a:gd name="T17" fmla="*/ 68 h 123"/>
                <a:gd name="T18" fmla="*/ 14 w 34"/>
                <a:gd name="T19" fmla="*/ 90 h 123"/>
                <a:gd name="T20" fmla="*/ 17 w 34"/>
                <a:gd name="T21" fmla="*/ 111 h 123"/>
                <a:gd name="T22" fmla="*/ 12 w 34"/>
                <a:gd name="T23" fmla="*/ 114 h 123"/>
                <a:gd name="T24" fmla="*/ 4 w 34"/>
                <a:gd name="T25" fmla="*/ 113 h 123"/>
                <a:gd name="T26" fmla="*/ 7 w 34"/>
                <a:gd name="T27" fmla="*/ 10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123">
                  <a:moveTo>
                    <a:pt x="7" y="100"/>
                  </a:moveTo>
                  <a:cubicBezTo>
                    <a:pt x="7" y="94"/>
                    <a:pt x="7" y="88"/>
                    <a:pt x="7" y="79"/>
                  </a:cubicBezTo>
                  <a:cubicBezTo>
                    <a:pt x="7" y="70"/>
                    <a:pt x="10" y="57"/>
                    <a:pt x="7" y="49"/>
                  </a:cubicBezTo>
                  <a:cubicBezTo>
                    <a:pt x="5" y="42"/>
                    <a:pt x="1" y="38"/>
                    <a:pt x="4" y="29"/>
                  </a:cubicBezTo>
                  <a:cubicBezTo>
                    <a:pt x="7" y="20"/>
                    <a:pt x="7" y="21"/>
                    <a:pt x="9" y="16"/>
                  </a:cubicBezTo>
                  <a:cubicBezTo>
                    <a:pt x="10" y="11"/>
                    <a:pt x="12" y="2"/>
                    <a:pt x="16" y="1"/>
                  </a:cubicBezTo>
                  <a:cubicBezTo>
                    <a:pt x="20" y="0"/>
                    <a:pt x="20" y="18"/>
                    <a:pt x="21" y="23"/>
                  </a:cubicBezTo>
                  <a:cubicBezTo>
                    <a:pt x="23" y="28"/>
                    <a:pt x="17" y="39"/>
                    <a:pt x="21" y="48"/>
                  </a:cubicBezTo>
                  <a:cubicBezTo>
                    <a:pt x="25" y="58"/>
                    <a:pt x="34" y="65"/>
                    <a:pt x="25" y="68"/>
                  </a:cubicBezTo>
                  <a:cubicBezTo>
                    <a:pt x="15" y="71"/>
                    <a:pt x="15" y="81"/>
                    <a:pt x="14" y="90"/>
                  </a:cubicBezTo>
                  <a:cubicBezTo>
                    <a:pt x="13" y="100"/>
                    <a:pt x="15" y="107"/>
                    <a:pt x="17" y="111"/>
                  </a:cubicBezTo>
                  <a:cubicBezTo>
                    <a:pt x="19" y="116"/>
                    <a:pt x="14" y="117"/>
                    <a:pt x="12" y="114"/>
                  </a:cubicBezTo>
                  <a:cubicBezTo>
                    <a:pt x="10" y="110"/>
                    <a:pt x="0" y="123"/>
                    <a:pt x="4" y="113"/>
                  </a:cubicBezTo>
                  <a:cubicBezTo>
                    <a:pt x="8" y="103"/>
                    <a:pt x="7" y="104"/>
                    <a:pt x="7" y="100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4" name="ïŝļíḑé">
              <a:extLst>
                <a:ext uri="{FF2B5EF4-FFF2-40B4-BE49-F238E27FC236}">
                  <a16:creationId xmlns:a16="http://schemas.microsoft.com/office/drawing/2014/main" xmlns="" id="{A6FD6B6E-715A-4280-AEF5-DDC9993D52E0}"/>
                </a:ext>
              </a:extLst>
            </p:cNvPr>
            <p:cNvSpPr/>
            <p:nvPr/>
          </p:nvSpPr>
          <p:spPr bwMode="auto">
            <a:xfrm>
              <a:off x="5130719" y="2014712"/>
              <a:ext cx="74562" cy="40149"/>
            </a:xfrm>
            <a:custGeom>
              <a:avLst/>
              <a:gdLst>
                <a:gd name="T0" fmla="*/ 73 w 114"/>
                <a:gd name="T1" fmla="*/ 55 h 63"/>
                <a:gd name="T2" fmla="*/ 101 w 114"/>
                <a:gd name="T3" fmla="*/ 40 h 63"/>
                <a:gd name="T4" fmla="*/ 107 w 114"/>
                <a:gd name="T5" fmla="*/ 22 h 63"/>
                <a:gd name="T6" fmla="*/ 86 w 114"/>
                <a:gd name="T7" fmla="*/ 7 h 63"/>
                <a:gd name="T8" fmla="*/ 66 w 114"/>
                <a:gd name="T9" fmla="*/ 13 h 63"/>
                <a:gd name="T10" fmla="*/ 41 w 114"/>
                <a:gd name="T11" fmla="*/ 12 h 63"/>
                <a:gd name="T12" fmla="*/ 33 w 114"/>
                <a:gd name="T13" fmla="*/ 14 h 63"/>
                <a:gd name="T14" fmla="*/ 20 w 114"/>
                <a:gd name="T15" fmla="*/ 8 h 63"/>
                <a:gd name="T16" fmla="*/ 8 w 114"/>
                <a:gd name="T17" fmla="*/ 24 h 63"/>
                <a:gd name="T18" fmla="*/ 13 w 114"/>
                <a:gd name="T19" fmla="*/ 34 h 63"/>
                <a:gd name="T20" fmla="*/ 23 w 114"/>
                <a:gd name="T21" fmla="*/ 42 h 63"/>
                <a:gd name="T22" fmla="*/ 33 w 114"/>
                <a:gd name="T23" fmla="*/ 60 h 63"/>
                <a:gd name="T24" fmla="*/ 73 w 114"/>
                <a:gd name="T25" fmla="*/ 5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4" h="63">
                  <a:moveTo>
                    <a:pt x="73" y="55"/>
                  </a:moveTo>
                  <a:cubicBezTo>
                    <a:pt x="83" y="48"/>
                    <a:pt x="94" y="42"/>
                    <a:pt x="101" y="40"/>
                  </a:cubicBezTo>
                  <a:cubicBezTo>
                    <a:pt x="108" y="37"/>
                    <a:pt x="114" y="27"/>
                    <a:pt x="107" y="22"/>
                  </a:cubicBezTo>
                  <a:cubicBezTo>
                    <a:pt x="100" y="17"/>
                    <a:pt x="92" y="2"/>
                    <a:pt x="86" y="7"/>
                  </a:cubicBezTo>
                  <a:cubicBezTo>
                    <a:pt x="79" y="11"/>
                    <a:pt x="76" y="16"/>
                    <a:pt x="66" y="13"/>
                  </a:cubicBezTo>
                  <a:cubicBezTo>
                    <a:pt x="56" y="10"/>
                    <a:pt x="44" y="5"/>
                    <a:pt x="41" y="12"/>
                  </a:cubicBezTo>
                  <a:cubicBezTo>
                    <a:pt x="38" y="20"/>
                    <a:pt x="34" y="22"/>
                    <a:pt x="33" y="14"/>
                  </a:cubicBezTo>
                  <a:cubicBezTo>
                    <a:pt x="31" y="6"/>
                    <a:pt x="28" y="0"/>
                    <a:pt x="20" y="8"/>
                  </a:cubicBezTo>
                  <a:cubicBezTo>
                    <a:pt x="12" y="17"/>
                    <a:pt x="0" y="21"/>
                    <a:pt x="8" y="24"/>
                  </a:cubicBezTo>
                  <a:cubicBezTo>
                    <a:pt x="17" y="28"/>
                    <a:pt x="19" y="34"/>
                    <a:pt x="13" y="34"/>
                  </a:cubicBezTo>
                  <a:cubicBezTo>
                    <a:pt x="8" y="34"/>
                    <a:pt x="19" y="40"/>
                    <a:pt x="23" y="42"/>
                  </a:cubicBezTo>
                  <a:cubicBezTo>
                    <a:pt x="26" y="45"/>
                    <a:pt x="19" y="58"/>
                    <a:pt x="33" y="60"/>
                  </a:cubicBezTo>
                  <a:cubicBezTo>
                    <a:pt x="48" y="62"/>
                    <a:pt x="61" y="63"/>
                    <a:pt x="73" y="55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5" name="ïşľîḑe">
              <a:extLst>
                <a:ext uri="{FF2B5EF4-FFF2-40B4-BE49-F238E27FC236}">
                  <a16:creationId xmlns:a16="http://schemas.microsoft.com/office/drawing/2014/main" xmlns="" id="{FBFDA7C3-9CCF-4C40-B001-2CCAD80C4E55}"/>
                </a:ext>
              </a:extLst>
            </p:cNvPr>
            <p:cNvSpPr/>
            <p:nvPr/>
          </p:nvSpPr>
          <p:spPr bwMode="auto">
            <a:xfrm>
              <a:off x="5354402" y="1811675"/>
              <a:ext cx="81444" cy="92915"/>
            </a:xfrm>
            <a:custGeom>
              <a:avLst/>
              <a:gdLst>
                <a:gd name="T0" fmla="*/ 42 w 125"/>
                <a:gd name="T1" fmla="*/ 142 h 143"/>
                <a:gd name="T2" fmla="*/ 53 w 125"/>
                <a:gd name="T3" fmla="*/ 125 h 143"/>
                <a:gd name="T4" fmla="*/ 67 w 125"/>
                <a:gd name="T5" fmla="*/ 88 h 143"/>
                <a:gd name="T6" fmla="*/ 73 w 125"/>
                <a:gd name="T7" fmla="*/ 99 h 143"/>
                <a:gd name="T8" fmla="*/ 89 w 125"/>
                <a:gd name="T9" fmla="*/ 118 h 143"/>
                <a:gd name="T10" fmla="*/ 95 w 125"/>
                <a:gd name="T11" fmla="*/ 95 h 143"/>
                <a:gd name="T12" fmla="*/ 79 w 125"/>
                <a:gd name="T13" fmla="*/ 62 h 143"/>
                <a:gd name="T14" fmla="*/ 80 w 125"/>
                <a:gd name="T15" fmla="*/ 44 h 143"/>
                <a:gd name="T16" fmla="*/ 99 w 125"/>
                <a:gd name="T17" fmla="*/ 50 h 143"/>
                <a:gd name="T18" fmla="*/ 112 w 125"/>
                <a:gd name="T19" fmla="*/ 17 h 143"/>
                <a:gd name="T20" fmla="*/ 72 w 125"/>
                <a:gd name="T21" fmla="*/ 6 h 143"/>
                <a:gd name="T22" fmla="*/ 44 w 125"/>
                <a:gd name="T23" fmla="*/ 22 h 143"/>
                <a:gd name="T24" fmla="*/ 16 w 125"/>
                <a:gd name="T25" fmla="*/ 19 h 143"/>
                <a:gd name="T26" fmla="*/ 7 w 125"/>
                <a:gd name="T27" fmla="*/ 63 h 143"/>
                <a:gd name="T28" fmla="*/ 25 w 125"/>
                <a:gd name="T29" fmla="*/ 89 h 143"/>
                <a:gd name="T30" fmla="*/ 28 w 125"/>
                <a:gd name="T31" fmla="*/ 119 h 143"/>
                <a:gd name="T32" fmla="*/ 42 w 125"/>
                <a:gd name="T33" fmla="*/ 14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5" h="143">
                  <a:moveTo>
                    <a:pt x="42" y="142"/>
                  </a:moveTo>
                  <a:cubicBezTo>
                    <a:pt x="44" y="143"/>
                    <a:pt x="50" y="136"/>
                    <a:pt x="53" y="125"/>
                  </a:cubicBezTo>
                  <a:cubicBezTo>
                    <a:pt x="55" y="115"/>
                    <a:pt x="63" y="92"/>
                    <a:pt x="67" y="88"/>
                  </a:cubicBezTo>
                  <a:cubicBezTo>
                    <a:pt x="70" y="83"/>
                    <a:pt x="75" y="83"/>
                    <a:pt x="73" y="99"/>
                  </a:cubicBezTo>
                  <a:cubicBezTo>
                    <a:pt x="72" y="114"/>
                    <a:pt x="79" y="119"/>
                    <a:pt x="89" y="118"/>
                  </a:cubicBezTo>
                  <a:cubicBezTo>
                    <a:pt x="98" y="117"/>
                    <a:pt x="102" y="107"/>
                    <a:pt x="95" y="95"/>
                  </a:cubicBezTo>
                  <a:cubicBezTo>
                    <a:pt x="89" y="83"/>
                    <a:pt x="83" y="71"/>
                    <a:pt x="79" y="62"/>
                  </a:cubicBezTo>
                  <a:cubicBezTo>
                    <a:pt x="75" y="53"/>
                    <a:pt x="75" y="45"/>
                    <a:pt x="80" y="44"/>
                  </a:cubicBezTo>
                  <a:cubicBezTo>
                    <a:pt x="86" y="42"/>
                    <a:pt x="86" y="65"/>
                    <a:pt x="99" y="50"/>
                  </a:cubicBezTo>
                  <a:cubicBezTo>
                    <a:pt x="111" y="35"/>
                    <a:pt x="125" y="24"/>
                    <a:pt x="112" y="17"/>
                  </a:cubicBezTo>
                  <a:cubicBezTo>
                    <a:pt x="99" y="10"/>
                    <a:pt x="85" y="0"/>
                    <a:pt x="72" y="6"/>
                  </a:cubicBezTo>
                  <a:cubicBezTo>
                    <a:pt x="59" y="12"/>
                    <a:pt x="59" y="24"/>
                    <a:pt x="44" y="22"/>
                  </a:cubicBezTo>
                  <a:cubicBezTo>
                    <a:pt x="29" y="19"/>
                    <a:pt x="23" y="1"/>
                    <a:pt x="16" y="19"/>
                  </a:cubicBezTo>
                  <a:cubicBezTo>
                    <a:pt x="8" y="36"/>
                    <a:pt x="0" y="53"/>
                    <a:pt x="7" y="63"/>
                  </a:cubicBezTo>
                  <a:cubicBezTo>
                    <a:pt x="13" y="72"/>
                    <a:pt x="28" y="78"/>
                    <a:pt x="25" y="89"/>
                  </a:cubicBezTo>
                  <a:cubicBezTo>
                    <a:pt x="23" y="101"/>
                    <a:pt x="22" y="107"/>
                    <a:pt x="28" y="119"/>
                  </a:cubicBezTo>
                  <a:cubicBezTo>
                    <a:pt x="33" y="131"/>
                    <a:pt x="38" y="140"/>
                    <a:pt x="42" y="142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6" name="iśļïdé">
              <a:extLst>
                <a:ext uri="{FF2B5EF4-FFF2-40B4-BE49-F238E27FC236}">
                  <a16:creationId xmlns:a16="http://schemas.microsoft.com/office/drawing/2014/main" xmlns="" id="{504A675F-AAD4-4A10-BB58-DEB16A42E36C}"/>
                </a:ext>
              </a:extLst>
            </p:cNvPr>
            <p:cNvSpPr/>
            <p:nvPr/>
          </p:nvSpPr>
          <p:spPr bwMode="auto">
            <a:xfrm>
              <a:off x="5605617" y="1879355"/>
              <a:ext cx="115857" cy="89474"/>
            </a:xfrm>
            <a:custGeom>
              <a:avLst/>
              <a:gdLst>
                <a:gd name="T0" fmla="*/ 55 w 179"/>
                <a:gd name="T1" fmla="*/ 123 h 138"/>
                <a:gd name="T2" fmla="*/ 48 w 179"/>
                <a:gd name="T3" fmla="*/ 102 h 138"/>
                <a:gd name="T4" fmla="*/ 68 w 179"/>
                <a:gd name="T5" fmla="*/ 78 h 138"/>
                <a:gd name="T6" fmla="*/ 87 w 179"/>
                <a:gd name="T7" fmla="*/ 59 h 138"/>
                <a:gd name="T8" fmla="*/ 136 w 179"/>
                <a:gd name="T9" fmla="*/ 36 h 138"/>
                <a:gd name="T10" fmla="*/ 174 w 179"/>
                <a:gd name="T11" fmla="*/ 21 h 138"/>
                <a:gd name="T12" fmla="*/ 161 w 179"/>
                <a:gd name="T13" fmla="*/ 3 h 138"/>
                <a:gd name="T14" fmla="*/ 139 w 179"/>
                <a:gd name="T15" fmla="*/ 17 h 138"/>
                <a:gd name="T16" fmla="*/ 99 w 179"/>
                <a:gd name="T17" fmla="*/ 24 h 138"/>
                <a:gd name="T18" fmla="*/ 64 w 179"/>
                <a:gd name="T19" fmla="*/ 40 h 138"/>
                <a:gd name="T20" fmla="*/ 41 w 179"/>
                <a:gd name="T21" fmla="*/ 71 h 138"/>
                <a:gd name="T22" fmla="*/ 21 w 179"/>
                <a:gd name="T23" fmla="*/ 91 h 138"/>
                <a:gd name="T24" fmla="*/ 11 w 179"/>
                <a:gd name="T25" fmla="*/ 117 h 138"/>
                <a:gd name="T26" fmla="*/ 42 w 179"/>
                <a:gd name="T27" fmla="*/ 132 h 138"/>
                <a:gd name="T28" fmla="*/ 69 w 179"/>
                <a:gd name="T29" fmla="*/ 134 h 138"/>
                <a:gd name="T30" fmla="*/ 55 w 179"/>
                <a:gd name="T31" fmla="*/ 12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9" h="138">
                  <a:moveTo>
                    <a:pt x="55" y="123"/>
                  </a:moveTo>
                  <a:cubicBezTo>
                    <a:pt x="52" y="121"/>
                    <a:pt x="39" y="115"/>
                    <a:pt x="48" y="102"/>
                  </a:cubicBezTo>
                  <a:cubicBezTo>
                    <a:pt x="56" y="88"/>
                    <a:pt x="58" y="87"/>
                    <a:pt x="68" y="78"/>
                  </a:cubicBezTo>
                  <a:cubicBezTo>
                    <a:pt x="78" y="68"/>
                    <a:pt x="67" y="70"/>
                    <a:pt x="87" y="59"/>
                  </a:cubicBezTo>
                  <a:cubicBezTo>
                    <a:pt x="106" y="48"/>
                    <a:pt x="117" y="42"/>
                    <a:pt x="136" y="36"/>
                  </a:cubicBezTo>
                  <a:cubicBezTo>
                    <a:pt x="155" y="30"/>
                    <a:pt x="169" y="34"/>
                    <a:pt x="174" y="21"/>
                  </a:cubicBezTo>
                  <a:cubicBezTo>
                    <a:pt x="179" y="7"/>
                    <a:pt x="173" y="0"/>
                    <a:pt x="161" y="3"/>
                  </a:cubicBezTo>
                  <a:cubicBezTo>
                    <a:pt x="149" y="6"/>
                    <a:pt x="158" y="16"/>
                    <a:pt x="139" y="17"/>
                  </a:cubicBezTo>
                  <a:cubicBezTo>
                    <a:pt x="121" y="19"/>
                    <a:pt x="106" y="23"/>
                    <a:pt x="99" y="24"/>
                  </a:cubicBezTo>
                  <a:cubicBezTo>
                    <a:pt x="93" y="25"/>
                    <a:pt x="76" y="34"/>
                    <a:pt x="64" y="40"/>
                  </a:cubicBezTo>
                  <a:cubicBezTo>
                    <a:pt x="52" y="46"/>
                    <a:pt x="48" y="64"/>
                    <a:pt x="41" y="71"/>
                  </a:cubicBezTo>
                  <a:cubicBezTo>
                    <a:pt x="34" y="78"/>
                    <a:pt x="31" y="88"/>
                    <a:pt x="21" y="91"/>
                  </a:cubicBezTo>
                  <a:cubicBezTo>
                    <a:pt x="12" y="95"/>
                    <a:pt x="0" y="112"/>
                    <a:pt x="11" y="117"/>
                  </a:cubicBezTo>
                  <a:cubicBezTo>
                    <a:pt x="22" y="122"/>
                    <a:pt x="26" y="128"/>
                    <a:pt x="42" y="132"/>
                  </a:cubicBezTo>
                  <a:cubicBezTo>
                    <a:pt x="57" y="136"/>
                    <a:pt x="68" y="138"/>
                    <a:pt x="69" y="134"/>
                  </a:cubicBezTo>
                  <a:cubicBezTo>
                    <a:pt x="70" y="131"/>
                    <a:pt x="61" y="127"/>
                    <a:pt x="55" y="123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7" name="ïṩľîḓê">
              <a:extLst>
                <a:ext uri="{FF2B5EF4-FFF2-40B4-BE49-F238E27FC236}">
                  <a16:creationId xmlns:a16="http://schemas.microsoft.com/office/drawing/2014/main" xmlns="" id="{CB10881F-7B4E-49D1-AD9C-EC8FC95FB285}"/>
                </a:ext>
              </a:extLst>
            </p:cNvPr>
            <p:cNvSpPr/>
            <p:nvPr/>
          </p:nvSpPr>
          <p:spPr bwMode="auto">
            <a:xfrm>
              <a:off x="5543674" y="1810529"/>
              <a:ext cx="67679" cy="35560"/>
            </a:xfrm>
            <a:custGeom>
              <a:avLst/>
              <a:gdLst>
                <a:gd name="T0" fmla="*/ 73 w 104"/>
                <a:gd name="T1" fmla="*/ 46 h 56"/>
                <a:gd name="T2" fmla="*/ 93 w 104"/>
                <a:gd name="T3" fmla="*/ 38 h 56"/>
                <a:gd name="T4" fmla="*/ 101 w 104"/>
                <a:gd name="T5" fmla="*/ 22 h 56"/>
                <a:gd name="T6" fmla="*/ 94 w 104"/>
                <a:gd name="T7" fmla="*/ 9 h 56"/>
                <a:gd name="T8" fmla="*/ 74 w 104"/>
                <a:gd name="T9" fmla="*/ 21 h 56"/>
                <a:gd name="T10" fmla="*/ 39 w 104"/>
                <a:gd name="T11" fmla="*/ 12 h 56"/>
                <a:gd name="T12" fmla="*/ 11 w 104"/>
                <a:gd name="T13" fmla="*/ 29 h 56"/>
                <a:gd name="T14" fmla="*/ 37 w 104"/>
                <a:gd name="T15" fmla="*/ 37 h 56"/>
                <a:gd name="T16" fmla="*/ 45 w 104"/>
                <a:gd name="T17" fmla="*/ 30 h 56"/>
                <a:gd name="T18" fmla="*/ 59 w 104"/>
                <a:gd name="T19" fmla="*/ 31 h 56"/>
                <a:gd name="T20" fmla="*/ 73 w 104"/>
                <a:gd name="T21" fmla="*/ 4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" h="56">
                  <a:moveTo>
                    <a:pt x="73" y="46"/>
                  </a:moveTo>
                  <a:cubicBezTo>
                    <a:pt x="83" y="41"/>
                    <a:pt x="83" y="42"/>
                    <a:pt x="93" y="38"/>
                  </a:cubicBezTo>
                  <a:cubicBezTo>
                    <a:pt x="103" y="34"/>
                    <a:pt x="102" y="30"/>
                    <a:pt x="101" y="22"/>
                  </a:cubicBezTo>
                  <a:cubicBezTo>
                    <a:pt x="101" y="13"/>
                    <a:pt x="104" y="0"/>
                    <a:pt x="94" y="9"/>
                  </a:cubicBezTo>
                  <a:cubicBezTo>
                    <a:pt x="84" y="17"/>
                    <a:pt x="83" y="26"/>
                    <a:pt x="74" y="21"/>
                  </a:cubicBezTo>
                  <a:cubicBezTo>
                    <a:pt x="66" y="16"/>
                    <a:pt x="54" y="6"/>
                    <a:pt x="39" y="12"/>
                  </a:cubicBezTo>
                  <a:cubicBezTo>
                    <a:pt x="24" y="18"/>
                    <a:pt x="0" y="24"/>
                    <a:pt x="11" y="29"/>
                  </a:cubicBezTo>
                  <a:cubicBezTo>
                    <a:pt x="23" y="34"/>
                    <a:pt x="32" y="35"/>
                    <a:pt x="37" y="37"/>
                  </a:cubicBezTo>
                  <a:cubicBezTo>
                    <a:pt x="42" y="39"/>
                    <a:pt x="38" y="35"/>
                    <a:pt x="45" y="30"/>
                  </a:cubicBezTo>
                  <a:cubicBezTo>
                    <a:pt x="52" y="25"/>
                    <a:pt x="61" y="25"/>
                    <a:pt x="59" y="31"/>
                  </a:cubicBezTo>
                  <a:cubicBezTo>
                    <a:pt x="57" y="37"/>
                    <a:pt x="55" y="56"/>
                    <a:pt x="73" y="46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8" name="îṡ1íḓê">
              <a:extLst>
                <a:ext uri="{FF2B5EF4-FFF2-40B4-BE49-F238E27FC236}">
                  <a16:creationId xmlns:a16="http://schemas.microsoft.com/office/drawing/2014/main" xmlns="" id="{D7E75466-53EB-4D17-AC03-D1012A9D2E37}"/>
                </a:ext>
              </a:extLst>
            </p:cNvPr>
            <p:cNvSpPr/>
            <p:nvPr/>
          </p:nvSpPr>
          <p:spPr bwMode="auto">
            <a:xfrm>
              <a:off x="5602175" y="1841500"/>
              <a:ext cx="9177" cy="8030"/>
            </a:xfrm>
            <a:custGeom>
              <a:avLst/>
              <a:gdLst>
                <a:gd name="T0" fmla="*/ 7 w 14"/>
                <a:gd name="T1" fmla="*/ 10 h 12"/>
                <a:gd name="T2" fmla="*/ 9 w 14"/>
                <a:gd name="T3" fmla="*/ 0 h 12"/>
                <a:gd name="T4" fmla="*/ 0 w 14"/>
                <a:gd name="T5" fmla="*/ 5 h 12"/>
                <a:gd name="T6" fmla="*/ 7 w 14"/>
                <a:gd name="T7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2">
                  <a:moveTo>
                    <a:pt x="7" y="10"/>
                  </a:moveTo>
                  <a:cubicBezTo>
                    <a:pt x="14" y="12"/>
                    <a:pt x="12" y="0"/>
                    <a:pt x="9" y="0"/>
                  </a:cubicBezTo>
                  <a:cubicBezTo>
                    <a:pt x="6" y="0"/>
                    <a:pt x="0" y="0"/>
                    <a:pt x="0" y="5"/>
                  </a:cubicBezTo>
                  <a:cubicBezTo>
                    <a:pt x="0" y="10"/>
                    <a:pt x="5" y="9"/>
                    <a:pt x="7" y="10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9" name="îŝḷíḋè">
              <a:extLst>
                <a:ext uri="{FF2B5EF4-FFF2-40B4-BE49-F238E27FC236}">
                  <a16:creationId xmlns:a16="http://schemas.microsoft.com/office/drawing/2014/main" xmlns="" id="{CFE75CFC-0EA1-4C10-8826-C1566EF58F96}"/>
                </a:ext>
              </a:extLst>
            </p:cNvPr>
            <p:cNvSpPr/>
            <p:nvPr/>
          </p:nvSpPr>
          <p:spPr bwMode="auto">
            <a:xfrm>
              <a:off x="5614794" y="1831176"/>
              <a:ext cx="10324" cy="11471"/>
            </a:xfrm>
            <a:custGeom>
              <a:avLst/>
              <a:gdLst>
                <a:gd name="T0" fmla="*/ 5 w 15"/>
                <a:gd name="T1" fmla="*/ 15 h 17"/>
                <a:gd name="T2" fmla="*/ 14 w 15"/>
                <a:gd name="T3" fmla="*/ 8 h 17"/>
                <a:gd name="T4" fmla="*/ 6 w 15"/>
                <a:gd name="T5" fmla="*/ 1 h 17"/>
                <a:gd name="T6" fmla="*/ 5 w 15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7">
                  <a:moveTo>
                    <a:pt x="5" y="15"/>
                  </a:moveTo>
                  <a:cubicBezTo>
                    <a:pt x="8" y="17"/>
                    <a:pt x="13" y="13"/>
                    <a:pt x="14" y="8"/>
                  </a:cubicBezTo>
                  <a:cubicBezTo>
                    <a:pt x="15" y="3"/>
                    <a:pt x="11" y="0"/>
                    <a:pt x="6" y="1"/>
                  </a:cubicBezTo>
                  <a:cubicBezTo>
                    <a:pt x="1" y="1"/>
                    <a:pt x="0" y="13"/>
                    <a:pt x="5" y="15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0" name="íṣlîḑe">
              <a:extLst>
                <a:ext uri="{FF2B5EF4-FFF2-40B4-BE49-F238E27FC236}">
                  <a16:creationId xmlns:a16="http://schemas.microsoft.com/office/drawing/2014/main" xmlns="" id="{F9761761-72AB-4D09-818C-92471526D33C}"/>
                </a:ext>
              </a:extLst>
            </p:cNvPr>
            <p:cNvSpPr/>
            <p:nvPr/>
          </p:nvSpPr>
          <p:spPr bwMode="auto">
            <a:xfrm>
              <a:off x="5660677" y="1805940"/>
              <a:ext cx="20648" cy="27530"/>
            </a:xfrm>
            <a:custGeom>
              <a:avLst/>
              <a:gdLst>
                <a:gd name="T0" fmla="*/ 14 w 31"/>
                <a:gd name="T1" fmla="*/ 43 h 43"/>
                <a:gd name="T2" fmla="*/ 27 w 31"/>
                <a:gd name="T3" fmla="*/ 34 h 43"/>
                <a:gd name="T4" fmla="*/ 27 w 31"/>
                <a:gd name="T5" fmla="*/ 16 h 43"/>
                <a:gd name="T6" fmla="*/ 19 w 31"/>
                <a:gd name="T7" fmla="*/ 0 h 43"/>
                <a:gd name="T8" fmla="*/ 10 w 31"/>
                <a:gd name="T9" fmla="*/ 16 h 43"/>
                <a:gd name="T10" fmla="*/ 2 w 31"/>
                <a:gd name="T11" fmla="*/ 32 h 43"/>
                <a:gd name="T12" fmla="*/ 14 w 31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43">
                  <a:moveTo>
                    <a:pt x="14" y="43"/>
                  </a:moveTo>
                  <a:cubicBezTo>
                    <a:pt x="24" y="43"/>
                    <a:pt x="31" y="43"/>
                    <a:pt x="27" y="34"/>
                  </a:cubicBezTo>
                  <a:cubicBezTo>
                    <a:pt x="24" y="24"/>
                    <a:pt x="27" y="19"/>
                    <a:pt x="27" y="16"/>
                  </a:cubicBezTo>
                  <a:cubicBezTo>
                    <a:pt x="27" y="12"/>
                    <a:pt x="27" y="0"/>
                    <a:pt x="19" y="0"/>
                  </a:cubicBezTo>
                  <a:cubicBezTo>
                    <a:pt x="10" y="0"/>
                    <a:pt x="15" y="11"/>
                    <a:pt x="10" y="16"/>
                  </a:cubicBezTo>
                  <a:cubicBezTo>
                    <a:pt x="5" y="20"/>
                    <a:pt x="4" y="21"/>
                    <a:pt x="2" y="32"/>
                  </a:cubicBezTo>
                  <a:cubicBezTo>
                    <a:pt x="0" y="43"/>
                    <a:pt x="5" y="43"/>
                    <a:pt x="14" y="43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1" name="ïṣḷîďè">
              <a:extLst>
                <a:ext uri="{FF2B5EF4-FFF2-40B4-BE49-F238E27FC236}">
                  <a16:creationId xmlns:a16="http://schemas.microsoft.com/office/drawing/2014/main" xmlns="" id="{758AFEF3-1CB1-49B3-B401-3F834C61F240}"/>
                </a:ext>
              </a:extLst>
            </p:cNvPr>
            <p:cNvSpPr/>
            <p:nvPr/>
          </p:nvSpPr>
          <p:spPr bwMode="auto">
            <a:xfrm>
              <a:off x="5681325" y="1794469"/>
              <a:ext cx="18354" cy="27530"/>
            </a:xfrm>
            <a:custGeom>
              <a:avLst/>
              <a:gdLst>
                <a:gd name="T0" fmla="*/ 6 w 29"/>
                <a:gd name="T1" fmla="*/ 37 h 43"/>
                <a:gd name="T2" fmla="*/ 20 w 29"/>
                <a:gd name="T3" fmla="*/ 36 h 43"/>
                <a:gd name="T4" fmla="*/ 24 w 29"/>
                <a:gd name="T5" fmla="*/ 24 h 43"/>
                <a:gd name="T6" fmla="*/ 18 w 29"/>
                <a:gd name="T7" fmla="*/ 1 h 43"/>
                <a:gd name="T8" fmla="*/ 5 w 29"/>
                <a:gd name="T9" fmla="*/ 12 h 43"/>
                <a:gd name="T10" fmla="*/ 6 w 29"/>
                <a:gd name="T11" fmla="*/ 3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3">
                  <a:moveTo>
                    <a:pt x="6" y="37"/>
                  </a:moveTo>
                  <a:cubicBezTo>
                    <a:pt x="9" y="43"/>
                    <a:pt x="11" y="40"/>
                    <a:pt x="20" y="36"/>
                  </a:cubicBezTo>
                  <a:cubicBezTo>
                    <a:pt x="29" y="33"/>
                    <a:pt x="25" y="39"/>
                    <a:pt x="24" y="24"/>
                  </a:cubicBezTo>
                  <a:cubicBezTo>
                    <a:pt x="23" y="10"/>
                    <a:pt x="25" y="0"/>
                    <a:pt x="18" y="1"/>
                  </a:cubicBezTo>
                  <a:cubicBezTo>
                    <a:pt x="10" y="2"/>
                    <a:pt x="10" y="6"/>
                    <a:pt x="5" y="12"/>
                  </a:cubicBezTo>
                  <a:cubicBezTo>
                    <a:pt x="0" y="18"/>
                    <a:pt x="3" y="29"/>
                    <a:pt x="6" y="37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2" name="îṧ1îḓê">
              <a:extLst>
                <a:ext uri="{FF2B5EF4-FFF2-40B4-BE49-F238E27FC236}">
                  <a16:creationId xmlns:a16="http://schemas.microsoft.com/office/drawing/2014/main" xmlns="" id="{29D0B869-76B4-46A2-9AF7-FB9D590C675A}"/>
                </a:ext>
              </a:extLst>
            </p:cNvPr>
            <p:cNvSpPr/>
            <p:nvPr/>
          </p:nvSpPr>
          <p:spPr bwMode="auto">
            <a:xfrm>
              <a:off x="5658383" y="1841500"/>
              <a:ext cx="9177" cy="6883"/>
            </a:xfrm>
            <a:custGeom>
              <a:avLst/>
              <a:gdLst>
                <a:gd name="T0" fmla="*/ 12 w 15"/>
                <a:gd name="T1" fmla="*/ 0 h 10"/>
                <a:gd name="T2" fmla="*/ 1 w 15"/>
                <a:gd name="T3" fmla="*/ 3 h 10"/>
                <a:gd name="T4" fmla="*/ 9 w 15"/>
                <a:gd name="T5" fmla="*/ 10 h 10"/>
                <a:gd name="T6" fmla="*/ 12 w 15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0">
                  <a:moveTo>
                    <a:pt x="12" y="0"/>
                  </a:moveTo>
                  <a:cubicBezTo>
                    <a:pt x="7" y="0"/>
                    <a:pt x="2" y="0"/>
                    <a:pt x="1" y="3"/>
                  </a:cubicBezTo>
                  <a:cubicBezTo>
                    <a:pt x="0" y="7"/>
                    <a:pt x="4" y="10"/>
                    <a:pt x="9" y="10"/>
                  </a:cubicBezTo>
                  <a:cubicBezTo>
                    <a:pt x="15" y="10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3" name="i$ḻïḓè">
              <a:extLst>
                <a:ext uri="{FF2B5EF4-FFF2-40B4-BE49-F238E27FC236}">
                  <a16:creationId xmlns:a16="http://schemas.microsoft.com/office/drawing/2014/main" xmlns="" id="{A4D1DDEE-F661-4685-B03B-6CA73643EFEE}"/>
                </a:ext>
              </a:extLst>
            </p:cNvPr>
            <p:cNvSpPr/>
            <p:nvPr/>
          </p:nvSpPr>
          <p:spPr bwMode="auto">
            <a:xfrm>
              <a:off x="5646912" y="1825441"/>
              <a:ext cx="13765" cy="14913"/>
            </a:xfrm>
            <a:custGeom>
              <a:avLst/>
              <a:gdLst>
                <a:gd name="T0" fmla="*/ 13 w 21"/>
                <a:gd name="T1" fmla="*/ 19 h 23"/>
                <a:gd name="T2" fmla="*/ 13 w 21"/>
                <a:gd name="T3" fmla="*/ 4 h 23"/>
                <a:gd name="T4" fmla="*/ 0 w 21"/>
                <a:gd name="T5" fmla="*/ 9 h 23"/>
                <a:gd name="T6" fmla="*/ 2 w 21"/>
                <a:gd name="T7" fmla="*/ 22 h 23"/>
                <a:gd name="T8" fmla="*/ 13 w 21"/>
                <a:gd name="T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13" y="19"/>
                  </a:moveTo>
                  <a:cubicBezTo>
                    <a:pt x="21" y="19"/>
                    <a:pt x="16" y="5"/>
                    <a:pt x="13" y="4"/>
                  </a:cubicBezTo>
                  <a:cubicBezTo>
                    <a:pt x="11" y="2"/>
                    <a:pt x="0" y="0"/>
                    <a:pt x="0" y="9"/>
                  </a:cubicBezTo>
                  <a:cubicBezTo>
                    <a:pt x="0" y="17"/>
                    <a:pt x="0" y="20"/>
                    <a:pt x="2" y="22"/>
                  </a:cubicBezTo>
                  <a:cubicBezTo>
                    <a:pt x="5" y="23"/>
                    <a:pt x="11" y="19"/>
                    <a:pt x="13" y="19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4" name="íṣlîḋê">
              <a:extLst>
                <a:ext uri="{FF2B5EF4-FFF2-40B4-BE49-F238E27FC236}">
                  <a16:creationId xmlns:a16="http://schemas.microsoft.com/office/drawing/2014/main" xmlns="" id="{F02AF91E-A3E2-4A89-89D1-FE74E815C970}"/>
                </a:ext>
              </a:extLst>
            </p:cNvPr>
            <p:cNvSpPr/>
            <p:nvPr/>
          </p:nvSpPr>
          <p:spPr bwMode="auto">
            <a:xfrm>
              <a:off x="5621676" y="1795616"/>
              <a:ext cx="39001" cy="47031"/>
            </a:xfrm>
            <a:custGeom>
              <a:avLst/>
              <a:gdLst>
                <a:gd name="T0" fmla="*/ 23 w 59"/>
                <a:gd name="T1" fmla="*/ 65 h 73"/>
                <a:gd name="T2" fmla="*/ 29 w 59"/>
                <a:gd name="T3" fmla="*/ 73 h 73"/>
                <a:gd name="T4" fmla="*/ 30 w 59"/>
                <a:gd name="T5" fmla="*/ 61 h 73"/>
                <a:gd name="T6" fmla="*/ 31 w 59"/>
                <a:gd name="T7" fmla="*/ 43 h 73"/>
                <a:gd name="T8" fmla="*/ 34 w 59"/>
                <a:gd name="T9" fmla="*/ 34 h 73"/>
                <a:gd name="T10" fmla="*/ 47 w 59"/>
                <a:gd name="T11" fmla="*/ 20 h 73"/>
                <a:gd name="T12" fmla="*/ 46 w 59"/>
                <a:gd name="T13" fmla="*/ 3 h 73"/>
                <a:gd name="T14" fmla="*/ 22 w 59"/>
                <a:gd name="T15" fmla="*/ 20 h 73"/>
                <a:gd name="T16" fmla="*/ 7 w 59"/>
                <a:gd name="T17" fmla="*/ 28 h 73"/>
                <a:gd name="T18" fmla="*/ 10 w 59"/>
                <a:gd name="T19" fmla="*/ 39 h 73"/>
                <a:gd name="T20" fmla="*/ 19 w 59"/>
                <a:gd name="T21" fmla="*/ 53 h 73"/>
                <a:gd name="T22" fmla="*/ 23 w 59"/>
                <a:gd name="T23" fmla="*/ 6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73">
                  <a:moveTo>
                    <a:pt x="23" y="65"/>
                  </a:moveTo>
                  <a:cubicBezTo>
                    <a:pt x="25" y="70"/>
                    <a:pt x="26" y="73"/>
                    <a:pt x="29" y="73"/>
                  </a:cubicBezTo>
                  <a:cubicBezTo>
                    <a:pt x="33" y="73"/>
                    <a:pt x="33" y="72"/>
                    <a:pt x="30" y="61"/>
                  </a:cubicBezTo>
                  <a:cubicBezTo>
                    <a:pt x="28" y="50"/>
                    <a:pt x="24" y="46"/>
                    <a:pt x="31" y="43"/>
                  </a:cubicBezTo>
                  <a:cubicBezTo>
                    <a:pt x="39" y="39"/>
                    <a:pt x="31" y="41"/>
                    <a:pt x="34" y="34"/>
                  </a:cubicBezTo>
                  <a:cubicBezTo>
                    <a:pt x="36" y="26"/>
                    <a:pt x="35" y="25"/>
                    <a:pt x="47" y="20"/>
                  </a:cubicBezTo>
                  <a:cubicBezTo>
                    <a:pt x="59" y="15"/>
                    <a:pt x="55" y="0"/>
                    <a:pt x="46" y="3"/>
                  </a:cubicBezTo>
                  <a:cubicBezTo>
                    <a:pt x="36" y="7"/>
                    <a:pt x="28" y="17"/>
                    <a:pt x="22" y="20"/>
                  </a:cubicBezTo>
                  <a:cubicBezTo>
                    <a:pt x="16" y="23"/>
                    <a:pt x="8" y="23"/>
                    <a:pt x="7" y="28"/>
                  </a:cubicBezTo>
                  <a:cubicBezTo>
                    <a:pt x="7" y="34"/>
                    <a:pt x="0" y="36"/>
                    <a:pt x="10" y="39"/>
                  </a:cubicBezTo>
                  <a:cubicBezTo>
                    <a:pt x="20" y="43"/>
                    <a:pt x="19" y="46"/>
                    <a:pt x="19" y="53"/>
                  </a:cubicBezTo>
                  <a:cubicBezTo>
                    <a:pt x="20" y="60"/>
                    <a:pt x="21" y="62"/>
                    <a:pt x="23" y="65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5" name="íš1íḍè">
              <a:extLst>
                <a:ext uri="{FF2B5EF4-FFF2-40B4-BE49-F238E27FC236}">
                  <a16:creationId xmlns:a16="http://schemas.microsoft.com/office/drawing/2014/main" xmlns="" id="{2EBAA19D-AB88-4A93-B8E4-E349F69FAC85}"/>
                </a:ext>
              </a:extLst>
            </p:cNvPr>
            <p:cNvSpPr/>
            <p:nvPr/>
          </p:nvSpPr>
          <p:spPr bwMode="auto">
            <a:xfrm>
              <a:off x="5587263" y="1979152"/>
              <a:ext cx="17207" cy="13765"/>
            </a:xfrm>
            <a:custGeom>
              <a:avLst/>
              <a:gdLst>
                <a:gd name="T0" fmla="*/ 4 w 25"/>
                <a:gd name="T1" fmla="*/ 9 h 21"/>
                <a:gd name="T2" fmla="*/ 8 w 25"/>
                <a:gd name="T3" fmla="*/ 18 h 21"/>
                <a:gd name="T4" fmla="*/ 22 w 25"/>
                <a:gd name="T5" fmla="*/ 15 h 21"/>
                <a:gd name="T6" fmla="*/ 17 w 25"/>
                <a:gd name="T7" fmla="*/ 0 h 21"/>
                <a:gd name="T8" fmla="*/ 4 w 25"/>
                <a:gd name="T9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1">
                  <a:moveTo>
                    <a:pt x="4" y="9"/>
                  </a:moveTo>
                  <a:cubicBezTo>
                    <a:pt x="3" y="12"/>
                    <a:pt x="0" y="17"/>
                    <a:pt x="8" y="18"/>
                  </a:cubicBezTo>
                  <a:cubicBezTo>
                    <a:pt x="16" y="19"/>
                    <a:pt x="18" y="21"/>
                    <a:pt x="22" y="15"/>
                  </a:cubicBezTo>
                  <a:cubicBezTo>
                    <a:pt x="25" y="9"/>
                    <a:pt x="23" y="0"/>
                    <a:pt x="17" y="0"/>
                  </a:cubicBezTo>
                  <a:cubicBezTo>
                    <a:pt x="11" y="0"/>
                    <a:pt x="8" y="4"/>
                    <a:pt x="4" y="9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6" name="îsḻíḓe">
              <a:extLst>
                <a:ext uri="{FF2B5EF4-FFF2-40B4-BE49-F238E27FC236}">
                  <a16:creationId xmlns:a16="http://schemas.microsoft.com/office/drawing/2014/main" xmlns="" id="{1492868D-7A08-4CDC-8A8E-14BA28FE6815}"/>
                </a:ext>
              </a:extLst>
            </p:cNvPr>
            <p:cNvSpPr/>
            <p:nvPr/>
          </p:nvSpPr>
          <p:spPr bwMode="auto">
            <a:xfrm>
              <a:off x="5910745" y="1841500"/>
              <a:ext cx="34413" cy="35560"/>
            </a:xfrm>
            <a:custGeom>
              <a:avLst/>
              <a:gdLst>
                <a:gd name="T0" fmla="*/ 20 w 54"/>
                <a:gd name="T1" fmla="*/ 48 h 55"/>
                <a:gd name="T2" fmla="*/ 42 w 54"/>
                <a:gd name="T3" fmla="*/ 47 h 55"/>
                <a:gd name="T4" fmla="*/ 52 w 54"/>
                <a:gd name="T5" fmla="*/ 33 h 55"/>
                <a:gd name="T6" fmla="*/ 36 w 54"/>
                <a:gd name="T7" fmla="*/ 15 h 55"/>
                <a:gd name="T8" fmla="*/ 22 w 54"/>
                <a:gd name="T9" fmla="*/ 11 h 55"/>
                <a:gd name="T10" fmla="*/ 11 w 54"/>
                <a:gd name="T11" fmla="*/ 37 h 55"/>
                <a:gd name="T12" fmla="*/ 5 w 54"/>
                <a:gd name="T13" fmla="*/ 54 h 55"/>
                <a:gd name="T14" fmla="*/ 20 w 54"/>
                <a:gd name="T15" fmla="*/ 4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55">
                  <a:moveTo>
                    <a:pt x="20" y="48"/>
                  </a:moveTo>
                  <a:cubicBezTo>
                    <a:pt x="30" y="48"/>
                    <a:pt x="32" y="47"/>
                    <a:pt x="42" y="47"/>
                  </a:cubicBezTo>
                  <a:cubicBezTo>
                    <a:pt x="51" y="47"/>
                    <a:pt x="54" y="44"/>
                    <a:pt x="52" y="33"/>
                  </a:cubicBezTo>
                  <a:cubicBezTo>
                    <a:pt x="50" y="22"/>
                    <a:pt x="47" y="16"/>
                    <a:pt x="36" y="15"/>
                  </a:cubicBezTo>
                  <a:cubicBezTo>
                    <a:pt x="25" y="15"/>
                    <a:pt x="27" y="0"/>
                    <a:pt x="22" y="11"/>
                  </a:cubicBezTo>
                  <a:cubicBezTo>
                    <a:pt x="16" y="22"/>
                    <a:pt x="19" y="25"/>
                    <a:pt x="11" y="37"/>
                  </a:cubicBezTo>
                  <a:cubicBezTo>
                    <a:pt x="4" y="50"/>
                    <a:pt x="0" y="53"/>
                    <a:pt x="5" y="54"/>
                  </a:cubicBezTo>
                  <a:cubicBezTo>
                    <a:pt x="10" y="55"/>
                    <a:pt x="15" y="48"/>
                    <a:pt x="20" y="48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7" name="iSľîḓê">
              <a:extLst>
                <a:ext uri="{FF2B5EF4-FFF2-40B4-BE49-F238E27FC236}">
                  <a16:creationId xmlns:a16="http://schemas.microsoft.com/office/drawing/2014/main" xmlns="" id="{A359E715-77A0-48F3-B673-84BABBEC0973}"/>
                </a:ext>
              </a:extLst>
            </p:cNvPr>
            <p:cNvSpPr/>
            <p:nvPr/>
          </p:nvSpPr>
          <p:spPr bwMode="auto">
            <a:xfrm>
              <a:off x="5868302" y="1831176"/>
              <a:ext cx="50472" cy="42443"/>
            </a:xfrm>
            <a:custGeom>
              <a:avLst/>
              <a:gdLst>
                <a:gd name="T0" fmla="*/ 71 w 79"/>
                <a:gd name="T1" fmla="*/ 40 h 66"/>
                <a:gd name="T2" fmla="*/ 74 w 79"/>
                <a:gd name="T3" fmla="*/ 26 h 66"/>
                <a:gd name="T4" fmla="*/ 63 w 79"/>
                <a:gd name="T5" fmla="*/ 12 h 66"/>
                <a:gd name="T6" fmla="*/ 30 w 79"/>
                <a:gd name="T7" fmla="*/ 12 h 66"/>
                <a:gd name="T8" fmla="*/ 9 w 79"/>
                <a:gd name="T9" fmla="*/ 30 h 66"/>
                <a:gd name="T10" fmla="*/ 33 w 79"/>
                <a:gd name="T11" fmla="*/ 48 h 66"/>
                <a:gd name="T12" fmla="*/ 57 w 79"/>
                <a:gd name="T13" fmla="*/ 58 h 66"/>
                <a:gd name="T14" fmla="*/ 71 w 79"/>
                <a:gd name="T15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" h="66">
                  <a:moveTo>
                    <a:pt x="71" y="40"/>
                  </a:moveTo>
                  <a:cubicBezTo>
                    <a:pt x="70" y="33"/>
                    <a:pt x="69" y="34"/>
                    <a:pt x="74" y="26"/>
                  </a:cubicBezTo>
                  <a:cubicBezTo>
                    <a:pt x="79" y="18"/>
                    <a:pt x="76" y="13"/>
                    <a:pt x="63" y="12"/>
                  </a:cubicBezTo>
                  <a:cubicBezTo>
                    <a:pt x="50" y="11"/>
                    <a:pt x="45" y="0"/>
                    <a:pt x="30" y="12"/>
                  </a:cubicBezTo>
                  <a:cubicBezTo>
                    <a:pt x="14" y="24"/>
                    <a:pt x="0" y="21"/>
                    <a:pt x="9" y="30"/>
                  </a:cubicBezTo>
                  <a:cubicBezTo>
                    <a:pt x="17" y="40"/>
                    <a:pt x="21" y="37"/>
                    <a:pt x="33" y="48"/>
                  </a:cubicBezTo>
                  <a:cubicBezTo>
                    <a:pt x="45" y="59"/>
                    <a:pt x="46" y="66"/>
                    <a:pt x="57" y="58"/>
                  </a:cubicBezTo>
                  <a:cubicBezTo>
                    <a:pt x="68" y="51"/>
                    <a:pt x="73" y="46"/>
                    <a:pt x="71" y="40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8" name="îşḻïḋê">
              <a:extLst>
                <a:ext uri="{FF2B5EF4-FFF2-40B4-BE49-F238E27FC236}">
                  <a16:creationId xmlns:a16="http://schemas.microsoft.com/office/drawing/2014/main" xmlns="" id="{9C8D7BA3-D7EF-489A-9FA3-844C9CFBCBD0}"/>
                </a:ext>
              </a:extLst>
            </p:cNvPr>
            <p:cNvSpPr/>
            <p:nvPr/>
          </p:nvSpPr>
          <p:spPr bwMode="auto">
            <a:xfrm>
              <a:off x="5856831" y="1808235"/>
              <a:ext cx="37855" cy="32119"/>
            </a:xfrm>
            <a:custGeom>
              <a:avLst/>
              <a:gdLst>
                <a:gd name="T0" fmla="*/ 54 w 59"/>
                <a:gd name="T1" fmla="*/ 34 h 49"/>
                <a:gd name="T2" fmla="*/ 54 w 59"/>
                <a:gd name="T3" fmla="*/ 22 h 49"/>
                <a:gd name="T4" fmla="*/ 38 w 59"/>
                <a:gd name="T5" fmla="*/ 3 h 49"/>
                <a:gd name="T6" fmla="*/ 11 w 59"/>
                <a:gd name="T7" fmla="*/ 19 h 49"/>
                <a:gd name="T8" fmla="*/ 7 w 59"/>
                <a:gd name="T9" fmla="*/ 39 h 49"/>
                <a:gd name="T10" fmla="*/ 27 w 59"/>
                <a:gd name="T11" fmla="*/ 49 h 49"/>
                <a:gd name="T12" fmla="*/ 54 w 59"/>
                <a:gd name="T13" fmla="*/ 3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49">
                  <a:moveTo>
                    <a:pt x="54" y="34"/>
                  </a:moveTo>
                  <a:cubicBezTo>
                    <a:pt x="59" y="30"/>
                    <a:pt x="58" y="28"/>
                    <a:pt x="54" y="22"/>
                  </a:cubicBezTo>
                  <a:cubicBezTo>
                    <a:pt x="49" y="16"/>
                    <a:pt x="47" y="0"/>
                    <a:pt x="38" y="3"/>
                  </a:cubicBezTo>
                  <a:cubicBezTo>
                    <a:pt x="30" y="7"/>
                    <a:pt x="18" y="8"/>
                    <a:pt x="11" y="19"/>
                  </a:cubicBezTo>
                  <a:cubicBezTo>
                    <a:pt x="4" y="30"/>
                    <a:pt x="0" y="35"/>
                    <a:pt x="7" y="39"/>
                  </a:cubicBezTo>
                  <a:cubicBezTo>
                    <a:pt x="14" y="43"/>
                    <a:pt x="16" y="48"/>
                    <a:pt x="27" y="49"/>
                  </a:cubicBezTo>
                  <a:cubicBezTo>
                    <a:pt x="37" y="49"/>
                    <a:pt x="49" y="37"/>
                    <a:pt x="54" y="34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9" name="íṥḻïḋê">
              <a:extLst>
                <a:ext uri="{FF2B5EF4-FFF2-40B4-BE49-F238E27FC236}">
                  <a16:creationId xmlns:a16="http://schemas.microsoft.com/office/drawing/2014/main" xmlns="" id="{021D2165-BBBD-4B6E-87D1-E7E083BF9527}"/>
                </a:ext>
              </a:extLst>
            </p:cNvPr>
            <p:cNvSpPr/>
            <p:nvPr/>
          </p:nvSpPr>
          <p:spPr bwMode="auto">
            <a:xfrm>
              <a:off x="5855684" y="1841500"/>
              <a:ext cx="14913" cy="9177"/>
            </a:xfrm>
            <a:custGeom>
              <a:avLst/>
              <a:gdLst>
                <a:gd name="T0" fmla="*/ 11 w 23"/>
                <a:gd name="T1" fmla="*/ 0 h 13"/>
                <a:gd name="T2" fmla="*/ 3 w 23"/>
                <a:gd name="T3" fmla="*/ 9 h 13"/>
                <a:gd name="T4" fmla="*/ 14 w 23"/>
                <a:gd name="T5" fmla="*/ 13 h 13"/>
                <a:gd name="T6" fmla="*/ 20 w 23"/>
                <a:gd name="T7" fmla="*/ 7 h 13"/>
                <a:gd name="T8" fmla="*/ 11 w 2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3">
                  <a:moveTo>
                    <a:pt x="11" y="0"/>
                  </a:moveTo>
                  <a:cubicBezTo>
                    <a:pt x="5" y="0"/>
                    <a:pt x="0" y="4"/>
                    <a:pt x="3" y="9"/>
                  </a:cubicBezTo>
                  <a:cubicBezTo>
                    <a:pt x="6" y="13"/>
                    <a:pt x="11" y="13"/>
                    <a:pt x="14" y="13"/>
                  </a:cubicBezTo>
                  <a:cubicBezTo>
                    <a:pt x="18" y="13"/>
                    <a:pt x="23" y="12"/>
                    <a:pt x="20" y="7"/>
                  </a:cubicBezTo>
                  <a:cubicBezTo>
                    <a:pt x="18" y="2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0" name="ï$ľïde">
              <a:extLst>
                <a:ext uri="{FF2B5EF4-FFF2-40B4-BE49-F238E27FC236}">
                  <a16:creationId xmlns:a16="http://schemas.microsoft.com/office/drawing/2014/main" xmlns="" id="{56CCC022-83D8-43D1-A108-5BB5A07C868C}"/>
                </a:ext>
              </a:extLst>
            </p:cNvPr>
            <p:cNvSpPr/>
            <p:nvPr/>
          </p:nvSpPr>
          <p:spPr bwMode="auto">
            <a:xfrm>
              <a:off x="6144752" y="1889678"/>
              <a:ext cx="49326" cy="26384"/>
            </a:xfrm>
            <a:custGeom>
              <a:avLst/>
              <a:gdLst>
                <a:gd name="T0" fmla="*/ 18 w 75"/>
                <a:gd name="T1" fmla="*/ 40 h 41"/>
                <a:gd name="T2" fmla="*/ 44 w 75"/>
                <a:gd name="T3" fmla="*/ 40 h 41"/>
                <a:gd name="T4" fmla="*/ 63 w 75"/>
                <a:gd name="T5" fmla="*/ 33 h 41"/>
                <a:gd name="T6" fmla="*/ 73 w 75"/>
                <a:gd name="T7" fmla="*/ 26 h 41"/>
                <a:gd name="T8" fmla="*/ 57 w 75"/>
                <a:gd name="T9" fmla="*/ 12 h 41"/>
                <a:gd name="T10" fmla="*/ 38 w 75"/>
                <a:gd name="T11" fmla="*/ 9 h 41"/>
                <a:gd name="T12" fmla="*/ 27 w 75"/>
                <a:gd name="T13" fmla="*/ 12 h 41"/>
                <a:gd name="T14" fmla="*/ 7 w 75"/>
                <a:gd name="T15" fmla="*/ 17 h 41"/>
                <a:gd name="T16" fmla="*/ 18 w 75"/>
                <a:gd name="T1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41">
                  <a:moveTo>
                    <a:pt x="18" y="40"/>
                  </a:moveTo>
                  <a:cubicBezTo>
                    <a:pt x="25" y="41"/>
                    <a:pt x="33" y="41"/>
                    <a:pt x="44" y="40"/>
                  </a:cubicBezTo>
                  <a:cubicBezTo>
                    <a:pt x="55" y="38"/>
                    <a:pt x="56" y="33"/>
                    <a:pt x="63" y="33"/>
                  </a:cubicBezTo>
                  <a:cubicBezTo>
                    <a:pt x="70" y="34"/>
                    <a:pt x="71" y="33"/>
                    <a:pt x="73" y="26"/>
                  </a:cubicBezTo>
                  <a:cubicBezTo>
                    <a:pt x="75" y="18"/>
                    <a:pt x="67" y="12"/>
                    <a:pt x="57" y="12"/>
                  </a:cubicBezTo>
                  <a:cubicBezTo>
                    <a:pt x="48" y="13"/>
                    <a:pt x="41" y="0"/>
                    <a:pt x="38" y="9"/>
                  </a:cubicBezTo>
                  <a:cubicBezTo>
                    <a:pt x="36" y="18"/>
                    <a:pt x="35" y="17"/>
                    <a:pt x="27" y="12"/>
                  </a:cubicBezTo>
                  <a:cubicBezTo>
                    <a:pt x="20" y="8"/>
                    <a:pt x="13" y="11"/>
                    <a:pt x="7" y="17"/>
                  </a:cubicBezTo>
                  <a:cubicBezTo>
                    <a:pt x="0" y="23"/>
                    <a:pt x="7" y="38"/>
                    <a:pt x="18" y="40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1" name="í$lïďé">
              <a:extLst>
                <a:ext uri="{FF2B5EF4-FFF2-40B4-BE49-F238E27FC236}">
                  <a16:creationId xmlns:a16="http://schemas.microsoft.com/office/drawing/2014/main" xmlns="" id="{19F42640-02B9-4050-921E-1083A2B79F1F}"/>
                </a:ext>
              </a:extLst>
            </p:cNvPr>
            <p:cNvSpPr/>
            <p:nvPr/>
          </p:nvSpPr>
          <p:spPr bwMode="auto">
            <a:xfrm>
              <a:off x="6191783" y="1901149"/>
              <a:ext cx="39001" cy="14913"/>
            </a:xfrm>
            <a:custGeom>
              <a:avLst/>
              <a:gdLst>
                <a:gd name="T0" fmla="*/ 23 w 60"/>
                <a:gd name="T1" fmla="*/ 17 h 23"/>
                <a:gd name="T2" fmla="*/ 16 w 60"/>
                <a:gd name="T3" fmla="*/ 1 h 23"/>
                <a:gd name="T4" fmla="*/ 45 w 60"/>
                <a:gd name="T5" fmla="*/ 5 h 23"/>
                <a:gd name="T6" fmla="*/ 60 w 60"/>
                <a:gd name="T7" fmla="*/ 14 h 23"/>
                <a:gd name="T8" fmla="*/ 47 w 60"/>
                <a:gd name="T9" fmla="*/ 23 h 23"/>
                <a:gd name="T10" fmla="*/ 23 w 60"/>
                <a:gd name="T11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23">
                  <a:moveTo>
                    <a:pt x="23" y="17"/>
                  </a:moveTo>
                  <a:cubicBezTo>
                    <a:pt x="17" y="15"/>
                    <a:pt x="0" y="2"/>
                    <a:pt x="16" y="1"/>
                  </a:cubicBezTo>
                  <a:cubicBezTo>
                    <a:pt x="32" y="0"/>
                    <a:pt x="38" y="4"/>
                    <a:pt x="45" y="5"/>
                  </a:cubicBezTo>
                  <a:cubicBezTo>
                    <a:pt x="53" y="6"/>
                    <a:pt x="60" y="6"/>
                    <a:pt x="60" y="14"/>
                  </a:cubicBezTo>
                  <a:cubicBezTo>
                    <a:pt x="60" y="22"/>
                    <a:pt x="60" y="23"/>
                    <a:pt x="47" y="23"/>
                  </a:cubicBezTo>
                  <a:cubicBezTo>
                    <a:pt x="35" y="23"/>
                    <a:pt x="28" y="20"/>
                    <a:pt x="23" y="17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2" name="ïšľïḓé">
              <a:extLst>
                <a:ext uri="{FF2B5EF4-FFF2-40B4-BE49-F238E27FC236}">
                  <a16:creationId xmlns:a16="http://schemas.microsoft.com/office/drawing/2014/main" xmlns="" id="{8D1964EA-4BD1-48AF-83E1-2CB8DFF0F83A}"/>
                </a:ext>
              </a:extLst>
            </p:cNvPr>
            <p:cNvSpPr/>
            <p:nvPr/>
          </p:nvSpPr>
          <p:spPr bwMode="auto">
            <a:xfrm>
              <a:off x="6407437" y="1951621"/>
              <a:ext cx="29825" cy="12618"/>
            </a:xfrm>
            <a:custGeom>
              <a:avLst/>
              <a:gdLst>
                <a:gd name="T0" fmla="*/ 19 w 45"/>
                <a:gd name="T1" fmla="*/ 19 h 20"/>
                <a:gd name="T2" fmla="*/ 39 w 45"/>
                <a:gd name="T3" fmla="*/ 17 h 20"/>
                <a:gd name="T4" fmla="*/ 31 w 45"/>
                <a:gd name="T5" fmla="*/ 6 h 20"/>
                <a:gd name="T6" fmla="*/ 6 w 45"/>
                <a:gd name="T7" fmla="*/ 8 h 20"/>
                <a:gd name="T8" fmla="*/ 19 w 45"/>
                <a:gd name="T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0">
                  <a:moveTo>
                    <a:pt x="19" y="19"/>
                  </a:moveTo>
                  <a:cubicBezTo>
                    <a:pt x="29" y="20"/>
                    <a:pt x="38" y="20"/>
                    <a:pt x="39" y="17"/>
                  </a:cubicBezTo>
                  <a:cubicBezTo>
                    <a:pt x="40" y="13"/>
                    <a:pt x="45" y="6"/>
                    <a:pt x="31" y="6"/>
                  </a:cubicBezTo>
                  <a:cubicBezTo>
                    <a:pt x="18" y="6"/>
                    <a:pt x="11" y="0"/>
                    <a:pt x="6" y="8"/>
                  </a:cubicBezTo>
                  <a:cubicBezTo>
                    <a:pt x="0" y="16"/>
                    <a:pt x="4" y="18"/>
                    <a:pt x="19" y="19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3" name="ïṧḻíďe">
              <a:extLst>
                <a:ext uri="{FF2B5EF4-FFF2-40B4-BE49-F238E27FC236}">
                  <a16:creationId xmlns:a16="http://schemas.microsoft.com/office/drawing/2014/main" xmlns="" id="{73F82058-0648-40F7-A5B2-6F0312E622E5}"/>
                </a:ext>
              </a:extLst>
            </p:cNvPr>
            <p:cNvSpPr/>
            <p:nvPr/>
          </p:nvSpPr>
          <p:spPr bwMode="auto">
            <a:xfrm>
              <a:off x="6198665" y="2242984"/>
              <a:ext cx="5736" cy="5736"/>
            </a:xfrm>
            <a:custGeom>
              <a:avLst/>
              <a:gdLst>
                <a:gd name="T0" fmla="*/ 3 w 9"/>
                <a:gd name="T1" fmla="*/ 8 h 9"/>
                <a:gd name="T2" fmla="*/ 4 w 9"/>
                <a:gd name="T3" fmla="*/ 0 h 9"/>
                <a:gd name="T4" fmla="*/ 9 w 9"/>
                <a:gd name="T5" fmla="*/ 6 h 9"/>
                <a:gd name="T6" fmla="*/ 3 w 9"/>
                <a:gd name="T7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9">
                  <a:moveTo>
                    <a:pt x="3" y="8"/>
                  </a:moveTo>
                  <a:cubicBezTo>
                    <a:pt x="0" y="9"/>
                    <a:pt x="4" y="0"/>
                    <a:pt x="4" y="0"/>
                  </a:cubicBezTo>
                  <a:cubicBezTo>
                    <a:pt x="4" y="0"/>
                    <a:pt x="9" y="3"/>
                    <a:pt x="9" y="6"/>
                  </a:cubicBezTo>
                  <a:cubicBezTo>
                    <a:pt x="9" y="8"/>
                    <a:pt x="5" y="7"/>
                    <a:pt x="3" y="8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4" name="iṩḷidê">
              <a:extLst>
                <a:ext uri="{FF2B5EF4-FFF2-40B4-BE49-F238E27FC236}">
                  <a16:creationId xmlns:a16="http://schemas.microsoft.com/office/drawing/2014/main" xmlns="" id="{7F0CB13A-A490-4565-82AD-40CA996AACB6}"/>
                </a:ext>
              </a:extLst>
            </p:cNvPr>
            <p:cNvSpPr/>
            <p:nvPr/>
          </p:nvSpPr>
          <p:spPr bwMode="auto">
            <a:xfrm>
              <a:off x="6206696" y="2225778"/>
              <a:ext cx="12618" cy="14913"/>
            </a:xfrm>
            <a:custGeom>
              <a:avLst/>
              <a:gdLst>
                <a:gd name="T0" fmla="*/ 4 w 20"/>
                <a:gd name="T1" fmla="*/ 21 h 24"/>
                <a:gd name="T2" fmla="*/ 9 w 20"/>
                <a:gd name="T3" fmla="*/ 14 h 24"/>
                <a:gd name="T4" fmla="*/ 17 w 20"/>
                <a:gd name="T5" fmla="*/ 9 h 24"/>
                <a:gd name="T6" fmla="*/ 13 w 20"/>
                <a:gd name="T7" fmla="*/ 21 h 24"/>
                <a:gd name="T8" fmla="*/ 4 w 20"/>
                <a:gd name="T9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4" y="21"/>
                  </a:moveTo>
                  <a:cubicBezTo>
                    <a:pt x="0" y="23"/>
                    <a:pt x="4" y="17"/>
                    <a:pt x="9" y="14"/>
                  </a:cubicBezTo>
                  <a:cubicBezTo>
                    <a:pt x="13" y="10"/>
                    <a:pt x="16" y="0"/>
                    <a:pt x="17" y="9"/>
                  </a:cubicBezTo>
                  <a:cubicBezTo>
                    <a:pt x="18" y="17"/>
                    <a:pt x="20" y="19"/>
                    <a:pt x="13" y="21"/>
                  </a:cubicBezTo>
                  <a:cubicBezTo>
                    <a:pt x="5" y="24"/>
                    <a:pt x="7" y="19"/>
                    <a:pt x="4" y="21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5" name="íṣḷiḍé">
              <a:extLst>
                <a:ext uri="{FF2B5EF4-FFF2-40B4-BE49-F238E27FC236}">
                  <a16:creationId xmlns:a16="http://schemas.microsoft.com/office/drawing/2014/main" xmlns="" id="{520A818C-C12C-43BB-8882-0D5B5B910245}"/>
                </a:ext>
              </a:extLst>
            </p:cNvPr>
            <p:cNvSpPr/>
            <p:nvPr/>
          </p:nvSpPr>
          <p:spPr bwMode="auto">
            <a:xfrm>
              <a:off x="6253726" y="2181041"/>
              <a:ext cx="13765" cy="10324"/>
            </a:xfrm>
            <a:custGeom>
              <a:avLst/>
              <a:gdLst>
                <a:gd name="T0" fmla="*/ 6 w 21"/>
                <a:gd name="T1" fmla="*/ 2 h 16"/>
                <a:gd name="T2" fmla="*/ 2 w 21"/>
                <a:gd name="T3" fmla="*/ 11 h 16"/>
                <a:gd name="T4" fmla="*/ 10 w 21"/>
                <a:gd name="T5" fmla="*/ 14 h 16"/>
                <a:gd name="T6" fmla="*/ 18 w 21"/>
                <a:gd name="T7" fmla="*/ 6 h 16"/>
                <a:gd name="T8" fmla="*/ 6 w 21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6" y="2"/>
                  </a:moveTo>
                  <a:cubicBezTo>
                    <a:pt x="2" y="5"/>
                    <a:pt x="0" y="7"/>
                    <a:pt x="2" y="11"/>
                  </a:cubicBezTo>
                  <a:cubicBezTo>
                    <a:pt x="4" y="15"/>
                    <a:pt x="6" y="16"/>
                    <a:pt x="10" y="14"/>
                  </a:cubicBezTo>
                  <a:cubicBezTo>
                    <a:pt x="14" y="13"/>
                    <a:pt x="21" y="10"/>
                    <a:pt x="18" y="6"/>
                  </a:cubicBezTo>
                  <a:cubicBezTo>
                    <a:pt x="15" y="2"/>
                    <a:pt x="8" y="0"/>
                    <a:pt x="6" y="2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6" name="îśḻíḍé">
              <a:extLst>
                <a:ext uri="{FF2B5EF4-FFF2-40B4-BE49-F238E27FC236}">
                  <a16:creationId xmlns:a16="http://schemas.microsoft.com/office/drawing/2014/main" xmlns="" id="{82EB9377-04F8-4066-99B8-C561F56D6701}"/>
                </a:ext>
              </a:extLst>
            </p:cNvPr>
            <p:cNvSpPr/>
            <p:nvPr/>
          </p:nvSpPr>
          <p:spPr bwMode="auto">
            <a:xfrm>
              <a:off x="6221607" y="2223484"/>
              <a:ext cx="9177" cy="9177"/>
            </a:xfrm>
            <a:custGeom>
              <a:avLst/>
              <a:gdLst>
                <a:gd name="T0" fmla="*/ 0 w 14"/>
                <a:gd name="T1" fmla="*/ 11 h 15"/>
                <a:gd name="T2" fmla="*/ 8 w 14"/>
                <a:gd name="T3" fmla="*/ 12 h 15"/>
                <a:gd name="T4" fmla="*/ 13 w 14"/>
                <a:gd name="T5" fmla="*/ 1 h 15"/>
                <a:gd name="T6" fmla="*/ 3 w 14"/>
                <a:gd name="T7" fmla="*/ 4 h 15"/>
                <a:gd name="T8" fmla="*/ 0 w 14"/>
                <a:gd name="T9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0" y="11"/>
                  </a:moveTo>
                  <a:cubicBezTo>
                    <a:pt x="0" y="14"/>
                    <a:pt x="2" y="15"/>
                    <a:pt x="8" y="12"/>
                  </a:cubicBezTo>
                  <a:cubicBezTo>
                    <a:pt x="14" y="8"/>
                    <a:pt x="14" y="1"/>
                    <a:pt x="13" y="1"/>
                  </a:cubicBezTo>
                  <a:cubicBezTo>
                    <a:pt x="12" y="0"/>
                    <a:pt x="4" y="2"/>
                    <a:pt x="3" y="4"/>
                  </a:cubicBezTo>
                  <a:cubicBezTo>
                    <a:pt x="1" y="7"/>
                    <a:pt x="0" y="11"/>
                    <a:pt x="0" y="11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7" name="îš1idè">
              <a:extLst>
                <a:ext uri="{FF2B5EF4-FFF2-40B4-BE49-F238E27FC236}">
                  <a16:creationId xmlns:a16="http://schemas.microsoft.com/office/drawing/2014/main" xmlns="" id="{6AE851ED-006F-4430-8976-514B685379A5}"/>
                </a:ext>
              </a:extLst>
            </p:cNvPr>
            <p:cNvSpPr/>
            <p:nvPr/>
          </p:nvSpPr>
          <p:spPr bwMode="auto">
            <a:xfrm>
              <a:off x="6234226" y="2199394"/>
              <a:ext cx="19501" cy="20648"/>
            </a:xfrm>
            <a:custGeom>
              <a:avLst/>
              <a:gdLst>
                <a:gd name="T0" fmla="*/ 1 w 30"/>
                <a:gd name="T1" fmla="*/ 32 h 32"/>
                <a:gd name="T2" fmla="*/ 5 w 30"/>
                <a:gd name="T3" fmla="*/ 27 h 32"/>
                <a:gd name="T4" fmla="*/ 15 w 30"/>
                <a:gd name="T5" fmla="*/ 16 h 32"/>
                <a:gd name="T6" fmla="*/ 22 w 30"/>
                <a:gd name="T7" fmla="*/ 4 h 32"/>
                <a:gd name="T8" fmla="*/ 26 w 30"/>
                <a:gd name="T9" fmla="*/ 6 h 32"/>
                <a:gd name="T10" fmla="*/ 18 w 30"/>
                <a:gd name="T11" fmla="*/ 16 h 32"/>
                <a:gd name="T12" fmla="*/ 9 w 30"/>
                <a:gd name="T13" fmla="*/ 28 h 32"/>
                <a:gd name="T14" fmla="*/ 1 w 30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32">
                  <a:moveTo>
                    <a:pt x="1" y="32"/>
                  </a:moveTo>
                  <a:cubicBezTo>
                    <a:pt x="0" y="30"/>
                    <a:pt x="1" y="31"/>
                    <a:pt x="5" y="27"/>
                  </a:cubicBezTo>
                  <a:cubicBezTo>
                    <a:pt x="9" y="22"/>
                    <a:pt x="14" y="22"/>
                    <a:pt x="15" y="16"/>
                  </a:cubicBezTo>
                  <a:cubicBezTo>
                    <a:pt x="16" y="10"/>
                    <a:pt x="19" y="6"/>
                    <a:pt x="22" y="4"/>
                  </a:cubicBezTo>
                  <a:cubicBezTo>
                    <a:pt x="25" y="2"/>
                    <a:pt x="30" y="0"/>
                    <a:pt x="26" y="6"/>
                  </a:cubicBezTo>
                  <a:cubicBezTo>
                    <a:pt x="23" y="11"/>
                    <a:pt x="19" y="13"/>
                    <a:pt x="18" y="16"/>
                  </a:cubicBezTo>
                  <a:cubicBezTo>
                    <a:pt x="17" y="19"/>
                    <a:pt x="14" y="25"/>
                    <a:pt x="9" y="28"/>
                  </a:cubicBezTo>
                  <a:cubicBezTo>
                    <a:pt x="5" y="31"/>
                    <a:pt x="1" y="32"/>
                    <a:pt x="1" y="32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8" name="íṩḻídé">
              <a:extLst>
                <a:ext uri="{FF2B5EF4-FFF2-40B4-BE49-F238E27FC236}">
                  <a16:creationId xmlns:a16="http://schemas.microsoft.com/office/drawing/2014/main" xmlns="" id="{BC17D128-6EB3-4144-B2E5-878CEA72BC82}"/>
                </a:ext>
              </a:extLst>
            </p:cNvPr>
            <p:cNvSpPr/>
            <p:nvPr/>
          </p:nvSpPr>
          <p:spPr bwMode="auto">
            <a:xfrm>
              <a:off x="5784564" y="2546965"/>
              <a:ext cx="24089" cy="35560"/>
            </a:xfrm>
            <a:custGeom>
              <a:avLst/>
              <a:gdLst>
                <a:gd name="T0" fmla="*/ 7 w 36"/>
                <a:gd name="T1" fmla="*/ 9 h 55"/>
                <a:gd name="T2" fmla="*/ 0 w 36"/>
                <a:gd name="T3" fmla="*/ 29 h 55"/>
                <a:gd name="T4" fmla="*/ 11 w 36"/>
                <a:gd name="T5" fmla="*/ 52 h 55"/>
                <a:gd name="T6" fmla="*/ 25 w 36"/>
                <a:gd name="T7" fmla="*/ 44 h 55"/>
                <a:gd name="T8" fmla="*/ 28 w 36"/>
                <a:gd name="T9" fmla="*/ 25 h 55"/>
                <a:gd name="T10" fmla="*/ 7 w 36"/>
                <a:gd name="T11" fmla="*/ 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55">
                  <a:moveTo>
                    <a:pt x="7" y="9"/>
                  </a:moveTo>
                  <a:cubicBezTo>
                    <a:pt x="4" y="15"/>
                    <a:pt x="0" y="22"/>
                    <a:pt x="0" y="29"/>
                  </a:cubicBezTo>
                  <a:cubicBezTo>
                    <a:pt x="0" y="36"/>
                    <a:pt x="8" y="50"/>
                    <a:pt x="11" y="52"/>
                  </a:cubicBezTo>
                  <a:cubicBezTo>
                    <a:pt x="13" y="55"/>
                    <a:pt x="18" y="50"/>
                    <a:pt x="25" y="44"/>
                  </a:cubicBezTo>
                  <a:cubicBezTo>
                    <a:pt x="32" y="38"/>
                    <a:pt x="36" y="38"/>
                    <a:pt x="28" y="25"/>
                  </a:cubicBezTo>
                  <a:cubicBezTo>
                    <a:pt x="20" y="12"/>
                    <a:pt x="12" y="0"/>
                    <a:pt x="7" y="9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9" name="iṥliḓé">
              <a:extLst>
                <a:ext uri="{FF2B5EF4-FFF2-40B4-BE49-F238E27FC236}">
                  <a16:creationId xmlns:a16="http://schemas.microsoft.com/office/drawing/2014/main" xmlns="" id="{4FB78F51-1604-459E-B075-3784EF764399}"/>
                </a:ext>
              </a:extLst>
            </p:cNvPr>
            <p:cNvSpPr/>
            <p:nvPr/>
          </p:nvSpPr>
          <p:spPr bwMode="auto">
            <a:xfrm>
              <a:off x="6475116" y="2798179"/>
              <a:ext cx="14913" cy="20648"/>
            </a:xfrm>
            <a:custGeom>
              <a:avLst/>
              <a:gdLst>
                <a:gd name="T0" fmla="*/ 11 w 23"/>
                <a:gd name="T1" fmla="*/ 5 h 31"/>
                <a:gd name="T2" fmla="*/ 4 w 23"/>
                <a:gd name="T3" fmla="*/ 12 h 31"/>
                <a:gd name="T4" fmla="*/ 5 w 23"/>
                <a:gd name="T5" fmla="*/ 25 h 31"/>
                <a:gd name="T6" fmla="*/ 20 w 23"/>
                <a:gd name="T7" fmla="*/ 25 h 31"/>
                <a:gd name="T8" fmla="*/ 19 w 23"/>
                <a:gd name="T9" fmla="*/ 4 h 31"/>
                <a:gd name="T10" fmla="*/ 11 w 23"/>
                <a:gd name="T11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31">
                  <a:moveTo>
                    <a:pt x="11" y="5"/>
                  </a:moveTo>
                  <a:cubicBezTo>
                    <a:pt x="12" y="10"/>
                    <a:pt x="8" y="9"/>
                    <a:pt x="4" y="12"/>
                  </a:cubicBezTo>
                  <a:cubicBezTo>
                    <a:pt x="0" y="15"/>
                    <a:pt x="1" y="20"/>
                    <a:pt x="5" y="25"/>
                  </a:cubicBezTo>
                  <a:cubicBezTo>
                    <a:pt x="9" y="29"/>
                    <a:pt x="16" y="31"/>
                    <a:pt x="20" y="25"/>
                  </a:cubicBezTo>
                  <a:cubicBezTo>
                    <a:pt x="23" y="18"/>
                    <a:pt x="21" y="8"/>
                    <a:pt x="19" y="4"/>
                  </a:cubicBezTo>
                  <a:cubicBezTo>
                    <a:pt x="17" y="0"/>
                    <a:pt x="11" y="0"/>
                    <a:pt x="11" y="5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0" name="íslíḍè">
              <a:extLst>
                <a:ext uri="{FF2B5EF4-FFF2-40B4-BE49-F238E27FC236}">
                  <a16:creationId xmlns:a16="http://schemas.microsoft.com/office/drawing/2014/main" xmlns="" id="{27AAE5F5-4C91-4ED2-81B8-26F25BE27057}"/>
                </a:ext>
              </a:extLst>
            </p:cNvPr>
            <p:cNvSpPr/>
            <p:nvPr/>
          </p:nvSpPr>
          <p:spPr bwMode="auto">
            <a:xfrm>
              <a:off x="6424644" y="2741971"/>
              <a:ext cx="16059" cy="17207"/>
            </a:xfrm>
            <a:custGeom>
              <a:avLst/>
              <a:gdLst>
                <a:gd name="T0" fmla="*/ 10 w 25"/>
                <a:gd name="T1" fmla="*/ 19 h 26"/>
                <a:gd name="T2" fmla="*/ 25 w 25"/>
                <a:gd name="T3" fmla="*/ 22 h 26"/>
                <a:gd name="T4" fmla="*/ 16 w 25"/>
                <a:gd name="T5" fmla="*/ 7 h 26"/>
                <a:gd name="T6" fmla="*/ 1 w 25"/>
                <a:gd name="T7" fmla="*/ 8 h 26"/>
                <a:gd name="T8" fmla="*/ 10 w 25"/>
                <a:gd name="T9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6">
                  <a:moveTo>
                    <a:pt x="10" y="19"/>
                  </a:moveTo>
                  <a:cubicBezTo>
                    <a:pt x="15" y="26"/>
                    <a:pt x="25" y="22"/>
                    <a:pt x="25" y="22"/>
                  </a:cubicBezTo>
                  <a:cubicBezTo>
                    <a:pt x="25" y="22"/>
                    <a:pt x="25" y="13"/>
                    <a:pt x="16" y="7"/>
                  </a:cubicBezTo>
                  <a:cubicBezTo>
                    <a:pt x="7" y="0"/>
                    <a:pt x="2" y="2"/>
                    <a:pt x="1" y="8"/>
                  </a:cubicBezTo>
                  <a:cubicBezTo>
                    <a:pt x="0" y="13"/>
                    <a:pt x="5" y="15"/>
                    <a:pt x="10" y="19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1" name="ïšľïḋè">
              <a:extLst>
                <a:ext uri="{FF2B5EF4-FFF2-40B4-BE49-F238E27FC236}">
                  <a16:creationId xmlns:a16="http://schemas.microsoft.com/office/drawing/2014/main" xmlns="" id="{A9D39251-3921-4531-8B06-F61A7DAD179B}"/>
                </a:ext>
              </a:extLst>
            </p:cNvPr>
            <p:cNvSpPr/>
            <p:nvPr/>
          </p:nvSpPr>
          <p:spPr bwMode="auto">
            <a:xfrm>
              <a:off x="5486319" y="2326722"/>
              <a:ext cx="25236" cy="14913"/>
            </a:xfrm>
            <a:custGeom>
              <a:avLst/>
              <a:gdLst>
                <a:gd name="T0" fmla="*/ 4 w 38"/>
                <a:gd name="T1" fmla="*/ 22 h 23"/>
                <a:gd name="T2" fmla="*/ 12 w 38"/>
                <a:gd name="T3" fmla="*/ 8 h 23"/>
                <a:gd name="T4" fmla="*/ 30 w 38"/>
                <a:gd name="T5" fmla="*/ 9 h 23"/>
                <a:gd name="T6" fmla="*/ 4 w 38"/>
                <a:gd name="T7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23">
                  <a:moveTo>
                    <a:pt x="4" y="22"/>
                  </a:moveTo>
                  <a:cubicBezTo>
                    <a:pt x="0" y="21"/>
                    <a:pt x="6" y="8"/>
                    <a:pt x="12" y="8"/>
                  </a:cubicBezTo>
                  <a:cubicBezTo>
                    <a:pt x="18" y="8"/>
                    <a:pt x="38" y="0"/>
                    <a:pt x="30" y="9"/>
                  </a:cubicBezTo>
                  <a:cubicBezTo>
                    <a:pt x="22" y="18"/>
                    <a:pt x="8" y="23"/>
                    <a:pt x="4" y="22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2" name="ïṥľíḓe">
              <a:extLst>
                <a:ext uri="{FF2B5EF4-FFF2-40B4-BE49-F238E27FC236}">
                  <a16:creationId xmlns:a16="http://schemas.microsoft.com/office/drawing/2014/main" xmlns="" id="{61639B13-9B4E-4517-BB9C-576B553F4FE3}"/>
                </a:ext>
              </a:extLst>
            </p:cNvPr>
            <p:cNvSpPr/>
            <p:nvPr/>
          </p:nvSpPr>
          <p:spPr bwMode="auto">
            <a:xfrm>
              <a:off x="5432405" y="2327869"/>
              <a:ext cx="26384" cy="11471"/>
            </a:xfrm>
            <a:custGeom>
              <a:avLst/>
              <a:gdLst>
                <a:gd name="T0" fmla="*/ 16 w 39"/>
                <a:gd name="T1" fmla="*/ 16 h 18"/>
                <a:gd name="T2" fmla="*/ 3 w 39"/>
                <a:gd name="T3" fmla="*/ 6 h 18"/>
                <a:gd name="T4" fmla="*/ 18 w 39"/>
                <a:gd name="T5" fmla="*/ 4 h 18"/>
                <a:gd name="T6" fmla="*/ 33 w 39"/>
                <a:gd name="T7" fmla="*/ 13 h 18"/>
                <a:gd name="T8" fmla="*/ 16 w 39"/>
                <a:gd name="T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8">
                  <a:moveTo>
                    <a:pt x="16" y="16"/>
                  </a:moveTo>
                  <a:cubicBezTo>
                    <a:pt x="7" y="16"/>
                    <a:pt x="0" y="10"/>
                    <a:pt x="3" y="6"/>
                  </a:cubicBezTo>
                  <a:cubicBezTo>
                    <a:pt x="7" y="3"/>
                    <a:pt x="9" y="0"/>
                    <a:pt x="18" y="4"/>
                  </a:cubicBezTo>
                  <a:cubicBezTo>
                    <a:pt x="27" y="9"/>
                    <a:pt x="39" y="9"/>
                    <a:pt x="33" y="13"/>
                  </a:cubicBezTo>
                  <a:cubicBezTo>
                    <a:pt x="28" y="18"/>
                    <a:pt x="23" y="16"/>
                    <a:pt x="16" y="16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3" name="iṧľíḓé">
              <a:extLst>
                <a:ext uri="{FF2B5EF4-FFF2-40B4-BE49-F238E27FC236}">
                  <a16:creationId xmlns:a16="http://schemas.microsoft.com/office/drawing/2014/main" xmlns="" id="{EC1F445C-7EF1-4E75-9303-1177D9F88151}"/>
                </a:ext>
              </a:extLst>
            </p:cNvPr>
            <p:cNvSpPr/>
            <p:nvPr/>
          </p:nvSpPr>
          <p:spPr bwMode="auto">
            <a:xfrm>
              <a:off x="5358991" y="2308369"/>
              <a:ext cx="26384" cy="12618"/>
            </a:xfrm>
            <a:custGeom>
              <a:avLst/>
              <a:gdLst>
                <a:gd name="T0" fmla="*/ 38 w 41"/>
                <a:gd name="T1" fmla="*/ 16 h 20"/>
                <a:gd name="T2" fmla="*/ 30 w 41"/>
                <a:gd name="T3" fmla="*/ 1 h 20"/>
                <a:gd name="T4" fmla="*/ 10 w 41"/>
                <a:gd name="T5" fmla="*/ 10 h 20"/>
                <a:gd name="T6" fmla="*/ 28 w 41"/>
                <a:gd name="T7" fmla="*/ 17 h 20"/>
                <a:gd name="T8" fmla="*/ 38 w 41"/>
                <a:gd name="T9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20">
                  <a:moveTo>
                    <a:pt x="38" y="16"/>
                  </a:moveTo>
                  <a:cubicBezTo>
                    <a:pt x="33" y="10"/>
                    <a:pt x="38" y="0"/>
                    <a:pt x="30" y="1"/>
                  </a:cubicBezTo>
                  <a:cubicBezTo>
                    <a:pt x="22" y="1"/>
                    <a:pt x="0" y="2"/>
                    <a:pt x="10" y="10"/>
                  </a:cubicBezTo>
                  <a:cubicBezTo>
                    <a:pt x="18" y="17"/>
                    <a:pt x="24" y="13"/>
                    <a:pt x="28" y="17"/>
                  </a:cubicBezTo>
                  <a:cubicBezTo>
                    <a:pt x="32" y="20"/>
                    <a:pt x="41" y="19"/>
                    <a:pt x="38" y="16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4" name="i$ļíďê">
              <a:extLst>
                <a:ext uri="{FF2B5EF4-FFF2-40B4-BE49-F238E27FC236}">
                  <a16:creationId xmlns:a16="http://schemas.microsoft.com/office/drawing/2014/main" xmlns="" id="{F53C0918-91D2-436B-B077-91E7D03AAE67}"/>
                </a:ext>
              </a:extLst>
            </p:cNvPr>
            <p:cNvSpPr/>
            <p:nvPr/>
          </p:nvSpPr>
          <p:spPr bwMode="auto">
            <a:xfrm>
              <a:off x="5336049" y="2277397"/>
              <a:ext cx="14913" cy="24089"/>
            </a:xfrm>
            <a:custGeom>
              <a:avLst/>
              <a:gdLst>
                <a:gd name="T0" fmla="*/ 21 w 23"/>
                <a:gd name="T1" fmla="*/ 22 h 38"/>
                <a:gd name="T2" fmla="*/ 15 w 23"/>
                <a:gd name="T3" fmla="*/ 9 h 38"/>
                <a:gd name="T4" fmla="*/ 5 w 23"/>
                <a:gd name="T5" fmla="*/ 9 h 38"/>
                <a:gd name="T6" fmla="*/ 7 w 23"/>
                <a:gd name="T7" fmla="*/ 33 h 38"/>
                <a:gd name="T8" fmla="*/ 21 w 23"/>
                <a:gd name="T9" fmla="*/ 2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8">
                  <a:moveTo>
                    <a:pt x="21" y="22"/>
                  </a:moveTo>
                  <a:cubicBezTo>
                    <a:pt x="21" y="17"/>
                    <a:pt x="17" y="9"/>
                    <a:pt x="15" y="9"/>
                  </a:cubicBezTo>
                  <a:cubicBezTo>
                    <a:pt x="13" y="9"/>
                    <a:pt x="6" y="0"/>
                    <a:pt x="5" y="9"/>
                  </a:cubicBezTo>
                  <a:cubicBezTo>
                    <a:pt x="4" y="18"/>
                    <a:pt x="0" y="29"/>
                    <a:pt x="7" y="33"/>
                  </a:cubicBezTo>
                  <a:cubicBezTo>
                    <a:pt x="14" y="38"/>
                    <a:pt x="23" y="32"/>
                    <a:pt x="21" y="22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5" name="íṩļiďe">
              <a:extLst>
                <a:ext uri="{FF2B5EF4-FFF2-40B4-BE49-F238E27FC236}">
                  <a16:creationId xmlns:a16="http://schemas.microsoft.com/office/drawing/2014/main" xmlns="" id="{CBF2E7FC-2532-45FE-9A2D-8CF91B227E53}"/>
                </a:ext>
              </a:extLst>
            </p:cNvPr>
            <p:cNvSpPr/>
            <p:nvPr/>
          </p:nvSpPr>
          <p:spPr bwMode="auto">
            <a:xfrm>
              <a:off x="5302783" y="2290015"/>
              <a:ext cx="9177" cy="8030"/>
            </a:xfrm>
            <a:custGeom>
              <a:avLst/>
              <a:gdLst>
                <a:gd name="T0" fmla="*/ 10 w 15"/>
                <a:gd name="T1" fmla="*/ 12 h 12"/>
                <a:gd name="T2" fmla="*/ 9 w 15"/>
                <a:gd name="T3" fmla="*/ 0 h 12"/>
                <a:gd name="T4" fmla="*/ 1 w 15"/>
                <a:gd name="T5" fmla="*/ 8 h 12"/>
                <a:gd name="T6" fmla="*/ 10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0" y="12"/>
                  </a:moveTo>
                  <a:cubicBezTo>
                    <a:pt x="15" y="12"/>
                    <a:pt x="13" y="0"/>
                    <a:pt x="9" y="0"/>
                  </a:cubicBezTo>
                  <a:cubicBezTo>
                    <a:pt x="5" y="0"/>
                    <a:pt x="0" y="5"/>
                    <a:pt x="1" y="8"/>
                  </a:cubicBezTo>
                  <a:cubicBezTo>
                    <a:pt x="2" y="12"/>
                    <a:pt x="6" y="12"/>
                    <a:pt x="10" y="12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6" name="í$ļîḍe">
              <a:extLst>
                <a:ext uri="{FF2B5EF4-FFF2-40B4-BE49-F238E27FC236}">
                  <a16:creationId xmlns:a16="http://schemas.microsoft.com/office/drawing/2014/main" xmlns="" id="{8D0E8F55-BCDB-4F74-8857-FC87B9B98F9C}"/>
                </a:ext>
              </a:extLst>
            </p:cNvPr>
            <p:cNvSpPr/>
            <p:nvPr/>
          </p:nvSpPr>
          <p:spPr bwMode="auto">
            <a:xfrm>
              <a:off x="5352108" y="2128274"/>
              <a:ext cx="13765" cy="20648"/>
            </a:xfrm>
            <a:custGeom>
              <a:avLst/>
              <a:gdLst>
                <a:gd name="T0" fmla="*/ 6 w 20"/>
                <a:gd name="T1" fmla="*/ 28 h 32"/>
                <a:gd name="T2" fmla="*/ 4 w 20"/>
                <a:gd name="T3" fmla="*/ 12 h 32"/>
                <a:gd name="T4" fmla="*/ 16 w 20"/>
                <a:gd name="T5" fmla="*/ 10 h 32"/>
                <a:gd name="T6" fmla="*/ 12 w 20"/>
                <a:gd name="T7" fmla="*/ 28 h 32"/>
                <a:gd name="T8" fmla="*/ 6 w 20"/>
                <a:gd name="T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2">
                  <a:moveTo>
                    <a:pt x="6" y="28"/>
                  </a:moveTo>
                  <a:cubicBezTo>
                    <a:pt x="4" y="24"/>
                    <a:pt x="0" y="19"/>
                    <a:pt x="4" y="12"/>
                  </a:cubicBezTo>
                  <a:cubicBezTo>
                    <a:pt x="9" y="6"/>
                    <a:pt x="12" y="0"/>
                    <a:pt x="16" y="10"/>
                  </a:cubicBezTo>
                  <a:cubicBezTo>
                    <a:pt x="20" y="21"/>
                    <a:pt x="16" y="25"/>
                    <a:pt x="12" y="28"/>
                  </a:cubicBezTo>
                  <a:cubicBezTo>
                    <a:pt x="9" y="32"/>
                    <a:pt x="7" y="30"/>
                    <a:pt x="6" y="28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7" name="ïṥlíḍè">
              <a:extLst>
                <a:ext uri="{FF2B5EF4-FFF2-40B4-BE49-F238E27FC236}">
                  <a16:creationId xmlns:a16="http://schemas.microsoft.com/office/drawing/2014/main" xmlns="" id="{601F95E8-C201-4141-BA64-91E5A25037E7}"/>
                </a:ext>
              </a:extLst>
            </p:cNvPr>
            <p:cNvSpPr/>
            <p:nvPr/>
          </p:nvSpPr>
          <p:spPr bwMode="auto">
            <a:xfrm>
              <a:off x="5396845" y="2105332"/>
              <a:ext cx="13765" cy="17207"/>
            </a:xfrm>
            <a:custGeom>
              <a:avLst/>
              <a:gdLst>
                <a:gd name="T0" fmla="*/ 3 w 21"/>
                <a:gd name="T1" fmla="*/ 22 h 26"/>
                <a:gd name="T2" fmla="*/ 10 w 21"/>
                <a:gd name="T3" fmla="*/ 10 h 26"/>
                <a:gd name="T4" fmla="*/ 19 w 21"/>
                <a:gd name="T5" fmla="*/ 9 h 26"/>
                <a:gd name="T6" fmla="*/ 3 w 21"/>
                <a:gd name="T7" fmla="*/ 2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6">
                  <a:moveTo>
                    <a:pt x="3" y="22"/>
                  </a:moveTo>
                  <a:cubicBezTo>
                    <a:pt x="0" y="21"/>
                    <a:pt x="6" y="12"/>
                    <a:pt x="10" y="10"/>
                  </a:cubicBezTo>
                  <a:cubicBezTo>
                    <a:pt x="14" y="8"/>
                    <a:pt x="21" y="0"/>
                    <a:pt x="19" y="9"/>
                  </a:cubicBezTo>
                  <a:cubicBezTo>
                    <a:pt x="17" y="18"/>
                    <a:pt x="9" y="26"/>
                    <a:pt x="3" y="22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8" name="iṣḻidê">
              <a:extLst>
                <a:ext uri="{FF2B5EF4-FFF2-40B4-BE49-F238E27FC236}">
                  <a16:creationId xmlns:a16="http://schemas.microsoft.com/office/drawing/2014/main" xmlns="" id="{97BD27A9-24D3-42B4-9E81-C9E64FD7F6D3}"/>
                </a:ext>
              </a:extLst>
            </p:cNvPr>
            <p:cNvSpPr/>
            <p:nvPr/>
          </p:nvSpPr>
          <p:spPr bwMode="auto">
            <a:xfrm>
              <a:off x="5558585" y="2716735"/>
              <a:ext cx="51620" cy="121592"/>
            </a:xfrm>
            <a:custGeom>
              <a:avLst/>
              <a:gdLst>
                <a:gd name="T0" fmla="*/ 53 w 79"/>
                <a:gd name="T1" fmla="*/ 36 h 188"/>
                <a:gd name="T2" fmla="*/ 25 w 79"/>
                <a:gd name="T3" fmla="*/ 61 h 188"/>
                <a:gd name="T4" fmla="*/ 9 w 79"/>
                <a:gd name="T5" fmla="*/ 85 h 188"/>
                <a:gd name="T6" fmla="*/ 14 w 79"/>
                <a:gd name="T7" fmla="*/ 120 h 188"/>
                <a:gd name="T8" fmla="*/ 3 w 79"/>
                <a:gd name="T9" fmla="*/ 151 h 188"/>
                <a:gd name="T10" fmla="*/ 16 w 79"/>
                <a:gd name="T11" fmla="*/ 182 h 188"/>
                <a:gd name="T12" fmla="*/ 37 w 79"/>
                <a:gd name="T13" fmla="*/ 179 h 188"/>
                <a:gd name="T14" fmla="*/ 51 w 79"/>
                <a:gd name="T15" fmla="*/ 145 h 188"/>
                <a:gd name="T16" fmla="*/ 56 w 79"/>
                <a:gd name="T17" fmla="*/ 111 h 188"/>
                <a:gd name="T18" fmla="*/ 65 w 79"/>
                <a:gd name="T19" fmla="*/ 82 h 188"/>
                <a:gd name="T20" fmla="*/ 74 w 79"/>
                <a:gd name="T21" fmla="*/ 55 h 188"/>
                <a:gd name="T22" fmla="*/ 72 w 79"/>
                <a:gd name="T23" fmla="*/ 32 h 188"/>
                <a:gd name="T24" fmla="*/ 53 w 79"/>
                <a:gd name="T25" fmla="*/ 36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188">
                  <a:moveTo>
                    <a:pt x="53" y="36"/>
                  </a:moveTo>
                  <a:cubicBezTo>
                    <a:pt x="49" y="48"/>
                    <a:pt x="34" y="59"/>
                    <a:pt x="25" y="61"/>
                  </a:cubicBezTo>
                  <a:cubicBezTo>
                    <a:pt x="15" y="62"/>
                    <a:pt x="9" y="81"/>
                    <a:pt x="9" y="85"/>
                  </a:cubicBezTo>
                  <a:cubicBezTo>
                    <a:pt x="9" y="89"/>
                    <a:pt x="25" y="108"/>
                    <a:pt x="14" y="120"/>
                  </a:cubicBezTo>
                  <a:cubicBezTo>
                    <a:pt x="3" y="133"/>
                    <a:pt x="0" y="133"/>
                    <a:pt x="3" y="151"/>
                  </a:cubicBezTo>
                  <a:cubicBezTo>
                    <a:pt x="8" y="168"/>
                    <a:pt x="9" y="177"/>
                    <a:pt x="16" y="182"/>
                  </a:cubicBezTo>
                  <a:cubicBezTo>
                    <a:pt x="23" y="188"/>
                    <a:pt x="30" y="187"/>
                    <a:pt x="37" y="179"/>
                  </a:cubicBezTo>
                  <a:cubicBezTo>
                    <a:pt x="45" y="171"/>
                    <a:pt x="51" y="166"/>
                    <a:pt x="51" y="145"/>
                  </a:cubicBezTo>
                  <a:cubicBezTo>
                    <a:pt x="52" y="124"/>
                    <a:pt x="47" y="120"/>
                    <a:pt x="56" y="111"/>
                  </a:cubicBezTo>
                  <a:cubicBezTo>
                    <a:pt x="64" y="102"/>
                    <a:pt x="63" y="94"/>
                    <a:pt x="65" y="82"/>
                  </a:cubicBezTo>
                  <a:cubicBezTo>
                    <a:pt x="67" y="69"/>
                    <a:pt x="70" y="61"/>
                    <a:pt x="74" y="55"/>
                  </a:cubicBezTo>
                  <a:cubicBezTo>
                    <a:pt x="79" y="49"/>
                    <a:pt x="74" y="44"/>
                    <a:pt x="72" y="32"/>
                  </a:cubicBezTo>
                  <a:cubicBezTo>
                    <a:pt x="70" y="20"/>
                    <a:pt x="66" y="0"/>
                    <a:pt x="53" y="36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9" name="iSľîḍe">
              <a:extLst>
                <a:ext uri="{FF2B5EF4-FFF2-40B4-BE49-F238E27FC236}">
                  <a16:creationId xmlns:a16="http://schemas.microsoft.com/office/drawing/2014/main" xmlns="" id="{2B3EFD25-45C6-4611-96EF-DE04233C9253}"/>
                </a:ext>
              </a:extLst>
            </p:cNvPr>
            <p:cNvSpPr/>
            <p:nvPr/>
          </p:nvSpPr>
          <p:spPr bwMode="auto">
            <a:xfrm>
              <a:off x="4947183" y="1963092"/>
              <a:ext cx="29825" cy="30972"/>
            </a:xfrm>
            <a:custGeom>
              <a:avLst/>
              <a:gdLst>
                <a:gd name="T0" fmla="*/ 8 w 46"/>
                <a:gd name="T1" fmla="*/ 40 h 49"/>
                <a:gd name="T2" fmla="*/ 8 w 46"/>
                <a:gd name="T3" fmla="*/ 19 h 49"/>
                <a:gd name="T4" fmla="*/ 23 w 46"/>
                <a:gd name="T5" fmla="*/ 9 h 49"/>
                <a:gd name="T6" fmla="*/ 31 w 46"/>
                <a:gd name="T7" fmla="*/ 35 h 49"/>
                <a:gd name="T8" fmla="*/ 8 w 46"/>
                <a:gd name="T9" fmla="*/ 4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9">
                  <a:moveTo>
                    <a:pt x="8" y="40"/>
                  </a:moveTo>
                  <a:cubicBezTo>
                    <a:pt x="3" y="35"/>
                    <a:pt x="0" y="30"/>
                    <a:pt x="8" y="19"/>
                  </a:cubicBezTo>
                  <a:cubicBezTo>
                    <a:pt x="16" y="8"/>
                    <a:pt x="11" y="0"/>
                    <a:pt x="23" y="9"/>
                  </a:cubicBezTo>
                  <a:cubicBezTo>
                    <a:pt x="35" y="18"/>
                    <a:pt x="46" y="25"/>
                    <a:pt x="31" y="35"/>
                  </a:cubicBezTo>
                  <a:cubicBezTo>
                    <a:pt x="17" y="44"/>
                    <a:pt x="15" y="49"/>
                    <a:pt x="8" y="40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0" name="îṣḻîḑê">
              <a:extLst>
                <a:ext uri="{FF2B5EF4-FFF2-40B4-BE49-F238E27FC236}">
                  <a16:creationId xmlns:a16="http://schemas.microsoft.com/office/drawing/2014/main" xmlns="" id="{9B620BC0-5E57-4796-9EA5-7214010D172F}"/>
                </a:ext>
              </a:extLst>
            </p:cNvPr>
            <p:cNvSpPr/>
            <p:nvPr/>
          </p:nvSpPr>
          <p:spPr bwMode="auto">
            <a:xfrm>
              <a:off x="4427548" y="2115656"/>
              <a:ext cx="43590" cy="72267"/>
            </a:xfrm>
            <a:custGeom>
              <a:avLst/>
              <a:gdLst>
                <a:gd name="T0" fmla="*/ 13 w 67"/>
                <a:gd name="T1" fmla="*/ 20 h 111"/>
                <a:gd name="T2" fmla="*/ 9 w 67"/>
                <a:gd name="T3" fmla="*/ 2 h 111"/>
                <a:gd name="T4" fmla="*/ 29 w 67"/>
                <a:gd name="T5" fmla="*/ 14 h 111"/>
                <a:gd name="T6" fmla="*/ 45 w 67"/>
                <a:gd name="T7" fmla="*/ 46 h 111"/>
                <a:gd name="T8" fmla="*/ 46 w 67"/>
                <a:gd name="T9" fmla="*/ 70 h 111"/>
                <a:gd name="T10" fmla="*/ 55 w 67"/>
                <a:gd name="T11" fmla="*/ 100 h 111"/>
                <a:gd name="T12" fmla="*/ 34 w 67"/>
                <a:gd name="T13" fmla="*/ 61 h 111"/>
                <a:gd name="T14" fmla="*/ 23 w 67"/>
                <a:gd name="T15" fmla="*/ 30 h 111"/>
                <a:gd name="T16" fmla="*/ 13 w 67"/>
                <a:gd name="T17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111">
                  <a:moveTo>
                    <a:pt x="13" y="20"/>
                  </a:moveTo>
                  <a:cubicBezTo>
                    <a:pt x="7" y="11"/>
                    <a:pt x="0" y="0"/>
                    <a:pt x="9" y="2"/>
                  </a:cubicBezTo>
                  <a:cubicBezTo>
                    <a:pt x="19" y="3"/>
                    <a:pt x="19" y="1"/>
                    <a:pt x="29" y="14"/>
                  </a:cubicBezTo>
                  <a:cubicBezTo>
                    <a:pt x="40" y="27"/>
                    <a:pt x="45" y="44"/>
                    <a:pt x="45" y="46"/>
                  </a:cubicBezTo>
                  <a:cubicBezTo>
                    <a:pt x="45" y="49"/>
                    <a:pt x="40" y="52"/>
                    <a:pt x="46" y="70"/>
                  </a:cubicBezTo>
                  <a:cubicBezTo>
                    <a:pt x="52" y="88"/>
                    <a:pt x="67" y="111"/>
                    <a:pt x="55" y="100"/>
                  </a:cubicBezTo>
                  <a:cubicBezTo>
                    <a:pt x="43" y="89"/>
                    <a:pt x="32" y="78"/>
                    <a:pt x="34" y="61"/>
                  </a:cubicBezTo>
                  <a:cubicBezTo>
                    <a:pt x="35" y="44"/>
                    <a:pt x="29" y="38"/>
                    <a:pt x="23" y="30"/>
                  </a:cubicBezTo>
                  <a:cubicBezTo>
                    <a:pt x="17" y="22"/>
                    <a:pt x="18" y="27"/>
                    <a:pt x="13" y="20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1" name="ïṣḷidè">
              <a:extLst>
                <a:ext uri="{FF2B5EF4-FFF2-40B4-BE49-F238E27FC236}">
                  <a16:creationId xmlns:a16="http://schemas.microsoft.com/office/drawing/2014/main" xmlns="" id="{A9F1E428-79B5-43BE-8695-A72D96DDBE6F}"/>
                </a:ext>
              </a:extLst>
            </p:cNvPr>
            <p:cNvSpPr/>
            <p:nvPr/>
          </p:nvSpPr>
          <p:spPr bwMode="auto">
            <a:xfrm>
              <a:off x="4662703" y="1846088"/>
              <a:ext cx="10324" cy="11471"/>
            </a:xfrm>
            <a:custGeom>
              <a:avLst/>
              <a:gdLst>
                <a:gd name="T0" fmla="*/ 0 w 16"/>
                <a:gd name="T1" fmla="*/ 7 h 18"/>
                <a:gd name="T2" fmla="*/ 12 w 16"/>
                <a:gd name="T3" fmla="*/ 13 h 18"/>
                <a:gd name="T4" fmla="*/ 8 w 16"/>
                <a:gd name="T5" fmla="*/ 1 h 18"/>
                <a:gd name="T6" fmla="*/ 0 w 16"/>
                <a:gd name="T7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8">
                  <a:moveTo>
                    <a:pt x="0" y="7"/>
                  </a:moveTo>
                  <a:cubicBezTo>
                    <a:pt x="0" y="18"/>
                    <a:pt x="9" y="13"/>
                    <a:pt x="12" y="13"/>
                  </a:cubicBezTo>
                  <a:cubicBezTo>
                    <a:pt x="16" y="13"/>
                    <a:pt x="12" y="2"/>
                    <a:pt x="8" y="1"/>
                  </a:cubicBezTo>
                  <a:cubicBezTo>
                    <a:pt x="3" y="0"/>
                    <a:pt x="0" y="2"/>
                    <a:pt x="0" y="7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2" name="îṥľíḑe">
              <a:extLst>
                <a:ext uri="{FF2B5EF4-FFF2-40B4-BE49-F238E27FC236}">
                  <a16:creationId xmlns:a16="http://schemas.microsoft.com/office/drawing/2014/main" xmlns="" id="{C685B7B4-3D53-46E1-BC19-40B34110F059}"/>
                </a:ext>
              </a:extLst>
            </p:cNvPr>
            <p:cNvSpPr/>
            <p:nvPr/>
          </p:nvSpPr>
          <p:spPr bwMode="auto">
            <a:xfrm>
              <a:off x="4637467" y="1878207"/>
              <a:ext cx="11471" cy="10324"/>
            </a:xfrm>
            <a:custGeom>
              <a:avLst/>
              <a:gdLst>
                <a:gd name="T0" fmla="*/ 10 w 19"/>
                <a:gd name="T1" fmla="*/ 1 h 15"/>
                <a:gd name="T2" fmla="*/ 17 w 19"/>
                <a:gd name="T3" fmla="*/ 14 h 15"/>
                <a:gd name="T4" fmla="*/ 3 w 19"/>
                <a:gd name="T5" fmla="*/ 12 h 15"/>
                <a:gd name="T6" fmla="*/ 10 w 19"/>
                <a:gd name="T7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5">
                  <a:moveTo>
                    <a:pt x="10" y="1"/>
                  </a:moveTo>
                  <a:cubicBezTo>
                    <a:pt x="16" y="3"/>
                    <a:pt x="19" y="14"/>
                    <a:pt x="17" y="14"/>
                  </a:cubicBezTo>
                  <a:cubicBezTo>
                    <a:pt x="14" y="15"/>
                    <a:pt x="6" y="15"/>
                    <a:pt x="3" y="12"/>
                  </a:cubicBezTo>
                  <a:cubicBezTo>
                    <a:pt x="0" y="8"/>
                    <a:pt x="6" y="0"/>
                    <a:pt x="10" y="1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3" name="íṥḷidè">
              <a:extLst>
                <a:ext uri="{FF2B5EF4-FFF2-40B4-BE49-F238E27FC236}">
                  <a16:creationId xmlns:a16="http://schemas.microsoft.com/office/drawing/2014/main" xmlns="" id="{02FD27B7-8492-4E7B-BE93-2AD0A79D5239}"/>
                </a:ext>
              </a:extLst>
            </p:cNvPr>
            <p:cNvSpPr/>
            <p:nvPr/>
          </p:nvSpPr>
          <p:spPr bwMode="auto">
            <a:xfrm>
              <a:off x="4615672" y="1870178"/>
              <a:ext cx="12618" cy="17207"/>
            </a:xfrm>
            <a:custGeom>
              <a:avLst/>
              <a:gdLst>
                <a:gd name="T0" fmla="*/ 14 w 19"/>
                <a:gd name="T1" fmla="*/ 8 h 28"/>
                <a:gd name="T2" fmla="*/ 11 w 19"/>
                <a:gd name="T3" fmla="*/ 26 h 28"/>
                <a:gd name="T4" fmla="*/ 2 w 19"/>
                <a:gd name="T5" fmla="*/ 17 h 28"/>
                <a:gd name="T6" fmla="*/ 14 w 19"/>
                <a:gd name="T7" fmla="*/ 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8">
                  <a:moveTo>
                    <a:pt x="14" y="8"/>
                  </a:moveTo>
                  <a:cubicBezTo>
                    <a:pt x="18" y="16"/>
                    <a:pt x="19" y="23"/>
                    <a:pt x="11" y="26"/>
                  </a:cubicBezTo>
                  <a:cubicBezTo>
                    <a:pt x="4" y="28"/>
                    <a:pt x="3" y="21"/>
                    <a:pt x="2" y="17"/>
                  </a:cubicBezTo>
                  <a:cubicBezTo>
                    <a:pt x="0" y="13"/>
                    <a:pt x="11" y="0"/>
                    <a:pt x="14" y="8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4" name="ïsľîdê">
              <a:extLst>
                <a:ext uri="{FF2B5EF4-FFF2-40B4-BE49-F238E27FC236}">
                  <a16:creationId xmlns:a16="http://schemas.microsoft.com/office/drawing/2014/main" xmlns="" id="{307B7062-DD17-412C-858B-871CA069A807}"/>
                </a:ext>
              </a:extLst>
            </p:cNvPr>
            <p:cNvSpPr/>
            <p:nvPr/>
          </p:nvSpPr>
          <p:spPr bwMode="auto">
            <a:xfrm>
              <a:off x="4617966" y="1932121"/>
              <a:ext cx="13765" cy="13765"/>
            </a:xfrm>
            <a:custGeom>
              <a:avLst/>
              <a:gdLst>
                <a:gd name="T0" fmla="*/ 16 w 21"/>
                <a:gd name="T1" fmla="*/ 3 h 21"/>
                <a:gd name="T2" fmla="*/ 18 w 21"/>
                <a:gd name="T3" fmla="*/ 15 h 21"/>
                <a:gd name="T4" fmla="*/ 6 w 21"/>
                <a:gd name="T5" fmla="*/ 10 h 21"/>
                <a:gd name="T6" fmla="*/ 16 w 21"/>
                <a:gd name="T7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1">
                  <a:moveTo>
                    <a:pt x="16" y="3"/>
                  </a:moveTo>
                  <a:cubicBezTo>
                    <a:pt x="21" y="4"/>
                    <a:pt x="20" y="9"/>
                    <a:pt x="18" y="15"/>
                  </a:cubicBezTo>
                  <a:cubicBezTo>
                    <a:pt x="16" y="21"/>
                    <a:pt x="11" y="18"/>
                    <a:pt x="6" y="10"/>
                  </a:cubicBezTo>
                  <a:cubicBezTo>
                    <a:pt x="0" y="3"/>
                    <a:pt x="8" y="0"/>
                    <a:pt x="16" y="3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5" name="ïŝḻíďê">
              <a:extLst>
                <a:ext uri="{FF2B5EF4-FFF2-40B4-BE49-F238E27FC236}">
                  <a16:creationId xmlns:a16="http://schemas.microsoft.com/office/drawing/2014/main" xmlns="" id="{5814C657-2ABE-4601-8883-DDB6F2F3D7F2}"/>
                </a:ext>
              </a:extLst>
            </p:cNvPr>
            <p:cNvSpPr/>
            <p:nvPr/>
          </p:nvSpPr>
          <p:spPr bwMode="auto">
            <a:xfrm>
              <a:off x="4627143" y="1908032"/>
              <a:ext cx="9177" cy="13765"/>
            </a:xfrm>
            <a:custGeom>
              <a:avLst/>
              <a:gdLst>
                <a:gd name="T0" fmla="*/ 10 w 13"/>
                <a:gd name="T1" fmla="*/ 17 h 22"/>
                <a:gd name="T2" fmla="*/ 1 w 13"/>
                <a:gd name="T3" fmla="*/ 8 h 22"/>
                <a:gd name="T4" fmla="*/ 9 w 13"/>
                <a:gd name="T5" fmla="*/ 8 h 22"/>
                <a:gd name="T6" fmla="*/ 10 w 13"/>
                <a:gd name="T7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2">
                  <a:moveTo>
                    <a:pt x="10" y="17"/>
                  </a:moveTo>
                  <a:cubicBezTo>
                    <a:pt x="4" y="22"/>
                    <a:pt x="0" y="9"/>
                    <a:pt x="1" y="8"/>
                  </a:cubicBezTo>
                  <a:cubicBezTo>
                    <a:pt x="2" y="6"/>
                    <a:pt x="4" y="0"/>
                    <a:pt x="9" y="8"/>
                  </a:cubicBezTo>
                  <a:cubicBezTo>
                    <a:pt x="13" y="15"/>
                    <a:pt x="12" y="15"/>
                    <a:pt x="10" y="17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6" name="i$ḻíḓê">
              <a:extLst>
                <a:ext uri="{FF2B5EF4-FFF2-40B4-BE49-F238E27FC236}">
                  <a16:creationId xmlns:a16="http://schemas.microsoft.com/office/drawing/2014/main" xmlns="" id="{6222AB01-6733-4FA7-82B5-256303332F48}"/>
                </a:ext>
              </a:extLst>
            </p:cNvPr>
            <p:cNvSpPr/>
            <p:nvPr/>
          </p:nvSpPr>
          <p:spPr bwMode="auto">
            <a:xfrm>
              <a:off x="4784295" y="2064037"/>
              <a:ext cx="8030" cy="11471"/>
            </a:xfrm>
            <a:custGeom>
              <a:avLst/>
              <a:gdLst>
                <a:gd name="T0" fmla="*/ 11 w 12"/>
                <a:gd name="T1" fmla="*/ 9 h 18"/>
                <a:gd name="T2" fmla="*/ 6 w 12"/>
                <a:gd name="T3" fmla="*/ 1 h 18"/>
                <a:gd name="T4" fmla="*/ 1 w 12"/>
                <a:gd name="T5" fmla="*/ 12 h 18"/>
                <a:gd name="T6" fmla="*/ 9 w 12"/>
                <a:gd name="T7" fmla="*/ 18 h 18"/>
                <a:gd name="T8" fmla="*/ 11 w 12"/>
                <a:gd name="T9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8">
                  <a:moveTo>
                    <a:pt x="11" y="9"/>
                  </a:moveTo>
                  <a:cubicBezTo>
                    <a:pt x="12" y="4"/>
                    <a:pt x="11" y="0"/>
                    <a:pt x="6" y="1"/>
                  </a:cubicBezTo>
                  <a:cubicBezTo>
                    <a:pt x="0" y="2"/>
                    <a:pt x="1" y="8"/>
                    <a:pt x="1" y="12"/>
                  </a:cubicBezTo>
                  <a:cubicBezTo>
                    <a:pt x="2" y="16"/>
                    <a:pt x="5" y="18"/>
                    <a:pt x="9" y="18"/>
                  </a:cubicBezTo>
                  <a:cubicBezTo>
                    <a:pt x="12" y="17"/>
                    <a:pt x="10" y="12"/>
                    <a:pt x="11" y="9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7" name="ïşļíḑé">
              <a:extLst>
                <a:ext uri="{FF2B5EF4-FFF2-40B4-BE49-F238E27FC236}">
                  <a16:creationId xmlns:a16="http://schemas.microsoft.com/office/drawing/2014/main" xmlns="" id="{1844AF95-C19C-4CE1-9542-ACDA038CA808}"/>
                </a:ext>
              </a:extLst>
            </p:cNvPr>
            <p:cNvSpPr/>
            <p:nvPr/>
          </p:nvSpPr>
          <p:spPr bwMode="auto">
            <a:xfrm>
              <a:off x="4794619" y="2047977"/>
              <a:ext cx="18354" cy="13765"/>
            </a:xfrm>
            <a:custGeom>
              <a:avLst/>
              <a:gdLst>
                <a:gd name="T0" fmla="*/ 6 w 29"/>
                <a:gd name="T1" fmla="*/ 19 h 21"/>
                <a:gd name="T2" fmla="*/ 3 w 29"/>
                <a:gd name="T3" fmla="*/ 10 h 21"/>
                <a:gd name="T4" fmla="*/ 12 w 29"/>
                <a:gd name="T5" fmla="*/ 8 h 21"/>
                <a:gd name="T6" fmla="*/ 19 w 29"/>
                <a:gd name="T7" fmla="*/ 5 h 21"/>
                <a:gd name="T8" fmla="*/ 28 w 29"/>
                <a:gd name="T9" fmla="*/ 8 h 21"/>
                <a:gd name="T10" fmla="*/ 20 w 29"/>
                <a:gd name="T11" fmla="*/ 15 h 21"/>
                <a:gd name="T12" fmla="*/ 13 w 29"/>
                <a:gd name="T13" fmla="*/ 15 h 21"/>
                <a:gd name="T14" fmla="*/ 6 w 29"/>
                <a:gd name="T15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1">
                  <a:moveTo>
                    <a:pt x="6" y="19"/>
                  </a:moveTo>
                  <a:cubicBezTo>
                    <a:pt x="3" y="18"/>
                    <a:pt x="0" y="13"/>
                    <a:pt x="3" y="10"/>
                  </a:cubicBezTo>
                  <a:cubicBezTo>
                    <a:pt x="6" y="7"/>
                    <a:pt x="9" y="6"/>
                    <a:pt x="12" y="8"/>
                  </a:cubicBezTo>
                  <a:cubicBezTo>
                    <a:pt x="15" y="10"/>
                    <a:pt x="15" y="8"/>
                    <a:pt x="19" y="5"/>
                  </a:cubicBezTo>
                  <a:cubicBezTo>
                    <a:pt x="23" y="3"/>
                    <a:pt x="27" y="0"/>
                    <a:pt x="28" y="8"/>
                  </a:cubicBezTo>
                  <a:cubicBezTo>
                    <a:pt x="29" y="16"/>
                    <a:pt x="21" y="17"/>
                    <a:pt x="20" y="15"/>
                  </a:cubicBezTo>
                  <a:cubicBezTo>
                    <a:pt x="19" y="13"/>
                    <a:pt x="15" y="11"/>
                    <a:pt x="13" y="15"/>
                  </a:cubicBezTo>
                  <a:cubicBezTo>
                    <a:pt x="11" y="18"/>
                    <a:pt x="8" y="21"/>
                    <a:pt x="6" y="19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8" name="îṧļiḋê">
              <a:extLst>
                <a:ext uri="{FF2B5EF4-FFF2-40B4-BE49-F238E27FC236}">
                  <a16:creationId xmlns:a16="http://schemas.microsoft.com/office/drawing/2014/main" xmlns="" id="{2ADAFA62-07C9-4E71-8605-9995F84AA1FD}"/>
                </a:ext>
              </a:extLst>
            </p:cNvPr>
            <p:cNvSpPr/>
            <p:nvPr/>
          </p:nvSpPr>
          <p:spPr bwMode="auto">
            <a:xfrm>
              <a:off x="4606495" y="2254455"/>
              <a:ext cx="130769" cy="21795"/>
            </a:xfrm>
            <a:prstGeom prst="ellipse">
              <a:avLst/>
            </a:prstGeom>
            <a:solidFill>
              <a:srgbClr val="36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9" name="íṥļîḓé">
              <a:extLst>
                <a:ext uri="{FF2B5EF4-FFF2-40B4-BE49-F238E27FC236}">
                  <a16:creationId xmlns:a16="http://schemas.microsoft.com/office/drawing/2014/main" xmlns="" id="{514CA2ED-D855-4C05-8151-4BEB04061164}"/>
                </a:ext>
              </a:extLst>
            </p:cNvPr>
            <p:cNvSpPr/>
            <p:nvPr/>
          </p:nvSpPr>
          <p:spPr bwMode="auto">
            <a:xfrm>
              <a:off x="4592730" y="2047977"/>
              <a:ext cx="157153" cy="216802"/>
            </a:xfrm>
            <a:custGeom>
              <a:avLst/>
              <a:gdLst>
                <a:gd name="T0" fmla="*/ 242 w 242"/>
                <a:gd name="T1" fmla="*/ 121 h 335"/>
                <a:gd name="T2" fmla="*/ 121 w 242"/>
                <a:gd name="T3" fmla="*/ 0 h 335"/>
                <a:gd name="T4" fmla="*/ 0 w 242"/>
                <a:gd name="T5" fmla="*/ 121 h 335"/>
                <a:gd name="T6" fmla="*/ 0 w 242"/>
                <a:gd name="T7" fmla="*/ 132 h 335"/>
                <a:gd name="T8" fmla="*/ 0 w 242"/>
                <a:gd name="T9" fmla="*/ 134 h 335"/>
                <a:gd name="T10" fmla="*/ 121 w 242"/>
                <a:gd name="T11" fmla="*/ 335 h 335"/>
                <a:gd name="T12" fmla="*/ 236 w 242"/>
                <a:gd name="T13" fmla="*/ 157 h 335"/>
                <a:gd name="T14" fmla="*/ 241 w 242"/>
                <a:gd name="T15" fmla="*/ 128 h 335"/>
                <a:gd name="T16" fmla="*/ 242 w 242"/>
                <a:gd name="T17" fmla="*/ 121 h 335"/>
                <a:gd name="T18" fmla="*/ 121 w 242"/>
                <a:gd name="T19" fmla="*/ 196 h 335"/>
                <a:gd name="T20" fmla="*/ 41 w 242"/>
                <a:gd name="T21" fmla="*/ 117 h 335"/>
                <a:gd name="T22" fmla="*/ 121 w 242"/>
                <a:gd name="T23" fmla="*/ 37 h 335"/>
                <a:gd name="T24" fmla="*/ 200 w 242"/>
                <a:gd name="T25" fmla="*/ 117 h 335"/>
                <a:gd name="T26" fmla="*/ 121 w 242"/>
                <a:gd name="T27" fmla="*/ 19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2" h="335">
                  <a:moveTo>
                    <a:pt x="242" y="121"/>
                  </a:moveTo>
                  <a:cubicBezTo>
                    <a:pt x="242" y="54"/>
                    <a:pt x="188" y="0"/>
                    <a:pt x="121" y="0"/>
                  </a:cubicBezTo>
                  <a:cubicBezTo>
                    <a:pt x="54" y="0"/>
                    <a:pt x="0" y="54"/>
                    <a:pt x="0" y="121"/>
                  </a:cubicBezTo>
                  <a:cubicBezTo>
                    <a:pt x="0" y="125"/>
                    <a:pt x="0" y="129"/>
                    <a:pt x="0" y="132"/>
                  </a:cubicBezTo>
                  <a:cubicBezTo>
                    <a:pt x="0" y="133"/>
                    <a:pt x="0" y="133"/>
                    <a:pt x="0" y="134"/>
                  </a:cubicBezTo>
                  <a:cubicBezTo>
                    <a:pt x="10" y="231"/>
                    <a:pt x="121" y="335"/>
                    <a:pt x="121" y="335"/>
                  </a:cubicBezTo>
                  <a:cubicBezTo>
                    <a:pt x="199" y="262"/>
                    <a:pt x="226" y="196"/>
                    <a:pt x="236" y="157"/>
                  </a:cubicBezTo>
                  <a:cubicBezTo>
                    <a:pt x="239" y="148"/>
                    <a:pt x="241" y="138"/>
                    <a:pt x="241" y="128"/>
                  </a:cubicBezTo>
                  <a:cubicBezTo>
                    <a:pt x="242" y="123"/>
                    <a:pt x="242" y="121"/>
                    <a:pt x="242" y="121"/>
                  </a:cubicBezTo>
                  <a:close/>
                  <a:moveTo>
                    <a:pt x="121" y="196"/>
                  </a:moveTo>
                  <a:cubicBezTo>
                    <a:pt x="77" y="196"/>
                    <a:pt x="41" y="161"/>
                    <a:pt x="41" y="117"/>
                  </a:cubicBezTo>
                  <a:cubicBezTo>
                    <a:pt x="41" y="73"/>
                    <a:pt x="77" y="37"/>
                    <a:pt x="121" y="37"/>
                  </a:cubicBezTo>
                  <a:cubicBezTo>
                    <a:pt x="165" y="37"/>
                    <a:pt x="200" y="73"/>
                    <a:pt x="200" y="117"/>
                  </a:cubicBezTo>
                  <a:cubicBezTo>
                    <a:pt x="200" y="161"/>
                    <a:pt x="165" y="196"/>
                    <a:pt x="121" y="196"/>
                  </a:cubicBezTo>
                  <a:close/>
                </a:path>
              </a:pathLst>
            </a:custGeom>
            <a:solidFill>
              <a:srgbClr val="0038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0" name="í$ļïḍè">
              <a:extLst>
                <a:ext uri="{FF2B5EF4-FFF2-40B4-BE49-F238E27FC236}">
                  <a16:creationId xmlns:a16="http://schemas.microsoft.com/office/drawing/2014/main" xmlns="" id="{93FA7F00-67EF-473E-8AA1-253C462EF7BE}"/>
                </a:ext>
              </a:extLst>
            </p:cNvPr>
            <p:cNvSpPr/>
            <p:nvPr/>
          </p:nvSpPr>
          <p:spPr bwMode="auto">
            <a:xfrm>
              <a:off x="4865739" y="2716735"/>
              <a:ext cx="130769" cy="20648"/>
            </a:xfrm>
            <a:prstGeom prst="ellipse">
              <a:avLst/>
            </a:prstGeom>
            <a:solidFill>
              <a:srgbClr val="36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1" name="î$ļîḋè">
              <a:extLst>
                <a:ext uri="{FF2B5EF4-FFF2-40B4-BE49-F238E27FC236}">
                  <a16:creationId xmlns:a16="http://schemas.microsoft.com/office/drawing/2014/main" xmlns="" id="{085677B4-6744-46FC-A940-E586B07FEEDE}"/>
                </a:ext>
              </a:extLst>
            </p:cNvPr>
            <p:cNvSpPr/>
            <p:nvPr/>
          </p:nvSpPr>
          <p:spPr bwMode="auto">
            <a:xfrm>
              <a:off x="4851974" y="2510258"/>
              <a:ext cx="157153" cy="216802"/>
            </a:xfrm>
            <a:custGeom>
              <a:avLst/>
              <a:gdLst>
                <a:gd name="T0" fmla="*/ 242 w 242"/>
                <a:gd name="T1" fmla="*/ 121 h 336"/>
                <a:gd name="T2" fmla="*/ 121 w 242"/>
                <a:gd name="T3" fmla="*/ 0 h 336"/>
                <a:gd name="T4" fmla="*/ 0 w 242"/>
                <a:gd name="T5" fmla="*/ 121 h 336"/>
                <a:gd name="T6" fmla="*/ 1 w 242"/>
                <a:gd name="T7" fmla="*/ 133 h 336"/>
                <a:gd name="T8" fmla="*/ 1 w 242"/>
                <a:gd name="T9" fmla="*/ 134 h 336"/>
                <a:gd name="T10" fmla="*/ 121 w 242"/>
                <a:gd name="T11" fmla="*/ 336 h 336"/>
                <a:gd name="T12" fmla="*/ 237 w 242"/>
                <a:gd name="T13" fmla="*/ 157 h 336"/>
                <a:gd name="T14" fmla="*/ 242 w 242"/>
                <a:gd name="T15" fmla="*/ 129 h 336"/>
                <a:gd name="T16" fmla="*/ 242 w 242"/>
                <a:gd name="T17" fmla="*/ 121 h 336"/>
                <a:gd name="T18" fmla="*/ 121 w 242"/>
                <a:gd name="T19" fmla="*/ 197 h 336"/>
                <a:gd name="T20" fmla="*/ 42 w 242"/>
                <a:gd name="T21" fmla="*/ 117 h 336"/>
                <a:gd name="T22" fmla="*/ 121 w 242"/>
                <a:gd name="T23" fmla="*/ 38 h 336"/>
                <a:gd name="T24" fmla="*/ 201 w 242"/>
                <a:gd name="T25" fmla="*/ 117 h 336"/>
                <a:gd name="T26" fmla="*/ 121 w 242"/>
                <a:gd name="T27" fmla="*/ 197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2" h="336">
                  <a:moveTo>
                    <a:pt x="242" y="121"/>
                  </a:moveTo>
                  <a:cubicBezTo>
                    <a:pt x="242" y="54"/>
                    <a:pt x="188" y="0"/>
                    <a:pt x="121" y="0"/>
                  </a:cubicBezTo>
                  <a:cubicBezTo>
                    <a:pt x="54" y="0"/>
                    <a:pt x="0" y="54"/>
                    <a:pt x="0" y="121"/>
                  </a:cubicBezTo>
                  <a:cubicBezTo>
                    <a:pt x="0" y="125"/>
                    <a:pt x="0" y="129"/>
                    <a:pt x="1" y="133"/>
                  </a:cubicBezTo>
                  <a:cubicBezTo>
                    <a:pt x="1" y="133"/>
                    <a:pt x="1" y="134"/>
                    <a:pt x="1" y="134"/>
                  </a:cubicBezTo>
                  <a:cubicBezTo>
                    <a:pt x="11" y="231"/>
                    <a:pt x="121" y="336"/>
                    <a:pt x="121" y="336"/>
                  </a:cubicBezTo>
                  <a:cubicBezTo>
                    <a:pt x="199" y="262"/>
                    <a:pt x="227" y="196"/>
                    <a:pt x="237" y="157"/>
                  </a:cubicBezTo>
                  <a:cubicBezTo>
                    <a:pt x="240" y="148"/>
                    <a:pt x="241" y="138"/>
                    <a:pt x="242" y="129"/>
                  </a:cubicBezTo>
                  <a:cubicBezTo>
                    <a:pt x="242" y="124"/>
                    <a:pt x="242" y="121"/>
                    <a:pt x="242" y="121"/>
                  </a:cubicBezTo>
                  <a:close/>
                  <a:moveTo>
                    <a:pt x="121" y="197"/>
                  </a:moveTo>
                  <a:cubicBezTo>
                    <a:pt x="77" y="197"/>
                    <a:pt x="42" y="161"/>
                    <a:pt x="42" y="117"/>
                  </a:cubicBezTo>
                  <a:cubicBezTo>
                    <a:pt x="42" y="73"/>
                    <a:pt x="77" y="38"/>
                    <a:pt x="121" y="38"/>
                  </a:cubicBezTo>
                  <a:cubicBezTo>
                    <a:pt x="165" y="38"/>
                    <a:pt x="201" y="73"/>
                    <a:pt x="201" y="117"/>
                  </a:cubicBezTo>
                  <a:cubicBezTo>
                    <a:pt x="201" y="161"/>
                    <a:pt x="165" y="197"/>
                    <a:pt x="121" y="197"/>
                  </a:cubicBezTo>
                  <a:close/>
                </a:path>
              </a:pathLst>
            </a:custGeom>
            <a:solidFill>
              <a:srgbClr val="0038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2" name="íşḻïḍe">
              <a:extLst>
                <a:ext uri="{FF2B5EF4-FFF2-40B4-BE49-F238E27FC236}">
                  <a16:creationId xmlns:a16="http://schemas.microsoft.com/office/drawing/2014/main" xmlns="" id="{486BEAB7-2151-43B4-98CA-EC84DB1A9F99}"/>
                </a:ext>
              </a:extLst>
            </p:cNvPr>
            <p:cNvSpPr/>
            <p:nvPr/>
          </p:nvSpPr>
          <p:spPr bwMode="auto">
            <a:xfrm>
              <a:off x="5330314" y="2190217"/>
              <a:ext cx="130769" cy="21795"/>
            </a:xfrm>
            <a:prstGeom prst="ellipse">
              <a:avLst/>
            </a:prstGeom>
            <a:solidFill>
              <a:srgbClr val="36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3" name="îṩľïdè">
              <a:extLst>
                <a:ext uri="{FF2B5EF4-FFF2-40B4-BE49-F238E27FC236}">
                  <a16:creationId xmlns:a16="http://schemas.microsoft.com/office/drawing/2014/main" xmlns="" id="{C9632E5C-59A9-492D-8C20-4474DE3BAAAE}"/>
                </a:ext>
              </a:extLst>
            </p:cNvPr>
            <p:cNvSpPr/>
            <p:nvPr/>
          </p:nvSpPr>
          <p:spPr bwMode="auto">
            <a:xfrm>
              <a:off x="5317695" y="1983740"/>
              <a:ext cx="157153" cy="216802"/>
            </a:xfrm>
            <a:custGeom>
              <a:avLst/>
              <a:gdLst>
                <a:gd name="T0" fmla="*/ 242 w 243"/>
                <a:gd name="T1" fmla="*/ 121 h 336"/>
                <a:gd name="T2" fmla="*/ 121 w 243"/>
                <a:gd name="T3" fmla="*/ 0 h 336"/>
                <a:gd name="T4" fmla="*/ 0 w 243"/>
                <a:gd name="T5" fmla="*/ 121 h 336"/>
                <a:gd name="T6" fmla="*/ 1 w 243"/>
                <a:gd name="T7" fmla="*/ 133 h 336"/>
                <a:gd name="T8" fmla="*/ 1 w 243"/>
                <a:gd name="T9" fmla="*/ 134 h 336"/>
                <a:gd name="T10" fmla="*/ 121 w 243"/>
                <a:gd name="T11" fmla="*/ 336 h 336"/>
                <a:gd name="T12" fmla="*/ 237 w 243"/>
                <a:gd name="T13" fmla="*/ 157 h 336"/>
                <a:gd name="T14" fmla="*/ 242 w 243"/>
                <a:gd name="T15" fmla="*/ 129 h 336"/>
                <a:gd name="T16" fmla="*/ 242 w 243"/>
                <a:gd name="T17" fmla="*/ 121 h 336"/>
                <a:gd name="T18" fmla="*/ 121 w 243"/>
                <a:gd name="T19" fmla="*/ 197 h 336"/>
                <a:gd name="T20" fmla="*/ 42 w 243"/>
                <a:gd name="T21" fmla="*/ 117 h 336"/>
                <a:gd name="T22" fmla="*/ 121 w 243"/>
                <a:gd name="T23" fmla="*/ 38 h 336"/>
                <a:gd name="T24" fmla="*/ 201 w 243"/>
                <a:gd name="T25" fmla="*/ 117 h 336"/>
                <a:gd name="T26" fmla="*/ 121 w 243"/>
                <a:gd name="T27" fmla="*/ 197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3" h="336">
                  <a:moveTo>
                    <a:pt x="242" y="121"/>
                  </a:moveTo>
                  <a:cubicBezTo>
                    <a:pt x="242" y="54"/>
                    <a:pt x="188" y="0"/>
                    <a:pt x="121" y="0"/>
                  </a:cubicBezTo>
                  <a:cubicBezTo>
                    <a:pt x="54" y="0"/>
                    <a:pt x="0" y="54"/>
                    <a:pt x="0" y="121"/>
                  </a:cubicBezTo>
                  <a:cubicBezTo>
                    <a:pt x="0" y="125"/>
                    <a:pt x="1" y="129"/>
                    <a:pt x="1" y="133"/>
                  </a:cubicBezTo>
                  <a:cubicBezTo>
                    <a:pt x="1" y="133"/>
                    <a:pt x="1" y="134"/>
                    <a:pt x="1" y="134"/>
                  </a:cubicBezTo>
                  <a:cubicBezTo>
                    <a:pt x="11" y="231"/>
                    <a:pt x="121" y="336"/>
                    <a:pt x="121" y="336"/>
                  </a:cubicBezTo>
                  <a:cubicBezTo>
                    <a:pt x="199" y="262"/>
                    <a:pt x="227" y="196"/>
                    <a:pt x="237" y="157"/>
                  </a:cubicBezTo>
                  <a:cubicBezTo>
                    <a:pt x="240" y="148"/>
                    <a:pt x="241" y="139"/>
                    <a:pt x="242" y="129"/>
                  </a:cubicBezTo>
                  <a:cubicBezTo>
                    <a:pt x="243" y="124"/>
                    <a:pt x="242" y="121"/>
                    <a:pt x="242" y="121"/>
                  </a:cubicBezTo>
                  <a:close/>
                  <a:moveTo>
                    <a:pt x="121" y="197"/>
                  </a:moveTo>
                  <a:cubicBezTo>
                    <a:pt x="77" y="197"/>
                    <a:pt x="42" y="161"/>
                    <a:pt x="42" y="117"/>
                  </a:cubicBezTo>
                  <a:cubicBezTo>
                    <a:pt x="42" y="73"/>
                    <a:pt x="77" y="38"/>
                    <a:pt x="121" y="38"/>
                  </a:cubicBezTo>
                  <a:cubicBezTo>
                    <a:pt x="165" y="38"/>
                    <a:pt x="201" y="73"/>
                    <a:pt x="201" y="117"/>
                  </a:cubicBezTo>
                  <a:cubicBezTo>
                    <a:pt x="201" y="161"/>
                    <a:pt x="165" y="197"/>
                    <a:pt x="121" y="197"/>
                  </a:cubicBezTo>
                  <a:close/>
                </a:path>
              </a:pathLst>
            </a:custGeom>
            <a:solidFill>
              <a:srgbClr val="0038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4" name="íṣľiďè">
              <a:extLst>
                <a:ext uri="{FF2B5EF4-FFF2-40B4-BE49-F238E27FC236}">
                  <a16:creationId xmlns:a16="http://schemas.microsoft.com/office/drawing/2014/main" xmlns="" id="{FF6BD2B5-FBE8-4EC3-B81A-F962CA246ADA}"/>
                </a:ext>
              </a:extLst>
            </p:cNvPr>
            <p:cNvSpPr/>
            <p:nvPr/>
          </p:nvSpPr>
          <p:spPr bwMode="auto">
            <a:xfrm>
              <a:off x="5369315" y="2655939"/>
              <a:ext cx="130769" cy="21795"/>
            </a:xfrm>
            <a:prstGeom prst="ellipse">
              <a:avLst/>
            </a:prstGeom>
            <a:solidFill>
              <a:srgbClr val="36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5" name="iṣľíďè">
              <a:extLst>
                <a:ext uri="{FF2B5EF4-FFF2-40B4-BE49-F238E27FC236}">
                  <a16:creationId xmlns:a16="http://schemas.microsoft.com/office/drawing/2014/main" xmlns="" id="{FE1DC176-CA3C-4BC2-97C8-038A41552A8B}"/>
                </a:ext>
              </a:extLst>
            </p:cNvPr>
            <p:cNvSpPr/>
            <p:nvPr/>
          </p:nvSpPr>
          <p:spPr bwMode="auto">
            <a:xfrm>
              <a:off x="5355550" y="2449461"/>
              <a:ext cx="157153" cy="216802"/>
            </a:xfrm>
            <a:custGeom>
              <a:avLst/>
              <a:gdLst>
                <a:gd name="T0" fmla="*/ 242 w 242"/>
                <a:gd name="T1" fmla="*/ 121 h 336"/>
                <a:gd name="T2" fmla="*/ 121 w 242"/>
                <a:gd name="T3" fmla="*/ 0 h 336"/>
                <a:gd name="T4" fmla="*/ 0 w 242"/>
                <a:gd name="T5" fmla="*/ 121 h 336"/>
                <a:gd name="T6" fmla="*/ 1 w 242"/>
                <a:gd name="T7" fmla="*/ 133 h 336"/>
                <a:gd name="T8" fmla="*/ 1 w 242"/>
                <a:gd name="T9" fmla="*/ 134 h 336"/>
                <a:gd name="T10" fmla="*/ 121 w 242"/>
                <a:gd name="T11" fmla="*/ 336 h 336"/>
                <a:gd name="T12" fmla="*/ 237 w 242"/>
                <a:gd name="T13" fmla="*/ 158 h 336"/>
                <a:gd name="T14" fmla="*/ 242 w 242"/>
                <a:gd name="T15" fmla="*/ 129 h 336"/>
                <a:gd name="T16" fmla="*/ 242 w 242"/>
                <a:gd name="T17" fmla="*/ 121 h 336"/>
                <a:gd name="T18" fmla="*/ 121 w 242"/>
                <a:gd name="T19" fmla="*/ 197 h 336"/>
                <a:gd name="T20" fmla="*/ 42 w 242"/>
                <a:gd name="T21" fmla="*/ 118 h 336"/>
                <a:gd name="T22" fmla="*/ 121 w 242"/>
                <a:gd name="T23" fmla="*/ 38 h 336"/>
                <a:gd name="T24" fmla="*/ 201 w 242"/>
                <a:gd name="T25" fmla="*/ 118 h 336"/>
                <a:gd name="T26" fmla="*/ 121 w 242"/>
                <a:gd name="T27" fmla="*/ 197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2" h="336">
                  <a:moveTo>
                    <a:pt x="242" y="121"/>
                  </a:moveTo>
                  <a:cubicBezTo>
                    <a:pt x="242" y="54"/>
                    <a:pt x="188" y="0"/>
                    <a:pt x="121" y="0"/>
                  </a:cubicBezTo>
                  <a:cubicBezTo>
                    <a:pt x="54" y="0"/>
                    <a:pt x="0" y="54"/>
                    <a:pt x="0" y="121"/>
                  </a:cubicBezTo>
                  <a:cubicBezTo>
                    <a:pt x="0" y="125"/>
                    <a:pt x="0" y="129"/>
                    <a:pt x="1" y="133"/>
                  </a:cubicBezTo>
                  <a:cubicBezTo>
                    <a:pt x="1" y="133"/>
                    <a:pt x="1" y="134"/>
                    <a:pt x="1" y="134"/>
                  </a:cubicBezTo>
                  <a:cubicBezTo>
                    <a:pt x="11" y="231"/>
                    <a:pt x="121" y="336"/>
                    <a:pt x="121" y="336"/>
                  </a:cubicBezTo>
                  <a:cubicBezTo>
                    <a:pt x="199" y="262"/>
                    <a:pt x="227" y="196"/>
                    <a:pt x="237" y="158"/>
                  </a:cubicBezTo>
                  <a:cubicBezTo>
                    <a:pt x="240" y="148"/>
                    <a:pt x="241" y="139"/>
                    <a:pt x="242" y="129"/>
                  </a:cubicBezTo>
                  <a:cubicBezTo>
                    <a:pt x="242" y="124"/>
                    <a:pt x="242" y="121"/>
                    <a:pt x="242" y="121"/>
                  </a:cubicBezTo>
                  <a:close/>
                  <a:moveTo>
                    <a:pt x="121" y="197"/>
                  </a:moveTo>
                  <a:cubicBezTo>
                    <a:pt x="77" y="197"/>
                    <a:pt x="42" y="161"/>
                    <a:pt x="42" y="118"/>
                  </a:cubicBezTo>
                  <a:cubicBezTo>
                    <a:pt x="42" y="74"/>
                    <a:pt x="77" y="38"/>
                    <a:pt x="121" y="38"/>
                  </a:cubicBezTo>
                  <a:cubicBezTo>
                    <a:pt x="165" y="38"/>
                    <a:pt x="201" y="74"/>
                    <a:pt x="201" y="118"/>
                  </a:cubicBezTo>
                  <a:cubicBezTo>
                    <a:pt x="201" y="161"/>
                    <a:pt x="165" y="197"/>
                    <a:pt x="121" y="197"/>
                  </a:cubicBezTo>
                  <a:close/>
                </a:path>
              </a:pathLst>
            </a:custGeom>
            <a:solidFill>
              <a:srgbClr val="0038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6" name="işļíďè">
              <a:extLst>
                <a:ext uri="{FF2B5EF4-FFF2-40B4-BE49-F238E27FC236}">
                  <a16:creationId xmlns:a16="http://schemas.microsoft.com/office/drawing/2014/main" xmlns="" id="{EE25098E-F0E0-4BB7-856A-1D187858112C}"/>
                </a:ext>
              </a:extLst>
            </p:cNvPr>
            <p:cNvSpPr/>
            <p:nvPr/>
          </p:nvSpPr>
          <p:spPr bwMode="auto">
            <a:xfrm>
              <a:off x="5801770" y="2223484"/>
              <a:ext cx="130769" cy="21795"/>
            </a:xfrm>
            <a:prstGeom prst="ellipse">
              <a:avLst/>
            </a:prstGeom>
            <a:solidFill>
              <a:srgbClr val="36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7" name="ïšļiďè">
              <a:extLst>
                <a:ext uri="{FF2B5EF4-FFF2-40B4-BE49-F238E27FC236}">
                  <a16:creationId xmlns:a16="http://schemas.microsoft.com/office/drawing/2014/main" xmlns="" id="{B60CCAF2-9E09-4B92-A34F-4E9F1026524D}"/>
                </a:ext>
              </a:extLst>
            </p:cNvPr>
            <p:cNvSpPr/>
            <p:nvPr/>
          </p:nvSpPr>
          <p:spPr bwMode="auto">
            <a:xfrm>
              <a:off x="5789152" y="2017006"/>
              <a:ext cx="156005" cy="216802"/>
            </a:xfrm>
            <a:custGeom>
              <a:avLst/>
              <a:gdLst>
                <a:gd name="T0" fmla="*/ 242 w 242"/>
                <a:gd name="T1" fmla="*/ 121 h 336"/>
                <a:gd name="T2" fmla="*/ 121 w 242"/>
                <a:gd name="T3" fmla="*/ 0 h 336"/>
                <a:gd name="T4" fmla="*/ 0 w 242"/>
                <a:gd name="T5" fmla="*/ 121 h 336"/>
                <a:gd name="T6" fmla="*/ 0 w 242"/>
                <a:gd name="T7" fmla="*/ 133 h 336"/>
                <a:gd name="T8" fmla="*/ 1 w 242"/>
                <a:gd name="T9" fmla="*/ 135 h 336"/>
                <a:gd name="T10" fmla="*/ 121 w 242"/>
                <a:gd name="T11" fmla="*/ 336 h 336"/>
                <a:gd name="T12" fmla="*/ 236 w 242"/>
                <a:gd name="T13" fmla="*/ 158 h 336"/>
                <a:gd name="T14" fmla="*/ 242 w 242"/>
                <a:gd name="T15" fmla="*/ 129 h 336"/>
                <a:gd name="T16" fmla="*/ 242 w 242"/>
                <a:gd name="T17" fmla="*/ 121 h 336"/>
                <a:gd name="T18" fmla="*/ 121 w 242"/>
                <a:gd name="T19" fmla="*/ 197 h 336"/>
                <a:gd name="T20" fmla="*/ 41 w 242"/>
                <a:gd name="T21" fmla="*/ 118 h 336"/>
                <a:gd name="T22" fmla="*/ 121 w 242"/>
                <a:gd name="T23" fmla="*/ 38 h 336"/>
                <a:gd name="T24" fmla="*/ 200 w 242"/>
                <a:gd name="T25" fmla="*/ 118 h 336"/>
                <a:gd name="T26" fmla="*/ 121 w 242"/>
                <a:gd name="T27" fmla="*/ 197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2" h="336">
                  <a:moveTo>
                    <a:pt x="242" y="121"/>
                  </a:moveTo>
                  <a:cubicBezTo>
                    <a:pt x="242" y="55"/>
                    <a:pt x="188" y="0"/>
                    <a:pt x="121" y="0"/>
                  </a:cubicBezTo>
                  <a:cubicBezTo>
                    <a:pt x="54" y="0"/>
                    <a:pt x="0" y="55"/>
                    <a:pt x="0" y="121"/>
                  </a:cubicBezTo>
                  <a:cubicBezTo>
                    <a:pt x="0" y="125"/>
                    <a:pt x="0" y="129"/>
                    <a:pt x="0" y="133"/>
                  </a:cubicBezTo>
                  <a:cubicBezTo>
                    <a:pt x="0" y="134"/>
                    <a:pt x="1" y="134"/>
                    <a:pt x="1" y="135"/>
                  </a:cubicBezTo>
                  <a:cubicBezTo>
                    <a:pt x="10" y="231"/>
                    <a:pt x="121" y="336"/>
                    <a:pt x="121" y="336"/>
                  </a:cubicBezTo>
                  <a:cubicBezTo>
                    <a:pt x="199" y="262"/>
                    <a:pt x="227" y="196"/>
                    <a:pt x="236" y="158"/>
                  </a:cubicBezTo>
                  <a:cubicBezTo>
                    <a:pt x="239" y="149"/>
                    <a:pt x="241" y="139"/>
                    <a:pt x="242" y="129"/>
                  </a:cubicBezTo>
                  <a:cubicBezTo>
                    <a:pt x="242" y="124"/>
                    <a:pt x="242" y="121"/>
                    <a:pt x="242" y="121"/>
                  </a:cubicBezTo>
                  <a:close/>
                  <a:moveTo>
                    <a:pt x="121" y="197"/>
                  </a:moveTo>
                  <a:cubicBezTo>
                    <a:pt x="77" y="197"/>
                    <a:pt x="41" y="162"/>
                    <a:pt x="41" y="118"/>
                  </a:cubicBezTo>
                  <a:cubicBezTo>
                    <a:pt x="41" y="74"/>
                    <a:pt x="77" y="38"/>
                    <a:pt x="121" y="38"/>
                  </a:cubicBezTo>
                  <a:cubicBezTo>
                    <a:pt x="165" y="38"/>
                    <a:pt x="200" y="74"/>
                    <a:pt x="200" y="118"/>
                  </a:cubicBezTo>
                  <a:cubicBezTo>
                    <a:pt x="200" y="162"/>
                    <a:pt x="165" y="197"/>
                    <a:pt x="121" y="197"/>
                  </a:cubicBezTo>
                  <a:close/>
                </a:path>
              </a:pathLst>
            </a:custGeom>
            <a:solidFill>
              <a:srgbClr val="0038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8" name="ïṩ1íďè">
              <a:extLst>
                <a:ext uri="{FF2B5EF4-FFF2-40B4-BE49-F238E27FC236}">
                  <a16:creationId xmlns:a16="http://schemas.microsoft.com/office/drawing/2014/main" xmlns="" id="{8615BA32-D248-4AA3-89B0-2E0E02753BA1}"/>
                </a:ext>
              </a:extLst>
            </p:cNvPr>
            <p:cNvSpPr/>
            <p:nvPr/>
          </p:nvSpPr>
          <p:spPr bwMode="auto">
            <a:xfrm>
              <a:off x="6093133" y="2836033"/>
              <a:ext cx="130769" cy="21795"/>
            </a:xfrm>
            <a:prstGeom prst="ellipse">
              <a:avLst/>
            </a:prstGeom>
            <a:solidFill>
              <a:srgbClr val="36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9" name="iṣ1íḍê">
              <a:extLst>
                <a:ext uri="{FF2B5EF4-FFF2-40B4-BE49-F238E27FC236}">
                  <a16:creationId xmlns:a16="http://schemas.microsoft.com/office/drawing/2014/main" xmlns="" id="{A207D68C-DB2F-4747-8D00-4D4C47A8547A}"/>
                </a:ext>
              </a:extLst>
            </p:cNvPr>
            <p:cNvSpPr/>
            <p:nvPr/>
          </p:nvSpPr>
          <p:spPr bwMode="auto">
            <a:xfrm>
              <a:off x="6080515" y="2629556"/>
              <a:ext cx="157153" cy="217948"/>
            </a:xfrm>
            <a:custGeom>
              <a:avLst/>
              <a:gdLst>
                <a:gd name="T0" fmla="*/ 242 w 242"/>
                <a:gd name="T1" fmla="*/ 121 h 336"/>
                <a:gd name="T2" fmla="*/ 121 w 242"/>
                <a:gd name="T3" fmla="*/ 0 h 336"/>
                <a:gd name="T4" fmla="*/ 0 w 242"/>
                <a:gd name="T5" fmla="*/ 121 h 336"/>
                <a:gd name="T6" fmla="*/ 1 w 242"/>
                <a:gd name="T7" fmla="*/ 133 h 336"/>
                <a:gd name="T8" fmla="*/ 1 w 242"/>
                <a:gd name="T9" fmla="*/ 134 h 336"/>
                <a:gd name="T10" fmla="*/ 121 w 242"/>
                <a:gd name="T11" fmla="*/ 336 h 336"/>
                <a:gd name="T12" fmla="*/ 237 w 242"/>
                <a:gd name="T13" fmla="*/ 157 h 336"/>
                <a:gd name="T14" fmla="*/ 242 w 242"/>
                <a:gd name="T15" fmla="*/ 129 h 336"/>
                <a:gd name="T16" fmla="*/ 242 w 242"/>
                <a:gd name="T17" fmla="*/ 121 h 336"/>
                <a:gd name="T18" fmla="*/ 121 w 242"/>
                <a:gd name="T19" fmla="*/ 197 h 336"/>
                <a:gd name="T20" fmla="*/ 42 w 242"/>
                <a:gd name="T21" fmla="*/ 117 h 336"/>
                <a:gd name="T22" fmla="*/ 121 w 242"/>
                <a:gd name="T23" fmla="*/ 38 h 336"/>
                <a:gd name="T24" fmla="*/ 201 w 242"/>
                <a:gd name="T25" fmla="*/ 117 h 336"/>
                <a:gd name="T26" fmla="*/ 121 w 242"/>
                <a:gd name="T27" fmla="*/ 197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2" h="336">
                  <a:moveTo>
                    <a:pt x="242" y="121"/>
                  </a:moveTo>
                  <a:cubicBezTo>
                    <a:pt x="242" y="54"/>
                    <a:pt x="188" y="0"/>
                    <a:pt x="121" y="0"/>
                  </a:cubicBezTo>
                  <a:cubicBezTo>
                    <a:pt x="54" y="0"/>
                    <a:pt x="0" y="54"/>
                    <a:pt x="0" y="121"/>
                  </a:cubicBezTo>
                  <a:cubicBezTo>
                    <a:pt x="0" y="125"/>
                    <a:pt x="0" y="129"/>
                    <a:pt x="1" y="133"/>
                  </a:cubicBezTo>
                  <a:cubicBezTo>
                    <a:pt x="1" y="133"/>
                    <a:pt x="1" y="134"/>
                    <a:pt x="1" y="134"/>
                  </a:cubicBezTo>
                  <a:cubicBezTo>
                    <a:pt x="11" y="231"/>
                    <a:pt x="121" y="336"/>
                    <a:pt x="121" y="336"/>
                  </a:cubicBezTo>
                  <a:cubicBezTo>
                    <a:pt x="199" y="262"/>
                    <a:pt x="227" y="196"/>
                    <a:pt x="237" y="157"/>
                  </a:cubicBezTo>
                  <a:cubicBezTo>
                    <a:pt x="240" y="148"/>
                    <a:pt x="241" y="139"/>
                    <a:pt x="242" y="129"/>
                  </a:cubicBezTo>
                  <a:cubicBezTo>
                    <a:pt x="242" y="124"/>
                    <a:pt x="242" y="121"/>
                    <a:pt x="242" y="121"/>
                  </a:cubicBezTo>
                  <a:close/>
                  <a:moveTo>
                    <a:pt x="121" y="197"/>
                  </a:moveTo>
                  <a:cubicBezTo>
                    <a:pt x="77" y="197"/>
                    <a:pt x="42" y="161"/>
                    <a:pt x="42" y="117"/>
                  </a:cubicBezTo>
                  <a:cubicBezTo>
                    <a:pt x="42" y="73"/>
                    <a:pt x="77" y="38"/>
                    <a:pt x="121" y="38"/>
                  </a:cubicBezTo>
                  <a:cubicBezTo>
                    <a:pt x="165" y="38"/>
                    <a:pt x="201" y="73"/>
                    <a:pt x="201" y="117"/>
                  </a:cubicBezTo>
                  <a:cubicBezTo>
                    <a:pt x="201" y="161"/>
                    <a:pt x="165" y="197"/>
                    <a:pt x="121" y="197"/>
                  </a:cubicBezTo>
                  <a:close/>
                </a:path>
              </a:pathLst>
            </a:custGeom>
            <a:solidFill>
              <a:srgbClr val="0038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0" name="ïṩliḍé">
              <a:extLst>
                <a:ext uri="{FF2B5EF4-FFF2-40B4-BE49-F238E27FC236}">
                  <a16:creationId xmlns:a16="http://schemas.microsoft.com/office/drawing/2014/main" xmlns="" id="{ECABB9D1-1084-4C85-A191-AC220A49B0C2}"/>
                </a:ext>
              </a:extLst>
            </p:cNvPr>
            <p:cNvSpPr/>
            <p:nvPr/>
          </p:nvSpPr>
          <p:spPr bwMode="auto">
            <a:xfrm>
              <a:off x="8050080" y="1904591"/>
              <a:ext cx="49326" cy="48178"/>
            </a:xfrm>
            <a:prstGeom prst="ellipse">
              <a:avLst/>
            </a:prstGeom>
            <a:solidFill>
              <a:srgbClr val="0038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1" name="ïSḻíḓè">
              <a:extLst>
                <a:ext uri="{FF2B5EF4-FFF2-40B4-BE49-F238E27FC236}">
                  <a16:creationId xmlns:a16="http://schemas.microsoft.com/office/drawing/2014/main" xmlns="" id="{D5B1B8A4-AD08-4A7C-85D1-BC9113BA08E1}"/>
                </a:ext>
              </a:extLst>
            </p:cNvPr>
            <p:cNvSpPr/>
            <p:nvPr/>
          </p:nvSpPr>
          <p:spPr bwMode="auto">
            <a:xfrm>
              <a:off x="7998461" y="1963092"/>
              <a:ext cx="153711" cy="266126"/>
            </a:xfrm>
            <a:custGeom>
              <a:avLst/>
              <a:gdLst>
                <a:gd name="T0" fmla="*/ 234 w 237"/>
                <a:gd name="T1" fmla="*/ 152 h 412"/>
                <a:gd name="T2" fmla="*/ 192 w 237"/>
                <a:gd name="T3" fmla="*/ 25 h 412"/>
                <a:gd name="T4" fmla="*/ 164 w 237"/>
                <a:gd name="T5" fmla="*/ 0 h 412"/>
                <a:gd name="T6" fmla="*/ 71 w 237"/>
                <a:gd name="T7" fmla="*/ 0 h 412"/>
                <a:gd name="T8" fmla="*/ 47 w 237"/>
                <a:gd name="T9" fmla="*/ 13 h 412"/>
                <a:gd name="T10" fmla="*/ 45 w 237"/>
                <a:gd name="T11" fmla="*/ 18 h 412"/>
                <a:gd name="T12" fmla="*/ 45 w 237"/>
                <a:gd name="T13" fmla="*/ 18 h 412"/>
                <a:gd name="T14" fmla="*/ 44 w 237"/>
                <a:gd name="T15" fmla="*/ 21 h 412"/>
                <a:gd name="T16" fmla="*/ 3 w 237"/>
                <a:gd name="T17" fmla="*/ 153 h 412"/>
                <a:gd name="T18" fmla="*/ 14 w 237"/>
                <a:gd name="T19" fmla="*/ 173 h 412"/>
                <a:gd name="T20" fmla="*/ 35 w 237"/>
                <a:gd name="T21" fmla="*/ 163 h 412"/>
                <a:gd name="T22" fmla="*/ 67 w 237"/>
                <a:gd name="T23" fmla="*/ 58 h 412"/>
                <a:gd name="T24" fmla="*/ 71 w 237"/>
                <a:gd name="T25" fmla="*/ 58 h 412"/>
                <a:gd name="T26" fmla="*/ 74 w 237"/>
                <a:gd name="T27" fmla="*/ 58 h 412"/>
                <a:gd name="T28" fmla="*/ 24 w 237"/>
                <a:gd name="T29" fmla="*/ 245 h 412"/>
                <a:gd name="T30" fmla="*/ 75 w 237"/>
                <a:gd name="T31" fmla="*/ 245 h 412"/>
                <a:gd name="T32" fmla="*/ 75 w 237"/>
                <a:gd name="T33" fmla="*/ 393 h 412"/>
                <a:gd name="T34" fmla="*/ 94 w 237"/>
                <a:gd name="T35" fmla="*/ 412 h 412"/>
                <a:gd name="T36" fmla="*/ 113 w 237"/>
                <a:gd name="T37" fmla="*/ 393 h 412"/>
                <a:gd name="T38" fmla="*/ 113 w 237"/>
                <a:gd name="T39" fmla="*/ 245 h 412"/>
                <a:gd name="T40" fmla="*/ 125 w 237"/>
                <a:gd name="T41" fmla="*/ 245 h 412"/>
                <a:gd name="T42" fmla="*/ 125 w 237"/>
                <a:gd name="T43" fmla="*/ 393 h 412"/>
                <a:gd name="T44" fmla="*/ 144 w 237"/>
                <a:gd name="T45" fmla="*/ 412 h 412"/>
                <a:gd name="T46" fmla="*/ 163 w 237"/>
                <a:gd name="T47" fmla="*/ 393 h 412"/>
                <a:gd name="T48" fmla="*/ 163 w 237"/>
                <a:gd name="T49" fmla="*/ 245 h 412"/>
                <a:gd name="T50" fmla="*/ 214 w 237"/>
                <a:gd name="T51" fmla="*/ 245 h 412"/>
                <a:gd name="T52" fmla="*/ 161 w 237"/>
                <a:gd name="T53" fmla="*/ 58 h 412"/>
                <a:gd name="T54" fmla="*/ 164 w 237"/>
                <a:gd name="T55" fmla="*/ 58 h 412"/>
                <a:gd name="T56" fmla="*/ 168 w 237"/>
                <a:gd name="T57" fmla="*/ 58 h 412"/>
                <a:gd name="T58" fmla="*/ 203 w 237"/>
                <a:gd name="T59" fmla="*/ 162 h 412"/>
                <a:gd name="T60" fmla="*/ 224 w 237"/>
                <a:gd name="T61" fmla="*/ 173 h 412"/>
                <a:gd name="T62" fmla="*/ 234 w 237"/>
                <a:gd name="T63" fmla="*/ 15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7" h="412">
                  <a:moveTo>
                    <a:pt x="234" y="152"/>
                  </a:moveTo>
                  <a:cubicBezTo>
                    <a:pt x="192" y="25"/>
                    <a:pt x="192" y="25"/>
                    <a:pt x="192" y="25"/>
                  </a:cubicBezTo>
                  <a:cubicBezTo>
                    <a:pt x="190" y="11"/>
                    <a:pt x="179" y="0"/>
                    <a:pt x="164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61" y="0"/>
                    <a:pt x="52" y="5"/>
                    <a:pt x="47" y="13"/>
                  </a:cubicBezTo>
                  <a:cubicBezTo>
                    <a:pt x="46" y="14"/>
                    <a:pt x="46" y="16"/>
                    <a:pt x="45" y="18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5" y="19"/>
                    <a:pt x="44" y="20"/>
                    <a:pt x="44" y="21"/>
                  </a:cubicBezTo>
                  <a:cubicBezTo>
                    <a:pt x="3" y="153"/>
                    <a:pt x="3" y="153"/>
                    <a:pt x="3" y="153"/>
                  </a:cubicBezTo>
                  <a:cubicBezTo>
                    <a:pt x="0" y="161"/>
                    <a:pt x="5" y="171"/>
                    <a:pt x="14" y="173"/>
                  </a:cubicBezTo>
                  <a:cubicBezTo>
                    <a:pt x="22" y="176"/>
                    <a:pt x="32" y="171"/>
                    <a:pt x="35" y="163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68" y="58"/>
                    <a:pt x="70" y="58"/>
                    <a:pt x="71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75" y="245"/>
                    <a:pt x="75" y="245"/>
                    <a:pt x="75" y="245"/>
                  </a:cubicBezTo>
                  <a:cubicBezTo>
                    <a:pt x="75" y="393"/>
                    <a:pt x="75" y="393"/>
                    <a:pt x="75" y="393"/>
                  </a:cubicBezTo>
                  <a:cubicBezTo>
                    <a:pt x="75" y="404"/>
                    <a:pt x="83" y="412"/>
                    <a:pt x="94" y="412"/>
                  </a:cubicBezTo>
                  <a:cubicBezTo>
                    <a:pt x="105" y="412"/>
                    <a:pt x="113" y="404"/>
                    <a:pt x="113" y="393"/>
                  </a:cubicBezTo>
                  <a:cubicBezTo>
                    <a:pt x="113" y="245"/>
                    <a:pt x="113" y="245"/>
                    <a:pt x="113" y="245"/>
                  </a:cubicBezTo>
                  <a:cubicBezTo>
                    <a:pt x="125" y="245"/>
                    <a:pt x="125" y="245"/>
                    <a:pt x="125" y="245"/>
                  </a:cubicBezTo>
                  <a:cubicBezTo>
                    <a:pt x="125" y="393"/>
                    <a:pt x="125" y="393"/>
                    <a:pt x="125" y="393"/>
                  </a:cubicBezTo>
                  <a:cubicBezTo>
                    <a:pt x="125" y="404"/>
                    <a:pt x="133" y="412"/>
                    <a:pt x="144" y="412"/>
                  </a:cubicBezTo>
                  <a:cubicBezTo>
                    <a:pt x="155" y="412"/>
                    <a:pt x="163" y="404"/>
                    <a:pt x="163" y="393"/>
                  </a:cubicBezTo>
                  <a:cubicBezTo>
                    <a:pt x="163" y="245"/>
                    <a:pt x="163" y="245"/>
                    <a:pt x="16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161" y="58"/>
                    <a:pt x="161" y="58"/>
                    <a:pt x="161" y="58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6" y="58"/>
                    <a:pt x="167" y="58"/>
                    <a:pt x="168" y="58"/>
                  </a:cubicBezTo>
                  <a:cubicBezTo>
                    <a:pt x="203" y="162"/>
                    <a:pt x="203" y="162"/>
                    <a:pt x="203" y="162"/>
                  </a:cubicBezTo>
                  <a:cubicBezTo>
                    <a:pt x="206" y="171"/>
                    <a:pt x="215" y="176"/>
                    <a:pt x="224" y="173"/>
                  </a:cubicBezTo>
                  <a:cubicBezTo>
                    <a:pt x="232" y="170"/>
                    <a:pt x="237" y="161"/>
                    <a:pt x="234" y="152"/>
                  </a:cubicBezTo>
                  <a:close/>
                </a:path>
              </a:pathLst>
            </a:custGeom>
            <a:solidFill>
              <a:srgbClr val="0038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2" name="íṩļiḓè">
              <a:extLst>
                <a:ext uri="{FF2B5EF4-FFF2-40B4-BE49-F238E27FC236}">
                  <a16:creationId xmlns:a16="http://schemas.microsoft.com/office/drawing/2014/main" xmlns="" id="{96A3D1A7-7DD3-4BA3-AF34-7CE9B801E930}"/>
                </a:ext>
              </a:extLst>
            </p:cNvPr>
            <p:cNvSpPr/>
            <p:nvPr/>
          </p:nvSpPr>
          <p:spPr bwMode="auto">
            <a:xfrm>
              <a:off x="7935370" y="2253308"/>
              <a:ext cx="37855" cy="36707"/>
            </a:xfrm>
            <a:prstGeom prst="ellipse">
              <a:avLst/>
            </a:pr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3" name="îsḷiḋè">
              <a:extLst>
                <a:ext uri="{FF2B5EF4-FFF2-40B4-BE49-F238E27FC236}">
                  <a16:creationId xmlns:a16="http://schemas.microsoft.com/office/drawing/2014/main" xmlns="" id="{FAAF16FB-5D60-410F-958F-A1B586A4FFF5}"/>
                </a:ext>
              </a:extLst>
            </p:cNvPr>
            <p:cNvSpPr/>
            <p:nvPr/>
          </p:nvSpPr>
          <p:spPr bwMode="auto">
            <a:xfrm>
              <a:off x="7896369" y="2298045"/>
              <a:ext cx="117004" cy="201889"/>
            </a:xfrm>
            <a:custGeom>
              <a:avLst/>
              <a:gdLst>
                <a:gd name="T0" fmla="*/ 177 w 179"/>
                <a:gd name="T1" fmla="*/ 115 h 312"/>
                <a:gd name="T2" fmla="*/ 145 w 179"/>
                <a:gd name="T3" fmla="*/ 18 h 312"/>
                <a:gd name="T4" fmla="*/ 124 w 179"/>
                <a:gd name="T5" fmla="*/ 0 h 312"/>
                <a:gd name="T6" fmla="*/ 53 w 179"/>
                <a:gd name="T7" fmla="*/ 0 h 312"/>
                <a:gd name="T8" fmla="*/ 36 w 179"/>
                <a:gd name="T9" fmla="*/ 9 h 312"/>
                <a:gd name="T10" fmla="*/ 34 w 179"/>
                <a:gd name="T11" fmla="*/ 13 h 312"/>
                <a:gd name="T12" fmla="*/ 34 w 179"/>
                <a:gd name="T13" fmla="*/ 13 h 312"/>
                <a:gd name="T14" fmla="*/ 33 w 179"/>
                <a:gd name="T15" fmla="*/ 15 h 312"/>
                <a:gd name="T16" fmla="*/ 2 w 179"/>
                <a:gd name="T17" fmla="*/ 115 h 312"/>
                <a:gd name="T18" fmla="*/ 10 w 179"/>
                <a:gd name="T19" fmla="*/ 131 h 312"/>
                <a:gd name="T20" fmla="*/ 26 w 179"/>
                <a:gd name="T21" fmla="*/ 123 h 312"/>
                <a:gd name="T22" fmla="*/ 51 w 179"/>
                <a:gd name="T23" fmla="*/ 44 h 312"/>
                <a:gd name="T24" fmla="*/ 53 w 179"/>
                <a:gd name="T25" fmla="*/ 44 h 312"/>
                <a:gd name="T26" fmla="*/ 55 w 179"/>
                <a:gd name="T27" fmla="*/ 44 h 312"/>
                <a:gd name="T28" fmla="*/ 17 w 179"/>
                <a:gd name="T29" fmla="*/ 186 h 312"/>
                <a:gd name="T30" fmla="*/ 56 w 179"/>
                <a:gd name="T31" fmla="*/ 186 h 312"/>
                <a:gd name="T32" fmla="*/ 56 w 179"/>
                <a:gd name="T33" fmla="*/ 298 h 312"/>
                <a:gd name="T34" fmla="*/ 71 w 179"/>
                <a:gd name="T35" fmla="*/ 312 h 312"/>
                <a:gd name="T36" fmla="*/ 85 w 179"/>
                <a:gd name="T37" fmla="*/ 298 h 312"/>
                <a:gd name="T38" fmla="*/ 85 w 179"/>
                <a:gd name="T39" fmla="*/ 186 h 312"/>
                <a:gd name="T40" fmla="*/ 94 w 179"/>
                <a:gd name="T41" fmla="*/ 186 h 312"/>
                <a:gd name="T42" fmla="*/ 94 w 179"/>
                <a:gd name="T43" fmla="*/ 298 h 312"/>
                <a:gd name="T44" fmla="*/ 109 w 179"/>
                <a:gd name="T45" fmla="*/ 312 h 312"/>
                <a:gd name="T46" fmla="*/ 123 w 179"/>
                <a:gd name="T47" fmla="*/ 298 h 312"/>
                <a:gd name="T48" fmla="*/ 123 w 179"/>
                <a:gd name="T49" fmla="*/ 186 h 312"/>
                <a:gd name="T50" fmla="*/ 162 w 179"/>
                <a:gd name="T51" fmla="*/ 186 h 312"/>
                <a:gd name="T52" fmla="*/ 122 w 179"/>
                <a:gd name="T53" fmla="*/ 44 h 312"/>
                <a:gd name="T54" fmla="*/ 124 w 179"/>
                <a:gd name="T55" fmla="*/ 44 h 312"/>
                <a:gd name="T56" fmla="*/ 127 w 179"/>
                <a:gd name="T57" fmla="*/ 44 h 312"/>
                <a:gd name="T58" fmla="*/ 153 w 179"/>
                <a:gd name="T59" fmla="*/ 123 h 312"/>
                <a:gd name="T60" fmla="*/ 169 w 179"/>
                <a:gd name="T61" fmla="*/ 131 h 312"/>
                <a:gd name="T62" fmla="*/ 177 w 179"/>
                <a:gd name="T63" fmla="*/ 115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9" h="312">
                  <a:moveTo>
                    <a:pt x="177" y="115"/>
                  </a:moveTo>
                  <a:cubicBezTo>
                    <a:pt x="145" y="18"/>
                    <a:pt x="145" y="18"/>
                    <a:pt x="145" y="18"/>
                  </a:cubicBezTo>
                  <a:cubicBezTo>
                    <a:pt x="144" y="8"/>
                    <a:pt x="135" y="0"/>
                    <a:pt x="124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6" y="0"/>
                    <a:pt x="39" y="4"/>
                    <a:pt x="36" y="9"/>
                  </a:cubicBezTo>
                  <a:cubicBezTo>
                    <a:pt x="35" y="10"/>
                    <a:pt x="34" y="12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4"/>
                    <a:pt x="33" y="15"/>
                    <a:pt x="33" y="15"/>
                  </a:cubicBezTo>
                  <a:cubicBezTo>
                    <a:pt x="2" y="115"/>
                    <a:pt x="2" y="115"/>
                    <a:pt x="2" y="115"/>
                  </a:cubicBezTo>
                  <a:cubicBezTo>
                    <a:pt x="0" y="122"/>
                    <a:pt x="3" y="129"/>
                    <a:pt x="10" y="131"/>
                  </a:cubicBezTo>
                  <a:cubicBezTo>
                    <a:pt x="17" y="133"/>
                    <a:pt x="24" y="129"/>
                    <a:pt x="26" y="123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4"/>
                    <a:pt x="52" y="44"/>
                    <a:pt x="53" y="44"/>
                  </a:cubicBezTo>
                  <a:cubicBezTo>
                    <a:pt x="55" y="44"/>
                    <a:pt x="55" y="44"/>
                    <a:pt x="55" y="44"/>
                  </a:cubicBezTo>
                  <a:cubicBezTo>
                    <a:pt x="17" y="186"/>
                    <a:pt x="17" y="186"/>
                    <a:pt x="17" y="186"/>
                  </a:cubicBezTo>
                  <a:cubicBezTo>
                    <a:pt x="56" y="186"/>
                    <a:pt x="56" y="186"/>
                    <a:pt x="56" y="186"/>
                  </a:cubicBezTo>
                  <a:cubicBezTo>
                    <a:pt x="56" y="298"/>
                    <a:pt x="56" y="298"/>
                    <a:pt x="56" y="298"/>
                  </a:cubicBezTo>
                  <a:cubicBezTo>
                    <a:pt x="56" y="306"/>
                    <a:pt x="63" y="312"/>
                    <a:pt x="71" y="312"/>
                  </a:cubicBezTo>
                  <a:cubicBezTo>
                    <a:pt x="79" y="312"/>
                    <a:pt x="85" y="306"/>
                    <a:pt x="85" y="298"/>
                  </a:cubicBezTo>
                  <a:cubicBezTo>
                    <a:pt x="85" y="186"/>
                    <a:pt x="85" y="186"/>
                    <a:pt x="85" y="186"/>
                  </a:cubicBezTo>
                  <a:cubicBezTo>
                    <a:pt x="94" y="186"/>
                    <a:pt x="94" y="186"/>
                    <a:pt x="94" y="186"/>
                  </a:cubicBezTo>
                  <a:cubicBezTo>
                    <a:pt x="94" y="298"/>
                    <a:pt x="94" y="298"/>
                    <a:pt x="94" y="298"/>
                  </a:cubicBezTo>
                  <a:cubicBezTo>
                    <a:pt x="94" y="306"/>
                    <a:pt x="101" y="312"/>
                    <a:pt x="109" y="312"/>
                  </a:cubicBezTo>
                  <a:cubicBezTo>
                    <a:pt x="117" y="312"/>
                    <a:pt x="123" y="306"/>
                    <a:pt x="123" y="298"/>
                  </a:cubicBezTo>
                  <a:cubicBezTo>
                    <a:pt x="123" y="186"/>
                    <a:pt x="123" y="186"/>
                    <a:pt x="123" y="186"/>
                  </a:cubicBezTo>
                  <a:cubicBezTo>
                    <a:pt x="162" y="186"/>
                    <a:pt x="162" y="186"/>
                    <a:pt x="162" y="186"/>
                  </a:cubicBezTo>
                  <a:cubicBezTo>
                    <a:pt x="122" y="44"/>
                    <a:pt x="122" y="44"/>
                    <a:pt x="122" y="44"/>
                  </a:cubicBezTo>
                  <a:cubicBezTo>
                    <a:pt x="124" y="44"/>
                    <a:pt x="124" y="44"/>
                    <a:pt x="124" y="44"/>
                  </a:cubicBezTo>
                  <a:cubicBezTo>
                    <a:pt x="125" y="44"/>
                    <a:pt x="126" y="44"/>
                    <a:pt x="127" y="44"/>
                  </a:cubicBezTo>
                  <a:cubicBezTo>
                    <a:pt x="153" y="123"/>
                    <a:pt x="153" y="123"/>
                    <a:pt x="153" y="123"/>
                  </a:cubicBezTo>
                  <a:cubicBezTo>
                    <a:pt x="155" y="129"/>
                    <a:pt x="163" y="133"/>
                    <a:pt x="169" y="131"/>
                  </a:cubicBezTo>
                  <a:cubicBezTo>
                    <a:pt x="176" y="129"/>
                    <a:pt x="179" y="121"/>
                    <a:pt x="177" y="115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4" name="išḷiḋè">
              <a:extLst>
                <a:ext uri="{FF2B5EF4-FFF2-40B4-BE49-F238E27FC236}">
                  <a16:creationId xmlns:a16="http://schemas.microsoft.com/office/drawing/2014/main" xmlns="" id="{4366FDAC-565A-4054-9FE2-2FF478B1089E}"/>
                </a:ext>
              </a:extLst>
            </p:cNvPr>
            <p:cNvSpPr/>
            <p:nvPr/>
          </p:nvSpPr>
          <p:spPr bwMode="auto">
            <a:xfrm>
              <a:off x="8059257" y="2253308"/>
              <a:ext cx="36707" cy="36707"/>
            </a:xfrm>
            <a:prstGeom prst="ellipse">
              <a:avLst/>
            </a:pr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5" name="íšļïḍè">
              <a:extLst>
                <a:ext uri="{FF2B5EF4-FFF2-40B4-BE49-F238E27FC236}">
                  <a16:creationId xmlns:a16="http://schemas.microsoft.com/office/drawing/2014/main" xmlns="" id="{049BE541-D7E8-4B48-9860-5C79B0AAF445}"/>
                </a:ext>
              </a:extLst>
            </p:cNvPr>
            <p:cNvSpPr/>
            <p:nvPr/>
          </p:nvSpPr>
          <p:spPr bwMode="auto">
            <a:xfrm>
              <a:off x="8020255" y="2298045"/>
              <a:ext cx="115857" cy="201889"/>
            </a:xfrm>
            <a:custGeom>
              <a:avLst/>
              <a:gdLst>
                <a:gd name="T0" fmla="*/ 178 w 180"/>
                <a:gd name="T1" fmla="*/ 115 h 312"/>
                <a:gd name="T2" fmla="*/ 145 w 180"/>
                <a:gd name="T3" fmla="*/ 18 h 312"/>
                <a:gd name="T4" fmla="*/ 125 w 180"/>
                <a:gd name="T5" fmla="*/ 0 h 312"/>
                <a:gd name="T6" fmla="*/ 54 w 180"/>
                <a:gd name="T7" fmla="*/ 0 h 312"/>
                <a:gd name="T8" fmla="*/ 36 w 180"/>
                <a:gd name="T9" fmla="*/ 9 h 312"/>
                <a:gd name="T10" fmla="*/ 34 w 180"/>
                <a:gd name="T11" fmla="*/ 13 h 312"/>
                <a:gd name="T12" fmla="*/ 34 w 180"/>
                <a:gd name="T13" fmla="*/ 13 h 312"/>
                <a:gd name="T14" fmla="*/ 33 w 180"/>
                <a:gd name="T15" fmla="*/ 15 h 312"/>
                <a:gd name="T16" fmla="*/ 2 w 180"/>
                <a:gd name="T17" fmla="*/ 115 h 312"/>
                <a:gd name="T18" fmla="*/ 10 w 180"/>
                <a:gd name="T19" fmla="*/ 131 h 312"/>
                <a:gd name="T20" fmla="*/ 26 w 180"/>
                <a:gd name="T21" fmla="*/ 123 h 312"/>
                <a:gd name="T22" fmla="*/ 51 w 180"/>
                <a:gd name="T23" fmla="*/ 44 h 312"/>
                <a:gd name="T24" fmla="*/ 54 w 180"/>
                <a:gd name="T25" fmla="*/ 44 h 312"/>
                <a:gd name="T26" fmla="*/ 56 w 180"/>
                <a:gd name="T27" fmla="*/ 44 h 312"/>
                <a:gd name="T28" fmla="*/ 18 w 180"/>
                <a:gd name="T29" fmla="*/ 186 h 312"/>
                <a:gd name="T30" fmla="*/ 57 w 180"/>
                <a:gd name="T31" fmla="*/ 186 h 312"/>
                <a:gd name="T32" fmla="*/ 57 w 180"/>
                <a:gd name="T33" fmla="*/ 298 h 312"/>
                <a:gd name="T34" fmla="*/ 71 w 180"/>
                <a:gd name="T35" fmla="*/ 312 h 312"/>
                <a:gd name="T36" fmla="*/ 86 w 180"/>
                <a:gd name="T37" fmla="*/ 298 h 312"/>
                <a:gd name="T38" fmla="*/ 86 w 180"/>
                <a:gd name="T39" fmla="*/ 186 h 312"/>
                <a:gd name="T40" fmla="*/ 94 w 180"/>
                <a:gd name="T41" fmla="*/ 186 h 312"/>
                <a:gd name="T42" fmla="*/ 94 w 180"/>
                <a:gd name="T43" fmla="*/ 298 h 312"/>
                <a:gd name="T44" fmla="*/ 109 w 180"/>
                <a:gd name="T45" fmla="*/ 312 h 312"/>
                <a:gd name="T46" fmla="*/ 124 w 180"/>
                <a:gd name="T47" fmla="*/ 298 h 312"/>
                <a:gd name="T48" fmla="*/ 124 w 180"/>
                <a:gd name="T49" fmla="*/ 186 h 312"/>
                <a:gd name="T50" fmla="*/ 162 w 180"/>
                <a:gd name="T51" fmla="*/ 186 h 312"/>
                <a:gd name="T52" fmla="*/ 122 w 180"/>
                <a:gd name="T53" fmla="*/ 44 h 312"/>
                <a:gd name="T54" fmla="*/ 125 w 180"/>
                <a:gd name="T55" fmla="*/ 44 h 312"/>
                <a:gd name="T56" fmla="*/ 127 w 180"/>
                <a:gd name="T57" fmla="*/ 44 h 312"/>
                <a:gd name="T58" fmla="*/ 154 w 180"/>
                <a:gd name="T59" fmla="*/ 123 h 312"/>
                <a:gd name="T60" fmla="*/ 170 w 180"/>
                <a:gd name="T61" fmla="*/ 131 h 312"/>
                <a:gd name="T62" fmla="*/ 178 w 180"/>
                <a:gd name="T63" fmla="*/ 115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0" h="312">
                  <a:moveTo>
                    <a:pt x="178" y="115"/>
                  </a:moveTo>
                  <a:cubicBezTo>
                    <a:pt x="145" y="18"/>
                    <a:pt x="145" y="18"/>
                    <a:pt x="145" y="18"/>
                  </a:cubicBezTo>
                  <a:cubicBezTo>
                    <a:pt x="144" y="8"/>
                    <a:pt x="135" y="0"/>
                    <a:pt x="125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46" y="0"/>
                    <a:pt x="40" y="4"/>
                    <a:pt x="36" y="9"/>
                  </a:cubicBezTo>
                  <a:cubicBezTo>
                    <a:pt x="35" y="10"/>
                    <a:pt x="35" y="12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4"/>
                    <a:pt x="34" y="15"/>
                    <a:pt x="33" y="15"/>
                  </a:cubicBezTo>
                  <a:cubicBezTo>
                    <a:pt x="2" y="115"/>
                    <a:pt x="2" y="115"/>
                    <a:pt x="2" y="115"/>
                  </a:cubicBezTo>
                  <a:cubicBezTo>
                    <a:pt x="0" y="122"/>
                    <a:pt x="4" y="129"/>
                    <a:pt x="10" y="131"/>
                  </a:cubicBezTo>
                  <a:cubicBezTo>
                    <a:pt x="17" y="133"/>
                    <a:pt x="24" y="129"/>
                    <a:pt x="26" y="123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2" y="44"/>
                    <a:pt x="53" y="44"/>
                    <a:pt x="54" y="44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18" y="186"/>
                    <a:pt x="18" y="186"/>
                    <a:pt x="18" y="186"/>
                  </a:cubicBezTo>
                  <a:cubicBezTo>
                    <a:pt x="57" y="186"/>
                    <a:pt x="57" y="186"/>
                    <a:pt x="57" y="186"/>
                  </a:cubicBezTo>
                  <a:cubicBezTo>
                    <a:pt x="57" y="298"/>
                    <a:pt x="57" y="298"/>
                    <a:pt x="57" y="298"/>
                  </a:cubicBezTo>
                  <a:cubicBezTo>
                    <a:pt x="57" y="306"/>
                    <a:pt x="63" y="312"/>
                    <a:pt x="71" y="312"/>
                  </a:cubicBezTo>
                  <a:cubicBezTo>
                    <a:pt x="79" y="312"/>
                    <a:pt x="86" y="306"/>
                    <a:pt x="86" y="298"/>
                  </a:cubicBezTo>
                  <a:cubicBezTo>
                    <a:pt x="86" y="186"/>
                    <a:pt x="86" y="186"/>
                    <a:pt x="86" y="186"/>
                  </a:cubicBezTo>
                  <a:cubicBezTo>
                    <a:pt x="94" y="186"/>
                    <a:pt x="94" y="186"/>
                    <a:pt x="94" y="186"/>
                  </a:cubicBezTo>
                  <a:cubicBezTo>
                    <a:pt x="94" y="298"/>
                    <a:pt x="94" y="298"/>
                    <a:pt x="94" y="298"/>
                  </a:cubicBezTo>
                  <a:cubicBezTo>
                    <a:pt x="94" y="306"/>
                    <a:pt x="101" y="312"/>
                    <a:pt x="109" y="312"/>
                  </a:cubicBezTo>
                  <a:cubicBezTo>
                    <a:pt x="117" y="312"/>
                    <a:pt x="124" y="306"/>
                    <a:pt x="124" y="298"/>
                  </a:cubicBezTo>
                  <a:cubicBezTo>
                    <a:pt x="124" y="186"/>
                    <a:pt x="124" y="186"/>
                    <a:pt x="124" y="186"/>
                  </a:cubicBezTo>
                  <a:cubicBezTo>
                    <a:pt x="162" y="186"/>
                    <a:pt x="162" y="186"/>
                    <a:pt x="162" y="186"/>
                  </a:cubicBezTo>
                  <a:cubicBezTo>
                    <a:pt x="122" y="44"/>
                    <a:pt x="122" y="44"/>
                    <a:pt x="122" y="44"/>
                  </a:cubicBezTo>
                  <a:cubicBezTo>
                    <a:pt x="125" y="44"/>
                    <a:pt x="125" y="44"/>
                    <a:pt x="125" y="44"/>
                  </a:cubicBezTo>
                  <a:cubicBezTo>
                    <a:pt x="125" y="44"/>
                    <a:pt x="126" y="44"/>
                    <a:pt x="127" y="44"/>
                  </a:cubicBezTo>
                  <a:cubicBezTo>
                    <a:pt x="154" y="123"/>
                    <a:pt x="154" y="123"/>
                    <a:pt x="154" y="123"/>
                  </a:cubicBezTo>
                  <a:cubicBezTo>
                    <a:pt x="156" y="129"/>
                    <a:pt x="163" y="133"/>
                    <a:pt x="170" y="131"/>
                  </a:cubicBezTo>
                  <a:cubicBezTo>
                    <a:pt x="176" y="129"/>
                    <a:pt x="180" y="121"/>
                    <a:pt x="178" y="115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6" name="iṧľïḋê">
              <a:extLst>
                <a:ext uri="{FF2B5EF4-FFF2-40B4-BE49-F238E27FC236}">
                  <a16:creationId xmlns:a16="http://schemas.microsoft.com/office/drawing/2014/main" xmlns="" id="{6151A91B-9F46-4AD1-8F6D-3DF817BF3A44}"/>
                </a:ext>
              </a:extLst>
            </p:cNvPr>
            <p:cNvSpPr/>
            <p:nvPr/>
          </p:nvSpPr>
          <p:spPr bwMode="auto">
            <a:xfrm>
              <a:off x="8183143" y="2253308"/>
              <a:ext cx="36707" cy="36707"/>
            </a:xfrm>
            <a:prstGeom prst="ellipse">
              <a:avLst/>
            </a:pr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7" name="íṥḷîďè">
              <a:extLst>
                <a:ext uri="{FF2B5EF4-FFF2-40B4-BE49-F238E27FC236}">
                  <a16:creationId xmlns:a16="http://schemas.microsoft.com/office/drawing/2014/main" xmlns="" id="{F1FCECA3-1400-4166-889D-AB668177EF27}"/>
                </a:ext>
              </a:extLst>
            </p:cNvPr>
            <p:cNvSpPr/>
            <p:nvPr/>
          </p:nvSpPr>
          <p:spPr bwMode="auto">
            <a:xfrm>
              <a:off x="8142995" y="2298045"/>
              <a:ext cx="117004" cy="201889"/>
            </a:xfrm>
            <a:custGeom>
              <a:avLst/>
              <a:gdLst>
                <a:gd name="T0" fmla="*/ 178 w 180"/>
                <a:gd name="T1" fmla="*/ 115 h 312"/>
                <a:gd name="T2" fmla="*/ 146 w 180"/>
                <a:gd name="T3" fmla="*/ 18 h 312"/>
                <a:gd name="T4" fmla="*/ 125 w 180"/>
                <a:gd name="T5" fmla="*/ 0 h 312"/>
                <a:gd name="T6" fmla="*/ 54 w 180"/>
                <a:gd name="T7" fmla="*/ 0 h 312"/>
                <a:gd name="T8" fmla="*/ 36 w 180"/>
                <a:gd name="T9" fmla="*/ 9 h 312"/>
                <a:gd name="T10" fmla="*/ 35 w 180"/>
                <a:gd name="T11" fmla="*/ 13 h 312"/>
                <a:gd name="T12" fmla="*/ 34 w 180"/>
                <a:gd name="T13" fmla="*/ 13 h 312"/>
                <a:gd name="T14" fmla="*/ 34 w 180"/>
                <a:gd name="T15" fmla="*/ 15 h 312"/>
                <a:gd name="T16" fmla="*/ 3 w 180"/>
                <a:gd name="T17" fmla="*/ 115 h 312"/>
                <a:gd name="T18" fmla="*/ 11 w 180"/>
                <a:gd name="T19" fmla="*/ 131 h 312"/>
                <a:gd name="T20" fmla="*/ 27 w 180"/>
                <a:gd name="T21" fmla="*/ 123 h 312"/>
                <a:gd name="T22" fmla="*/ 52 w 180"/>
                <a:gd name="T23" fmla="*/ 44 h 312"/>
                <a:gd name="T24" fmla="*/ 54 w 180"/>
                <a:gd name="T25" fmla="*/ 44 h 312"/>
                <a:gd name="T26" fmla="*/ 56 w 180"/>
                <a:gd name="T27" fmla="*/ 44 h 312"/>
                <a:gd name="T28" fmla="*/ 18 w 180"/>
                <a:gd name="T29" fmla="*/ 186 h 312"/>
                <a:gd name="T30" fmla="*/ 57 w 180"/>
                <a:gd name="T31" fmla="*/ 186 h 312"/>
                <a:gd name="T32" fmla="*/ 57 w 180"/>
                <a:gd name="T33" fmla="*/ 298 h 312"/>
                <a:gd name="T34" fmla="*/ 72 w 180"/>
                <a:gd name="T35" fmla="*/ 312 h 312"/>
                <a:gd name="T36" fmla="*/ 86 w 180"/>
                <a:gd name="T37" fmla="*/ 298 h 312"/>
                <a:gd name="T38" fmla="*/ 86 w 180"/>
                <a:gd name="T39" fmla="*/ 186 h 312"/>
                <a:gd name="T40" fmla="*/ 95 w 180"/>
                <a:gd name="T41" fmla="*/ 186 h 312"/>
                <a:gd name="T42" fmla="*/ 95 w 180"/>
                <a:gd name="T43" fmla="*/ 298 h 312"/>
                <a:gd name="T44" fmla="*/ 110 w 180"/>
                <a:gd name="T45" fmla="*/ 312 h 312"/>
                <a:gd name="T46" fmla="*/ 124 w 180"/>
                <a:gd name="T47" fmla="*/ 298 h 312"/>
                <a:gd name="T48" fmla="*/ 124 w 180"/>
                <a:gd name="T49" fmla="*/ 186 h 312"/>
                <a:gd name="T50" fmla="*/ 163 w 180"/>
                <a:gd name="T51" fmla="*/ 186 h 312"/>
                <a:gd name="T52" fmla="*/ 123 w 180"/>
                <a:gd name="T53" fmla="*/ 44 h 312"/>
                <a:gd name="T54" fmla="*/ 125 w 180"/>
                <a:gd name="T55" fmla="*/ 44 h 312"/>
                <a:gd name="T56" fmla="*/ 128 w 180"/>
                <a:gd name="T57" fmla="*/ 44 h 312"/>
                <a:gd name="T58" fmla="*/ 154 w 180"/>
                <a:gd name="T59" fmla="*/ 123 h 312"/>
                <a:gd name="T60" fmla="*/ 170 w 180"/>
                <a:gd name="T61" fmla="*/ 131 h 312"/>
                <a:gd name="T62" fmla="*/ 178 w 180"/>
                <a:gd name="T63" fmla="*/ 115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0" h="312">
                  <a:moveTo>
                    <a:pt x="178" y="115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5" y="8"/>
                    <a:pt x="136" y="0"/>
                    <a:pt x="125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47" y="0"/>
                    <a:pt x="40" y="4"/>
                    <a:pt x="36" y="9"/>
                  </a:cubicBezTo>
                  <a:cubicBezTo>
                    <a:pt x="36" y="10"/>
                    <a:pt x="35" y="12"/>
                    <a:pt x="35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4"/>
                    <a:pt x="34" y="15"/>
                    <a:pt x="34" y="1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0" y="122"/>
                    <a:pt x="4" y="129"/>
                    <a:pt x="11" y="131"/>
                  </a:cubicBezTo>
                  <a:cubicBezTo>
                    <a:pt x="17" y="133"/>
                    <a:pt x="25" y="129"/>
                    <a:pt x="27" y="123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2" y="44"/>
                    <a:pt x="53" y="44"/>
                    <a:pt x="54" y="44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18" y="186"/>
                    <a:pt x="18" y="186"/>
                    <a:pt x="18" y="186"/>
                  </a:cubicBezTo>
                  <a:cubicBezTo>
                    <a:pt x="57" y="186"/>
                    <a:pt x="57" y="186"/>
                    <a:pt x="57" y="186"/>
                  </a:cubicBezTo>
                  <a:cubicBezTo>
                    <a:pt x="57" y="298"/>
                    <a:pt x="57" y="298"/>
                    <a:pt x="57" y="298"/>
                  </a:cubicBezTo>
                  <a:cubicBezTo>
                    <a:pt x="57" y="306"/>
                    <a:pt x="64" y="312"/>
                    <a:pt x="72" y="312"/>
                  </a:cubicBezTo>
                  <a:cubicBezTo>
                    <a:pt x="80" y="312"/>
                    <a:pt x="86" y="306"/>
                    <a:pt x="86" y="298"/>
                  </a:cubicBezTo>
                  <a:cubicBezTo>
                    <a:pt x="86" y="186"/>
                    <a:pt x="86" y="186"/>
                    <a:pt x="86" y="186"/>
                  </a:cubicBezTo>
                  <a:cubicBezTo>
                    <a:pt x="95" y="186"/>
                    <a:pt x="95" y="186"/>
                    <a:pt x="95" y="186"/>
                  </a:cubicBezTo>
                  <a:cubicBezTo>
                    <a:pt x="95" y="298"/>
                    <a:pt x="95" y="298"/>
                    <a:pt x="95" y="298"/>
                  </a:cubicBezTo>
                  <a:cubicBezTo>
                    <a:pt x="95" y="306"/>
                    <a:pt x="101" y="312"/>
                    <a:pt x="110" y="312"/>
                  </a:cubicBezTo>
                  <a:cubicBezTo>
                    <a:pt x="118" y="312"/>
                    <a:pt x="124" y="306"/>
                    <a:pt x="124" y="298"/>
                  </a:cubicBezTo>
                  <a:cubicBezTo>
                    <a:pt x="124" y="186"/>
                    <a:pt x="124" y="186"/>
                    <a:pt x="124" y="186"/>
                  </a:cubicBezTo>
                  <a:cubicBezTo>
                    <a:pt x="163" y="186"/>
                    <a:pt x="163" y="186"/>
                    <a:pt x="163" y="186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25" y="44"/>
                    <a:pt x="125" y="44"/>
                    <a:pt x="125" y="44"/>
                  </a:cubicBezTo>
                  <a:cubicBezTo>
                    <a:pt x="126" y="44"/>
                    <a:pt x="127" y="44"/>
                    <a:pt x="128" y="44"/>
                  </a:cubicBezTo>
                  <a:cubicBezTo>
                    <a:pt x="154" y="123"/>
                    <a:pt x="154" y="123"/>
                    <a:pt x="154" y="123"/>
                  </a:cubicBezTo>
                  <a:cubicBezTo>
                    <a:pt x="156" y="129"/>
                    <a:pt x="163" y="133"/>
                    <a:pt x="170" y="131"/>
                  </a:cubicBezTo>
                  <a:cubicBezTo>
                    <a:pt x="177" y="129"/>
                    <a:pt x="180" y="121"/>
                    <a:pt x="178" y="115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8" name="îSḷïḑè">
              <a:extLst>
                <a:ext uri="{FF2B5EF4-FFF2-40B4-BE49-F238E27FC236}">
                  <a16:creationId xmlns:a16="http://schemas.microsoft.com/office/drawing/2014/main" xmlns="" id="{8F78AAD4-00D1-458A-AAF9-FB41E8D4F342}"/>
                </a:ext>
              </a:extLst>
            </p:cNvPr>
            <p:cNvSpPr/>
            <p:nvPr/>
          </p:nvSpPr>
          <p:spPr bwMode="auto">
            <a:xfrm>
              <a:off x="7880309" y="2530906"/>
              <a:ext cx="28678" cy="27530"/>
            </a:xfrm>
            <a:prstGeom prst="ellipse">
              <a:avLst/>
            </a:prstGeom>
            <a:solidFill>
              <a:srgbClr val="86C1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9" name="iṣlïďé">
              <a:extLst>
                <a:ext uri="{FF2B5EF4-FFF2-40B4-BE49-F238E27FC236}">
                  <a16:creationId xmlns:a16="http://schemas.microsoft.com/office/drawing/2014/main" xmlns="" id="{B3A05306-74DA-43AF-BE85-FE1ACF94B90A}"/>
                </a:ext>
              </a:extLst>
            </p:cNvPr>
            <p:cNvSpPr/>
            <p:nvPr/>
          </p:nvSpPr>
          <p:spPr bwMode="auto">
            <a:xfrm>
              <a:off x="7850485" y="2564171"/>
              <a:ext cx="89474" cy="154858"/>
            </a:xfrm>
            <a:custGeom>
              <a:avLst/>
              <a:gdLst>
                <a:gd name="T0" fmla="*/ 136 w 137"/>
                <a:gd name="T1" fmla="*/ 88 h 239"/>
                <a:gd name="T2" fmla="*/ 111 w 137"/>
                <a:gd name="T3" fmla="*/ 14 h 239"/>
                <a:gd name="T4" fmla="*/ 95 w 137"/>
                <a:gd name="T5" fmla="*/ 0 h 239"/>
                <a:gd name="T6" fmla="*/ 41 w 137"/>
                <a:gd name="T7" fmla="*/ 0 h 239"/>
                <a:gd name="T8" fmla="*/ 27 w 137"/>
                <a:gd name="T9" fmla="*/ 8 h 239"/>
                <a:gd name="T10" fmla="*/ 26 w 137"/>
                <a:gd name="T11" fmla="*/ 10 h 239"/>
                <a:gd name="T12" fmla="*/ 26 w 137"/>
                <a:gd name="T13" fmla="*/ 11 h 239"/>
                <a:gd name="T14" fmla="*/ 25 w 137"/>
                <a:gd name="T15" fmla="*/ 12 h 239"/>
                <a:gd name="T16" fmla="*/ 1 w 137"/>
                <a:gd name="T17" fmla="*/ 89 h 239"/>
                <a:gd name="T18" fmla="*/ 8 w 137"/>
                <a:gd name="T19" fmla="*/ 101 h 239"/>
                <a:gd name="T20" fmla="*/ 20 w 137"/>
                <a:gd name="T21" fmla="*/ 94 h 239"/>
                <a:gd name="T22" fmla="*/ 39 w 137"/>
                <a:gd name="T23" fmla="*/ 34 h 239"/>
                <a:gd name="T24" fmla="*/ 41 w 137"/>
                <a:gd name="T25" fmla="*/ 34 h 239"/>
                <a:gd name="T26" fmla="*/ 42 w 137"/>
                <a:gd name="T27" fmla="*/ 34 h 239"/>
                <a:gd name="T28" fmla="*/ 13 w 137"/>
                <a:gd name="T29" fmla="*/ 142 h 239"/>
                <a:gd name="T30" fmla="*/ 43 w 137"/>
                <a:gd name="T31" fmla="*/ 142 h 239"/>
                <a:gd name="T32" fmla="*/ 43 w 137"/>
                <a:gd name="T33" fmla="*/ 228 h 239"/>
                <a:gd name="T34" fmla="*/ 54 w 137"/>
                <a:gd name="T35" fmla="*/ 239 h 239"/>
                <a:gd name="T36" fmla="*/ 65 w 137"/>
                <a:gd name="T37" fmla="*/ 228 h 239"/>
                <a:gd name="T38" fmla="*/ 65 w 137"/>
                <a:gd name="T39" fmla="*/ 142 h 239"/>
                <a:gd name="T40" fmla="*/ 72 w 137"/>
                <a:gd name="T41" fmla="*/ 142 h 239"/>
                <a:gd name="T42" fmla="*/ 72 w 137"/>
                <a:gd name="T43" fmla="*/ 228 h 239"/>
                <a:gd name="T44" fmla="*/ 83 w 137"/>
                <a:gd name="T45" fmla="*/ 239 h 239"/>
                <a:gd name="T46" fmla="*/ 94 w 137"/>
                <a:gd name="T47" fmla="*/ 228 h 239"/>
                <a:gd name="T48" fmla="*/ 94 w 137"/>
                <a:gd name="T49" fmla="*/ 142 h 239"/>
                <a:gd name="T50" fmla="*/ 124 w 137"/>
                <a:gd name="T51" fmla="*/ 142 h 239"/>
                <a:gd name="T52" fmla="*/ 93 w 137"/>
                <a:gd name="T53" fmla="*/ 34 h 239"/>
                <a:gd name="T54" fmla="*/ 95 w 137"/>
                <a:gd name="T55" fmla="*/ 34 h 239"/>
                <a:gd name="T56" fmla="*/ 97 w 137"/>
                <a:gd name="T57" fmla="*/ 34 h 239"/>
                <a:gd name="T58" fmla="*/ 117 w 137"/>
                <a:gd name="T59" fmla="*/ 94 h 239"/>
                <a:gd name="T60" fmla="*/ 129 w 137"/>
                <a:gd name="T61" fmla="*/ 100 h 239"/>
                <a:gd name="T62" fmla="*/ 136 w 137"/>
                <a:gd name="T63" fmla="*/ 8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7" h="239">
                  <a:moveTo>
                    <a:pt x="136" y="88"/>
                  </a:moveTo>
                  <a:cubicBezTo>
                    <a:pt x="111" y="14"/>
                    <a:pt x="111" y="14"/>
                    <a:pt x="111" y="14"/>
                  </a:cubicBezTo>
                  <a:cubicBezTo>
                    <a:pt x="110" y="6"/>
                    <a:pt x="103" y="0"/>
                    <a:pt x="95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5" y="0"/>
                    <a:pt x="30" y="3"/>
                    <a:pt x="27" y="8"/>
                  </a:cubicBezTo>
                  <a:cubicBezTo>
                    <a:pt x="27" y="8"/>
                    <a:pt x="26" y="9"/>
                    <a:pt x="26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5" y="11"/>
                    <a:pt x="25" y="12"/>
                    <a:pt x="25" y="12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0" y="94"/>
                    <a:pt x="2" y="99"/>
                    <a:pt x="8" y="101"/>
                  </a:cubicBezTo>
                  <a:cubicBezTo>
                    <a:pt x="13" y="102"/>
                    <a:pt x="18" y="99"/>
                    <a:pt x="20" y="9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40" y="34"/>
                    <a:pt x="41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13" y="142"/>
                    <a:pt x="13" y="142"/>
                    <a:pt x="13" y="142"/>
                  </a:cubicBezTo>
                  <a:cubicBezTo>
                    <a:pt x="43" y="142"/>
                    <a:pt x="43" y="142"/>
                    <a:pt x="43" y="142"/>
                  </a:cubicBezTo>
                  <a:cubicBezTo>
                    <a:pt x="43" y="228"/>
                    <a:pt x="43" y="228"/>
                    <a:pt x="43" y="228"/>
                  </a:cubicBezTo>
                  <a:cubicBezTo>
                    <a:pt x="43" y="234"/>
                    <a:pt x="48" y="239"/>
                    <a:pt x="54" y="239"/>
                  </a:cubicBezTo>
                  <a:cubicBezTo>
                    <a:pt x="60" y="239"/>
                    <a:pt x="65" y="234"/>
                    <a:pt x="65" y="228"/>
                  </a:cubicBezTo>
                  <a:cubicBezTo>
                    <a:pt x="65" y="142"/>
                    <a:pt x="65" y="142"/>
                    <a:pt x="65" y="142"/>
                  </a:cubicBezTo>
                  <a:cubicBezTo>
                    <a:pt x="72" y="142"/>
                    <a:pt x="72" y="142"/>
                    <a:pt x="72" y="142"/>
                  </a:cubicBezTo>
                  <a:cubicBezTo>
                    <a:pt x="72" y="228"/>
                    <a:pt x="72" y="228"/>
                    <a:pt x="72" y="228"/>
                  </a:cubicBezTo>
                  <a:cubicBezTo>
                    <a:pt x="72" y="234"/>
                    <a:pt x="77" y="239"/>
                    <a:pt x="83" y="239"/>
                  </a:cubicBezTo>
                  <a:cubicBezTo>
                    <a:pt x="89" y="239"/>
                    <a:pt x="94" y="234"/>
                    <a:pt x="94" y="228"/>
                  </a:cubicBezTo>
                  <a:cubicBezTo>
                    <a:pt x="94" y="142"/>
                    <a:pt x="94" y="142"/>
                    <a:pt x="94" y="142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93" y="34"/>
                    <a:pt x="93" y="34"/>
                    <a:pt x="93" y="34"/>
                  </a:cubicBezTo>
                  <a:cubicBezTo>
                    <a:pt x="95" y="34"/>
                    <a:pt x="95" y="34"/>
                    <a:pt x="95" y="34"/>
                  </a:cubicBezTo>
                  <a:cubicBezTo>
                    <a:pt x="96" y="34"/>
                    <a:pt x="96" y="34"/>
                    <a:pt x="97" y="34"/>
                  </a:cubicBezTo>
                  <a:cubicBezTo>
                    <a:pt x="117" y="94"/>
                    <a:pt x="117" y="94"/>
                    <a:pt x="117" y="94"/>
                  </a:cubicBezTo>
                  <a:cubicBezTo>
                    <a:pt x="119" y="99"/>
                    <a:pt x="124" y="102"/>
                    <a:pt x="129" y="100"/>
                  </a:cubicBezTo>
                  <a:cubicBezTo>
                    <a:pt x="135" y="99"/>
                    <a:pt x="137" y="93"/>
                    <a:pt x="136" y="88"/>
                  </a:cubicBezTo>
                  <a:close/>
                </a:path>
              </a:pathLst>
            </a:custGeom>
            <a:solidFill>
              <a:srgbClr val="86C1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0" name="ïŝḷîdê">
              <a:extLst>
                <a:ext uri="{FF2B5EF4-FFF2-40B4-BE49-F238E27FC236}">
                  <a16:creationId xmlns:a16="http://schemas.microsoft.com/office/drawing/2014/main" xmlns="" id="{DB4A365E-13CD-4CAE-9473-D24872BAF561}"/>
                </a:ext>
              </a:extLst>
            </p:cNvPr>
            <p:cNvSpPr/>
            <p:nvPr/>
          </p:nvSpPr>
          <p:spPr bwMode="auto">
            <a:xfrm>
              <a:off x="7975519" y="2530906"/>
              <a:ext cx="27530" cy="27530"/>
            </a:xfrm>
            <a:prstGeom prst="ellipse">
              <a:avLst/>
            </a:prstGeom>
            <a:solidFill>
              <a:srgbClr val="86C1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1" name="ïṥḻiḓe">
              <a:extLst>
                <a:ext uri="{FF2B5EF4-FFF2-40B4-BE49-F238E27FC236}">
                  <a16:creationId xmlns:a16="http://schemas.microsoft.com/office/drawing/2014/main" xmlns="" id="{5B43484A-DB80-4D98-977B-F0F0C669E42F}"/>
                </a:ext>
              </a:extLst>
            </p:cNvPr>
            <p:cNvSpPr/>
            <p:nvPr/>
          </p:nvSpPr>
          <p:spPr bwMode="auto">
            <a:xfrm>
              <a:off x="7944547" y="2564171"/>
              <a:ext cx="89474" cy="154858"/>
            </a:xfrm>
            <a:custGeom>
              <a:avLst/>
              <a:gdLst>
                <a:gd name="T0" fmla="*/ 136 w 138"/>
                <a:gd name="T1" fmla="*/ 88 h 239"/>
                <a:gd name="T2" fmla="*/ 112 w 138"/>
                <a:gd name="T3" fmla="*/ 14 h 239"/>
                <a:gd name="T4" fmla="*/ 96 w 138"/>
                <a:gd name="T5" fmla="*/ 0 h 239"/>
                <a:gd name="T6" fmla="*/ 41 w 138"/>
                <a:gd name="T7" fmla="*/ 0 h 239"/>
                <a:gd name="T8" fmla="*/ 28 w 138"/>
                <a:gd name="T9" fmla="*/ 8 h 239"/>
                <a:gd name="T10" fmla="*/ 27 w 138"/>
                <a:gd name="T11" fmla="*/ 10 h 239"/>
                <a:gd name="T12" fmla="*/ 27 w 138"/>
                <a:gd name="T13" fmla="*/ 11 h 239"/>
                <a:gd name="T14" fmla="*/ 26 w 138"/>
                <a:gd name="T15" fmla="*/ 12 h 239"/>
                <a:gd name="T16" fmla="*/ 2 w 138"/>
                <a:gd name="T17" fmla="*/ 89 h 239"/>
                <a:gd name="T18" fmla="*/ 8 w 138"/>
                <a:gd name="T19" fmla="*/ 101 h 239"/>
                <a:gd name="T20" fmla="*/ 20 w 138"/>
                <a:gd name="T21" fmla="*/ 94 h 239"/>
                <a:gd name="T22" fmla="*/ 40 w 138"/>
                <a:gd name="T23" fmla="*/ 34 h 239"/>
                <a:gd name="T24" fmla="*/ 41 w 138"/>
                <a:gd name="T25" fmla="*/ 34 h 239"/>
                <a:gd name="T26" fmla="*/ 43 w 138"/>
                <a:gd name="T27" fmla="*/ 34 h 239"/>
                <a:gd name="T28" fmla="*/ 14 w 138"/>
                <a:gd name="T29" fmla="*/ 142 h 239"/>
                <a:gd name="T30" fmla="*/ 44 w 138"/>
                <a:gd name="T31" fmla="*/ 142 h 239"/>
                <a:gd name="T32" fmla="*/ 44 w 138"/>
                <a:gd name="T33" fmla="*/ 228 h 239"/>
                <a:gd name="T34" fmla="*/ 55 w 138"/>
                <a:gd name="T35" fmla="*/ 239 h 239"/>
                <a:gd name="T36" fmla="*/ 66 w 138"/>
                <a:gd name="T37" fmla="*/ 228 h 239"/>
                <a:gd name="T38" fmla="*/ 66 w 138"/>
                <a:gd name="T39" fmla="*/ 142 h 239"/>
                <a:gd name="T40" fmla="*/ 73 w 138"/>
                <a:gd name="T41" fmla="*/ 142 h 239"/>
                <a:gd name="T42" fmla="*/ 73 w 138"/>
                <a:gd name="T43" fmla="*/ 228 h 239"/>
                <a:gd name="T44" fmla="*/ 84 w 138"/>
                <a:gd name="T45" fmla="*/ 239 h 239"/>
                <a:gd name="T46" fmla="*/ 95 w 138"/>
                <a:gd name="T47" fmla="*/ 228 h 239"/>
                <a:gd name="T48" fmla="*/ 95 w 138"/>
                <a:gd name="T49" fmla="*/ 142 h 239"/>
                <a:gd name="T50" fmla="*/ 125 w 138"/>
                <a:gd name="T51" fmla="*/ 142 h 239"/>
                <a:gd name="T52" fmla="*/ 94 w 138"/>
                <a:gd name="T53" fmla="*/ 34 h 239"/>
                <a:gd name="T54" fmla="*/ 96 w 138"/>
                <a:gd name="T55" fmla="*/ 34 h 239"/>
                <a:gd name="T56" fmla="*/ 98 w 138"/>
                <a:gd name="T57" fmla="*/ 34 h 239"/>
                <a:gd name="T58" fmla="*/ 118 w 138"/>
                <a:gd name="T59" fmla="*/ 94 h 239"/>
                <a:gd name="T60" fmla="*/ 130 w 138"/>
                <a:gd name="T61" fmla="*/ 100 h 239"/>
                <a:gd name="T62" fmla="*/ 136 w 138"/>
                <a:gd name="T63" fmla="*/ 8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" h="239">
                  <a:moveTo>
                    <a:pt x="136" y="88"/>
                  </a:moveTo>
                  <a:cubicBezTo>
                    <a:pt x="112" y="14"/>
                    <a:pt x="112" y="14"/>
                    <a:pt x="112" y="14"/>
                  </a:cubicBezTo>
                  <a:cubicBezTo>
                    <a:pt x="111" y="6"/>
                    <a:pt x="104" y="0"/>
                    <a:pt x="96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6" y="0"/>
                    <a:pt x="31" y="3"/>
                    <a:pt x="28" y="8"/>
                  </a:cubicBezTo>
                  <a:cubicBezTo>
                    <a:pt x="27" y="8"/>
                    <a:pt x="27" y="9"/>
                    <a:pt x="27" y="10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6" y="11"/>
                    <a:pt x="26" y="12"/>
                    <a:pt x="26" y="12"/>
                  </a:cubicBezTo>
                  <a:cubicBezTo>
                    <a:pt x="2" y="89"/>
                    <a:pt x="2" y="89"/>
                    <a:pt x="2" y="89"/>
                  </a:cubicBezTo>
                  <a:cubicBezTo>
                    <a:pt x="0" y="94"/>
                    <a:pt x="3" y="99"/>
                    <a:pt x="8" y="101"/>
                  </a:cubicBezTo>
                  <a:cubicBezTo>
                    <a:pt x="13" y="102"/>
                    <a:pt x="19" y="99"/>
                    <a:pt x="20" y="9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0" y="34"/>
                    <a:pt x="41" y="34"/>
                    <a:pt x="41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44" y="142"/>
                    <a:pt x="44" y="142"/>
                    <a:pt x="44" y="142"/>
                  </a:cubicBezTo>
                  <a:cubicBezTo>
                    <a:pt x="44" y="228"/>
                    <a:pt x="44" y="228"/>
                    <a:pt x="44" y="228"/>
                  </a:cubicBezTo>
                  <a:cubicBezTo>
                    <a:pt x="44" y="234"/>
                    <a:pt x="49" y="239"/>
                    <a:pt x="55" y="239"/>
                  </a:cubicBezTo>
                  <a:cubicBezTo>
                    <a:pt x="61" y="239"/>
                    <a:pt x="66" y="234"/>
                    <a:pt x="66" y="228"/>
                  </a:cubicBezTo>
                  <a:cubicBezTo>
                    <a:pt x="66" y="142"/>
                    <a:pt x="66" y="142"/>
                    <a:pt x="66" y="142"/>
                  </a:cubicBezTo>
                  <a:cubicBezTo>
                    <a:pt x="73" y="142"/>
                    <a:pt x="73" y="142"/>
                    <a:pt x="73" y="142"/>
                  </a:cubicBezTo>
                  <a:cubicBezTo>
                    <a:pt x="73" y="228"/>
                    <a:pt x="73" y="228"/>
                    <a:pt x="73" y="228"/>
                  </a:cubicBezTo>
                  <a:cubicBezTo>
                    <a:pt x="73" y="234"/>
                    <a:pt x="78" y="239"/>
                    <a:pt x="84" y="239"/>
                  </a:cubicBezTo>
                  <a:cubicBezTo>
                    <a:pt x="90" y="239"/>
                    <a:pt x="95" y="234"/>
                    <a:pt x="95" y="228"/>
                  </a:cubicBezTo>
                  <a:cubicBezTo>
                    <a:pt x="95" y="142"/>
                    <a:pt x="95" y="142"/>
                    <a:pt x="95" y="142"/>
                  </a:cubicBezTo>
                  <a:cubicBezTo>
                    <a:pt x="125" y="142"/>
                    <a:pt x="125" y="142"/>
                    <a:pt x="125" y="142"/>
                  </a:cubicBezTo>
                  <a:cubicBezTo>
                    <a:pt x="94" y="34"/>
                    <a:pt x="94" y="34"/>
                    <a:pt x="94" y="34"/>
                  </a:cubicBezTo>
                  <a:cubicBezTo>
                    <a:pt x="96" y="34"/>
                    <a:pt x="96" y="34"/>
                    <a:pt x="96" y="34"/>
                  </a:cubicBezTo>
                  <a:cubicBezTo>
                    <a:pt x="97" y="34"/>
                    <a:pt x="97" y="34"/>
                    <a:pt x="98" y="34"/>
                  </a:cubicBezTo>
                  <a:cubicBezTo>
                    <a:pt x="118" y="94"/>
                    <a:pt x="118" y="94"/>
                    <a:pt x="118" y="94"/>
                  </a:cubicBezTo>
                  <a:cubicBezTo>
                    <a:pt x="120" y="99"/>
                    <a:pt x="125" y="102"/>
                    <a:pt x="130" y="100"/>
                  </a:cubicBezTo>
                  <a:cubicBezTo>
                    <a:pt x="135" y="99"/>
                    <a:pt x="138" y="93"/>
                    <a:pt x="136" y="88"/>
                  </a:cubicBezTo>
                  <a:close/>
                </a:path>
              </a:pathLst>
            </a:custGeom>
            <a:solidFill>
              <a:srgbClr val="86C1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2" name="ïŝḻïďé">
              <a:extLst>
                <a:ext uri="{FF2B5EF4-FFF2-40B4-BE49-F238E27FC236}">
                  <a16:creationId xmlns:a16="http://schemas.microsoft.com/office/drawing/2014/main" xmlns="" id="{376506F4-7B7C-4F9C-957E-14AE8B76F71A}"/>
                </a:ext>
              </a:extLst>
            </p:cNvPr>
            <p:cNvSpPr/>
            <p:nvPr/>
          </p:nvSpPr>
          <p:spPr bwMode="auto">
            <a:xfrm>
              <a:off x="8069581" y="2530906"/>
              <a:ext cx="28678" cy="27530"/>
            </a:xfrm>
            <a:prstGeom prst="ellipse">
              <a:avLst/>
            </a:prstGeom>
            <a:solidFill>
              <a:srgbClr val="86C1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3" name="îṥḻíḑe">
              <a:extLst>
                <a:ext uri="{FF2B5EF4-FFF2-40B4-BE49-F238E27FC236}">
                  <a16:creationId xmlns:a16="http://schemas.microsoft.com/office/drawing/2014/main" xmlns="" id="{28A09C38-48FE-493B-AE58-995D3EAE08C1}"/>
                </a:ext>
              </a:extLst>
            </p:cNvPr>
            <p:cNvSpPr/>
            <p:nvPr/>
          </p:nvSpPr>
          <p:spPr bwMode="auto">
            <a:xfrm>
              <a:off x="8039756" y="2564171"/>
              <a:ext cx="89474" cy="154858"/>
            </a:xfrm>
            <a:custGeom>
              <a:avLst/>
              <a:gdLst>
                <a:gd name="T0" fmla="*/ 136 w 138"/>
                <a:gd name="T1" fmla="*/ 88 h 239"/>
                <a:gd name="T2" fmla="*/ 112 w 138"/>
                <a:gd name="T3" fmla="*/ 14 h 239"/>
                <a:gd name="T4" fmla="*/ 96 w 138"/>
                <a:gd name="T5" fmla="*/ 0 h 239"/>
                <a:gd name="T6" fmla="*/ 41 w 138"/>
                <a:gd name="T7" fmla="*/ 0 h 239"/>
                <a:gd name="T8" fmla="*/ 28 w 138"/>
                <a:gd name="T9" fmla="*/ 8 h 239"/>
                <a:gd name="T10" fmla="*/ 26 w 138"/>
                <a:gd name="T11" fmla="*/ 10 h 239"/>
                <a:gd name="T12" fmla="*/ 26 w 138"/>
                <a:gd name="T13" fmla="*/ 11 h 239"/>
                <a:gd name="T14" fmla="*/ 26 w 138"/>
                <a:gd name="T15" fmla="*/ 12 h 239"/>
                <a:gd name="T16" fmla="*/ 2 w 138"/>
                <a:gd name="T17" fmla="*/ 89 h 239"/>
                <a:gd name="T18" fmla="*/ 8 w 138"/>
                <a:gd name="T19" fmla="*/ 101 h 239"/>
                <a:gd name="T20" fmla="*/ 20 w 138"/>
                <a:gd name="T21" fmla="*/ 94 h 239"/>
                <a:gd name="T22" fmla="*/ 39 w 138"/>
                <a:gd name="T23" fmla="*/ 34 h 239"/>
                <a:gd name="T24" fmla="*/ 41 w 138"/>
                <a:gd name="T25" fmla="*/ 34 h 239"/>
                <a:gd name="T26" fmla="*/ 43 w 138"/>
                <a:gd name="T27" fmla="*/ 34 h 239"/>
                <a:gd name="T28" fmla="*/ 14 w 138"/>
                <a:gd name="T29" fmla="*/ 142 h 239"/>
                <a:gd name="T30" fmla="*/ 44 w 138"/>
                <a:gd name="T31" fmla="*/ 142 h 239"/>
                <a:gd name="T32" fmla="*/ 44 w 138"/>
                <a:gd name="T33" fmla="*/ 228 h 239"/>
                <a:gd name="T34" fmla="*/ 55 w 138"/>
                <a:gd name="T35" fmla="*/ 239 h 239"/>
                <a:gd name="T36" fmla="*/ 66 w 138"/>
                <a:gd name="T37" fmla="*/ 228 h 239"/>
                <a:gd name="T38" fmla="*/ 66 w 138"/>
                <a:gd name="T39" fmla="*/ 142 h 239"/>
                <a:gd name="T40" fmla="*/ 73 w 138"/>
                <a:gd name="T41" fmla="*/ 142 h 239"/>
                <a:gd name="T42" fmla="*/ 73 w 138"/>
                <a:gd name="T43" fmla="*/ 228 h 239"/>
                <a:gd name="T44" fmla="*/ 84 w 138"/>
                <a:gd name="T45" fmla="*/ 239 h 239"/>
                <a:gd name="T46" fmla="*/ 95 w 138"/>
                <a:gd name="T47" fmla="*/ 228 h 239"/>
                <a:gd name="T48" fmla="*/ 95 w 138"/>
                <a:gd name="T49" fmla="*/ 142 h 239"/>
                <a:gd name="T50" fmla="*/ 125 w 138"/>
                <a:gd name="T51" fmla="*/ 142 h 239"/>
                <a:gd name="T52" fmla="*/ 94 w 138"/>
                <a:gd name="T53" fmla="*/ 34 h 239"/>
                <a:gd name="T54" fmla="*/ 96 w 138"/>
                <a:gd name="T55" fmla="*/ 34 h 239"/>
                <a:gd name="T56" fmla="*/ 98 w 138"/>
                <a:gd name="T57" fmla="*/ 34 h 239"/>
                <a:gd name="T58" fmla="*/ 118 w 138"/>
                <a:gd name="T59" fmla="*/ 94 h 239"/>
                <a:gd name="T60" fmla="*/ 130 w 138"/>
                <a:gd name="T61" fmla="*/ 100 h 239"/>
                <a:gd name="T62" fmla="*/ 136 w 138"/>
                <a:gd name="T63" fmla="*/ 8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" h="239">
                  <a:moveTo>
                    <a:pt x="136" y="88"/>
                  </a:moveTo>
                  <a:cubicBezTo>
                    <a:pt x="112" y="14"/>
                    <a:pt x="112" y="14"/>
                    <a:pt x="112" y="14"/>
                  </a:cubicBezTo>
                  <a:cubicBezTo>
                    <a:pt x="111" y="6"/>
                    <a:pt x="104" y="0"/>
                    <a:pt x="96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6" y="0"/>
                    <a:pt x="31" y="3"/>
                    <a:pt x="28" y="8"/>
                  </a:cubicBezTo>
                  <a:cubicBezTo>
                    <a:pt x="27" y="8"/>
                    <a:pt x="27" y="9"/>
                    <a:pt x="26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2"/>
                    <a:pt x="26" y="12"/>
                  </a:cubicBezTo>
                  <a:cubicBezTo>
                    <a:pt x="2" y="89"/>
                    <a:pt x="2" y="89"/>
                    <a:pt x="2" y="89"/>
                  </a:cubicBezTo>
                  <a:cubicBezTo>
                    <a:pt x="0" y="94"/>
                    <a:pt x="3" y="99"/>
                    <a:pt x="8" y="101"/>
                  </a:cubicBezTo>
                  <a:cubicBezTo>
                    <a:pt x="13" y="102"/>
                    <a:pt x="19" y="99"/>
                    <a:pt x="20" y="9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1" y="34"/>
                    <a:pt x="41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44" y="142"/>
                    <a:pt x="44" y="142"/>
                    <a:pt x="44" y="142"/>
                  </a:cubicBezTo>
                  <a:cubicBezTo>
                    <a:pt x="44" y="228"/>
                    <a:pt x="44" y="228"/>
                    <a:pt x="44" y="228"/>
                  </a:cubicBezTo>
                  <a:cubicBezTo>
                    <a:pt x="44" y="234"/>
                    <a:pt x="49" y="239"/>
                    <a:pt x="55" y="239"/>
                  </a:cubicBezTo>
                  <a:cubicBezTo>
                    <a:pt x="61" y="239"/>
                    <a:pt x="66" y="234"/>
                    <a:pt x="66" y="228"/>
                  </a:cubicBezTo>
                  <a:cubicBezTo>
                    <a:pt x="66" y="142"/>
                    <a:pt x="66" y="142"/>
                    <a:pt x="66" y="142"/>
                  </a:cubicBezTo>
                  <a:cubicBezTo>
                    <a:pt x="73" y="142"/>
                    <a:pt x="73" y="142"/>
                    <a:pt x="73" y="142"/>
                  </a:cubicBezTo>
                  <a:cubicBezTo>
                    <a:pt x="73" y="228"/>
                    <a:pt x="73" y="228"/>
                    <a:pt x="73" y="228"/>
                  </a:cubicBezTo>
                  <a:cubicBezTo>
                    <a:pt x="73" y="234"/>
                    <a:pt x="78" y="239"/>
                    <a:pt x="84" y="239"/>
                  </a:cubicBezTo>
                  <a:cubicBezTo>
                    <a:pt x="90" y="239"/>
                    <a:pt x="95" y="234"/>
                    <a:pt x="95" y="228"/>
                  </a:cubicBezTo>
                  <a:cubicBezTo>
                    <a:pt x="95" y="142"/>
                    <a:pt x="95" y="142"/>
                    <a:pt x="95" y="142"/>
                  </a:cubicBezTo>
                  <a:cubicBezTo>
                    <a:pt x="125" y="142"/>
                    <a:pt x="125" y="142"/>
                    <a:pt x="125" y="142"/>
                  </a:cubicBezTo>
                  <a:cubicBezTo>
                    <a:pt x="94" y="34"/>
                    <a:pt x="94" y="34"/>
                    <a:pt x="94" y="34"/>
                  </a:cubicBezTo>
                  <a:cubicBezTo>
                    <a:pt x="96" y="34"/>
                    <a:pt x="96" y="34"/>
                    <a:pt x="96" y="34"/>
                  </a:cubicBezTo>
                  <a:cubicBezTo>
                    <a:pt x="96" y="34"/>
                    <a:pt x="97" y="34"/>
                    <a:pt x="98" y="34"/>
                  </a:cubicBezTo>
                  <a:cubicBezTo>
                    <a:pt x="118" y="94"/>
                    <a:pt x="118" y="94"/>
                    <a:pt x="118" y="94"/>
                  </a:cubicBezTo>
                  <a:cubicBezTo>
                    <a:pt x="120" y="99"/>
                    <a:pt x="125" y="102"/>
                    <a:pt x="130" y="100"/>
                  </a:cubicBezTo>
                  <a:cubicBezTo>
                    <a:pt x="135" y="99"/>
                    <a:pt x="138" y="93"/>
                    <a:pt x="136" y="88"/>
                  </a:cubicBezTo>
                  <a:close/>
                </a:path>
              </a:pathLst>
            </a:custGeom>
            <a:solidFill>
              <a:srgbClr val="86C1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4" name="îṥliďê">
              <a:extLst>
                <a:ext uri="{FF2B5EF4-FFF2-40B4-BE49-F238E27FC236}">
                  <a16:creationId xmlns:a16="http://schemas.microsoft.com/office/drawing/2014/main" xmlns="" id="{CAD6C524-F6A6-4074-BC45-77F7CCCAB375}"/>
                </a:ext>
              </a:extLst>
            </p:cNvPr>
            <p:cNvSpPr/>
            <p:nvPr/>
          </p:nvSpPr>
          <p:spPr bwMode="auto">
            <a:xfrm>
              <a:off x="8163643" y="2530906"/>
              <a:ext cx="28678" cy="27530"/>
            </a:xfrm>
            <a:prstGeom prst="ellipse">
              <a:avLst/>
            </a:prstGeom>
            <a:solidFill>
              <a:srgbClr val="86C1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5" name="iṡḷïdé">
              <a:extLst>
                <a:ext uri="{FF2B5EF4-FFF2-40B4-BE49-F238E27FC236}">
                  <a16:creationId xmlns:a16="http://schemas.microsoft.com/office/drawing/2014/main" xmlns="" id="{B3A07899-D299-4E37-986D-5D4590318824}"/>
                </a:ext>
              </a:extLst>
            </p:cNvPr>
            <p:cNvSpPr/>
            <p:nvPr/>
          </p:nvSpPr>
          <p:spPr bwMode="auto">
            <a:xfrm>
              <a:off x="8133818" y="2564171"/>
              <a:ext cx="89474" cy="154858"/>
            </a:xfrm>
            <a:custGeom>
              <a:avLst/>
              <a:gdLst>
                <a:gd name="T0" fmla="*/ 136 w 138"/>
                <a:gd name="T1" fmla="*/ 88 h 239"/>
                <a:gd name="T2" fmla="*/ 111 w 138"/>
                <a:gd name="T3" fmla="*/ 14 h 239"/>
                <a:gd name="T4" fmla="*/ 96 w 138"/>
                <a:gd name="T5" fmla="*/ 0 h 239"/>
                <a:gd name="T6" fmla="*/ 41 w 138"/>
                <a:gd name="T7" fmla="*/ 0 h 239"/>
                <a:gd name="T8" fmla="*/ 28 w 138"/>
                <a:gd name="T9" fmla="*/ 8 h 239"/>
                <a:gd name="T10" fmla="*/ 26 w 138"/>
                <a:gd name="T11" fmla="*/ 10 h 239"/>
                <a:gd name="T12" fmla="*/ 26 w 138"/>
                <a:gd name="T13" fmla="*/ 11 h 239"/>
                <a:gd name="T14" fmla="*/ 26 w 138"/>
                <a:gd name="T15" fmla="*/ 12 h 239"/>
                <a:gd name="T16" fmla="*/ 2 w 138"/>
                <a:gd name="T17" fmla="*/ 89 h 239"/>
                <a:gd name="T18" fmla="*/ 8 w 138"/>
                <a:gd name="T19" fmla="*/ 101 h 239"/>
                <a:gd name="T20" fmla="*/ 20 w 138"/>
                <a:gd name="T21" fmla="*/ 94 h 239"/>
                <a:gd name="T22" fmla="*/ 39 w 138"/>
                <a:gd name="T23" fmla="*/ 34 h 239"/>
                <a:gd name="T24" fmla="*/ 41 w 138"/>
                <a:gd name="T25" fmla="*/ 34 h 239"/>
                <a:gd name="T26" fmla="*/ 43 w 138"/>
                <a:gd name="T27" fmla="*/ 34 h 239"/>
                <a:gd name="T28" fmla="*/ 14 w 138"/>
                <a:gd name="T29" fmla="*/ 142 h 239"/>
                <a:gd name="T30" fmla="*/ 43 w 138"/>
                <a:gd name="T31" fmla="*/ 142 h 239"/>
                <a:gd name="T32" fmla="*/ 43 w 138"/>
                <a:gd name="T33" fmla="*/ 228 h 239"/>
                <a:gd name="T34" fmla="*/ 55 w 138"/>
                <a:gd name="T35" fmla="*/ 239 h 239"/>
                <a:gd name="T36" fmla="*/ 66 w 138"/>
                <a:gd name="T37" fmla="*/ 228 h 239"/>
                <a:gd name="T38" fmla="*/ 66 w 138"/>
                <a:gd name="T39" fmla="*/ 142 h 239"/>
                <a:gd name="T40" fmla="*/ 72 w 138"/>
                <a:gd name="T41" fmla="*/ 142 h 239"/>
                <a:gd name="T42" fmla="*/ 72 w 138"/>
                <a:gd name="T43" fmla="*/ 228 h 239"/>
                <a:gd name="T44" fmla="*/ 84 w 138"/>
                <a:gd name="T45" fmla="*/ 239 h 239"/>
                <a:gd name="T46" fmla="*/ 95 w 138"/>
                <a:gd name="T47" fmla="*/ 228 h 239"/>
                <a:gd name="T48" fmla="*/ 95 w 138"/>
                <a:gd name="T49" fmla="*/ 142 h 239"/>
                <a:gd name="T50" fmla="*/ 124 w 138"/>
                <a:gd name="T51" fmla="*/ 142 h 239"/>
                <a:gd name="T52" fmla="*/ 94 w 138"/>
                <a:gd name="T53" fmla="*/ 34 h 239"/>
                <a:gd name="T54" fmla="*/ 96 w 138"/>
                <a:gd name="T55" fmla="*/ 34 h 239"/>
                <a:gd name="T56" fmla="*/ 97 w 138"/>
                <a:gd name="T57" fmla="*/ 34 h 239"/>
                <a:gd name="T58" fmla="*/ 118 w 138"/>
                <a:gd name="T59" fmla="*/ 94 h 239"/>
                <a:gd name="T60" fmla="*/ 130 w 138"/>
                <a:gd name="T61" fmla="*/ 100 h 239"/>
                <a:gd name="T62" fmla="*/ 136 w 138"/>
                <a:gd name="T63" fmla="*/ 8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" h="239">
                  <a:moveTo>
                    <a:pt x="136" y="88"/>
                  </a:moveTo>
                  <a:cubicBezTo>
                    <a:pt x="111" y="14"/>
                    <a:pt x="111" y="14"/>
                    <a:pt x="111" y="14"/>
                  </a:cubicBezTo>
                  <a:cubicBezTo>
                    <a:pt x="111" y="6"/>
                    <a:pt x="104" y="0"/>
                    <a:pt x="96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5" y="0"/>
                    <a:pt x="31" y="3"/>
                    <a:pt x="28" y="8"/>
                  </a:cubicBezTo>
                  <a:cubicBezTo>
                    <a:pt x="27" y="8"/>
                    <a:pt x="26" y="9"/>
                    <a:pt x="26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2"/>
                    <a:pt x="26" y="12"/>
                  </a:cubicBezTo>
                  <a:cubicBezTo>
                    <a:pt x="2" y="89"/>
                    <a:pt x="2" y="89"/>
                    <a:pt x="2" y="89"/>
                  </a:cubicBezTo>
                  <a:cubicBezTo>
                    <a:pt x="0" y="94"/>
                    <a:pt x="3" y="99"/>
                    <a:pt x="8" y="101"/>
                  </a:cubicBezTo>
                  <a:cubicBezTo>
                    <a:pt x="13" y="102"/>
                    <a:pt x="19" y="99"/>
                    <a:pt x="20" y="9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4"/>
                    <a:pt x="41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43" y="142"/>
                    <a:pt x="43" y="142"/>
                    <a:pt x="43" y="142"/>
                  </a:cubicBezTo>
                  <a:cubicBezTo>
                    <a:pt x="43" y="228"/>
                    <a:pt x="43" y="228"/>
                    <a:pt x="43" y="228"/>
                  </a:cubicBezTo>
                  <a:cubicBezTo>
                    <a:pt x="43" y="234"/>
                    <a:pt x="48" y="239"/>
                    <a:pt x="55" y="239"/>
                  </a:cubicBezTo>
                  <a:cubicBezTo>
                    <a:pt x="61" y="239"/>
                    <a:pt x="66" y="234"/>
                    <a:pt x="66" y="228"/>
                  </a:cubicBezTo>
                  <a:cubicBezTo>
                    <a:pt x="66" y="142"/>
                    <a:pt x="66" y="142"/>
                    <a:pt x="66" y="142"/>
                  </a:cubicBezTo>
                  <a:cubicBezTo>
                    <a:pt x="72" y="142"/>
                    <a:pt x="72" y="142"/>
                    <a:pt x="72" y="142"/>
                  </a:cubicBezTo>
                  <a:cubicBezTo>
                    <a:pt x="72" y="228"/>
                    <a:pt x="72" y="228"/>
                    <a:pt x="72" y="228"/>
                  </a:cubicBezTo>
                  <a:cubicBezTo>
                    <a:pt x="72" y="234"/>
                    <a:pt x="77" y="239"/>
                    <a:pt x="84" y="239"/>
                  </a:cubicBezTo>
                  <a:cubicBezTo>
                    <a:pt x="90" y="239"/>
                    <a:pt x="95" y="234"/>
                    <a:pt x="95" y="228"/>
                  </a:cubicBezTo>
                  <a:cubicBezTo>
                    <a:pt x="95" y="142"/>
                    <a:pt x="95" y="142"/>
                    <a:pt x="95" y="142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94" y="34"/>
                    <a:pt x="94" y="34"/>
                    <a:pt x="94" y="34"/>
                  </a:cubicBezTo>
                  <a:cubicBezTo>
                    <a:pt x="96" y="34"/>
                    <a:pt x="96" y="34"/>
                    <a:pt x="96" y="34"/>
                  </a:cubicBezTo>
                  <a:cubicBezTo>
                    <a:pt x="96" y="34"/>
                    <a:pt x="97" y="34"/>
                    <a:pt x="97" y="34"/>
                  </a:cubicBezTo>
                  <a:cubicBezTo>
                    <a:pt x="118" y="94"/>
                    <a:pt x="118" y="94"/>
                    <a:pt x="118" y="94"/>
                  </a:cubicBezTo>
                  <a:cubicBezTo>
                    <a:pt x="119" y="99"/>
                    <a:pt x="125" y="102"/>
                    <a:pt x="130" y="100"/>
                  </a:cubicBezTo>
                  <a:cubicBezTo>
                    <a:pt x="135" y="99"/>
                    <a:pt x="138" y="93"/>
                    <a:pt x="136" y="88"/>
                  </a:cubicBezTo>
                  <a:close/>
                </a:path>
              </a:pathLst>
            </a:custGeom>
            <a:solidFill>
              <a:srgbClr val="86C1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6" name="iŝľïḓè">
              <a:extLst>
                <a:ext uri="{FF2B5EF4-FFF2-40B4-BE49-F238E27FC236}">
                  <a16:creationId xmlns:a16="http://schemas.microsoft.com/office/drawing/2014/main" xmlns="" id="{06BDB3D1-3DC5-4B0D-9584-4AF1DE9EDF9C}"/>
                </a:ext>
              </a:extLst>
            </p:cNvPr>
            <p:cNvSpPr/>
            <p:nvPr/>
          </p:nvSpPr>
          <p:spPr bwMode="auto">
            <a:xfrm>
              <a:off x="8258851" y="2530906"/>
              <a:ext cx="28678" cy="27530"/>
            </a:xfrm>
            <a:prstGeom prst="ellipse">
              <a:avLst/>
            </a:prstGeom>
            <a:solidFill>
              <a:srgbClr val="86C1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7" name="íṥlïďê">
              <a:extLst>
                <a:ext uri="{FF2B5EF4-FFF2-40B4-BE49-F238E27FC236}">
                  <a16:creationId xmlns:a16="http://schemas.microsoft.com/office/drawing/2014/main" xmlns="" id="{431176E9-743B-4547-A4D8-576334D82C80}"/>
                </a:ext>
              </a:extLst>
            </p:cNvPr>
            <p:cNvSpPr/>
            <p:nvPr/>
          </p:nvSpPr>
          <p:spPr bwMode="auto">
            <a:xfrm>
              <a:off x="8229027" y="2564171"/>
              <a:ext cx="89474" cy="154858"/>
            </a:xfrm>
            <a:custGeom>
              <a:avLst/>
              <a:gdLst>
                <a:gd name="T0" fmla="*/ 136 w 138"/>
                <a:gd name="T1" fmla="*/ 88 h 239"/>
                <a:gd name="T2" fmla="*/ 111 w 138"/>
                <a:gd name="T3" fmla="*/ 14 h 239"/>
                <a:gd name="T4" fmla="*/ 95 w 138"/>
                <a:gd name="T5" fmla="*/ 0 h 239"/>
                <a:gd name="T6" fmla="*/ 41 w 138"/>
                <a:gd name="T7" fmla="*/ 0 h 239"/>
                <a:gd name="T8" fmla="*/ 28 w 138"/>
                <a:gd name="T9" fmla="*/ 8 h 239"/>
                <a:gd name="T10" fmla="*/ 26 w 138"/>
                <a:gd name="T11" fmla="*/ 10 h 239"/>
                <a:gd name="T12" fmla="*/ 26 w 138"/>
                <a:gd name="T13" fmla="*/ 11 h 239"/>
                <a:gd name="T14" fmla="*/ 26 w 138"/>
                <a:gd name="T15" fmla="*/ 12 h 239"/>
                <a:gd name="T16" fmla="*/ 2 w 138"/>
                <a:gd name="T17" fmla="*/ 89 h 239"/>
                <a:gd name="T18" fmla="*/ 8 w 138"/>
                <a:gd name="T19" fmla="*/ 101 h 239"/>
                <a:gd name="T20" fmla="*/ 20 w 138"/>
                <a:gd name="T21" fmla="*/ 94 h 239"/>
                <a:gd name="T22" fmla="*/ 39 w 138"/>
                <a:gd name="T23" fmla="*/ 34 h 239"/>
                <a:gd name="T24" fmla="*/ 41 w 138"/>
                <a:gd name="T25" fmla="*/ 34 h 239"/>
                <a:gd name="T26" fmla="*/ 43 w 138"/>
                <a:gd name="T27" fmla="*/ 34 h 239"/>
                <a:gd name="T28" fmla="*/ 14 w 138"/>
                <a:gd name="T29" fmla="*/ 142 h 239"/>
                <a:gd name="T30" fmla="*/ 43 w 138"/>
                <a:gd name="T31" fmla="*/ 142 h 239"/>
                <a:gd name="T32" fmla="*/ 43 w 138"/>
                <a:gd name="T33" fmla="*/ 228 h 239"/>
                <a:gd name="T34" fmla="*/ 54 w 138"/>
                <a:gd name="T35" fmla="*/ 239 h 239"/>
                <a:gd name="T36" fmla="*/ 66 w 138"/>
                <a:gd name="T37" fmla="*/ 228 h 239"/>
                <a:gd name="T38" fmla="*/ 66 w 138"/>
                <a:gd name="T39" fmla="*/ 142 h 239"/>
                <a:gd name="T40" fmla="*/ 72 w 138"/>
                <a:gd name="T41" fmla="*/ 142 h 239"/>
                <a:gd name="T42" fmla="*/ 72 w 138"/>
                <a:gd name="T43" fmla="*/ 228 h 239"/>
                <a:gd name="T44" fmla="*/ 83 w 138"/>
                <a:gd name="T45" fmla="*/ 239 h 239"/>
                <a:gd name="T46" fmla="*/ 95 w 138"/>
                <a:gd name="T47" fmla="*/ 228 h 239"/>
                <a:gd name="T48" fmla="*/ 95 w 138"/>
                <a:gd name="T49" fmla="*/ 142 h 239"/>
                <a:gd name="T50" fmla="*/ 124 w 138"/>
                <a:gd name="T51" fmla="*/ 142 h 239"/>
                <a:gd name="T52" fmla="*/ 94 w 138"/>
                <a:gd name="T53" fmla="*/ 34 h 239"/>
                <a:gd name="T54" fmla="*/ 95 w 138"/>
                <a:gd name="T55" fmla="*/ 34 h 239"/>
                <a:gd name="T56" fmla="*/ 97 w 138"/>
                <a:gd name="T57" fmla="*/ 34 h 239"/>
                <a:gd name="T58" fmla="*/ 118 w 138"/>
                <a:gd name="T59" fmla="*/ 94 h 239"/>
                <a:gd name="T60" fmla="*/ 130 w 138"/>
                <a:gd name="T61" fmla="*/ 100 h 239"/>
                <a:gd name="T62" fmla="*/ 136 w 138"/>
                <a:gd name="T63" fmla="*/ 8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" h="239">
                  <a:moveTo>
                    <a:pt x="136" y="88"/>
                  </a:moveTo>
                  <a:cubicBezTo>
                    <a:pt x="111" y="14"/>
                    <a:pt x="111" y="14"/>
                    <a:pt x="111" y="14"/>
                  </a:cubicBezTo>
                  <a:cubicBezTo>
                    <a:pt x="110" y="6"/>
                    <a:pt x="104" y="0"/>
                    <a:pt x="95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5" y="0"/>
                    <a:pt x="30" y="3"/>
                    <a:pt x="28" y="8"/>
                  </a:cubicBezTo>
                  <a:cubicBezTo>
                    <a:pt x="27" y="8"/>
                    <a:pt x="26" y="9"/>
                    <a:pt x="26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2"/>
                    <a:pt x="26" y="12"/>
                  </a:cubicBezTo>
                  <a:cubicBezTo>
                    <a:pt x="2" y="89"/>
                    <a:pt x="2" y="89"/>
                    <a:pt x="2" y="89"/>
                  </a:cubicBezTo>
                  <a:cubicBezTo>
                    <a:pt x="0" y="94"/>
                    <a:pt x="3" y="99"/>
                    <a:pt x="8" y="101"/>
                  </a:cubicBezTo>
                  <a:cubicBezTo>
                    <a:pt x="13" y="102"/>
                    <a:pt x="18" y="99"/>
                    <a:pt x="20" y="9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4"/>
                    <a:pt x="41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43" y="142"/>
                    <a:pt x="43" y="142"/>
                    <a:pt x="43" y="142"/>
                  </a:cubicBezTo>
                  <a:cubicBezTo>
                    <a:pt x="43" y="228"/>
                    <a:pt x="43" y="228"/>
                    <a:pt x="43" y="228"/>
                  </a:cubicBezTo>
                  <a:cubicBezTo>
                    <a:pt x="43" y="234"/>
                    <a:pt x="48" y="239"/>
                    <a:pt x="54" y="239"/>
                  </a:cubicBezTo>
                  <a:cubicBezTo>
                    <a:pt x="61" y="239"/>
                    <a:pt x="66" y="234"/>
                    <a:pt x="66" y="228"/>
                  </a:cubicBezTo>
                  <a:cubicBezTo>
                    <a:pt x="66" y="142"/>
                    <a:pt x="66" y="142"/>
                    <a:pt x="66" y="142"/>
                  </a:cubicBezTo>
                  <a:cubicBezTo>
                    <a:pt x="72" y="142"/>
                    <a:pt x="72" y="142"/>
                    <a:pt x="72" y="142"/>
                  </a:cubicBezTo>
                  <a:cubicBezTo>
                    <a:pt x="72" y="228"/>
                    <a:pt x="72" y="228"/>
                    <a:pt x="72" y="228"/>
                  </a:cubicBezTo>
                  <a:cubicBezTo>
                    <a:pt x="72" y="234"/>
                    <a:pt x="77" y="239"/>
                    <a:pt x="83" y="239"/>
                  </a:cubicBezTo>
                  <a:cubicBezTo>
                    <a:pt x="90" y="239"/>
                    <a:pt x="95" y="234"/>
                    <a:pt x="95" y="228"/>
                  </a:cubicBezTo>
                  <a:cubicBezTo>
                    <a:pt x="95" y="142"/>
                    <a:pt x="95" y="142"/>
                    <a:pt x="95" y="142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94" y="34"/>
                    <a:pt x="94" y="34"/>
                    <a:pt x="94" y="34"/>
                  </a:cubicBezTo>
                  <a:cubicBezTo>
                    <a:pt x="95" y="34"/>
                    <a:pt x="95" y="34"/>
                    <a:pt x="95" y="34"/>
                  </a:cubicBezTo>
                  <a:cubicBezTo>
                    <a:pt x="96" y="34"/>
                    <a:pt x="97" y="34"/>
                    <a:pt x="97" y="34"/>
                  </a:cubicBezTo>
                  <a:cubicBezTo>
                    <a:pt x="118" y="94"/>
                    <a:pt x="118" y="94"/>
                    <a:pt x="118" y="94"/>
                  </a:cubicBezTo>
                  <a:cubicBezTo>
                    <a:pt x="119" y="99"/>
                    <a:pt x="125" y="102"/>
                    <a:pt x="130" y="100"/>
                  </a:cubicBezTo>
                  <a:cubicBezTo>
                    <a:pt x="135" y="99"/>
                    <a:pt x="138" y="93"/>
                    <a:pt x="136" y="88"/>
                  </a:cubicBezTo>
                  <a:close/>
                </a:path>
              </a:pathLst>
            </a:custGeom>
            <a:solidFill>
              <a:srgbClr val="86C1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8" name="í$ḷîḋè">
              <a:extLst>
                <a:ext uri="{FF2B5EF4-FFF2-40B4-BE49-F238E27FC236}">
                  <a16:creationId xmlns:a16="http://schemas.microsoft.com/office/drawing/2014/main" xmlns="" id="{57E6A755-A763-413C-9522-EC140E698131}"/>
                </a:ext>
              </a:extLst>
            </p:cNvPr>
            <p:cNvSpPr/>
            <p:nvPr/>
          </p:nvSpPr>
          <p:spPr bwMode="auto">
            <a:xfrm>
              <a:off x="7781659" y="2752295"/>
              <a:ext cx="22942" cy="21795"/>
            </a:xfrm>
            <a:prstGeom prst="ellipse">
              <a:avLst/>
            </a:prstGeom>
            <a:solidFill>
              <a:srgbClr val="36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9" name="îṩlîdè">
              <a:extLst>
                <a:ext uri="{FF2B5EF4-FFF2-40B4-BE49-F238E27FC236}">
                  <a16:creationId xmlns:a16="http://schemas.microsoft.com/office/drawing/2014/main" xmlns="" id="{3186564E-1B13-4089-A912-1F462362E24A}"/>
                </a:ext>
              </a:extLst>
            </p:cNvPr>
            <p:cNvSpPr/>
            <p:nvPr/>
          </p:nvSpPr>
          <p:spPr bwMode="auto">
            <a:xfrm>
              <a:off x="7758717" y="2778678"/>
              <a:ext cx="69973" cy="120446"/>
            </a:xfrm>
            <a:custGeom>
              <a:avLst/>
              <a:gdLst>
                <a:gd name="T0" fmla="*/ 106 w 107"/>
                <a:gd name="T1" fmla="*/ 69 h 187"/>
                <a:gd name="T2" fmla="*/ 87 w 107"/>
                <a:gd name="T3" fmla="*/ 11 h 187"/>
                <a:gd name="T4" fmla="*/ 74 w 107"/>
                <a:gd name="T5" fmla="*/ 0 h 187"/>
                <a:gd name="T6" fmla="*/ 32 w 107"/>
                <a:gd name="T7" fmla="*/ 0 h 187"/>
                <a:gd name="T8" fmla="*/ 21 w 107"/>
                <a:gd name="T9" fmla="*/ 6 h 187"/>
                <a:gd name="T10" fmla="*/ 20 w 107"/>
                <a:gd name="T11" fmla="*/ 8 h 187"/>
                <a:gd name="T12" fmla="*/ 20 w 107"/>
                <a:gd name="T13" fmla="*/ 8 h 187"/>
                <a:gd name="T14" fmla="*/ 20 w 107"/>
                <a:gd name="T15" fmla="*/ 9 h 187"/>
                <a:gd name="T16" fmla="*/ 1 w 107"/>
                <a:gd name="T17" fmla="*/ 69 h 187"/>
                <a:gd name="T18" fmla="*/ 6 w 107"/>
                <a:gd name="T19" fmla="*/ 79 h 187"/>
                <a:gd name="T20" fmla="*/ 15 w 107"/>
                <a:gd name="T21" fmla="*/ 74 h 187"/>
                <a:gd name="T22" fmla="*/ 30 w 107"/>
                <a:gd name="T23" fmla="*/ 26 h 187"/>
                <a:gd name="T24" fmla="*/ 32 w 107"/>
                <a:gd name="T25" fmla="*/ 26 h 187"/>
                <a:gd name="T26" fmla="*/ 33 w 107"/>
                <a:gd name="T27" fmla="*/ 26 h 187"/>
                <a:gd name="T28" fmla="*/ 10 w 107"/>
                <a:gd name="T29" fmla="*/ 111 h 187"/>
                <a:gd name="T30" fmla="*/ 34 w 107"/>
                <a:gd name="T31" fmla="*/ 111 h 187"/>
                <a:gd name="T32" fmla="*/ 34 w 107"/>
                <a:gd name="T33" fmla="*/ 178 h 187"/>
                <a:gd name="T34" fmla="*/ 42 w 107"/>
                <a:gd name="T35" fmla="*/ 187 h 187"/>
                <a:gd name="T36" fmla="*/ 51 w 107"/>
                <a:gd name="T37" fmla="*/ 178 h 187"/>
                <a:gd name="T38" fmla="*/ 51 w 107"/>
                <a:gd name="T39" fmla="*/ 111 h 187"/>
                <a:gd name="T40" fmla="*/ 56 w 107"/>
                <a:gd name="T41" fmla="*/ 111 h 187"/>
                <a:gd name="T42" fmla="*/ 56 w 107"/>
                <a:gd name="T43" fmla="*/ 178 h 187"/>
                <a:gd name="T44" fmla="*/ 65 w 107"/>
                <a:gd name="T45" fmla="*/ 187 h 187"/>
                <a:gd name="T46" fmla="*/ 74 w 107"/>
                <a:gd name="T47" fmla="*/ 178 h 187"/>
                <a:gd name="T48" fmla="*/ 74 w 107"/>
                <a:gd name="T49" fmla="*/ 111 h 187"/>
                <a:gd name="T50" fmla="*/ 97 w 107"/>
                <a:gd name="T51" fmla="*/ 111 h 187"/>
                <a:gd name="T52" fmla="*/ 73 w 107"/>
                <a:gd name="T53" fmla="*/ 26 h 187"/>
                <a:gd name="T54" fmla="*/ 74 w 107"/>
                <a:gd name="T55" fmla="*/ 26 h 187"/>
                <a:gd name="T56" fmla="*/ 76 w 107"/>
                <a:gd name="T57" fmla="*/ 26 h 187"/>
                <a:gd name="T58" fmla="*/ 92 w 107"/>
                <a:gd name="T59" fmla="*/ 74 h 187"/>
                <a:gd name="T60" fmla="*/ 101 w 107"/>
                <a:gd name="T61" fmla="*/ 79 h 187"/>
                <a:gd name="T62" fmla="*/ 106 w 107"/>
                <a:gd name="T63" fmla="*/ 69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7" h="187">
                  <a:moveTo>
                    <a:pt x="106" y="69"/>
                  </a:moveTo>
                  <a:cubicBezTo>
                    <a:pt x="87" y="11"/>
                    <a:pt x="87" y="11"/>
                    <a:pt x="87" y="11"/>
                  </a:cubicBezTo>
                  <a:cubicBezTo>
                    <a:pt x="86" y="5"/>
                    <a:pt x="81" y="0"/>
                    <a:pt x="74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7" y="0"/>
                    <a:pt x="23" y="2"/>
                    <a:pt x="21" y="6"/>
                  </a:cubicBezTo>
                  <a:cubicBezTo>
                    <a:pt x="21" y="6"/>
                    <a:pt x="20" y="7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0" y="73"/>
                    <a:pt x="2" y="77"/>
                    <a:pt x="6" y="79"/>
                  </a:cubicBezTo>
                  <a:cubicBezTo>
                    <a:pt x="10" y="80"/>
                    <a:pt x="14" y="78"/>
                    <a:pt x="15" y="74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1" y="26"/>
                    <a:pt x="31" y="26"/>
                    <a:pt x="32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10" y="111"/>
                    <a:pt x="10" y="111"/>
                    <a:pt x="10" y="111"/>
                  </a:cubicBezTo>
                  <a:cubicBezTo>
                    <a:pt x="34" y="111"/>
                    <a:pt x="34" y="111"/>
                    <a:pt x="34" y="111"/>
                  </a:cubicBezTo>
                  <a:cubicBezTo>
                    <a:pt x="34" y="178"/>
                    <a:pt x="34" y="178"/>
                    <a:pt x="34" y="178"/>
                  </a:cubicBezTo>
                  <a:cubicBezTo>
                    <a:pt x="34" y="183"/>
                    <a:pt x="37" y="187"/>
                    <a:pt x="42" y="187"/>
                  </a:cubicBezTo>
                  <a:cubicBezTo>
                    <a:pt x="47" y="187"/>
                    <a:pt x="51" y="183"/>
                    <a:pt x="51" y="178"/>
                  </a:cubicBezTo>
                  <a:cubicBezTo>
                    <a:pt x="51" y="111"/>
                    <a:pt x="51" y="111"/>
                    <a:pt x="51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78"/>
                    <a:pt x="56" y="178"/>
                    <a:pt x="56" y="178"/>
                  </a:cubicBezTo>
                  <a:cubicBezTo>
                    <a:pt x="56" y="183"/>
                    <a:pt x="60" y="187"/>
                    <a:pt x="65" y="187"/>
                  </a:cubicBezTo>
                  <a:cubicBezTo>
                    <a:pt x="70" y="187"/>
                    <a:pt x="74" y="183"/>
                    <a:pt x="74" y="178"/>
                  </a:cubicBezTo>
                  <a:cubicBezTo>
                    <a:pt x="74" y="111"/>
                    <a:pt x="74" y="111"/>
                    <a:pt x="74" y="111"/>
                  </a:cubicBezTo>
                  <a:cubicBezTo>
                    <a:pt x="97" y="111"/>
                    <a:pt x="97" y="111"/>
                    <a:pt x="97" y="111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5" y="26"/>
                    <a:pt x="75" y="26"/>
                    <a:pt x="76" y="26"/>
                  </a:cubicBezTo>
                  <a:cubicBezTo>
                    <a:pt x="92" y="74"/>
                    <a:pt x="92" y="74"/>
                    <a:pt x="92" y="74"/>
                  </a:cubicBezTo>
                  <a:cubicBezTo>
                    <a:pt x="93" y="78"/>
                    <a:pt x="97" y="80"/>
                    <a:pt x="101" y="79"/>
                  </a:cubicBezTo>
                  <a:cubicBezTo>
                    <a:pt x="105" y="77"/>
                    <a:pt x="107" y="73"/>
                    <a:pt x="106" y="69"/>
                  </a:cubicBezTo>
                  <a:close/>
                </a:path>
              </a:pathLst>
            </a:custGeom>
            <a:solidFill>
              <a:srgbClr val="36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0" name="îŝḷiďè">
              <a:extLst>
                <a:ext uri="{FF2B5EF4-FFF2-40B4-BE49-F238E27FC236}">
                  <a16:creationId xmlns:a16="http://schemas.microsoft.com/office/drawing/2014/main" xmlns="" id="{1B522C6E-6BF9-4FBE-9553-1E898B75DE24}"/>
                </a:ext>
              </a:extLst>
            </p:cNvPr>
            <p:cNvSpPr/>
            <p:nvPr/>
          </p:nvSpPr>
          <p:spPr bwMode="auto">
            <a:xfrm>
              <a:off x="7856221" y="2752295"/>
              <a:ext cx="21795" cy="21795"/>
            </a:xfrm>
            <a:prstGeom prst="ellipse">
              <a:avLst/>
            </a:prstGeom>
            <a:solidFill>
              <a:srgbClr val="36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1" name="iSļiḓe">
              <a:extLst>
                <a:ext uri="{FF2B5EF4-FFF2-40B4-BE49-F238E27FC236}">
                  <a16:creationId xmlns:a16="http://schemas.microsoft.com/office/drawing/2014/main" xmlns="" id="{A4E77D34-02D6-4A49-9BE6-77A06985C818}"/>
                </a:ext>
              </a:extLst>
            </p:cNvPr>
            <p:cNvSpPr/>
            <p:nvPr/>
          </p:nvSpPr>
          <p:spPr bwMode="auto">
            <a:xfrm>
              <a:off x="7832131" y="2778678"/>
              <a:ext cx="69973" cy="120446"/>
            </a:xfrm>
            <a:custGeom>
              <a:avLst/>
              <a:gdLst>
                <a:gd name="T0" fmla="*/ 106 w 107"/>
                <a:gd name="T1" fmla="*/ 69 h 187"/>
                <a:gd name="T2" fmla="*/ 87 w 107"/>
                <a:gd name="T3" fmla="*/ 11 h 187"/>
                <a:gd name="T4" fmla="*/ 74 w 107"/>
                <a:gd name="T5" fmla="*/ 0 h 187"/>
                <a:gd name="T6" fmla="*/ 32 w 107"/>
                <a:gd name="T7" fmla="*/ 0 h 187"/>
                <a:gd name="T8" fmla="*/ 21 w 107"/>
                <a:gd name="T9" fmla="*/ 6 h 187"/>
                <a:gd name="T10" fmla="*/ 20 w 107"/>
                <a:gd name="T11" fmla="*/ 8 h 187"/>
                <a:gd name="T12" fmla="*/ 20 w 107"/>
                <a:gd name="T13" fmla="*/ 8 h 187"/>
                <a:gd name="T14" fmla="*/ 20 w 107"/>
                <a:gd name="T15" fmla="*/ 9 h 187"/>
                <a:gd name="T16" fmla="*/ 1 w 107"/>
                <a:gd name="T17" fmla="*/ 69 h 187"/>
                <a:gd name="T18" fmla="*/ 6 w 107"/>
                <a:gd name="T19" fmla="*/ 79 h 187"/>
                <a:gd name="T20" fmla="*/ 15 w 107"/>
                <a:gd name="T21" fmla="*/ 74 h 187"/>
                <a:gd name="T22" fmla="*/ 30 w 107"/>
                <a:gd name="T23" fmla="*/ 26 h 187"/>
                <a:gd name="T24" fmla="*/ 32 w 107"/>
                <a:gd name="T25" fmla="*/ 26 h 187"/>
                <a:gd name="T26" fmla="*/ 33 w 107"/>
                <a:gd name="T27" fmla="*/ 26 h 187"/>
                <a:gd name="T28" fmla="*/ 10 w 107"/>
                <a:gd name="T29" fmla="*/ 111 h 187"/>
                <a:gd name="T30" fmla="*/ 34 w 107"/>
                <a:gd name="T31" fmla="*/ 111 h 187"/>
                <a:gd name="T32" fmla="*/ 34 w 107"/>
                <a:gd name="T33" fmla="*/ 178 h 187"/>
                <a:gd name="T34" fmla="*/ 42 w 107"/>
                <a:gd name="T35" fmla="*/ 187 h 187"/>
                <a:gd name="T36" fmla="*/ 51 w 107"/>
                <a:gd name="T37" fmla="*/ 178 h 187"/>
                <a:gd name="T38" fmla="*/ 51 w 107"/>
                <a:gd name="T39" fmla="*/ 111 h 187"/>
                <a:gd name="T40" fmla="*/ 56 w 107"/>
                <a:gd name="T41" fmla="*/ 111 h 187"/>
                <a:gd name="T42" fmla="*/ 56 w 107"/>
                <a:gd name="T43" fmla="*/ 178 h 187"/>
                <a:gd name="T44" fmla="*/ 65 w 107"/>
                <a:gd name="T45" fmla="*/ 187 h 187"/>
                <a:gd name="T46" fmla="*/ 74 w 107"/>
                <a:gd name="T47" fmla="*/ 178 h 187"/>
                <a:gd name="T48" fmla="*/ 74 w 107"/>
                <a:gd name="T49" fmla="*/ 111 h 187"/>
                <a:gd name="T50" fmla="*/ 97 w 107"/>
                <a:gd name="T51" fmla="*/ 111 h 187"/>
                <a:gd name="T52" fmla="*/ 73 w 107"/>
                <a:gd name="T53" fmla="*/ 26 h 187"/>
                <a:gd name="T54" fmla="*/ 74 w 107"/>
                <a:gd name="T55" fmla="*/ 26 h 187"/>
                <a:gd name="T56" fmla="*/ 76 w 107"/>
                <a:gd name="T57" fmla="*/ 26 h 187"/>
                <a:gd name="T58" fmla="*/ 92 w 107"/>
                <a:gd name="T59" fmla="*/ 74 h 187"/>
                <a:gd name="T60" fmla="*/ 101 w 107"/>
                <a:gd name="T61" fmla="*/ 79 h 187"/>
                <a:gd name="T62" fmla="*/ 106 w 107"/>
                <a:gd name="T63" fmla="*/ 69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7" h="187">
                  <a:moveTo>
                    <a:pt x="106" y="69"/>
                  </a:moveTo>
                  <a:cubicBezTo>
                    <a:pt x="87" y="11"/>
                    <a:pt x="87" y="11"/>
                    <a:pt x="87" y="11"/>
                  </a:cubicBezTo>
                  <a:cubicBezTo>
                    <a:pt x="86" y="5"/>
                    <a:pt x="81" y="0"/>
                    <a:pt x="74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7" y="0"/>
                    <a:pt x="24" y="2"/>
                    <a:pt x="21" y="6"/>
                  </a:cubicBezTo>
                  <a:cubicBezTo>
                    <a:pt x="21" y="6"/>
                    <a:pt x="20" y="7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0" y="73"/>
                    <a:pt x="2" y="77"/>
                    <a:pt x="6" y="79"/>
                  </a:cubicBezTo>
                  <a:cubicBezTo>
                    <a:pt x="10" y="80"/>
                    <a:pt x="14" y="78"/>
                    <a:pt x="15" y="74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1" y="26"/>
                    <a:pt x="31" y="26"/>
                    <a:pt x="32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10" y="111"/>
                    <a:pt x="10" y="111"/>
                    <a:pt x="10" y="111"/>
                  </a:cubicBezTo>
                  <a:cubicBezTo>
                    <a:pt x="34" y="111"/>
                    <a:pt x="34" y="111"/>
                    <a:pt x="34" y="111"/>
                  </a:cubicBezTo>
                  <a:cubicBezTo>
                    <a:pt x="34" y="178"/>
                    <a:pt x="34" y="178"/>
                    <a:pt x="34" y="178"/>
                  </a:cubicBezTo>
                  <a:cubicBezTo>
                    <a:pt x="34" y="183"/>
                    <a:pt x="38" y="187"/>
                    <a:pt x="42" y="187"/>
                  </a:cubicBezTo>
                  <a:cubicBezTo>
                    <a:pt x="47" y="187"/>
                    <a:pt x="51" y="183"/>
                    <a:pt x="51" y="178"/>
                  </a:cubicBezTo>
                  <a:cubicBezTo>
                    <a:pt x="51" y="111"/>
                    <a:pt x="51" y="111"/>
                    <a:pt x="51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78"/>
                    <a:pt x="56" y="178"/>
                    <a:pt x="56" y="178"/>
                  </a:cubicBezTo>
                  <a:cubicBezTo>
                    <a:pt x="56" y="183"/>
                    <a:pt x="60" y="187"/>
                    <a:pt x="65" y="187"/>
                  </a:cubicBezTo>
                  <a:cubicBezTo>
                    <a:pt x="70" y="187"/>
                    <a:pt x="74" y="183"/>
                    <a:pt x="74" y="178"/>
                  </a:cubicBezTo>
                  <a:cubicBezTo>
                    <a:pt x="74" y="111"/>
                    <a:pt x="74" y="111"/>
                    <a:pt x="74" y="111"/>
                  </a:cubicBezTo>
                  <a:cubicBezTo>
                    <a:pt x="97" y="111"/>
                    <a:pt x="97" y="111"/>
                    <a:pt x="97" y="111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5" y="26"/>
                    <a:pt x="75" y="26"/>
                    <a:pt x="76" y="26"/>
                  </a:cubicBezTo>
                  <a:cubicBezTo>
                    <a:pt x="92" y="74"/>
                    <a:pt x="92" y="74"/>
                    <a:pt x="92" y="74"/>
                  </a:cubicBezTo>
                  <a:cubicBezTo>
                    <a:pt x="93" y="78"/>
                    <a:pt x="97" y="80"/>
                    <a:pt x="101" y="79"/>
                  </a:cubicBezTo>
                  <a:cubicBezTo>
                    <a:pt x="105" y="77"/>
                    <a:pt x="107" y="73"/>
                    <a:pt x="106" y="69"/>
                  </a:cubicBezTo>
                  <a:close/>
                </a:path>
              </a:pathLst>
            </a:custGeom>
            <a:solidFill>
              <a:srgbClr val="36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2" name="iŝḷîďê">
              <a:extLst>
                <a:ext uri="{FF2B5EF4-FFF2-40B4-BE49-F238E27FC236}">
                  <a16:creationId xmlns:a16="http://schemas.microsoft.com/office/drawing/2014/main" xmlns="" id="{9B63F22F-605A-4EA1-8DED-482D82155903}"/>
                </a:ext>
              </a:extLst>
            </p:cNvPr>
            <p:cNvSpPr/>
            <p:nvPr/>
          </p:nvSpPr>
          <p:spPr bwMode="auto">
            <a:xfrm>
              <a:off x="7929635" y="2752295"/>
              <a:ext cx="21795" cy="21795"/>
            </a:xfrm>
            <a:prstGeom prst="ellipse">
              <a:avLst/>
            </a:prstGeom>
            <a:solidFill>
              <a:srgbClr val="36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3" name="ïṧļíḓé">
              <a:extLst>
                <a:ext uri="{FF2B5EF4-FFF2-40B4-BE49-F238E27FC236}">
                  <a16:creationId xmlns:a16="http://schemas.microsoft.com/office/drawing/2014/main" xmlns="" id="{D6D1C633-455D-40B7-A31B-EEEF54A8FA83}"/>
                </a:ext>
              </a:extLst>
            </p:cNvPr>
            <p:cNvSpPr/>
            <p:nvPr/>
          </p:nvSpPr>
          <p:spPr bwMode="auto">
            <a:xfrm>
              <a:off x="7906693" y="2778678"/>
              <a:ext cx="69973" cy="120446"/>
            </a:xfrm>
            <a:custGeom>
              <a:avLst/>
              <a:gdLst>
                <a:gd name="T0" fmla="*/ 106 w 108"/>
                <a:gd name="T1" fmla="*/ 69 h 187"/>
                <a:gd name="T2" fmla="*/ 87 w 108"/>
                <a:gd name="T3" fmla="*/ 11 h 187"/>
                <a:gd name="T4" fmla="*/ 75 w 108"/>
                <a:gd name="T5" fmla="*/ 0 h 187"/>
                <a:gd name="T6" fmla="*/ 32 w 108"/>
                <a:gd name="T7" fmla="*/ 0 h 187"/>
                <a:gd name="T8" fmla="*/ 21 w 108"/>
                <a:gd name="T9" fmla="*/ 6 h 187"/>
                <a:gd name="T10" fmla="*/ 20 w 108"/>
                <a:gd name="T11" fmla="*/ 8 h 187"/>
                <a:gd name="T12" fmla="*/ 20 w 108"/>
                <a:gd name="T13" fmla="*/ 8 h 187"/>
                <a:gd name="T14" fmla="*/ 20 w 108"/>
                <a:gd name="T15" fmla="*/ 9 h 187"/>
                <a:gd name="T16" fmla="*/ 1 w 108"/>
                <a:gd name="T17" fmla="*/ 69 h 187"/>
                <a:gd name="T18" fmla="*/ 6 w 108"/>
                <a:gd name="T19" fmla="*/ 79 h 187"/>
                <a:gd name="T20" fmla="*/ 16 w 108"/>
                <a:gd name="T21" fmla="*/ 74 h 187"/>
                <a:gd name="T22" fmla="*/ 30 w 108"/>
                <a:gd name="T23" fmla="*/ 26 h 187"/>
                <a:gd name="T24" fmla="*/ 32 w 108"/>
                <a:gd name="T25" fmla="*/ 26 h 187"/>
                <a:gd name="T26" fmla="*/ 33 w 108"/>
                <a:gd name="T27" fmla="*/ 26 h 187"/>
                <a:gd name="T28" fmla="*/ 11 w 108"/>
                <a:gd name="T29" fmla="*/ 111 h 187"/>
                <a:gd name="T30" fmla="*/ 34 w 108"/>
                <a:gd name="T31" fmla="*/ 111 h 187"/>
                <a:gd name="T32" fmla="*/ 34 w 108"/>
                <a:gd name="T33" fmla="*/ 178 h 187"/>
                <a:gd name="T34" fmla="*/ 42 w 108"/>
                <a:gd name="T35" fmla="*/ 187 h 187"/>
                <a:gd name="T36" fmla="*/ 51 w 108"/>
                <a:gd name="T37" fmla="*/ 178 h 187"/>
                <a:gd name="T38" fmla="*/ 51 w 108"/>
                <a:gd name="T39" fmla="*/ 111 h 187"/>
                <a:gd name="T40" fmla="*/ 56 w 108"/>
                <a:gd name="T41" fmla="*/ 111 h 187"/>
                <a:gd name="T42" fmla="*/ 56 w 108"/>
                <a:gd name="T43" fmla="*/ 178 h 187"/>
                <a:gd name="T44" fmla="*/ 65 w 108"/>
                <a:gd name="T45" fmla="*/ 187 h 187"/>
                <a:gd name="T46" fmla="*/ 74 w 108"/>
                <a:gd name="T47" fmla="*/ 178 h 187"/>
                <a:gd name="T48" fmla="*/ 74 w 108"/>
                <a:gd name="T49" fmla="*/ 111 h 187"/>
                <a:gd name="T50" fmla="*/ 97 w 108"/>
                <a:gd name="T51" fmla="*/ 111 h 187"/>
                <a:gd name="T52" fmla="*/ 73 w 108"/>
                <a:gd name="T53" fmla="*/ 26 h 187"/>
                <a:gd name="T54" fmla="*/ 75 w 108"/>
                <a:gd name="T55" fmla="*/ 26 h 187"/>
                <a:gd name="T56" fmla="*/ 76 w 108"/>
                <a:gd name="T57" fmla="*/ 26 h 187"/>
                <a:gd name="T58" fmla="*/ 92 w 108"/>
                <a:gd name="T59" fmla="*/ 74 h 187"/>
                <a:gd name="T60" fmla="*/ 101 w 108"/>
                <a:gd name="T61" fmla="*/ 79 h 187"/>
                <a:gd name="T62" fmla="*/ 106 w 108"/>
                <a:gd name="T63" fmla="*/ 69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" h="187">
                  <a:moveTo>
                    <a:pt x="106" y="69"/>
                  </a:moveTo>
                  <a:cubicBezTo>
                    <a:pt x="87" y="11"/>
                    <a:pt x="87" y="11"/>
                    <a:pt x="87" y="11"/>
                  </a:cubicBezTo>
                  <a:cubicBezTo>
                    <a:pt x="86" y="5"/>
                    <a:pt x="81" y="0"/>
                    <a:pt x="7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7" y="0"/>
                    <a:pt x="24" y="2"/>
                    <a:pt x="21" y="6"/>
                  </a:cubicBezTo>
                  <a:cubicBezTo>
                    <a:pt x="21" y="6"/>
                    <a:pt x="20" y="7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0" y="73"/>
                    <a:pt x="2" y="77"/>
                    <a:pt x="6" y="79"/>
                  </a:cubicBezTo>
                  <a:cubicBezTo>
                    <a:pt x="10" y="80"/>
                    <a:pt x="14" y="78"/>
                    <a:pt x="16" y="74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1" y="26"/>
                    <a:pt x="31" y="26"/>
                    <a:pt x="32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11" y="111"/>
                    <a:pt x="11" y="111"/>
                    <a:pt x="11" y="111"/>
                  </a:cubicBezTo>
                  <a:cubicBezTo>
                    <a:pt x="34" y="111"/>
                    <a:pt x="34" y="111"/>
                    <a:pt x="34" y="111"/>
                  </a:cubicBezTo>
                  <a:cubicBezTo>
                    <a:pt x="34" y="178"/>
                    <a:pt x="34" y="178"/>
                    <a:pt x="34" y="178"/>
                  </a:cubicBezTo>
                  <a:cubicBezTo>
                    <a:pt x="34" y="183"/>
                    <a:pt x="38" y="187"/>
                    <a:pt x="42" y="187"/>
                  </a:cubicBezTo>
                  <a:cubicBezTo>
                    <a:pt x="47" y="187"/>
                    <a:pt x="51" y="183"/>
                    <a:pt x="51" y="178"/>
                  </a:cubicBezTo>
                  <a:cubicBezTo>
                    <a:pt x="51" y="111"/>
                    <a:pt x="51" y="111"/>
                    <a:pt x="51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78"/>
                    <a:pt x="56" y="178"/>
                    <a:pt x="56" y="178"/>
                  </a:cubicBezTo>
                  <a:cubicBezTo>
                    <a:pt x="56" y="183"/>
                    <a:pt x="60" y="187"/>
                    <a:pt x="65" y="187"/>
                  </a:cubicBezTo>
                  <a:cubicBezTo>
                    <a:pt x="70" y="187"/>
                    <a:pt x="74" y="183"/>
                    <a:pt x="74" y="178"/>
                  </a:cubicBezTo>
                  <a:cubicBezTo>
                    <a:pt x="74" y="111"/>
                    <a:pt x="74" y="111"/>
                    <a:pt x="74" y="111"/>
                  </a:cubicBezTo>
                  <a:cubicBezTo>
                    <a:pt x="97" y="111"/>
                    <a:pt x="97" y="111"/>
                    <a:pt x="97" y="111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5" y="26"/>
                    <a:pt x="76" y="26"/>
                    <a:pt x="76" y="26"/>
                  </a:cubicBezTo>
                  <a:cubicBezTo>
                    <a:pt x="92" y="74"/>
                    <a:pt x="92" y="74"/>
                    <a:pt x="92" y="74"/>
                  </a:cubicBezTo>
                  <a:cubicBezTo>
                    <a:pt x="93" y="78"/>
                    <a:pt x="97" y="80"/>
                    <a:pt x="101" y="79"/>
                  </a:cubicBezTo>
                  <a:cubicBezTo>
                    <a:pt x="105" y="77"/>
                    <a:pt x="108" y="73"/>
                    <a:pt x="106" y="69"/>
                  </a:cubicBezTo>
                  <a:close/>
                </a:path>
              </a:pathLst>
            </a:custGeom>
            <a:solidFill>
              <a:srgbClr val="36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4" name="iṥlídé">
              <a:extLst>
                <a:ext uri="{FF2B5EF4-FFF2-40B4-BE49-F238E27FC236}">
                  <a16:creationId xmlns:a16="http://schemas.microsoft.com/office/drawing/2014/main" xmlns="" id="{28AAE626-31BF-4D57-86F0-893E1AC1C48C}"/>
                </a:ext>
              </a:extLst>
            </p:cNvPr>
            <p:cNvSpPr/>
            <p:nvPr/>
          </p:nvSpPr>
          <p:spPr bwMode="auto">
            <a:xfrm>
              <a:off x="8004196" y="2752295"/>
              <a:ext cx="21795" cy="21795"/>
            </a:xfrm>
            <a:prstGeom prst="ellipse">
              <a:avLst/>
            </a:prstGeom>
            <a:solidFill>
              <a:srgbClr val="36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5" name="íṩļiḋe">
              <a:extLst>
                <a:ext uri="{FF2B5EF4-FFF2-40B4-BE49-F238E27FC236}">
                  <a16:creationId xmlns:a16="http://schemas.microsoft.com/office/drawing/2014/main" xmlns="" id="{2E2F516C-0134-4528-8EAC-66454EB308B7}"/>
                </a:ext>
              </a:extLst>
            </p:cNvPr>
            <p:cNvSpPr/>
            <p:nvPr/>
          </p:nvSpPr>
          <p:spPr bwMode="auto">
            <a:xfrm>
              <a:off x="7980107" y="2778678"/>
              <a:ext cx="69973" cy="120446"/>
            </a:xfrm>
            <a:custGeom>
              <a:avLst/>
              <a:gdLst>
                <a:gd name="T0" fmla="*/ 106 w 108"/>
                <a:gd name="T1" fmla="*/ 69 h 187"/>
                <a:gd name="T2" fmla="*/ 87 w 108"/>
                <a:gd name="T3" fmla="*/ 11 h 187"/>
                <a:gd name="T4" fmla="*/ 75 w 108"/>
                <a:gd name="T5" fmla="*/ 0 h 187"/>
                <a:gd name="T6" fmla="*/ 32 w 108"/>
                <a:gd name="T7" fmla="*/ 0 h 187"/>
                <a:gd name="T8" fmla="*/ 21 w 108"/>
                <a:gd name="T9" fmla="*/ 6 h 187"/>
                <a:gd name="T10" fmla="*/ 20 w 108"/>
                <a:gd name="T11" fmla="*/ 8 h 187"/>
                <a:gd name="T12" fmla="*/ 20 w 108"/>
                <a:gd name="T13" fmla="*/ 8 h 187"/>
                <a:gd name="T14" fmla="*/ 20 w 108"/>
                <a:gd name="T15" fmla="*/ 9 h 187"/>
                <a:gd name="T16" fmla="*/ 1 w 108"/>
                <a:gd name="T17" fmla="*/ 69 h 187"/>
                <a:gd name="T18" fmla="*/ 6 w 108"/>
                <a:gd name="T19" fmla="*/ 79 h 187"/>
                <a:gd name="T20" fmla="*/ 16 w 108"/>
                <a:gd name="T21" fmla="*/ 74 h 187"/>
                <a:gd name="T22" fmla="*/ 31 w 108"/>
                <a:gd name="T23" fmla="*/ 26 h 187"/>
                <a:gd name="T24" fmla="*/ 32 w 108"/>
                <a:gd name="T25" fmla="*/ 26 h 187"/>
                <a:gd name="T26" fmla="*/ 33 w 108"/>
                <a:gd name="T27" fmla="*/ 26 h 187"/>
                <a:gd name="T28" fmla="*/ 11 w 108"/>
                <a:gd name="T29" fmla="*/ 111 h 187"/>
                <a:gd name="T30" fmla="*/ 34 w 108"/>
                <a:gd name="T31" fmla="*/ 111 h 187"/>
                <a:gd name="T32" fmla="*/ 34 w 108"/>
                <a:gd name="T33" fmla="*/ 178 h 187"/>
                <a:gd name="T34" fmla="*/ 43 w 108"/>
                <a:gd name="T35" fmla="*/ 187 h 187"/>
                <a:gd name="T36" fmla="*/ 51 w 108"/>
                <a:gd name="T37" fmla="*/ 178 h 187"/>
                <a:gd name="T38" fmla="*/ 51 w 108"/>
                <a:gd name="T39" fmla="*/ 111 h 187"/>
                <a:gd name="T40" fmla="*/ 56 w 108"/>
                <a:gd name="T41" fmla="*/ 111 h 187"/>
                <a:gd name="T42" fmla="*/ 56 w 108"/>
                <a:gd name="T43" fmla="*/ 178 h 187"/>
                <a:gd name="T44" fmla="*/ 65 w 108"/>
                <a:gd name="T45" fmla="*/ 187 h 187"/>
                <a:gd name="T46" fmla="*/ 74 w 108"/>
                <a:gd name="T47" fmla="*/ 178 h 187"/>
                <a:gd name="T48" fmla="*/ 74 w 108"/>
                <a:gd name="T49" fmla="*/ 111 h 187"/>
                <a:gd name="T50" fmla="*/ 97 w 108"/>
                <a:gd name="T51" fmla="*/ 111 h 187"/>
                <a:gd name="T52" fmla="*/ 73 w 108"/>
                <a:gd name="T53" fmla="*/ 26 h 187"/>
                <a:gd name="T54" fmla="*/ 75 w 108"/>
                <a:gd name="T55" fmla="*/ 26 h 187"/>
                <a:gd name="T56" fmla="*/ 76 w 108"/>
                <a:gd name="T57" fmla="*/ 26 h 187"/>
                <a:gd name="T58" fmla="*/ 92 w 108"/>
                <a:gd name="T59" fmla="*/ 74 h 187"/>
                <a:gd name="T60" fmla="*/ 101 w 108"/>
                <a:gd name="T61" fmla="*/ 79 h 187"/>
                <a:gd name="T62" fmla="*/ 106 w 108"/>
                <a:gd name="T63" fmla="*/ 69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" h="187">
                  <a:moveTo>
                    <a:pt x="106" y="69"/>
                  </a:moveTo>
                  <a:cubicBezTo>
                    <a:pt x="87" y="11"/>
                    <a:pt x="87" y="11"/>
                    <a:pt x="87" y="11"/>
                  </a:cubicBezTo>
                  <a:cubicBezTo>
                    <a:pt x="86" y="5"/>
                    <a:pt x="81" y="0"/>
                    <a:pt x="7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8" y="0"/>
                    <a:pt x="24" y="2"/>
                    <a:pt x="21" y="6"/>
                  </a:cubicBezTo>
                  <a:cubicBezTo>
                    <a:pt x="21" y="6"/>
                    <a:pt x="21" y="7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0" y="73"/>
                    <a:pt x="2" y="77"/>
                    <a:pt x="6" y="79"/>
                  </a:cubicBezTo>
                  <a:cubicBezTo>
                    <a:pt x="10" y="80"/>
                    <a:pt x="14" y="78"/>
                    <a:pt x="16" y="74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1" y="26"/>
                    <a:pt x="31" y="26"/>
                    <a:pt x="32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11" y="111"/>
                    <a:pt x="11" y="111"/>
                    <a:pt x="11" y="111"/>
                  </a:cubicBezTo>
                  <a:cubicBezTo>
                    <a:pt x="34" y="111"/>
                    <a:pt x="34" y="111"/>
                    <a:pt x="34" y="111"/>
                  </a:cubicBezTo>
                  <a:cubicBezTo>
                    <a:pt x="34" y="178"/>
                    <a:pt x="34" y="178"/>
                    <a:pt x="34" y="178"/>
                  </a:cubicBezTo>
                  <a:cubicBezTo>
                    <a:pt x="34" y="183"/>
                    <a:pt x="38" y="187"/>
                    <a:pt x="43" y="187"/>
                  </a:cubicBezTo>
                  <a:cubicBezTo>
                    <a:pt x="47" y="187"/>
                    <a:pt x="51" y="183"/>
                    <a:pt x="51" y="178"/>
                  </a:cubicBezTo>
                  <a:cubicBezTo>
                    <a:pt x="51" y="111"/>
                    <a:pt x="51" y="111"/>
                    <a:pt x="51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78"/>
                    <a:pt x="56" y="178"/>
                    <a:pt x="56" y="178"/>
                  </a:cubicBezTo>
                  <a:cubicBezTo>
                    <a:pt x="56" y="183"/>
                    <a:pt x="60" y="187"/>
                    <a:pt x="65" y="187"/>
                  </a:cubicBezTo>
                  <a:cubicBezTo>
                    <a:pt x="70" y="187"/>
                    <a:pt x="74" y="183"/>
                    <a:pt x="74" y="178"/>
                  </a:cubicBezTo>
                  <a:cubicBezTo>
                    <a:pt x="74" y="111"/>
                    <a:pt x="74" y="111"/>
                    <a:pt x="74" y="111"/>
                  </a:cubicBezTo>
                  <a:cubicBezTo>
                    <a:pt x="97" y="111"/>
                    <a:pt x="97" y="111"/>
                    <a:pt x="97" y="111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5" y="26"/>
                    <a:pt x="76" y="26"/>
                    <a:pt x="76" y="26"/>
                  </a:cubicBezTo>
                  <a:cubicBezTo>
                    <a:pt x="92" y="74"/>
                    <a:pt x="92" y="74"/>
                    <a:pt x="92" y="74"/>
                  </a:cubicBezTo>
                  <a:cubicBezTo>
                    <a:pt x="93" y="78"/>
                    <a:pt x="98" y="80"/>
                    <a:pt x="101" y="79"/>
                  </a:cubicBezTo>
                  <a:cubicBezTo>
                    <a:pt x="105" y="77"/>
                    <a:pt x="108" y="73"/>
                    <a:pt x="106" y="69"/>
                  </a:cubicBezTo>
                  <a:close/>
                </a:path>
              </a:pathLst>
            </a:custGeom>
            <a:solidFill>
              <a:srgbClr val="36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6" name="îśļïḑê">
              <a:extLst>
                <a:ext uri="{FF2B5EF4-FFF2-40B4-BE49-F238E27FC236}">
                  <a16:creationId xmlns:a16="http://schemas.microsoft.com/office/drawing/2014/main" xmlns="" id="{6567DE4E-41CB-4009-A988-0D58D0F88339}"/>
                </a:ext>
              </a:extLst>
            </p:cNvPr>
            <p:cNvSpPr/>
            <p:nvPr/>
          </p:nvSpPr>
          <p:spPr bwMode="auto">
            <a:xfrm>
              <a:off x="8077610" y="2752295"/>
              <a:ext cx="21795" cy="21795"/>
            </a:xfrm>
            <a:prstGeom prst="ellipse">
              <a:avLst/>
            </a:prstGeom>
            <a:solidFill>
              <a:srgbClr val="36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7" name="í$ľíḍè">
              <a:extLst>
                <a:ext uri="{FF2B5EF4-FFF2-40B4-BE49-F238E27FC236}">
                  <a16:creationId xmlns:a16="http://schemas.microsoft.com/office/drawing/2014/main" xmlns="" id="{66A0D269-6DB7-4F26-9B9C-32C6425AC814}"/>
                </a:ext>
              </a:extLst>
            </p:cNvPr>
            <p:cNvSpPr/>
            <p:nvPr/>
          </p:nvSpPr>
          <p:spPr bwMode="auto">
            <a:xfrm>
              <a:off x="8054668" y="2778678"/>
              <a:ext cx="69973" cy="120446"/>
            </a:xfrm>
            <a:custGeom>
              <a:avLst/>
              <a:gdLst>
                <a:gd name="T0" fmla="*/ 106 w 108"/>
                <a:gd name="T1" fmla="*/ 69 h 187"/>
                <a:gd name="T2" fmla="*/ 87 w 108"/>
                <a:gd name="T3" fmla="*/ 11 h 187"/>
                <a:gd name="T4" fmla="*/ 75 w 108"/>
                <a:gd name="T5" fmla="*/ 0 h 187"/>
                <a:gd name="T6" fmla="*/ 32 w 108"/>
                <a:gd name="T7" fmla="*/ 0 h 187"/>
                <a:gd name="T8" fmla="*/ 22 w 108"/>
                <a:gd name="T9" fmla="*/ 6 h 187"/>
                <a:gd name="T10" fmla="*/ 20 w 108"/>
                <a:gd name="T11" fmla="*/ 8 h 187"/>
                <a:gd name="T12" fmla="*/ 20 w 108"/>
                <a:gd name="T13" fmla="*/ 8 h 187"/>
                <a:gd name="T14" fmla="*/ 20 w 108"/>
                <a:gd name="T15" fmla="*/ 9 h 187"/>
                <a:gd name="T16" fmla="*/ 1 w 108"/>
                <a:gd name="T17" fmla="*/ 69 h 187"/>
                <a:gd name="T18" fmla="*/ 6 w 108"/>
                <a:gd name="T19" fmla="*/ 79 h 187"/>
                <a:gd name="T20" fmla="*/ 16 w 108"/>
                <a:gd name="T21" fmla="*/ 74 h 187"/>
                <a:gd name="T22" fmla="*/ 31 w 108"/>
                <a:gd name="T23" fmla="*/ 26 h 187"/>
                <a:gd name="T24" fmla="*/ 32 w 108"/>
                <a:gd name="T25" fmla="*/ 26 h 187"/>
                <a:gd name="T26" fmla="*/ 33 w 108"/>
                <a:gd name="T27" fmla="*/ 26 h 187"/>
                <a:gd name="T28" fmla="*/ 11 w 108"/>
                <a:gd name="T29" fmla="*/ 111 h 187"/>
                <a:gd name="T30" fmla="*/ 34 w 108"/>
                <a:gd name="T31" fmla="*/ 111 h 187"/>
                <a:gd name="T32" fmla="*/ 34 w 108"/>
                <a:gd name="T33" fmla="*/ 178 h 187"/>
                <a:gd name="T34" fmla="*/ 43 w 108"/>
                <a:gd name="T35" fmla="*/ 187 h 187"/>
                <a:gd name="T36" fmla="*/ 51 w 108"/>
                <a:gd name="T37" fmla="*/ 178 h 187"/>
                <a:gd name="T38" fmla="*/ 51 w 108"/>
                <a:gd name="T39" fmla="*/ 111 h 187"/>
                <a:gd name="T40" fmla="*/ 57 w 108"/>
                <a:gd name="T41" fmla="*/ 111 h 187"/>
                <a:gd name="T42" fmla="*/ 57 w 108"/>
                <a:gd name="T43" fmla="*/ 178 h 187"/>
                <a:gd name="T44" fmla="*/ 65 w 108"/>
                <a:gd name="T45" fmla="*/ 187 h 187"/>
                <a:gd name="T46" fmla="*/ 74 w 108"/>
                <a:gd name="T47" fmla="*/ 178 h 187"/>
                <a:gd name="T48" fmla="*/ 74 w 108"/>
                <a:gd name="T49" fmla="*/ 111 h 187"/>
                <a:gd name="T50" fmla="*/ 97 w 108"/>
                <a:gd name="T51" fmla="*/ 111 h 187"/>
                <a:gd name="T52" fmla="*/ 73 w 108"/>
                <a:gd name="T53" fmla="*/ 26 h 187"/>
                <a:gd name="T54" fmla="*/ 75 w 108"/>
                <a:gd name="T55" fmla="*/ 26 h 187"/>
                <a:gd name="T56" fmla="*/ 76 w 108"/>
                <a:gd name="T57" fmla="*/ 26 h 187"/>
                <a:gd name="T58" fmla="*/ 92 w 108"/>
                <a:gd name="T59" fmla="*/ 74 h 187"/>
                <a:gd name="T60" fmla="*/ 102 w 108"/>
                <a:gd name="T61" fmla="*/ 79 h 187"/>
                <a:gd name="T62" fmla="*/ 106 w 108"/>
                <a:gd name="T63" fmla="*/ 69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" h="187">
                  <a:moveTo>
                    <a:pt x="106" y="69"/>
                  </a:moveTo>
                  <a:cubicBezTo>
                    <a:pt x="87" y="11"/>
                    <a:pt x="87" y="11"/>
                    <a:pt x="87" y="11"/>
                  </a:cubicBezTo>
                  <a:cubicBezTo>
                    <a:pt x="86" y="5"/>
                    <a:pt x="81" y="0"/>
                    <a:pt x="7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8" y="0"/>
                    <a:pt x="24" y="2"/>
                    <a:pt x="22" y="6"/>
                  </a:cubicBezTo>
                  <a:cubicBezTo>
                    <a:pt x="21" y="6"/>
                    <a:pt x="21" y="7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0" y="73"/>
                    <a:pt x="2" y="77"/>
                    <a:pt x="6" y="79"/>
                  </a:cubicBezTo>
                  <a:cubicBezTo>
                    <a:pt x="10" y="80"/>
                    <a:pt x="14" y="78"/>
                    <a:pt x="16" y="74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1" y="26"/>
                    <a:pt x="32" y="26"/>
                    <a:pt x="32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11" y="111"/>
                    <a:pt x="11" y="111"/>
                    <a:pt x="11" y="111"/>
                  </a:cubicBezTo>
                  <a:cubicBezTo>
                    <a:pt x="34" y="111"/>
                    <a:pt x="34" y="111"/>
                    <a:pt x="34" y="111"/>
                  </a:cubicBezTo>
                  <a:cubicBezTo>
                    <a:pt x="34" y="178"/>
                    <a:pt x="34" y="178"/>
                    <a:pt x="34" y="178"/>
                  </a:cubicBezTo>
                  <a:cubicBezTo>
                    <a:pt x="34" y="183"/>
                    <a:pt x="38" y="187"/>
                    <a:pt x="43" y="187"/>
                  </a:cubicBezTo>
                  <a:cubicBezTo>
                    <a:pt x="47" y="187"/>
                    <a:pt x="51" y="183"/>
                    <a:pt x="51" y="178"/>
                  </a:cubicBezTo>
                  <a:cubicBezTo>
                    <a:pt x="51" y="111"/>
                    <a:pt x="51" y="111"/>
                    <a:pt x="51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78"/>
                    <a:pt x="57" y="178"/>
                    <a:pt x="57" y="178"/>
                  </a:cubicBezTo>
                  <a:cubicBezTo>
                    <a:pt x="57" y="183"/>
                    <a:pt x="61" y="187"/>
                    <a:pt x="65" y="187"/>
                  </a:cubicBezTo>
                  <a:cubicBezTo>
                    <a:pt x="70" y="187"/>
                    <a:pt x="74" y="183"/>
                    <a:pt x="74" y="178"/>
                  </a:cubicBezTo>
                  <a:cubicBezTo>
                    <a:pt x="74" y="111"/>
                    <a:pt x="74" y="111"/>
                    <a:pt x="74" y="111"/>
                  </a:cubicBezTo>
                  <a:cubicBezTo>
                    <a:pt x="97" y="111"/>
                    <a:pt x="97" y="111"/>
                    <a:pt x="97" y="111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5" y="26"/>
                    <a:pt x="76" y="26"/>
                    <a:pt x="76" y="26"/>
                  </a:cubicBezTo>
                  <a:cubicBezTo>
                    <a:pt x="92" y="74"/>
                    <a:pt x="92" y="74"/>
                    <a:pt x="92" y="74"/>
                  </a:cubicBezTo>
                  <a:cubicBezTo>
                    <a:pt x="93" y="78"/>
                    <a:pt x="98" y="80"/>
                    <a:pt x="102" y="79"/>
                  </a:cubicBezTo>
                  <a:cubicBezTo>
                    <a:pt x="106" y="77"/>
                    <a:pt x="108" y="73"/>
                    <a:pt x="106" y="69"/>
                  </a:cubicBezTo>
                  <a:close/>
                </a:path>
              </a:pathLst>
            </a:custGeom>
            <a:solidFill>
              <a:srgbClr val="36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8" name="ï$ļiḑè">
              <a:extLst>
                <a:ext uri="{FF2B5EF4-FFF2-40B4-BE49-F238E27FC236}">
                  <a16:creationId xmlns:a16="http://schemas.microsoft.com/office/drawing/2014/main" xmlns="" id="{3152CCFE-81AF-45FB-ACB4-A29F068E29DC}"/>
                </a:ext>
              </a:extLst>
            </p:cNvPr>
            <p:cNvSpPr/>
            <p:nvPr/>
          </p:nvSpPr>
          <p:spPr bwMode="auto">
            <a:xfrm>
              <a:off x="8151024" y="2752295"/>
              <a:ext cx="21795" cy="21795"/>
            </a:xfrm>
            <a:prstGeom prst="ellipse">
              <a:avLst/>
            </a:prstGeom>
            <a:solidFill>
              <a:srgbClr val="36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9" name="ïṡḻiďè">
              <a:extLst>
                <a:ext uri="{FF2B5EF4-FFF2-40B4-BE49-F238E27FC236}">
                  <a16:creationId xmlns:a16="http://schemas.microsoft.com/office/drawing/2014/main" xmlns="" id="{888AD0EE-3457-4408-B51B-77331268D757}"/>
                </a:ext>
              </a:extLst>
            </p:cNvPr>
            <p:cNvSpPr/>
            <p:nvPr/>
          </p:nvSpPr>
          <p:spPr bwMode="auto">
            <a:xfrm>
              <a:off x="8128082" y="2778678"/>
              <a:ext cx="69973" cy="120446"/>
            </a:xfrm>
            <a:custGeom>
              <a:avLst/>
              <a:gdLst>
                <a:gd name="T0" fmla="*/ 107 w 108"/>
                <a:gd name="T1" fmla="*/ 69 h 187"/>
                <a:gd name="T2" fmla="*/ 87 w 108"/>
                <a:gd name="T3" fmla="*/ 11 h 187"/>
                <a:gd name="T4" fmla="*/ 75 w 108"/>
                <a:gd name="T5" fmla="*/ 0 h 187"/>
                <a:gd name="T6" fmla="*/ 32 w 108"/>
                <a:gd name="T7" fmla="*/ 0 h 187"/>
                <a:gd name="T8" fmla="*/ 22 w 108"/>
                <a:gd name="T9" fmla="*/ 6 h 187"/>
                <a:gd name="T10" fmla="*/ 21 w 108"/>
                <a:gd name="T11" fmla="*/ 8 h 187"/>
                <a:gd name="T12" fmla="*/ 21 w 108"/>
                <a:gd name="T13" fmla="*/ 8 h 187"/>
                <a:gd name="T14" fmla="*/ 20 w 108"/>
                <a:gd name="T15" fmla="*/ 9 h 187"/>
                <a:gd name="T16" fmla="*/ 1 w 108"/>
                <a:gd name="T17" fmla="*/ 69 h 187"/>
                <a:gd name="T18" fmla="*/ 6 w 108"/>
                <a:gd name="T19" fmla="*/ 79 h 187"/>
                <a:gd name="T20" fmla="*/ 16 w 108"/>
                <a:gd name="T21" fmla="*/ 74 h 187"/>
                <a:gd name="T22" fmla="*/ 31 w 108"/>
                <a:gd name="T23" fmla="*/ 26 h 187"/>
                <a:gd name="T24" fmla="*/ 32 w 108"/>
                <a:gd name="T25" fmla="*/ 26 h 187"/>
                <a:gd name="T26" fmla="*/ 34 w 108"/>
                <a:gd name="T27" fmla="*/ 26 h 187"/>
                <a:gd name="T28" fmla="*/ 11 w 108"/>
                <a:gd name="T29" fmla="*/ 111 h 187"/>
                <a:gd name="T30" fmla="*/ 34 w 108"/>
                <a:gd name="T31" fmla="*/ 111 h 187"/>
                <a:gd name="T32" fmla="*/ 34 w 108"/>
                <a:gd name="T33" fmla="*/ 178 h 187"/>
                <a:gd name="T34" fmla="*/ 43 w 108"/>
                <a:gd name="T35" fmla="*/ 187 h 187"/>
                <a:gd name="T36" fmla="*/ 52 w 108"/>
                <a:gd name="T37" fmla="*/ 178 h 187"/>
                <a:gd name="T38" fmla="*/ 52 w 108"/>
                <a:gd name="T39" fmla="*/ 111 h 187"/>
                <a:gd name="T40" fmla="*/ 57 w 108"/>
                <a:gd name="T41" fmla="*/ 111 h 187"/>
                <a:gd name="T42" fmla="*/ 57 w 108"/>
                <a:gd name="T43" fmla="*/ 178 h 187"/>
                <a:gd name="T44" fmla="*/ 66 w 108"/>
                <a:gd name="T45" fmla="*/ 187 h 187"/>
                <a:gd name="T46" fmla="*/ 74 w 108"/>
                <a:gd name="T47" fmla="*/ 178 h 187"/>
                <a:gd name="T48" fmla="*/ 74 w 108"/>
                <a:gd name="T49" fmla="*/ 111 h 187"/>
                <a:gd name="T50" fmla="*/ 97 w 108"/>
                <a:gd name="T51" fmla="*/ 111 h 187"/>
                <a:gd name="T52" fmla="*/ 73 w 108"/>
                <a:gd name="T53" fmla="*/ 26 h 187"/>
                <a:gd name="T54" fmla="*/ 75 w 108"/>
                <a:gd name="T55" fmla="*/ 26 h 187"/>
                <a:gd name="T56" fmla="*/ 76 w 108"/>
                <a:gd name="T57" fmla="*/ 26 h 187"/>
                <a:gd name="T58" fmla="*/ 92 w 108"/>
                <a:gd name="T59" fmla="*/ 74 h 187"/>
                <a:gd name="T60" fmla="*/ 102 w 108"/>
                <a:gd name="T61" fmla="*/ 79 h 187"/>
                <a:gd name="T62" fmla="*/ 107 w 108"/>
                <a:gd name="T63" fmla="*/ 69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" h="187">
                  <a:moveTo>
                    <a:pt x="107" y="69"/>
                  </a:moveTo>
                  <a:cubicBezTo>
                    <a:pt x="87" y="11"/>
                    <a:pt x="87" y="11"/>
                    <a:pt x="87" y="11"/>
                  </a:cubicBezTo>
                  <a:cubicBezTo>
                    <a:pt x="87" y="5"/>
                    <a:pt x="81" y="0"/>
                    <a:pt x="7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8" y="0"/>
                    <a:pt x="24" y="2"/>
                    <a:pt x="22" y="6"/>
                  </a:cubicBezTo>
                  <a:cubicBezTo>
                    <a:pt x="21" y="6"/>
                    <a:pt x="21" y="7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0" y="73"/>
                    <a:pt x="2" y="77"/>
                    <a:pt x="6" y="79"/>
                  </a:cubicBezTo>
                  <a:cubicBezTo>
                    <a:pt x="10" y="80"/>
                    <a:pt x="15" y="78"/>
                    <a:pt x="16" y="74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1" y="26"/>
                    <a:pt x="32" y="26"/>
                    <a:pt x="32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11" y="111"/>
                    <a:pt x="11" y="111"/>
                    <a:pt x="11" y="111"/>
                  </a:cubicBezTo>
                  <a:cubicBezTo>
                    <a:pt x="34" y="111"/>
                    <a:pt x="34" y="111"/>
                    <a:pt x="34" y="111"/>
                  </a:cubicBezTo>
                  <a:cubicBezTo>
                    <a:pt x="34" y="178"/>
                    <a:pt x="34" y="178"/>
                    <a:pt x="34" y="178"/>
                  </a:cubicBezTo>
                  <a:cubicBezTo>
                    <a:pt x="34" y="183"/>
                    <a:pt x="38" y="187"/>
                    <a:pt x="43" y="187"/>
                  </a:cubicBezTo>
                  <a:cubicBezTo>
                    <a:pt x="48" y="187"/>
                    <a:pt x="52" y="183"/>
                    <a:pt x="52" y="178"/>
                  </a:cubicBezTo>
                  <a:cubicBezTo>
                    <a:pt x="52" y="111"/>
                    <a:pt x="52" y="111"/>
                    <a:pt x="52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78"/>
                    <a:pt x="57" y="178"/>
                    <a:pt x="57" y="178"/>
                  </a:cubicBezTo>
                  <a:cubicBezTo>
                    <a:pt x="57" y="183"/>
                    <a:pt x="61" y="187"/>
                    <a:pt x="66" y="187"/>
                  </a:cubicBezTo>
                  <a:cubicBezTo>
                    <a:pt x="70" y="187"/>
                    <a:pt x="74" y="183"/>
                    <a:pt x="74" y="178"/>
                  </a:cubicBezTo>
                  <a:cubicBezTo>
                    <a:pt x="74" y="111"/>
                    <a:pt x="74" y="111"/>
                    <a:pt x="74" y="111"/>
                  </a:cubicBezTo>
                  <a:cubicBezTo>
                    <a:pt x="97" y="111"/>
                    <a:pt x="97" y="111"/>
                    <a:pt x="97" y="111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5" y="26"/>
                    <a:pt x="76" y="26"/>
                    <a:pt x="76" y="26"/>
                  </a:cubicBezTo>
                  <a:cubicBezTo>
                    <a:pt x="92" y="74"/>
                    <a:pt x="92" y="74"/>
                    <a:pt x="92" y="74"/>
                  </a:cubicBezTo>
                  <a:cubicBezTo>
                    <a:pt x="94" y="78"/>
                    <a:pt x="98" y="80"/>
                    <a:pt x="102" y="79"/>
                  </a:cubicBezTo>
                  <a:cubicBezTo>
                    <a:pt x="106" y="77"/>
                    <a:pt x="108" y="73"/>
                    <a:pt x="107" y="69"/>
                  </a:cubicBezTo>
                  <a:close/>
                </a:path>
              </a:pathLst>
            </a:custGeom>
            <a:solidFill>
              <a:srgbClr val="36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0" name="íšḻïḓè">
              <a:extLst>
                <a:ext uri="{FF2B5EF4-FFF2-40B4-BE49-F238E27FC236}">
                  <a16:creationId xmlns:a16="http://schemas.microsoft.com/office/drawing/2014/main" xmlns="" id="{BE2C452A-3FC6-46DB-8E6B-25DED9AB5DAB}"/>
                </a:ext>
              </a:extLst>
            </p:cNvPr>
            <p:cNvSpPr/>
            <p:nvPr/>
          </p:nvSpPr>
          <p:spPr bwMode="auto">
            <a:xfrm>
              <a:off x="8224438" y="2752295"/>
              <a:ext cx="22942" cy="21795"/>
            </a:xfrm>
            <a:prstGeom prst="ellipse">
              <a:avLst/>
            </a:prstGeom>
            <a:solidFill>
              <a:srgbClr val="36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1" name="îsľîďé">
              <a:extLst>
                <a:ext uri="{FF2B5EF4-FFF2-40B4-BE49-F238E27FC236}">
                  <a16:creationId xmlns:a16="http://schemas.microsoft.com/office/drawing/2014/main" xmlns="" id="{058EE155-FE2B-4EE6-826A-E905A6B601DE}"/>
                </a:ext>
              </a:extLst>
            </p:cNvPr>
            <p:cNvSpPr/>
            <p:nvPr/>
          </p:nvSpPr>
          <p:spPr bwMode="auto">
            <a:xfrm>
              <a:off x="8201497" y="2778678"/>
              <a:ext cx="69973" cy="120446"/>
            </a:xfrm>
            <a:custGeom>
              <a:avLst/>
              <a:gdLst>
                <a:gd name="T0" fmla="*/ 107 w 108"/>
                <a:gd name="T1" fmla="*/ 69 h 187"/>
                <a:gd name="T2" fmla="*/ 87 w 108"/>
                <a:gd name="T3" fmla="*/ 11 h 187"/>
                <a:gd name="T4" fmla="*/ 75 w 108"/>
                <a:gd name="T5" fmla="*/ 0 h 187"/>
                <a:gd name="T6" fmla="*/ 32 w 108"/>
                <a:gd name="T7" fmla="*/ 0 h 187"/>
                <a:gd name="T8" fmla="*/ 22 w 108"/>
                <a:gd name="T9" fmla="*/ 6 h 187"/>
                <a:gd name="T10" fmla="*/ 21 w 108"/>
                <a:gd name="T11" fmla="*/ 8 h 187"/>
                <a:gd name="T12" fmla="*/ 21 w 108"/>
                <a:gd name="T13" fmla="*/ 8 h 187"/>
                <a:gd name="T14" fmla="*/ 20 w 108"/>
                <a:gd name="T15" fmla="*/ 9 h 187"/>
                <a:gd name="T16" fmla="*/ 2 w 108"/>
                <a:gd name="T17" fmla="*/ 69 h 187"/>
                <a:gd name="T18" fmla="*/ 6 w 108"/>
                <a:gd name="T19" fmla="*/ 79 h 187"/>
                <a:gd name="T20" fmla="*/ 16 w 108"/>
                <a:gd name="T21" fmla="*/ 74 h 187"/>
                <a:gd name="T22" fmla="*/ 31 w 108"/>
                <a:gd name="T23" fmla="*/ 26 h 187"/>
                <a:gd name="T24" fmla="*/ 32 w 108"/>
                <a:gd name="T25" fmla="*/ 26 h 187"/>
                <a:gd name="T26" fmla="*/ 34 w 108"/>
                <a:gd name="T27" fmla="*/ 26 h 187"/>
                <a:gd name="T28" fmla="*/ 11 w 108"/>
                <a:gd name="T29" fmla="*/ 111 h 187"/>
                <a:gd name="T30" fmla="*/ 34 w 108"/>
                <a:gd name="T31" fmla="*/ 111 h 187"/>
                <a:gd name="T32" fmla="*/ 34 w 108"/>
                <a:gd name="T33" fmla="*/ 178 h 187"/>
                <a:gd name="T34" fmla="*/ 43 w 108"/>
                <a:gd name="T35" fmla="*/ 187 h 187"/>
                <a:gd name="T36" fmla="*/ 52 w 108"/>
                <a:gd name="T37" fmla="*/ 178 h 187"/>
                <a:gd name="T38" fmla="*/ 52 w 108"/>
                <a:gd name="T39" fmla="*/ 111 h 187"/>
                <a:gd name="T40" fmla="*/ 57 w 108"/>
                <a:gd name="T41" fmla="*/ 111 h 187"/>
                <a:gd name="T42" fmla="*/ 57 w 108"/>
                <a:gd name="T43" fmla="*/ 178 h 187"/>
                <a:gd name="T44" fmla="*/ 66 w 108"/>
                <a:gd name="T45" fmla="*/ 187 h 187"/>
                <a:gd name="T46" fmla="*/ 74 w 108"/>
                <a:gd name="T47" fmla="*/ 178 h 187"/>
                <a:gd name="T48" fmla="*/ 74 w 108"/>
                <a:gd name="T49" fmla="*/ 111 h 187"/>
                <a:gd name="T50" fmla="*/ 98 w 108"/>
                <a:gd name="T51" fmla="*/ 111 h 187"/>
                <a:gd name="T52" fmla="*/ 74 w 108"/>
                <a:gd name="T53" fmla="*/ 26 h 187"/>
                <a:gd name="T54" fmla="*/ 75 w 108"/>
                <a:gd name="T55" fmla="*/ 26 h 187"/>
                <a:gd name="T56" fmla="*/ 76 w 108"/>
                <a:gd name="T57" fmla="*/ 26 h 187"/>
                <a:gd name="T58" fmla="*/ 92 w 108"/>
                <a:gd name="T59" fmla="*/ 74 h 187"/>
                <a:gd name="T60" fmla="*/ 102 w 108"/>
                <a:gd name="T61" fmla="*/ 79 h 187"/>
                <a:gd name="T62" fmla="*/ 107 w 108"/>
                <a:gd name="T63" fmla="*/ 69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" h="187">
                  <a:moveTo>
                    <a:pt x="107" y="69"/>
                  </a:moveTo>
                  <a:cubicBezTo>
                    <a:pt x="87" y="11"/>
                    <a:pt x="87" y="11"/>
                    <a:pt x="87" y="11"/>
                  </a:cubicBezTo>
                  <a:cubicBezTo>
                    <a:pt x="87" y="5"/>
                    <a:pt x="81" y="0"/>
                    <a:pt x="7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8" y="0"/>
                    <a:pt x="24" y="2"/>
                    <a:pt x="22" y="6"/>
                  </a:cubicBezTo>
                  <a:cubicBezTo>
                    <a:pt x="21" y="6"/>
                    <a:pt x="21" y="7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9"/>
                    <a:pt x="20" y="9"/>
                    <a:pt x="20" y="9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0" y="73"/>
                    <a:pt x="3" y="77"/>
                    <a:pt x="6" y="79"/>
                  </a:cubicBezTo>
                  <a:cubicBezTo>
                    <a:pt x="10" y="80"/>
                    <a:pt x="15" y="78"/>
                    <a:pt x="16" y="74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1" y="26"/>
                    <a:pt x="32" y="26"/>
                    <a:pt x="32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11" y="111"/>
                    <a:pt x="11" y="111"/>
                    <a:pt x="11" y="111"/>
                  </a:cubicBezTo>
                  <a:cubicBezTo>
                    <a:pt x="34" y="111"/>
                    <a:pt x="34" y="111"/>
                    <a:pt x="34" y="111"/>
                  </a:cubicBezTo>
                  <a:cubicBezTo>
                    <a:pt x="34" y="178"/>
                    <a:pt x="34" y="178"/>
                    <a:pt x="34" y="178"/>
                  </a:cubicBezTo>
                  <a:cubicBezTo>
                    <a:pt x="34" y="183"/>
                    <a:pt x="38" y="187"/>
                    <a:pt x="43" y="187"/>
                  </a:cubicBezTo>
                  <a:cubicBezTo>
                    <a:pt x="48" y="187"/>
                    <a:pt x="52" y="183"/>
                    <a:pt x="52" y="178"/>
                  </a:cubicBezTo>
                  <a:cubicBezTo>
                    <a:pt x="52" y="111"/>
                    <a:pt x="52" y="111"/>
                    <a:pt x="52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78"/>
                    <a:pt x="57" y="178"/>
                    <a:pt x="57" y="178"/>
                  </a:cubicBezTo>
                  <a:cubicBezTo>
                    <a:pt x="57" y="183"/>
                    <a:pt x="61" y="187"/>
                    <a:pt x="66" y="187"/>
                  </a:cubicBezTo>
                  <a:cubicBezTo>
                    <a:pt x="70" y="187"/>
                    <a:pt x="74" y="183"/>
                    <a:pt x="74" y="178"/>
                  </a:cubicBezTo>
                  <a:cubicBezTo>
                    <a:pt x="74" y="111"/>
                    <a:pt x="74" y="111"/>
                    <a:pt x="74" y="111"/>
                  </a:cubicBezTo>
                  <a:cubicBezTo>
                    <a:pt x="98" y="111"/>
                    <a:pt x="98" y="111"/>
                    <a:pt x="98" y="111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6" y="26"/>
                    <a:pt x="76" y="26"/>
                    <a:pt x="76" y="26"/>
                  </a:cubicBezTo>
                  <a:cubicBezTo>
                    <a:pt x="92" y="74"/>
                    <a:pt x="92" y="74"/>
                    <a:pt x="92" y="74"/>
                  </a:cubicBezTo>
                  <a:cubicBezTo>
                    <a:pt x="94" y="78"/>
                    <a:pt x="98" y="80"/>
                    <a:pt x="102" y="79"/>
                  </a:cubicBezTo>
                  <a:cubicBezTo>
                    <a:pt x="106" y="77"/>
                    <a:pt x="108" y="73"/>
                    <a:pt x="107" y="69"/>
                  </a:cubicBezTo>
                  <a:close/>
                </a:path>
              </a:pathLst>
            </a:custGeom>
            <a:solidFill>
              <a:srgbClr val="36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2" name="í$lîďé">
              <a:extLst>
                <a:ext uri="{FF2B5EF4-FFF2-40B4-BE49-F238E27FC236}">
                  <a16:creationId xmlns:a16="http://schemas.microsoft.com/office/drawing/2014/main" xmlns="" id="{995E50BB-6D3E-42C1-A1A0-60745B62B78B}"/>
                </a:ext>
              </a:extLst>
            </p:cNvPr>
            <p:cNvSpPr/>
            <p:nvPr/>
          </p:nvSpPr>
          <p:spPr bwMode="auto">
            <a:xfrm>
              <a:off x="8299000" y="2752295"/>
              <a:ext cx="21795" cy="21795"/>
            </a:xfrm>
            <a:prstGeom prst="ellipse">
              <a:avLst/>
            </a:prstGeom>
            <a:solidFill>
              <a:srgbClr val="36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3" name="íŝ1îḑê">
              <a:extLst>
                <a:ext uri="{FF2B5EF4-FFF2-40B4-BE49-F238E27FC236}">
                  <a16:creationId xmlns:a16="http://schemas.microsoft.com/office/drawing/2014/main" xmlns="" id="{D81FF220-113F-4487-918F-04FD6848C9EE}"/>
                </a:ext>
              </a:extLst>
            </p:cNvPr>
            <p:cNvSpPr/>
            <p:nvPr/>
          </p:nvSpPr>
          <p:spPr bwMode="auto">
            <a:xfrm>
              <a:off x="8274911" y="2778678"/>
              <a:ext cx="69973" cy="120446"/>
            </a:xfrm>
            <a:custGeom>
              <a:avLst/>
              <a:gdLst>
                <a:gd name="T0" fmla="*/ 107 w 108"/>
                <a:gd name="T1" fmla="*/ 69 h 187"/>
                <a:gd name="T2" fmla="*/ 88 w 108"/>
                <a:gd name="T3" fmla="*/ 11 h 187"/>
                <a:gd name="T4" fmla="*/ 75 w 108"/>
                <a:gd name="T5" fmla="*/ 0 h 187"/>
                <a:gd name="T6" fmla="*/ 32 w 108"/>
                <a:gd name="T7" fmla="*/ 0 h 187"/>
                <a:gd name="T8" fmla="*/ 22 w 108"/>
                <a:gd name="T9" fmla="*/ 6 h 187"/>
                <a:gd name="T10" fmla="*/ 21 w 108"/>
                <a:gd name="T11" fmla="*/ 8 h 187"/>
                <a:gd name="T12" fmla="*/ 21 w 108"/>
                <a:gd name="T13" fmla="*/ 8 h 187"/>
                <a:gd name="T14" fmla="*/ 20 w 108"/>
                <a:gd name="T15" fmla="*/ 9 h 187"/>
                <a:gd name="T16" fmla="*/ 2 w 108"/>
                <a:gd name="T17" fmla="*/ 69 h 187"/>
                <a:gd name="T18" fmla="*/ 7 w 108"/>
                <a:gd name="T19" fmla="*/ 79 h 187"/>
                <a:gd name="T20" fmla="*/ 16 w 108"/>
                <a:gd name="T21" fmla="*/ 74 h 187"/>
                <a:gd name="T22" fmla="*/ 31 w 108"/>
                <a:gd name="T23" fmla="*/ 26 h 187"/>
                <a:gd name="T24" fmla="*/ 32 w 108"/>
                <a:gd name="T25" fmla="*/ 26 h 187"/>
                <a:gd name="T26" fmla="*/ 34 w 108"/>
                <a:gd name="T27" fmla="*/ 26 h 187"/>
                <a:gd name="T28" fmla="*/ 11 w 108"/>
                <a:gd name="T29" fmla="*/ 111 h 187"/>
                <a:gd name="T30" fmla="*/ 34 w 108"/>
                <a:gd name="T31" fmla="*/ 111 h 187"/>
                <a:gd name="T32" fmla="*/ 34 w 108"/>
                <a:gd name="T33" fmla="*/ 178 h 187"/>
                <a:gd name="T34" fmla="*/ 43 w 108"/>
                <a:gd name="T35" fmla="*/ 187 h 187"/>
                <a:gd name="T36" fmla="*/ 52 w 108"/>
                <a:gd name="T37" fmla="*/ 178 h 187"/>
                <a:gd name="T38" fmla="*/ 52 w 108"/>
                <a:gd name="T39" fmla="*/ 111 h 187"/>
                <a:gd name="T40" fmla="*/ 57 w 108"/>
                <a:gd name="T41" fmla="*/ 111 h 187"/>
                <a:gd name="T42" fmla="*/ 57 w 108"/>
                <a:gd name="T43" fmla="*/ 178 h 187"/>
                <a:gd name="T44" fmla="*/ 66 w 108"/>
                <a:gd name="T45" fmla="*/ 187 h 187"/>
                <a:gd name="T46" fmla="*/ 75 w 108"/>
                <a:gd name="T47" fmla="*/ 178 h 187"/>
                <a:gd name="T48" fmla="*/ 75 w 108"/>
                <a:gd name="T49" fmla="*/ 111 h 187"/>
                <a:gd name="T50" fmla="*/ 98 w 108"/>
                <a:gd name="T51" fmla="*/ 111 h 187"/>
                <a:gd name="T52" fmla="*/ 74 w 108"/>
                <a:gd name="T53" fmla="*/ 26 h 187"/>
                <a:gd name="T54" fmla="*/ 75 w 108"/>
                <a:gd name="T55" fmla="*/ 26 h 187"/>
                <a:gd name="T56" fmla="*/ 77 w 108"/>
                <a:gd name="T57" fmla="*/ 26 h 187"/>
                <a:gd name="T58" fmla="*/ 92 w 108"/>
                <a:gd name="T59" fmla="*/ 74 h 187"/>
                <a:gd name="T60" fmla="*/ 102 w 108"/>
                <a:gd name="T61" fmla="*/ 79 h 187"/>
                <a:gd name="T62" fmla="*/ 107 w 108"/>
                <a:gd name="T63" fmla="*/ 69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" h="187">
                  <a:moveTo>
                    <a:pt x="107" y="69"/>
                  </a:moveTo>
                  <a:cubicBezTo>
                    <a:pt x="88" y="11"/>
                    <a:pt x="88" y="11"/>
                    <a:pt x="88" y="11"/>
                  </a:cubicBezTo>
                  <a:cubicBezTo>
                    <a:pt x="87" y="5"/>
                    <a:pt x="82" y="0"/>
                    <a:pt x="7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8" y="0"/>
                    <a:pt x="24" y="2"/>
                    <a:pt x="22" y="6"/>
                  </a:cubicBezTo>
                  <a:cubicBezTo>
                    <a:pt x="21" y="6"/>
                    <a:pt x="21" y="7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9"/>
                    <a:pt x="21" y="9"/>
                    <a:pt x="20" y="9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0" y="73"/>
                    <a:pt x="3" y="77"/>
                    <a:pt x="7" y="79"/>
                  </a:cubicBezTo>
                  <a:cubicBezTo>
                    <a:pt x="11" y="80"/>
                    <a:pt x="15" y="78"/>
                    <a:pt x="16" y="74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1" y="26"/>
                    <a:pt x="32" y="26"/>
                    <a:pt x="32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11" y="111"/>
                    <a:pt x="11" y="111"/>
                    <a:pt x="11" y="111"/>
                  </a:cubicBezTo>
                  <a:cubicBezTo>
                    <a:pt x="34" y="111"/>
                    <a:pt x="34" y="111"/>
                    <a:pt x="34" y="111"/>
                  </a:cubicBezTo>
                  <a:cubicBezTo>
                    <a:pt x="34" y="178"/>
                    <a:pt x="34" y="178"/>
                    <a:pt x="34" y="178"/>
                  </a:cubicBezTo>
                  <a:cubicBezTo>
                    <a:pt x="34" y="183"/>
                    <a:pt x="38" y="187"/>
                    <a:pt x="43" y="187"/>
                  </a:cubicBezTo>
                  <a:cubicBezTo>
                    <a:pt x="48" y="187"/>
                    <a:pt x="52" y="183"/>
                    <a:pt x="52" y="178"/>
                  </a:cubicBezTo>
                  <a:cubicBezTo>
                    <a:pt x="52" y="111"/>
                    <a:pt x="52" y="111"/>
                    <a:pt x="52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78"/>
                    <a:pt x="57" y="178"/>
                    <a:pt x="57" y="178"/>
                  </a:cubicBezTo>
                  <a:cubicBezTo>
                    <a:pt x="57" y="183"/>
                    <a:pt x="61" y="187"/>
                    <a:pt x="66" y="187"/>
                  </a:cubicBezTo>
                  <a:cubicBezTo>
                    <a:pt x="71" y="187"/>
                    <a:pt x="75" y="183"/>
                    <a:pt x="75" y="178"/>
                  </a:cubicBezTo>
                  <a:cubicBezTo>
                    <a:pt x="75" y="111"/>
                    <a:pt x="75" y="111"/>
                    <a:pt x="75" y="111"/>
                  </a:cubicBezTo>
                  <a:cubicBezTo>
                    <a:pt x="98" y="111"/>
                    <a:pt x="98" y="111"/>
                    <a:pt x="98" y="111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6" y="26"/>
                    <a:pt x="76" y="26"/>
                    <a:pt x="77" y="26"/>
                  </a:cubicBezTo>
                  <a:cubicBezTo>
                    <a:pt x="92" y="74"/>
                    <a:pt x="92" y="74"/>
                    <a:pt x="92" y="74"/>
                  </a:cubicBezTo>
                  <a:cubicBezTo>
                    <a:pt x="94" y="78"/>
                    <a:pt x="98" y="80"/>
                    <a:pt x="102" y="79"/>
                  </a:cubicBezTo>
                  <a:cubicBezTo>
                    <a:pt x="106" y="77"/>
                    <a:pt x="108" y="73"/>
                    <a:pt x="107" y="69"/>
                  </a:cubicBezTo>
                  <a:close/>
                </a:path>
              </a:pathLst>
            </a:custGeom>
            <a:solidFill>
              <a:srgbClr val="36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4" name="iśḻídê">
              <a:extLst>
                <a:ext uri="{FF2B5EF4-FFF2-40B4-BE49-F238E27FC236}">
                  <a16:creationId xmlns:a16="http://schemas.microsoft.com/office/drawing/2014/main" xmlns="" id="{315F0B4D-D231-4900-B0B0-E0CD3504EB19}"/>
                </a:ext>
              </a:extLst>
            </p:cNvPr>
            <p:cNvSpPr/>
            <p:nvPr/>
          </p:nvSpPr>
          <p:spPr bwMode="auto">
            <a:xfrm>
              <a:off x="8375855" y="2752295"/>
              <a:ext cx="21795" cy="21795"/>
            </a:xfrm>
            <a:prstGeom prst="ellipse">
              <a:avLst/>
            </a:prstGeom>
            <a:solidFill>
              <a:srgbClr val="36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5" name="iṥľiḍé">
              <a:extLst>
                <a:ext uri="{FF2B5EF4-FFF2-40B4-BE49-F238E27FC236}">
                  <a16:creationId xmlns:a16="http://schemas.microsoft.com/office/drawing/2014/main" xmlns="" id="{5A9AB8CA-1B23-458D-8C3E-D52FFB3F2646}"/>
                </a:ext>
              </a:extLst>
            </p:cNvPr>
            <p:cNvSpPr/>
            <p:nvPr/>
          </p:nvSpPr>
          <p:spPr bwMode="auto">
            <a:xfrm>
              <a:off x="8352913" y="2778678"/>
              <a:ext cx="69973" cy="120446"/>
            </a:xfrm>
            <a:custGeom>
              <a:avLst/>
              <a:gdLst>
                <a:gd name="T0" fmla="*/ 107 w 108"/>
                <a:gd name="T1" fmla="*/ 69 h 187"/>
                <a:gd name="T2" fmla="*/ 87 w 108"/>
                <a:gd name="T3" fmla="*/ 11 h 187"/>
                <a:gd name="T4" fmla="*/ 75 w 108"/>
                <a:gd name="T5" fmla="*/ 0 h 187"/>
                <a:gd name="T6" fmla="*/ 32 w 108"/>
                <a:gd name="T7" fmla="*/ 0 h 187"/>
                <a:gd name="T8" fmla="*/ 22 w 108"/>
                <a:gd name="T9" fmla="*/ 6 h 187"/>
                <a:gd name="T10" fmla="*/ 21 w 108"/>
                <a:gd name="T11" fmla="*/ 8 h 187"/>
                <a:gd name="T12" fmla="*/ 21 w 108"/>
                <a:gd name="T13" fmla="*/ 8 h 187"/>
                <a:gd name="T14" fmla="*/ 20 w 108"/>
                <a:gd name="T15" fmla="*/ 9 h 187"/>
                <a:gd name="T16" fmla="*/ 1 w 108"/>
                <a:gd name="T17" fmla="*/ 69 h 187"/>
                <a:gd name="T18" fmla="*/ 6 w 108"/>
                <a:gd name="T19" fmla="*/ 79 h 187"/>
                <a:gd name="T20" fmla="*/ 16 w 108"/>
                <a:gd name="T21" fmla="*/ 74 h 187"/>
                <a:gd name="T22" fmla="*/ 31 w 108"/>
                <a:gd name="T23" fmla="*/ 26 h 187"/>
                <a:gd name="T24" fmla="*/ 32 w 108"/>
                <a:gd name="T25" fmla="*/ 26 h 187"/>
                <a:gd name="T26" fmla="*/ 34 w 108"/>
                <a:gd name="T27" fmla="*/ 26 h 187"/>
                <a:gd name="T28" fmla="*/ 11 w 108"/>
                <a:gd name="T29" fmla="*/ 111 h 187"/>
                <a:gd name="T30" fmla="*/ 34 w 108"/>
                <a:gd name="T31" fmla="*/ 111 h 187"/>
                <a:gd name="T32" fmla="*/ 34 w 108"/>
                <a:gd name="T33" fmla="*/ 178 h 187"/>
                <a:gd name="T34" fmla="*/ 43 w 108"/>
                <a:gd name="T35" fmla="*/ 187 h 187"/>
                <a:gd name="T36" fmla="*/ 52 w 108"/>
                <a:gd name="T37" fmla="*/ 178 h 187"/>
                <a:gd name="T38" fmla="*/ 52 w 108"/>
                <a:gd name="T39" fmla="*/ 111 h 187"/>
                <a:gd name="T40" fmla="*/ 57 w 108"/>
                <a:gd name="T41" fmla="*/ 111 h 187"/>
                <a:gd name="T42" fmla="*/ 57 w 108"/>
                <a:gd name="T43" fmla="*/ 178 h 187"/>
                <a:gd name="T44" fmla="*/ 66 w 108"/>
                <a:gd name="T45" fmla="*/ 187 h 187"/>
                <a:gd name="T46" fmla="*/ 74 w 108"/>
                <a:gd name="T47" fmla="*/ 178 h 187"/>
                <a:gd name="T48" fmla="*/ 74 w 108"/>
                <a:gd name="T49" fmla="*/ 111 h 187"/>
                <a:gd name="T50" fmla="*/ 97 w 108"/>
                <a:gd name="T51" fmla="*/ 111 h 187"/>
                <a:gd name="T52" fmla="*/ 74 w 108"/>
                <a:gd name="T53" fmla="*/ 26 h 187"/>
                <a:gd name="T54" fmla="*/ 75 w 108"/>
                <a:gd name="T55" fmla="*/ 26 h 187"/>
                <a:gd name="T56" fmla="*/ 76 w 108"/>
                <a:gd name="T57" fmla="*/ 26 h 187"/>
                <a:gd name="T58" fmla="*/ 92 w 108"/>
                <a:gd name="T59" fmla="*/ 74 h 187"/>
                <a:gd name="T60" fmla="*/ 102 w 108"/>
                <a:gd name="T61" fmla="*/ 79 h 187"/>
                <a:gd name="T62" fmla="*/ 107 w 108"/>
                <a:gd name="T63" fmla="*/ 69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" h="187">
                  <a:moveTo>
                    <a:pt x="107" y="69"/>
                  </a:moveTo>
                  <a:cubicBezTo>
                    <a:pt x="87" y="11"/>
                    <a:pt x="87" y="11"/>
                    <a:pt x="87" y="11"/>
                  </a:cubicBezTo>
                  <a:cubicBezTo>
                    <a:pt x="87" y="5"/>
                    <a:pt x="81" y="0"/>
                    <a:pt x="7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8" y="0"/>
                    <a:pt x="24" y="2"/>
                    <a:pt x="22" y="6"/>
                  </a:cubicBezTo>
                  <a:cubicBezTo>
                    <a:pt x="21" y="6"/>
                    <a:pt x="21" y="7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0" y="73"/>
                    <a:pt x="2" y="77"/>
                    <a:pt x="6" y="79"/>
                  </a:cubicBezTo>
                  <a:cubicBezTo>
                    <a:pt x="10" y="80"/>
                    <a:pt x="15" y="78"/>
                    <a:pt x="16" y="74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1" y="26"/>
                    <a:pt x="32" y="26"/>
                    <a:pt x="32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11" y="111"/>
                    <a:pt x="11" y="111"/>
                    <a:pt x="11" y="111"/>
                  </a:cubicBezTo>
                  <a:cubicBezTo>
                    <a:pt x="34" y="111"/>
                    <a:pt x="34" y="111"/>
                    <a:pt x="34" y="111"/>
                  </a:cubicBezTo>
                  <a:cubicBezTo>
                    <a:pt x="34" y="178"/>
                    <a:pt x="34" y="178"/>
                    <a:pt x="34" y="178"/>
                  </a:cubicBezTo>
                  <a:cubicBezTo>
                    <a:pt x="34" y="183"/>
                    <a:pt x="38" y="187"/>
                    <a:pt x="43" y="187"/>
                  </a:cubicBezTo>
                  <a:cubicBezTo>
                    <a:pt x="48" y="187"/>
                    <a:pt x="52" y="183"/>
                    <a:pt x="52" y="178"/>
                  </a:cubicBezTo>
                  <a:cubicBezTo>
                    <a:pt x="52" y="111"/>
                    <a:pt x="52" y="111"/>
                    <a:pt x="52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78"/>
                    <a:pt x="57" y="178"/>
                    <a:pt x="57" y="178"/>
                  </a:cubicBezTo>
                  <a:cubicBezTo>
                    <a:pt x="57" y="183"/>
                    <a:pt x="61" y="187"/>
                    <a:pt x="66" y="187"/>
                  </a:cubicBezTo>
                  <a:cubicBezTo>
                    <a:pt x="70" y="187"/>
                    <a:pt x="74" y="183"/>
                    <a:pt x="74" y="178"/>
                  </a:cubicBezTo>
                  <a:cubicBezTo>
                    <a:pt x="74" y="111"/>
                    <a:pt x="74" y="111"/>
                    <a:pt x="74" y="111"/>
                  </a:cubicBezTo>
                  <a:cubicBezTo>
                    <a:pt x="97" y="111"/>
                    <a:pt x="97" y="111"/>
                    <a:pt x="97" y="111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5" y="26"/>
                    <a:pt x="76" y="26"/>
                    <a:pt x="76" y="26"/>
                  </a:cubicBezTo>
                  <a:cubicBezTo>
                    <a:pt x="92" y="74"/>
                    <a:pt x="92" y="74"/>
                    <a:pt x="92" y="74"/>
                  </a:cubicBezTo>
                  <a:cubicBezTo>
                    <a:pt x="94" y="78"/>
                    <a:pt x="98" y="80"/>
                    <a:pt x="102" y="79"/>
                  </a:cubicBezTo>
                  <a:cubicBezTo>
                    <a:pt x="106" y="77"/>
                    <a:pt x="108" y="73"/>
                    <a:pt x="107" y="69"/>
                  </a:cubicBezTo>
                  <a:close/>
                </a:path>
              </a:pathLst>
            </a:custGeom>
            <a:solidFill>
              <a:srgbClr val="36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6" name="ïṥľiďè">
              <a:extLst>
                <a:ext uri="{FF2B5EF4-FFF2-40B4-BE49-F238E27FC236}">
                  <a16:creationId xmlns:a16="http://schemas.microsoft.com/office/drawing/2014/main" xmlns="" id="{3E5417C1-EF98-4359-A189-B276FD7BB5B6}"/>
                </a:ext>
              </a:extLst>
            </p:cNvPr>
            <p:cNvSpPr/>
            <p:nvPr/>
          </p:nvSpPr>
          <p:spPr bwMode="auto">
            <a:xfrm>
              <a:off x="7018840" y="1904591"/>
              <a:ext cx="63091" cy="68826"/>
            </a:xfrm>
            <a:prstGeom prst="ellipse">
              <a:avLst/>
            </a:prstGeom>
            <a:solidFill>
              <a:srgbClr val="0038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7" name="ï$lïḓè">
              <a:extLst>
                <a:ext uri="{FF2B5EF4-FFF2-40B4-BE49-F238E27FC236}">
                  <a16:creationId xmlns:a16="http://schemas.microsoft.com/office/drawing/2014/main" xmlns="" id="{3964CDC0-C2BD-44A8-802F-C15135053FE5}"/>
                </a:ext>
              </a:extLst>
            </p:cNvPr>
            <p:cNvSpPr/>
            <p:nvPr/>
          </p:nvSpPr>
          <p:spPr bwMode="auto">
            <a:xfrm>
              <a:off x="6977545" y="1972269"/>
              <a:ext cx="145682" cy="256950"/>
            </a:xfrm>
            <a:custGeom>
              <a:avLst/>
              <a:gdLst>
                <a:gd name="T0" fmla="*/ 223 w 224"/>
                <a:gd name="T1" fmla="*/ 176 h 397"/>
                <a:gd name="T2" fmla="*/ 207 w 224"/>
                <a:gd name="T3" fmla="*/ 38 h 397"/>
                <a:gd name="T4" fmla="*/ 207 w 224"/>
                <a:gd name="T5" fmla="*/ 35 h 397"/>
                <a:gd name="T6" fmla="*/ 205 w 224"/>
                <a:gd name="T7" fmla="*/ 31 h 397"/>
                <a:gd name="T8" fmla="*/ 203 w 224"/>
                <a:gd name="T9" fmla="*/ 28 h 397"/>
                <a:gd name="T10" fmla="*/ 201 w 224"/>
                <a:gd name="T11" fmla="*/ 26 h 397"/>
                <a:gd name="T12" fmla="*/ 197 w 224"/>
                <a:gd name="T13" fmla="*/ 24 h 397"/>
                <a:gd name="T14" fmla="*/ 195 w 224"/>
                <a:gd name="T15" fmla="*/ 22 h 397"/>
                <a:gd name="T16" fmla="*/ 142 w 224"/>
                <a:gd name="T17" fmla="*/ 8 h 397"/>
                <a:gd name="T18" fmla="*/ 142 w 224"/>
                <a:gd name="T19" fmla="*/ 8 h 397"/>
                <a:gd name="T20" fmla="*/ 72 w 224"/>
                <a:gd name="T21" fmla="*/ 10 h 397"/>
                <a:gd name="T22" fmla="*/ 30 w 224"/>
                <a:gd name="T23" fmla="*/ 22 h 397"/>
                <a:gd name="T24" fmla="*/ 30 w 224"/>
                <a:gd name="T25" fmla="*/ 22 h 397"/>
                <a:gd name="T26" fmla="*/ 29 w 224"/>
                <a:gd name="T27" fmla="*/ 22 h 397"/>
                <a:gd name="T28" fmla="*/ 28 w 224"/>
                <a:gd name="T29" fmla="*/ 23 h 397"/>
                <a:gd name="T30" fmla="*/ 23 w 224"/>
                <a:gd name="T31" fmla="*/ 26 h 397"/>
                <a:gd name="T32" fmla="*/ 21 w 224"/>
                <a:gd name="T33" fmla="*/ 28 h 397"/>
                <a:gd name="T34" fmla="*/ 19 w 224"/>
                <a:gd name="T35" fmla="*/ 31 h 397"/>
                <a:gd name="T36" fmla="*/ 17 w 224"/>
                <a:gd name="T37" fmla="*/ 35 h 397"/>
                <a:gd name="T38" fmla="*/ 17 w 224"/>
                <a:gd name="T39" fmla="*/ 38 h 397"/>
                <a:gd name="T40" fmla="*/ 1 w 224"/>
                <a:gd name="T41" fmla="*/ 176 h 397"/>
                <a:gd name="T42" fmla="*/ 18 w 224"/>
                <a:gd name="T43" fmla="*/ 197 h 397"/>
                <a:gd name="T44" fmla="*/ 20 w 224"/>
                <a:gd name="T45" fmla="*/ 197 h 397"/>
                <a:gd name="T46" fmla="*/ 39 w 224"/>
                <a:gd name="T47" fmla="*/ 180 h 397"/>
                <a:gd name="T48" fmla="*/ 53 w 224"/>
                <a:gd name="T49" fmla="*/ 54 h 397"/>
                <a:gd name="T50" fmla="*/ 58 w 224"/>
                <a:gd name="T51" fmla="*/ 53 h 397"/>
                <a:gd name="T52" fmla="*/ 58 w 224"/>
                <a:gd name="T53" fmla="*/ 183 h 397"/>
                <a:gd name="T54" fmla="*/ 43 w 224"/>
                <a:gd name="T55" fmla="*/ 372 h 397"/>
                <a:gd name="T56" fmla="*/ 64 w 224"/>
                <a:gd name="T57" fmla="*/ 397 h 397"/>
                <a:gd name="T58" fmla="*/ 66 w 224"/>
                <a:gd name="T59" fmla="*/ 397 h 397"/>
                <a:gd name="T60" fmla="*/ 89 w 224"/>
                <a:gd name="T61" fmla="*/ 376 h 397"/>
                <a:gd name="T62" fmla="*/ 103 w 224"/>
                <a:gd name="T63" fmla="*/ 205 h 397"/>
                <a:gd name="T64" fmla="*/ 112 w 224"/>
                <a:gd name="T65" fmla="*/ 207 h 397"/>
                <a:gd name="T66" fmla="*/ 121 w 224"/>
                <a:gd name="T67" fmla="*/ 205 h 397"/>
                <a:gd name="T68" fmla="*/ 135 w 224"/>
                <a:gd name="T69" fmla="*/ 376 h 397"/>
                <a:gd name="T70" fmla="*/ 158 w 224"/>
                <a:gd name="T71" fmla="*/ 397 h 397"/>
                <a:gd name="T72" fmla="*/ 160 w 224"/>
                <a:gd name="T73" fmla="*/ 397 h 397"/>
                <a:gd name="T74" fmla="*/ 181 w 224"/>
                <a:gd name="T75" fmla="*/ 372 h 397"/>
                <a:gd name="T76" fmla="*/ 165 w 224"/>
                <a:gd name="T77" fmla="*/ 183 h 397"/>
                <a:gd name="T78" fmla="*/ 165 w 224"/>
                <a:gd name="T79" fmla="*/ 53 h 397"/>
                <a:gd name="T80" fmla="*/ 171 w 224"/>
                <a:gd name="T81" fmla="*/ 54 h 397"/>
                <a:gd name="T82" fmla="*/ 185 w 224"/>
                <a:gd name="T83" fmla="*/ 180 h 397"/>
                <a:gd name="T84" fmla="*/ 204 w 224"/>
                <a:gd name="T85" fmla="*/ 197 h 397"/>
                <a:gd name="T86" fmla="*/ 206 w 224"/>
                <a:gd name="T87" fmla="*/ 197 h 397"/>
                <a:gd name="T88" fmla="*/ 223 w 224"/>
                <a:gd name="T89" fmla="*/ 176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4" h="397">
                  <a:moveTo>
                    <a:pt x="223" y="176"/>
                  </a:moveTo>
                  <a:cubicBezTo>
                    <a:pt x="207" y="38"/>
                    <a:pt x="207" y="38"/>
                    <a:pt x="207" y="38"/>
                  </a:cubicBezTo>
                  <a:cubicBezTo>
                    <a:pt x="207" y="37"/>
                    <a:pt x="207" y="36"/>
                    <a:pt x="207" y="35"/>
                  </a:cubicBezTo>
                  <a:cubicBezTo>
                    <a:pt x="206" y="34"/>
                    <a:pt x="206" y="33"/>
                    <a:pt x="205" y="31"/>
                  </a:cubicBezTo>
                  <a:cubicBezTo>
                    <a:pt x="205" y="30"/>
                    <a:pt x="204" y="29"/>
                    <a:pt x="203" y="28"/>
                  </a:cubicBezTo>
                  <a:cubicBezTo>
                    <a:pt x="202" y="28"/>
                    <a:pt x="202" y="27"/>
                    <a:pt x="201" y="26"/>
                  </a:cubicBezTo>
                  <a:cubicBezTo>
                    <a:pt x="200" y="25"/>
                    <a:pt x="198" y="24"/>
                    <a:pt x="197" y="24"/>
                  </a:cubicBezTo>
                  <a:cubicBezTo>
                    <a:pt x="196" y="23"/>
                    <a:pt x="196" y="22"/>
                    <a:pt x="195" y="22"/>
                  </a:cubicBezTo>
                  <a:cubicBezTo>
                    <a:pt x="194" y="22"/>
                    <a:pt x="169" y="13"/>
                    <a:pt x="142" y="8"/>
                  </a:cubicBezTo>
                  <a:cubicBezTo>
                    <a:pt x="142" y="8"/>
                    <a:pt x="142" y="8"/>
                    <a:pt x="142" y="8"/>
                  </a:cubicBezTo>
                  <a:cubicBezTo>
                    <a:pt x="113" y="0"/>
                    <a:pt x="72" y="10"/>
                    <a:pt x="72" y="10"/>
                  </a:cubicBezTo>
                  <a:cubicBezTo>
                    <a:pt x="52" y="15"/>
                    <a:pt x="35" y="20"/>
                    <a:pt x="30" y="2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9" y="22"/>
                    <a:pt x="28" y="23"/>
                    <a:pt x="28" y="23"/>
                  </a:cubicBezTo>
                  <a:cubicBezTo>
                    <a:pt x="26" y="24"/>
                    <a:pt x="24" y="24"/>
                    <a:pt x="23" y="26"/>
                  </a:cubicBezTo>
                  <a:cubicBezTo>
                    <a:pt x="22" y="26"/>
                    <a:pt x="22" y="27"/>
                    <a:pt x="21" y="28"/>
                  </a:cubicBezTo>
                  <a:cubicBezTo>
                    <a:pt x="20" y="29"/>
                    <a:pt x="19" y="30"/>
                    <a:pt x="19" y="31"/>
                  </a:cubicBezTo>
                  <a:cubicBezTo>
                    <a:pt x="18" y="33"/>
                    <a:pt x="18" y="34"/>
                    <a:pt x="17" y="35"/>
                  </a:cubicBezTo>
                  <a:cubicBezTo>
                    <a:pt x="17" y="36"/>
                    <a:pt x="17" y="37"/>
                    <a:pt x="17" y="38"/>
                  </a:cubicBezTo>
                  <a:cubicBezTo>
                    <a:pt x="1" y="176"/>
                    <a:pt x="1" y="176"/>
                    <a:pt x="1" y="176"/>
                  </a:cubicBezTo>
                  <a:cubicBezTo>
                    <a:pt x="0" y="186"/>
                    <a:pt x="8" y="195"/>
                    <a:pt x="18" y="197"/>
                  </a:cubicBezTo>
                  <a:cubicBezTo>
                    <a:pt x="19" y="197"/>
                    <a:pt x="20" y="197"/>
                    <a:pt x="20" y="197"/>
                  </a:cubicBezTo>
                  <a:cubicBezTo>
                    <a:pt x="30" y="197"/>
                    <a:pt x="38" y="190"/>
                    <a:pt x="39" y="180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5" y="54"/>
                    <a:pt x="57" y="53"/>
                    <a:pt x="58" y="53"/>
                  </a:cubicBezTo>
                  <a:cubicBezTo>
                    <a:pt x="58" y="183"/>
                    <a:pt x="58" y="183"/>
                    <a:pt x="58" y="183"/>
                  </a:cubicBezTo>
                  <a:cubicBezTo>
                    <a:pt x="43" y="372"/>
                    <a:pt x="43" y="372"/>
                    <a:pt x="43" y="372"/>
                  </a:cubicBezTo>
                  <a:cubicBezTo>
                    <a:pt x="42" y="385"/>
                    <a:pt x="52" y="396"/>
                    <a:pt x="64" y="397"/>
                  </a:cubicBezTo>
                  <a:cubicBezTo>
                    <a:pt x="65" y="397"/>
                    <a:pt x="66" y="397"/>
                    <a:pt x="66" y="397"/>
                  </a:cubicBezTo>
                  <a:cubicBezTo>
                    <a:pt x="78" y="397"/>
                    <a:pt x="88" y="388"/>
                    <a:pt x="89" y="376"/>
                  </a:cubicBezTo>
                  <a:cubicBezTo>
                    <a:pt x="103" y="205"/>
                    <a:pt x="103" y="205"/>
                    <a:pt x="103" y="205"/>
                  </a:cubicBezTo>
                  <a:cubicBezTo>
                    <a:pt x="106" y="206"/>
                    <a:pt x="109" y="207"/>
                    <a:pt x="112" y="207"/>
                  </a:cubicBezTo>
                  <a:cubicBezTo>
                    <a:pt x="115" y="207"/>
                    <a:pt x="118" y="206"/>
                    <a:pt x="121" y="205"/>
                  </a:cubicBezTo>
                  <a:cubicBezTo>
                    <a:pt x="135" y="376"/>
                    <a:pt x="135" y="376"/>
                    <a:pt x="135" y="376"/>
                  </a:cubicBezTo>
                  <a:cubicBezTo>
                    <a:pt x="136" y="388"/>
                    <a:pt x="146" y="397"/>
                    <a:pt x="158" y="397"/>
                  </a:cubicBezTo>
                  <a:cubicBezTo>
                    <a:pt x="158" y="397"/>
                    <a:pt x="159" y="397"/>
                    <a:pt x="160" y="397"/>
                  </a:cubicBezTo>
                  <a:cubicBezTo>
                    <a:pt x="172" y="396"/>
                    <a:pt x="182" y="385"/>
                    <a:pt x="181" y="372"/>
                  </a:cubicBezTo>
                  <a:cubicBezTo>
                    <a:pt x="165" y="183"/>
                    <a:pt x="165" y="183"/>
                    <a:pt x="165" y="183"/>
                  </a:cubicBezTo>
                  <a:cubicBezTo>
                    <a:pt x="165" y="53"/>
                    <a:pt x="165" y="53"/>
                    <a:pt x="165" y="53"/>
                  </a:cubicBezTo>
                  <a:cubicBezTo>
                    <a:pt x="167" y="53"/>
                    <a:pt x="169" y="54"/>
                    <a:pt x="171" y="54"/>
                  </a:cubicBezTo>
                  <a:cubicBezTo>
                    <a:pt x="185" y="180"/>
                    <a:pt x="185" y="180"/>
                    <a:pt x="185" y="180"/>
                  </a:cubicBezTo>
                  <a:cubicBezTo>
                    <a:pt x="186" y="190"/>
                    <a:pt x="194" y="197"/>
                    <a:pt x="204" y="197"/>
                  </a:cubicBezTo>
                  <a:cubicBezTo>
                    <a:pt x="204" y="197"/>
                    <a:pt x="205" y="197"/>
                    <a:pt x="206" y="197"/>
                  </a:cubicBezTo>
                  <a:cubicBezTo>
                    <a:pt x="216" y="195"/>
                    <a:pt x="224" y="186"/>
                    <a:pt x="223" y="176"/>
                  </a:cubicBezTo>
                  <a:close/>
                </a:path>
              </a:pathLst>
            </a:custGeom>
            <a:solidFill>
              <a:srgbClr val="0038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8" name="isľíḓè">
              <a:extLst>
                <a:ext uri="{FF2B5EF4-FFF2-40B4-BE49-F238E27FC236}">
                  <a16:creationId xmlns:a16="http://schemas.microsoft.com/office/drawing/2014/main" xmlns="" id="{3C829994-8091-4F3A-B7CC-5259833DC9F1}"/>
                </a:ext>
              </a:extLst>
            </p:cNvPr>
            <p:cNvSpPr/>
            <p:nvPr/>
          </p:nvSpPr>
          <p:spPr bwMode="auto">
            <a:xfrm>
              <a:off x="7151903" y="2253308"/>
              <a:ext cx="48178" cy="52766"/>
            </a:xfrm>
            <a:prstGeom prst="ellipse">
              <a:avLst/>
            </a:pr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9" name="íṥliḓé">
              <a:extLst>
                <a:ext uri="{FF2B5EF4-FFF2-40B4-BE49-F238E27FC236}">
                  <a16:creationId xmlns:a16="http://schemas.microsoft.com/office/drawing/2014/main" xmlns="" id="{B26AE21B-7C1D-40B0-9760-EE06EA626D8D}"/>
                </a:ext>
              </a:extLst>
            </p:cNvPr>
            <p:cNvSpPr/>
            <p:nvPr/>
          </p:nvSpPr>
          <p:spPr bwMode="auto">
            <a:xfrm>
              <a:off x="7120931" y="2304927"/>
              <a:ext cx="110121" cy="195006"/>
            </a:xfrm>
            <a:custGeom>
              <a:avLst/>
              <a:gdLst>
                <a:gd name="T0" fmla="*/ 170 w 170"/>
                <a:gd name="T1" fmla="*/ 133 h 301"/>
                <a:gd name="T2" fmla="*/ 158 w 170"/>
                <a:gd name="T3" fmla="*/ 28 h 301"/>
                <a:gd name="T4" fmla="*/ 157 w 170"/>
                <a:gd name="T5" fmla="*/ 26 h 301"/>
                <a:gd name="T6" fmla="*/ 156 w 170"/>
                <a:gd name="T7" fmla="*/ 23 h 301"/>
                <a:gd name="T8" fmla="*/ 155 w 170"/>
                <a:gd name="T9" fmla="*/ 21 h 301"/>
                <a:gd name="T10" fmla="*/ 153 w 170"/>
                <a:gd name="T11" fmla="*/ 19 h 301"/>
                <a:gd name="T12" fmla="*/ 150 w 170"/>
                <a:gd name="T13" fmla="*/ 17 h 301"/>
                <a:gd name="T14" fmla="*/ 148 w 170"/>
                <a:gd name="T15" fmla="*/ 16 h 301"/>
                <a:gd name="T16" fmla="*/ 108 w 170"/>
                <a:gd name="T17" fmla="*/ 6 h 301"/>
                <a:gd name="T18" fmla="*/ 108 w 170"/>
                <a:gd name="T19" fmla="*/ 6 h 301"/>
                <a:gd name="T20" fmla="*/ 55 w 170"/>
                <a:gd name="T21" fmla="*/ 7 h 301"/>
                <a:gd name="T22" fmla="*/ 24 w 170"/>
                <a:gd name="T23" fmla="*/ 16 h 301"/>
                <a:gd name="T24" fmla="*/ 23 w 170"/>
                <a:gd name="T25" fmla="*/ 16 h 301"/>
                <a:gd name="T26" fmla="*/ 22 w 170"/>
                <a:gd name="T27" fmla="*/ 16 h 301"/>
                <a:gd name="T28" fmla="*/ 22 w 170"/>
                <a:gd name="T29" fmla="*/ 17 h 301"/>
                <a:gd name="T30" fmla="*/ 18 w 170"/>
                <a:gd name="T31" fmla="*/ 19 h 301"/>
                <a:gd name="T32" fmla="*/ 17 w 170"/>
                <a:gd name="T33" fmla="*/ 21 h 301"/>
                <a:gd name="T34" fmla="*/ 15 w 170"/>
                <a:gd name="T35" fmla="*/ 23 h 301"/>
                <a:gd name="T36" fmla="*/ 14 w 170"/>
                <a:gd name="T37" fmla="*/ 26 h 301"/>
                <a:gd name="T38" fmla="*/ 13 w 170"/>
                <a:gd name="T39" fmla="*/ 28 h 301"/>
                <a:gd name="T40" fmla="*/ 1 w 170"/>
                <a:gd name="T41" fmla="*/ 133 h 301"/>
                <a:gd name="T42" fmla="*/ 14 w 170"/>
                <a:gd name="T43" fmla="*/ 149 h 301"/>
                <a:gd name="T44" fmla="*/ 16 w 170"/>
                <a:gd name="T45" fmla="*/ 149 h 301"/>
                <a:gd name="T46" fmla="*/ 30 w 170"/>
                <a:gd name="T47" fmla="*/ 136 h 301"/>
                <a:gd name="T48" fmla="*/ 41 w 170"/>
                <a:gd name="T49" fmla="*/ 41 h 301"/>
                <a:gd name="T50" fmla="*/ 45 w 170"/>
                <a:gd name="T51" fmla="*/ 40 h 301"/>
                <a:gd name="T52" fmla="*/ 45 w 170"/>
                <a:gd name="T53" fmla="*/ 139 h 301"/>
                <a:gd name="T54" fmla="*/ 33 w 170"/>
                <a:gd name="T55" fmla="*/ 282 h 301"/>
                <a:gd name="T56" fmla="*/ 49 w 170"/>
                <a:gd name="T57" fmla="*/ 301 h 301"/>
                <a:gd name="T58" fmla="*/ 51 w 170"/>
                <a:gd name="T59" fmla="*/ 301 h 301"/>
                <a:gd name="T60" fmla="*/ 68 w 170"/>
                <a:gd name="T61" fmla="*/ 285 h 301"/>
                <a:gd name="T62" fmla="*/ 78 w 170"/>
                <a:gd name="T63" fmla="*/ 155 h 301"/>
                <a:gd name="T64" fmla="*/ 85 w 170"/>
                <a:gd name="T65" fmla="*/ 157 h 301"/>
                <a:gd name="T66" fmla="*/ 92 w 170"/>
                <a:gd name="T67" fmla="*/ 155 h 301"/>
                <a:gd name="T68" fmla="*/ 103 w 170"/>
                <a:gd name="T69" fmla="*/ 285 h 301"/>
                <a:gd name="T70" fmla="*/ 120 w 170"/>
                <a:gd name="T71" fmla="*/ 301 h 301"/>
                <a:gd name="T72" fmla="*/ 122 w 170"/>
                <a:gd name="T73" fmla="*/ 301 h 301"/>
                <a:gd name="T74" fmla="*/ 138 w 170"/>
                <a:gd name="T75" fmla="*/ 282 h 301"/>
                <a:gd name="T76" fmla="*/ 126 w 170"/>
                <a:gd name="T77" fmla="*/ 139 h 301"/>
                <a:gd name="T78" fmla="*/ 126 w 170"/>
                <a:gd name="T79" fmla="*/ 40 h 301"/>
                <a:gd name="T80" fmla="*/ 130 w 170"/>
                <a:gd name="T81" fmla="*/ 41 h 301"/>
                <a:gd name="T82" fmla="*/ 141 w 170"/>
                <a:gd name="T83" fmla="*/ 136 h 301"/>
                <a:gd name="T84" fmla="*/ 155 w 170"/>
                <a:gd name="T85" fmla="*/ 149 h 301"/>
                <a:gd name="T86" fmla="*/ 157 w 170"/>
                <a:gd name="T87" fmla="*/ 149 h 301"/>
                <a:gd name="T88" fmla="*/ 170 w 170"/>
                <a:gd name="T89" fmla="*/ 13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0" h="301">
                  <a:moveTo>
                    <a:pt x="170" y="133"/>
                  </a:moveTo>
                  <a:cubicBezTo>
                    <a:pt x="158" y="28"/>
                    <a:pt x="158" y="28"/>
                    <a:pt x="158" y="28"/>
                  </a:cubicBezTo>
                  <a:cubicBezTo>
                    <a:pt x="158" y="28"/>
                    <a:pt x="158" y="27"/>
                    <a:pt x="157" y="26"/>
                  </a:cubicBezTo>
                  <a:cubicBezTo>
                    <a:pt x="157" y="25"/>
                    <a:pt x="157" y="24"/>
                    <a:pt x="156" y="23"/>
                  </a:cubicBezTo>
                  <a:cubicBezTo>
                    <a:pt x="156" y="22"/>
                    <a:pt x="155" y="22"/>
                    <a:pt x="155" y="21"/>
                  </a:cubicBezTo>
                  <a:cubicBezTo>
                    <a:pt x="154" y="20"/>
                    <a:pt x="154" y="20"/>
                    <a:pt x="153" y="19"/>
                  </a:cubicBezTo>
                  <a:cubicBezTo>
                    <a:pt x="152" y="18"/>
                    <a:pt x="151" y="18"/>
                    <a:pt x="150" y="17"/>
                  </a:cubicBezTo>
                  <a:cubicBezTo>
                    <a:pt x="150" y="17"/>
                    <a:pt x="149" y="16"/>
                    <a:pt x="148" y="16"/>
                  </a:cubicBezTo>
                  <a:cubicBezTo>
                    <a:pt x="147" y="16"/>
                    <a:pt x="129" y="9"/>
                    <a:pt x="108" y="6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86" y="0"/>
                    <a:pt x="55" y="7"/>
                    <a:pt x="55" y="7"/>
                  </a:cubicBezTo>
                  <a:cubicBezTo>
                    <a:pt x="40" y="10"/>
                    <a:pt x="27" y="15"/>
                    <a:pt x="24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0" y="17"/>
                    <a:pt x="19" y="18"/>
                    <a:pt x="18" y="19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6" y="22"/>
                    <a:pt x="15" y="22"/>
                    <a:pt x="15" y="23"/>
                  </a:cubicBezTo>
                  <a:cubicBezTo>
                    <a:pt x="14" y="24"/>
                    <a:pt x="14" y="25"/>
                    <a:pt x="14" y="26"/>
                  </a:cubicBezTo>
                  <a:cubicBezTo>
                    <a:pt x="13" y="27"/>
                    <a:pt x="13" y="28"/>
                    <a:pt x="13" y="28"/>
                  </a:cubicBezTo>
                  <a:cubicBezTo>
                    <a:pt x="1" y="133"/>
                    <a:pt x="1" y="133"/>
                    <a:pt x="1" y="133"/>
                  </a:cubicBezTo>
                  <a:cubicBezTo>
                    <a:pt x="0" y="141"/>
                    <a:pt x="6" y="148"/>
                    <a:pt x="14" y="149"/>
                  </a:cubicBezTo>
                  <a:cubicBezTo>
                    <a:pt x="15" y="149"/>
                    <a:pt x="15" y="149"/>
                    <a:pt x="16" y="149"/>
                  </a:cubicBezTo>
                  <a:cubicBezTo>
                    <a:pt x="23" y="149"/>
                    <a:pt x="29" y="143"/>
                    <a:pt x="30" y="136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2" y="40"/>
                    <a:pt x="43" y="40"/>
                    <a:pt x="45" y="40"/>
                  </a:cubicBezTo>
                  <a:cubicBezTo>
                    <a:pt x="45" y="139"/>
                    <a:pt x="45" y="139"/>
                    <a:pt x="45" y="139"/>
                  </a:cubicBezTo>
                  <a:cubicBezTo>
                    <a:pt x="33" y="282"/>
                    <a:pt x="33" y="282"/>
                    <a:pt x="33" y="282"/>
                  </a:cubicBezTo>
                  <a:cubicBezTo>
                    <a:pt x="33" y="292"/>
                    <a:pt x="40" y="300"/>
                    <a:pt x="49" y="301"/>
                  </a:cubicBezTo>
                  <a:cubicBezTo>
                    <a:pt x="50" y="301"/>
                    <a:pt x="50" y="301"/>
                    <a:pt x="51" y="301"/>
                  </a:cubicBezTo>
                  <a:cubicBezTo>
                    <a:pt x="60" y="301"/>
                    <a:pt x="67" y="294"/>
                    <a:pt x="68" y="285"/>
                  </a:cubicBezTo>
                  <a:cubicBezTo>
                    <a:pt x="78" y="155"/>
                    <a:pt x="78" y="155"/>
                    <a:pt x="78" y="155"/>
                  </a:cubicBezTo>
                  <a:cubicBezTo>
                    <a:pt x="81" y="156"/>
                    <a:pt x="83" y="157"/>
                    <a:pt x="85" y="157"/>
                  </a:cubicBezTo>
                  <a:cubicBezTo>
                    <a:pt x="88" y="157"/>
                    <a:pt x="90" y="156"/>
                    <a:pt x="92" y="155"/>
                  </a:cubicBezTo>
                  <a:cubicBezTo>
                    <a:pt x="103" y="285"/>
                    <a:pt x="103" y="285"/>
                    <a:pt x="103" y="285"/>
                  </a:cubicBezTo>
                  <a:cubicBezTo>
                    <a:pt x="104" y="294"/>
                    <a:pt x="111" y="301"/>
                    <a:pt x="120" y="301"/>
                  </a:cubicBezTo>
                  <a:cubicBezTo>
                    <a:pt x="121" y="301"/>
                    <a:pt x="121" y="301"/>
                    <a:pt x="122" y="301"/>
                  </a:cubicBezTo>
                  <a:cubicBezTo>
                    <a:pt x="131" y="300"/>
                    <a:pt x="138" y="292"/>
                    <a:pt x="138" y="282"/>
                  </a:cubicBezTo>
                  <a:cubicBezTo>
                    <a:pt x="126" y="139"/>
                    <a:pt x="126" y="139"/>
                    <a:pt x="126" y="139"/>
                  </a:cubicBezTo>
                  <a:cubicBezTo>
                    <a:pt x="126" y="40"/>
                    <a:pt x="126" y="40"/>
                    <a:pt x="126" y="40"/>
                  </a:cubicBezTo>
                  <a:cubicBezTo>
                    <a:pt x="128" y="40"/>
                    <a:pt x="129" y="40"/>
                    <a:pt x="130" y="41"/>
                  </a:cubicBezTo>
                  <a:cubicBezTo>
                    <a:pt x="141" y="136"/>
                    <a:pt x="141" y="136"/>
                    <a:pt x="141" y="136"/>
                  </a:cubicBezTo>
                  <a:cubicBezTo>
                    <a:pt x="142" y="143"/>
                    <a:pt x="148" y="149"/>
                    <a:pt x="155" y="149"/>
                  </a:cubicBezTo>
                  <a:cubicBezTo>
                    <a:pt x="156" y="149"/>
                    <a:pt x="156" y="149"/>
                    <a:pt x="157" y="149"/>
                  </a:cubicBezTo>
                  <a:cubicBezTo>
                    <a:pt x="165" y="148"/>
                    <a:pt x="170" y="141"/>
                    <a:pt x="170" y="133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0" name="í$ḻîḍè">
              <a:extLst>
                <a:ext uri="{FF2B5EF4-FFF2-40B4-BE49-F238E27FC236}">
                  <a16:creationId xmlns:a16="http://schemas.microsoft.com/office/drawing/2014/main" xmlns="" id="{F686D186-F645-4BCB-9A10-88907BA00890}"/>
                </a:ext>
              </a:extLst>
            </p:cNvPr>
            <p:cNvSpPr/>
            <p:nvPr/>
          </p:nvSpPr>
          <p:spPr bwMode="auto">
            <a:xfrm>
              <a:off x="7030311" y="2253308"/>
              <a:ext cx="47031" cy="52766"/>
            </a:xfrm>
            <a:prstGeom prst="ellipse">
              <a:avLst/>
            </a:pr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1" name="iśḷíďè">
              <a:extLst>
                <a:ext uri="{FF2B5EF4-FFF2-40B4-BE49-F238E27FC236}">
                  <a16:creationId xmlns:a16="http://schemas.microsoft.com/office/drawing/2014/main" xmlns="" id="{3BF130A3-B7D9-474B-8A7B-803618AE0D82}"/>
                </a:ext>
              </a:extLst>
            </p:cNvPr>
            <p:cNvSpPr/>
            <p:nvPr/>
          </p:nvSpPr>
          <p:spPr bwMode="auto">
            <a:xfrm>
              <a:off x="6998192" y="2304927"/>
              <a:ext cx="110121" cy="195006"/>
            </a:xfrm>
            <a:custGeom>
              <a:avLst/>
              <a:gdLst>
                <a:gd name="T0" fmla="*/ 169 w 170"/>
                <a:gd name="T1" fmla="*/ 133 h 301"/>
                <a:gd name="T2" fmla="*/ 157 w 170"/>
                <a:gd name="T3" fmla="*/ 28 h 301"/>
                <a:gd name="T4" fmla="*/ 156 w 170"/>
                <a:gd name="T5" fmla="*/ 26 h 301"/>
                <a:gd name="T6" fmla="*/ 156 w 170"/>
                <a:gd name="T7" fmla="*/ 23 h 301"/>
                <a:gd name="T8" fmla="*/ 154 w 170"/>
                <a:gd name="T9" fmla="*/ 21 h 301"/>
                <a:gd name="T10" fmla="*/ 152 w 170"/>
                <a:gd name="T11" fmla="*/ 19 h 301"/>
                <a:gd name="T12" fmla="*/ 149 w 170"/>
                <a:gd name="T13" fmla="*/ 17 h 301"/>
                <a:gd name="T14" fmla="*/ 148 w 170"/>
                <a:gd name="T15" fmla="*/ 16 h 301"/>
                <a:gd name="T16" fmla="*/ 107 w 170"/>
                <a:gd name="T17" fmla="*/ 6 h 301"/>
                <a:gd name="T18" fmla="*/ 107 w 170"/>
                <a:gd name="T19" fmla="*/ 6 h 301"/>
                <a:gd name="T20" fmla="*/ 54 w 170"/>
                <a:gd name="T21" fmla="*/ 7 h 301"/>
                <a:gd name="T22" fmla="*/ 23 w 170"/>
                <a:gd name="T23" fmla="*/ 16 h 301"/>
                <a:gd name="T24" fmla="*/ 22 w 170"/>
                <a:gd name="T25" fmla="*/ 16 h 301"/>
                <a:gd name="T26" fmla="*/ 22 w 170"/>
                <a:gd name="T27" fmla="*/ 16 h 301"/>
                <a:gd name="T28" fmla="*/ 21 w 170"/>
                <a:gd name="T29" fmla="*/ 17 h 301"/>
                <a:gd name="T30" fmla="*/ 17 w 170"/>
                <a:gd name="T31" fmla="*/ 19 h 301"/>
                <a:gd name="T32" fmla="*/ 16 w 170"/>
                <a:gd name="T33" fmla="*/ 21 h 301"/>
                <a:gd name="T34" fmla="*/ 14 w 170"/>
                <a:gd name="T35" fmla="*/ 23 h 301"/>
                <a:gd name="T36" fmla="*/ 13 w 170"/>
                <a:gd name="T37" fmla="*/ 26 h 301"/>
                <a:gd name="T38" fmla="*/ 12 w 170"/>
                <a:gd name="T39" fmla="*/ 28 h 301"/>
                <a:gd name="T40" fmla="*/ 1 w 170"/>
                <a:gd name="T41" fmla="*/ 133 h 301"/>
                <a:gd name="T42" fmla="*/ 13 w 170"/>
                <a:gd name="T43" fmla="*/ 149 h 301"/>
                <a:gd name="T44" fmla="*/ 15 w 170"/>
                <a:gd name="T45" fmla="*/ 149 h 301"/>
                <a:gd name="T46" fmla="*/ 29 w 170"/>
                <a:gd name="T47" fmla="*/ 136 h 301"/>
                <a:gd name="T48" fmla="*/ 40 w 170"/>
                <a:gd name="T49" fmla="*/ 41 h 301"/>
                <a:gd name="T50" fmla="*/ 44 w 170"/>
                <a:gd name="T51" fmla="*/ 40 h 301"/>
                <a:gd name="T52" fmla="*/ 44 w 170"/>
                <a:gd name="T53" fmla="*/ 139 h 301"/>
                <a:gd name="T54" fmla="*/ 32 w 170"/>
                <a:gd name="T55" fmla="*/ 282 h 301"/>
                <a:gd name="T56" fmla="*/ 48 w 170"/>
                <a:gd name="T57" fmla="*/ 301 h 301"/>
                <a:gd name="T58" fmla="*/ 50 w 170"/>
                <a:gd name="T59" fmla="*/ 301 h 301"/>
                <a:gd name="T60" fmla="*/ 67 w 170"/>
                <a:gd name="T61" fmla="*/ 285 h 301"/>
                <a:gd name="T62" fmla="*/ 78 w 170"/>
                <a:gd name="T63" fmla="*/ 155 h 301"/>
                <a:gd name="T64" fmla="*/ 85 w 170"/>
                <a:gd name="T65" fmla="*/ 157 h 301"/>
                <a:gd name="T66" fmla="*/ 92 w 170"/>
                <a:gd name="T67" fmla="*/ 155 h 301"/>
                <a:gd name="T68" fmla="*/ 102 w 170"/>
                <a:gd name="T69" fmla="*/ 285 h 301"/>
                <a:gd name="T70" fmla="*/ 119 w 170"/>
                <a:gd name="T71" fmla="*/ 301 h 301"/>
                <a:gd name="T72" fmla="*/ 121 w 170"/>
                <a:gd name="T73" fmla="*/ 301 h 301"/>
                <a:gd name="T74" fmla="*/ 137 w 170"/>
                <a:gd name="T75" fmla="*/ 282 h 301"/>
                <a:gd name="T76" fmla="*/ 125 w 170"/>
                <a:gd name="T77" fmla="*/ 139 h 301"/>
                <a:gd name="T78" fmla="*/ 125 w 170"/>
                <a:gd name="T79" fmla="*/ 40 h 301"/>
                <a:gd name="T80" fmla="*/ 129 w 170"/>
                <a:gd name="T81" fmla="*/ 41 h 301"/>
                <a:gd name="T82" fmla="*/ 140 w 170"/>
                <a:gd name="T83" fmla="*/ 136 h 301"/>
                <a:gd name="T84" fmla="*/ 154 w 170"/>
                <a:gd name="T85" fmla="*/ 149 h 301"/>
                <a:gd name="T86" fmla="*/ 156 w 170"/>
                <a:gd name="T87" fmla="*/ 149 h 301"/>
                <a:gd name="T88" fmla="*/ 169 w 170"/>
                <a:gd name="T89" fmla="*/ 13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0" h="301">
                  <a:moveTo>
                    <a:pt x="169" y="133"/>
                  </a:moveTo>
                  <a:cubicBezTo>
                    <a:pt x="157" y="28"/>
                    <a:pt x="157" y="28"/>
                    <a:pt x="157" y="28"/>
                  </a:cubicBezTo>
                  <a:cubicBezTo>
                    <a:pt x="157" y="28"/>
                    <a:pt x="157" y="27"/>
                    <a:pt x="156" y="26"/>
                  </a:cubicBezTo>
                  <a:cubicBezTo>
                    <a:pt x="156" y="25"/>
                    <a:pt x="156" y="24"/>
                    <a:pt x="156" y="23"/>
                  </a:cubicBezTo>
                  <a:cubicBezTo>
                    <a:pt x="155" y="22"/>
                    <a:pt x="154" y="22"/>
                    <a:pt x="154" y="21"/>
                  </a:cubicBezTo>
                  <a:cubicBezTo>
                    <a:pt x="153" y="20"/>
                    <a:pt x="153" y="20"/>
                    <a:pt x="152" y="19"/>
                  </a:cubicBezTo>
                  <a:cubicBezTo>
                    <a:pt x="151" y="18"/>
                    <a:pt x="150" y="18"/>
                    <a:pt x="149" y="17"/>
                  </a:cubicBezTo>
                  <a:cubicBezTo>
                    <a:pt x="149" y="17"/>
                    <a:pt x="148" y="16"/>
                    <a:pt x="148" y="16"/>
                  </a:cubicBezTo>
                  <a:cubicBezTo>
                    <a:pt x="147" y="16"/>
                    <a:pt x="128" y="9"/>
                    <a:pt x="107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86" y="0"/>
                    <a:pt x="54" y="7"/>
                    <a:pt x="54" y="7"/>
                  </a:cubicBezTo>
                  <a:cubicBezTo>
                    <a:pt x="39" y="10"/>
                    <a:pt x="26" y="15"/>
                    <a:pt x="23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19" y="17"/>
                    <a:pt x="18" y="18"/>
                    <a:pt x="17" y="19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5" y="22"/>
                    <a:pt x="14" y="22"/>
                    <a:pt x="14" y="23"/>
                  </a:cubicBezTo>
                  <a:cubicBezTo>
                    <a:pt x="13" y="24"/>
                    <a:pt x="13" y="25"/>
                    <a:pt x="13" y="26"/>
                  </a:cubicBezTo>
                  <a:cubicBezTo>
                    <a:pt x="13" y="27"/>
                    <a:pt x="12" y="28"/>
                    <a:pt x="12" y="28"/>
                  </a:cubicBezTo>
                  <a:cubicBezTo>
                    <a:pt x="1" y="133"/>
                    <a:pt x="1" y="133"/>
                    <a:pt x="1" y="133"/>
                  </a:cubicBezTo>
                  <a:cubicBezTo>
                    <a:pt x="0" y="141"/>
                    <a:pt x="5" y="148"/>
                    <a:pt x="13" y="149"/>
                  </a:cubicBezTo>
                  <a:cubicBezTo>
                    <a:pt x="14" y="149"/>
                    <a:pt x="14" y="149"/>
                    <a:pt x="15" y="149"/>
                  </a:cubicBezTo>
                  <a:cubicBezTo>
                    <a:pt x="22" y="149"/>
                    <a:pt x="29" y="143"/>
                    <a:pt x="29" y="136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1" y="40"/>
                    <a:pt x="43" y="40"/>
                    <a:pt x="44" y="40"/>
                  </a:cubicBezTo>
                  <a:cubicBezTo>
                    <a:pt x="44" y="139"/>
                    <a:pt x="44" y="139"/>
                    <a:pt x="44" y="139"/>
                  </a:cubicBezTo>
                  <a:cubicBezTo>
                    <a:pt x="32" y="282"/>
                    <a:pt x="32" y="282"/>
                    <a:pt x="32" y="282"/>
                  </a:cubicBezTo>
                  <a:cubicBezTo>
                    <a:pt x="32" y="292"/>
                    <a:pt x="39" y="300"/>
                    <a:pt x="48" y="301"/>
                  </a:cubicBezTo>
                  <a:cubicBezTo>
                    <a:pt x="49" y="301"/>
                    <a:pt x="49" y="301"/>
                    <a:pt x="50" y="301"/>
                  </a:cubicBezTo>
                  <a:cubicBezTo>
                    <a:pt x="59" y="301"/>
                    <a:pt x="66" y="294"/>
                    <a:pt x="67" y="285"/>
                  </a:cubicBezTo>
                  <a:cubicBezTo>
                    <a:pt x="78" y="155"/>
                    <a:pt x="78" y="155"/>
                    <a:pt x="78" y="155"/>
                  </a:cubicBezTo>
                  <a:cubicBezTo>
                    <a:pt x="80" y="156"/>
                    <a:pt x="82" y="157"/>
                    <a:pt x="85" y="157"/>
                  </a:cubicBezTo>
                  <a:cubicBezTo>
                    <a:pt x="87" y="157"/>
                    <a:pt x="89" y="156"/>
                    <a:pt x="92" y="155"/>
                  </a:cubicBezTo>
                  <a:cubicBezTo>
                    <a:pt x="102" y="285"/>
                    <a:pt x="102" y="285"/>
                    <a:pt x="102" y="285"/>
                  </a:cubicBezTo>
                  <a:cubicBezTo>
                    <a:pt x="103" y="294"/>
                    <a:pt x="110" y="301"/>
                    <a:pt x="119" y="301"/>
                  </a:cubicBezTo>
                  <a:cubicBezTo>
                    <a:pt x="120" y="301"/>
                    <a:pt x="120" y="301"/>
                    <a:pt x="121" y="301"/>
                  </a:cubicBezTo>
                  <a:cubicBezTo>
                    <a:pt x="130" y="300"/>
                    <a:pt x="138" y="292"/>
                    <a:pt x="137" y="282"/>
                  </a:cubicBezTo>
                  <a:cubicBezTo>
                    <a:pt x="125" y="139"/>
                    <a:pt x="125" y="139"/>
                    <a:pt x="125" y="139"/>
                  </a:cubicBezTo>
                  <a:cubicBezTo>
                    <a:pt x="125" y="40"/>
                    <a:pt x="125" y="40"/>
                    <a:pt x="125" y="40"/>
                  </a:cubicBezTo>
                  <a:cubicBezTo>
                    <a:pt x="127" y="40"/>
                    <a:pt x="128" y="40"/>
                    <a:pt x="129" y="41"/>
                  </a:cubicBezTo>
                  <a:cubicBezTo>
                    <a:pt x="140" y="136"/>
                    <a:pt x="140" y="136"/>
                    <a:pt x="140" y="136"/>
                  </a:cubicBezTo>
                  <a:cubicBezTo>
                    <a:pt x="141" y="143"/>
                    <a:pt x="147" y="149"/>
                    <a:pt x="154" y="149"/>
                  </a:cubicBezTo>
                  <a:cubicBezTo>
                    <a:pt x="155" y="149"/>
                    <a:pt x="155" y="149"/>
                    <a:pt x="156" y="149"/>
                  </a:cubicBezTo>
                  <a:cubicBezTo>
                    <a:pt x="164" y="148"/>
                    <a:pt x="170" y="141"/>
                    <a:pt x="169" y="133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2" name="isḻïḓè">
              <a:extLst>
                <a:ext uri="{FF2B5EF4-FFF2-40B4-BE49-F238E27FC236}">
                  <a16:creationId xmlns:a16="http://schemas.microsoft.com/office/drawing/2014/main" xmlns="" id="{93FD3BED-F0BE-4CAC-9BE9-AFB26420B865}"/>
                </a:ext>
              </a:extLst>
            </p:cNvPr>
            <p:cNvSpPr/>
            <p:nvPr/>
          </p:nvSpPr>
          <p:spPr bwMode="auto">
            <a:xfrm>
              <a:off x="6906425" y="2253308"/>
              <a:ext cx="47031" cy="52766"/>
            </a:xfrm>
            <a:prstGeom prst="ellipse">
              <a:avLst/>
            </a:pr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3" name="îsļíḋe">
              <a:extLst>
                <a:ext uri="{FF2B5EF4-FFF2-40B4-BE49-F238E27FC236}">
                  <a16:creationId xmlns:a16="http://schemas.microsoft.com/office/drawing/2014/main" xmlns="" id="{5C063A63-B8EF-4A7A-8DE2-D89F08CACD2F}"/>
                </a:ext>
              </a:extLst>
            </p:cNvPr>
            <p:cNvSpPr/>
            <p:nvPr/>
          </p:nvSpPr>
          <p:spPr bwMode="auto">
            <a:xfrm>
              <a:off x="6874306" y="2304927"/>
              <a:ext cx="111269" cy="195006"/>
            </a:xfrm>
            <a:custGeom>
              <a:avLst/>
              <a:gdLst>
                <a:gd name="T0" fmla="*/ 169 w 170"/>
                <a:gd name="T1" fmla="*/ 133 h 301"/>
                <a:gd name="T2" fmla="*/ 158 w 170"/>
                <a:gd name="T3" fmla="*/ 28 h 301"/>
                <a:gd name="T4" fmla="*/ 157 w 170"/>
                <a:gd name="T5" fmla="*/ 26 h 301"/>
                <a:gd name="T6" fmla="*/ 156 w 170"/>
                <a:gd name="T7" fmla="*/ 23 h 301"/>
                <a:gd name="T8" fmla="*/ 154 w 170"/>
                <a:gd name="T9" fmla="*/ 21 h 301"/>
                <a:gd name="T10" fmla="*/ 153 w 170"/>
                <a:gd name="T11" fmla="*/ 19 h 301"/>
                <a:gd name="T12" fmla="*/ 150 w 170"/>
                <a:gd name="T13" fmla="*/ 17 h 301"/>
                <a:gd name="T14" fmla="*/ 148 w 170"/>
                <a:gd name="T15" fmla="*/ 16 h 301"/>
                <a:gd name="T16" fmla="*/ 108 w 170"/>
                <a:gd name="T17" fmla="*/ 6 h 301"/>
                <a:gd name="T18" fmla="*/ 55 w 170"/>
                <a:gd name="T19" fmla="*/ 7 h 301"/>
                <a:gd name="T20" fmla="*/ 23 w 170"/>
                <a:gd name="T21" fmla="*/ 16 h 301"/>
                <a:gd name="T22" fmla="*/ 23 w 170"/>
                <a:gd name="T23" fmla="*/ 16 h 301"/>
                <a:gd name="T24" fmla="*/ 22 w 170"/>
                <a:gd name="T25" fmla="*/ 16 h 301"/>
                <a:gd name="T26" fmla="*/ 21 w 170"/>
                <a:gd name="T27" fmla="*/ 17 h 301"/>
                <a:gd name="T28" fmla="*/ 18 w 170"/>
                <a:gd name="T29" fmla="*/ 19 h 301"/>
                <a:gd name="T30" fmla="*/ 16 w 170"/>
                <a:gd name="T31" fmla="*/ 21 h 301"/>
                <a:gd name="T32" fmla="*/ 14 w 170"/>
                <a:gd name="T33" fmla="*/ 23 h 301"/>
                <a:gd name="T34" fmla="*/ 13 w 170"/>
                <a:gd name="T35" fmla="*/ 26 h 301"/>
                <a:gd name="T36" fmla="*/ 13 w 170"/>
                <a:gd name="T37" fmla="*/ 28 h 301"/>
                <a:gd name="T38" fmla="*/ 1 w 170"/>
                <a:gd name="T39" fmla="*/ 133 h 301"/>
                <a:gd name="T40" fmla="*/ 14 w 170"/>
                <a:gd name="T41" fmla="*/ 149 h 301"/>
                <a:gd name="T42" fmla="*/ 16 w 170"/>
                <a:gd name="T43" fmla="*/ 149 h 301"/>
                <a:gd name="T44" fmla="*/ 30 w 170"/>
                <a:gd name="T45" fmla="*/ 136 h 301"/>
                <a:gd name="T46" fmla="*/ 41 w 170"/>
                <a:gd name="T47" fmla="*/ 41 h 301"/>
                <a:gd name="T48" fmla="*/ 45 w 170"/>
                <a:gd name="T49" fmla="*/ 40 h 301"/>
                <a:gd name="T50" fmla="*/ 45 w 170"/>
                <a:gd name="T51" fmla="*/ 139 h 301"/>
                <a:gd name="T52" fmla="*/ 33 w 170"/>
                <a:gd name="T53" fmla="*/ 282 h 301"/>
                <a:gd name="T54" fmla="*/ 49 w 170"/>
                <a:gd name="T55" fmla="*/ 301 h 301"/>
                <a:gd name="T56" fmla="*/ 50 w 170"/>
                <a:gd name="T57" fmla="*/ 301 h 301"/>
                <a:gd name="T58" fmla="*/ 68 w 170"/>
                <a:gd name="T59" fmla="*/ 285 h 301"/>
                <a:gd name="T60" fmla="*/ 78 w 170"/>
                <a:gd name="T61" fmla="*/ 155 h 301"/>
                <a:gd name="T62" fmla="*/ 85 w 170"/>
                <a:gd name="T63" fmla="*/ 157 h 301"/>
                <a:gd name="T64" fmla="*/ 92 w 170"/>
                <a:gd name="T65" fmla="*/ 155 h 301"/>
                <a:gd name="T66" fmla="*/ 103 w 170"/>
                <a:gd name="T67" fmla="*/ 285 h 301"/>
                <a:gd name="T68" fmla="*/ 120 w 170"/>
                <a:gd name="T69" fmla="*/ 301 h 301"/>
                <a:gd name="T70" fmla="*/ 121 w 170"/>
                <a:gd name="T71" fmla="*/ 301 h 301"/>
                <a:gd name="T72" fmla="*/ 137 w 170"/>
                <a:gd name="T73" fmla="*/ 282 h 301"/>
                <a:gd name="T74" fmla="*/ 126 w 170"/>
                <a:gd name="T75" fmla="*/ 139 h 301"/>
                <a:gd name="T76" fmla="*/ 126 w 170"/>
                <a:gd name="T77" fmla="*/ 40 h 301"/>
                <a:gd name="T78" fmla="*/ 130 w 170"/>
                <a:gd name="T79" fmla="*/ 41 h 301"/>
                <a:gd name="T80" fmla="*/ 140 w 170"/>
                <a:gd name="T81" fmla="*/ 136 h 301"/>
                <a:gd name="T82" fmla="*/ 155 w 170"/>
                <a:gd name="T83" fmla="*/ 149 h 301"/>
                <a:gd name="T84" fmla="*/ 156 w 170"/>
                <a:gd name="T85" fmla="*/ 149 h 301"/>
                <a:gd name="T86" fmla="*/ 169 w 170"/>
                <a:gd name="T87" fmla="*/ 13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70" h="301">
                  <a:moveTo>
                    <a:pt x="169" y="133"/>
                  </a:moveTo>
                  <a:cubicBezTo>
                    <a:pt x="158" y="28"/>
                    <a:pt x="158" y="28"/>
                    <a:pt x="158" y="28"/>
                  </a:cubicBezTo>
                  <a:cubicBezTo>
                    <a:pt x="158" y="28"/>
                    <a:pt x="157" y="27"/>
                    <a:pt x="157" y="26"/>
                  </a:cubicBezTo>
                  <a:cubicBezTo>
                    <a:pt x="157" y="25"/>
                    <a:pt x="157" y="24"/>
                    <a:pt x="156" y="23"/>
                  </a:cubicBezTo>
                  <a:cubicBezTo>
                    <a:pt x="156" y="22"/>
                    <a:pt x="155" y="22"/>
                    <a:pt x="154" y="21"/>
                  </a:cubicBezTo>
                  <a:cubicBezTo>
                    <a:pt x="154" y="20"/>
                    <a:pt x="153" y="20"/>
                    <a:pt x="153" y="19"/>
                  </a:cubicBezTo>
                  <a:cubicBezTo>
                    <a:pt x="152" y="18"/>
                    <a:pt x="151" y="18"/>
                    <a:pt x="150" y="17"/>
                  </a:cubicBezTo>
                  <a:cubicBezTo>
                    <a:pt x="149" y="17"/>
                    <a:pt x="149" y="16"/>
                    <a:pt x="148" y="16"/>
                  </a:cubicBezTo>
                  <a:cubicBezTo>
                    <a:pt x="147" y="16"/>
                    <a:pt x="129" y="9"/>
                    <a:pt x="108" y="6"/>
                  </a:cubicBezTo>
                  <a:cubicBezTo>
                    <a:pt x="86" y="0"/>
                    <a:pt x="55" y="7"/>
                    <a:pt x="55" y="7"/>
                  </a:cubicBezTo>
                  <a:cubicBezTo>
                    <a:pt x="39" y="10"/>
                    <a:pt x="27" y="15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0" y="17"/>
                    <a:pt x="19" y="18"/>
                    <a:pt x="18" y="19"/>
                  </a:cubicBezTo>
                  <a:cubicBezTo>
                    <a:pt x="17" y="20"/>
                    <a:pt x="17" y="20"/>
                    <a:pt x="16" y="21"/>
                  </a:cubicBezTo>
                  <a:cubicBezTo>
                    <a:pt x="16" y="22"/>
                    <a:pt x="15" y="22"/>
                    <a:pt x="14" y="23"/>
                  </a:cubicBezTo>
                  <a:cubicBezTo>
                    <a:pt x="14" y="24"/>
                    <a:pt x="14" y="25"/>
                    <a:pt x="13" y="26"/>
                  </a:cubicBezTo>
                  <a:cubicBezTo>
                    <a:pt x="13" y="27"/>
                    <a:pt x="13" y="28"/>
                    <a:pt x="13" y="28"/>
                  </a:cubicBezTo>
                  <a:cubicBezTo>
                    <a:pt x="1" y="133"/>
                    <a:pt x="1" y="133"/>
                    <a:pt x="1" y="133"/>
                  </a:cubicBezTo>
                  <a:cubicBezTo>
                    <a:pt x="0" y="141"/>
                    <a:pt x="6" y="148"/>
                    <a:pt x="14" y="149"/>
                  </a:cubicBezTo>
                  <a:cubicBezTo>
                    <a:pt x="14" y="149"/>
                    <a:pt x="15" y="149"/>
                    <a:pt x="16" y="149"/>
                  </a:cubicBezTo>
                  <a:cubicBezTo>
                    <a:pt x="23" y="149"/>
                    <a:pt x="29" y="143"/>
                    <a:pt x="30" y="136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2" y="40"/>
                    <a:pt x="43" y="40"/>
                    <a:pt x="45" y="40"/>
                  </a:cubicBezTo>
                  <a:cubicBezTo>
                    <a:pt x="45" y="139"/>
                    <a:pt x="45" y="139"/>
                    <a:pt x="45" y="139"/>
                  </a:cubicBezTo>
                  <a:cubicBezTo>
                    <a:pt x="33" y="282"/>
                    <a:pt x="33" y="282"/>
                    <a:pt x="33" y="282"/>
                  </a:cubicBezTo>
                  <a:cubicBezTo>
                    <a:pt x="32" y="292"/>
                    <a:pt x="39" y="300"/>
                    <a:pt x="49" y="301"/>
                  </a:cubicBezTo>
                  <a:cubicBezTo>
                    <a:pt x="49" y="301"/>
                    <a:pt x="50" y="301"/>
                    <a:pt x="50" y="301"/>
                  </a:cubicBezTo>
                  <a:cubicBezTo>
                    <a:pt x="59" y="301"/>
                    <a:pt x="67" y="294"/>
                    <a:pt x="68" y="285"/>
                  </a:cubicBezTo>
                  <a:cubicBezTo>
                    <a:pt x="78" y="155"/>
                    <a:pt x="78" y="155"/>
                    <a:pt x="78" y="155"/>
                  </a:cubicBezTo>
                  <a:cubicBezTo>
                    <a:pt x="80" y="156"/>
                    <a:pt x="83" y="157"/>
                    <a:pt x="85" y="157"/>
                  </a:cubicBezTo>
                  <a:cubicBezTo>
                    <a:pt x="88" y="157"/>
                    <a:pt x="90" y="156"/>
                    <a:pt x="92" y="155"/>
                  </a:cubicBezTo>
                  <a:cubicBezTo>
                    <a:pt x="103" y="285"/>
                    <a:pt x="103" y="285"/>
                    <a:pt x="103" y="285"/>
                  </a:cubicBezTo>
                  <a:cubicBezTo>
                    <a:pt x="103" y="294"/>
                    <a:pt x="111" y="301"/>
                    <a:pt x="120" y="301"/>
                  </a:cubicBezTo>
                  <a:cubicBezTo>
                    <a:pt x="120" y="301"/>
                    <a:pt x="121" y="301"/>
                    <a:pt x="121" y="301"/>
                  </a:cubicBezTo>
                  <a:cubicBezTo>
                    <a:pt x="131" y="300"/>
                    <a:pt x="138" y="292"/>
                    <a:pt x="137" y="282"/>
                  </a:cubicBezTo>
                  <a:cubicBezTo>
                    <a:pt x="126" y="139"/>
                    <a:pt x="126" y="139"/>
                    <a:pt x="126" y="139"/>
                  </a:cubicBezTo>
                  <a:cubicBezTo>
                    <a:pt x="126" y="40"/>
                    <a:pt x="126" y="40"/>
                    <a:pt x="126" y="40"/>
                  </a:cubicBezTo>
                  <a:cubicBezTo>
                    <a:pt x="127" y="40"/>
                    <a:pt x="129" y="40"/>
                    <a:pt x="130" y="41"/>
                  </a:cubicBezTo>
                  <a:cubicBezTo>
                    <a:pt x="140" y="136"/>
                    <a:pt x="140" y="136"/>
                    <a:pt x="140" y="136"/>
                  </a:cubicBezTo>
                  <a:cubicBezTo>
                    <a:pt x="141" y="143"/>
                    <a:pt x="148" y="149"/>
                    <a:pt x="155" y="149"/>
                  </a:cubicBezTo>
                  <a:cubicBezTo>
                    <a:pt x="155" y="149"/>
                    <a:pt x="156" y="149"/>
                    <a:pt x="156" y="149"/>
                  </a:cubicBezTo>
                  <a:cubicBezTo>
                    <a:pt x="164" y="148"/>
                    <a:pt x="170" y="141"/>
                    <a:pt x="169" y="133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4" name="íŝḷiḓê">
              <a:extLst>
                <a:ext uri="{FF2B5EF4-FFF2-40B4-BE49-F238E27FC236}">
                  <a16:creationId xmlns:a16="http://schemas.microsoft.com/office/drawing/2014/main" xmlns="" id="{9215A676-F1F6-48AC-B225-B69580F4FCD9}"/>
                </a:ext>
              </a:extLst>
            </p:cNvPr>
            <p:cNvSpPr/>
            <p:nvPr/>
          </p:nvSpPr>
          <p:spPr bwMode="auto">
            <a:xfrm>
              <a:off x="7039488" y="2530906"/>
              <a:ext cx="36707" cy="40149"/>
            </a:xfrm>
            <a:prstGeom prst="ellipse">
              <a:avLst/>
            </a:prstGeom>
            <a:solidFill>
              <a:srgbClr val="86C1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5" name="íṧḷïḓé">
              <a:extLst>
                <a:ext uri="{FF2B5EF4-FFF2-40B4-BE49-F238E27FC236}">
                  <a16:creationId xmlns:a16="http://schemas.microsoft.com/office/drawing/2014/main" xmlns="" id="{26188820-2414-40DD-8EBC-E36843B3500F}"/>
                </a:ext>
              </a:extLst>
            </p:cNvPr>
            <p:cNvSpPr/>
            <p:nvPr/>
          </p:nvSpPr>
          <p:spPr bwMode="auto">
            <a:xfrm>
              <a:off x="7015398" y="2571054"/>
              <a:ext cx="83738" cy="147976"/>
            </a:xfrm>
            <a:custGeom>
              <a:avLst/>
              <a:gdLst>
                <a:gd name="T0" fmla="*/ 129 w 129"/>
                <a:gd name="T1" fmla="*/ 101 h 229"/>
                <a:gd name="T2" fmla="*/ 120 w 129"/>
                <a:gd name="T3" fmla="*/ 21 h 229"/>
                <a:gd name="T4" fmla="*/ 119 w 129"/>
                <a:gd name="T5" fmla="*/ 20 h 229"/>
                <a:gd name="T6" fmla="*/ 119 w 129"/>
                <a:gd name="T7" fmla="*/ 18 h 229"/>
                <a:gd name="T8" fmla="*/ 117 w 129"/>
                <a:gd name="T9" fmla="*/ 16 h 229"/>
                <a:gd name="T10" fmla="*/ 116 w 129"/>
                <a:gd name="T11" fmla="*/ 14 h 229"/>
                <a:gd name="T12" fmla="*/ 114 w 129"/>
                <a:gd name="T13" fmla="*/ 13 h 229"/>
                <a:gd name="T14" fmla="*/ 113 w 129"/>
                <a:gd name="T15" fmla="*/ 12 h 229"/>
                <a:gd name="T16" fmla="*/ 82 w 129"/>
                <a:gd name="T17" fmla="*/ 4 h 229"/>
                <a:gd name="T18" fmla="*/ 41 w 129"/>
                <a:gd name="T19" fmla="*/ 6 h 229"/>
                <a:gd name="T20" fmla="*/ 17 w 129"/>
                <a:gd name="T21" fmla="*/ 12 h 229"/>
                <a:gd name="T22" fmla="*/ 17 w 129"/>
                <a:gd name="T23" fmla="*/ 12 h 229"/>
                <a:gd name="T24" fmla="*/ 17 w 129"/>
                <a:gd name="T25" fmla="*/ 12 h 229"/>
                <a:gd name="T26" fmla="*/ 16 w 129"/>
                <a:gd name="T27" fmla="*/ 13 h 229"/>
                <a:gd name="T28" fmla="*/ 13 w 129"/>
                <a:gd name="T29" fmla="*/ 14 h 229"/>
                <a:gd name="T30" fmla="*/ 12 w 129"/>
                <a:gd name="T31" fmla="*/ 16 h 229"/>
                <a:gd name="T32" fmla="*/ 11 w 129"/>
                <a:gd name="T33" fmla="*/ 18 h 229"/>
                <a:gd name="T34" fmla="*/ 10 w 129"/>
                <a:gd name="T35" fmla="*/ 20 h 229"/>
                <a:gd name="T36" fmla="*/ 9 w 129"/>
                <a:gd name="T37" fmla="*/ 21 h 229"/>
                <a:gd name="T38" fmla="*/ 1 w 129"/>
                <a:gd name="T39" fmla="*/ 101 h 229"/>
                <a:gd name="T40" fmla="*/ 10 w 129"/>
                <a:gd name="T41" fmla="*/ 113 h 229"/>
                <a:gd name="T42" fmla="*/ 12 w 129"/>
                <a:gd name="T43" fmla="*/ 113 h 229"/>
                <a:gd name="T44" fmla="*/ 22 w 129"/>
                <a:gd name="T45" fmla="*/ 104 h 229"/>
                <a:gd name="T46" fmla="*/ 31 w 129"/>
                <a:gd name="T47" fmla="*/ 31 h 229"/>
                <a:gd name="T48" fmla="*/ 34 w 129"/>
                <a:gd name="T49" fmla="*/ 30 h 229"/>
                <a:gd name="T50" fmla="*/ 34 w 129"/>
                <a:gd name="T51" fmla="*/ 106 h 229"/>
                <a:gd name="T52" fmla="*/ 25 w 129"/>
                <a:gd name="T53" fmla="*/ 215 h 229"/>
                <a:gd name="T54" fmla="*/ 37 w 129"/>
                <a:gd name="T55" fmla="*/ 229 h 229"/>
                <a:gd name="T56" fmla="*/ 38 w 129"/>
                <a:gd name="T57" fmla="*/ 229 h 229"/>
                <a:gd name="T58" fmla="*/ 51 w 129"/>
                <a:gd name="T59" fmla="*/ 217 h 229"/>
                <a:gd name="T60" fmla="*/ 59 w 129"/>
                <a:gd name="T61" fmla="*/ 118 h 229"/>
                <a:gd name="T62" fmla="*/ 65 w 129"/>
                <a:gd name="T63" fmla="*/ 119 h 229"/>
                <a:gd name="T64" fmla="*/ 70 w 129"/>
                <a:gd name="T65" fmla="*/ 118 h 229"/>
                <a:gd name="T66" fmla="*/ 78 w 129"/>
                <a:gd name="T67" fmla="*/ 217 h 229"/>
                <a:gd name="T68" fmla="*/ 91 w 129"/>
                <a:gd name="T69" fmla="*/ 229 h 229"/>
                <a:gd name="T70" fmla="*/ 92 w 129"/>
                <a:gd name="T71" fmla="*/ 229 h 229"/>
                <a:gd name="T72" fmla="*/ 104 w 129"/>
                <a:gd name="T73" fmla="*/ 215 h 229"/>
                <a:gd name="T74" fmla="*/ 96 w 129"/>
                <a:gd name="T75" fmla="*/ 106 h 229"/>
                <a:gd name="T76" fmla="*/ 96 w 129"/>
                <a:gd name="T77" fmla="*/ 30 h 229"/>
                <a:gd name="T78" fmla="*/ 99 w 129"/>
                <a:gd name="T79" fmla="*/ 31 h 229"/>
                <a:gd name="T80" fmla="*/ 107 w 129"/>
                <a:gd name="T81" fmla="*/ 104 h 229"/>
                <a:gd name="T82" fmla="*/ 118 w 129"/>
                <a:gd name="T83" fmla="*/ 113 h 229"/>
                <a:gd name="T84" fmla="*/ 119 w 129"/>
                <a:gd name="T85" fmla="*/ 113 h 229"/>
                <a:gd name="T86" fmla="*/ 129 w 129"/>
                <a:gd name="T87" fmla="*/ 101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9" h="229">
                  <a:moveTo>
                    <a:pt x="129" y="101"/>
                  </a:moveTo>
                  <a:cubicBezTo>
                    <a:pt x="120" y="21"/>
                    <a:pt x="120" y="21"/>
                    <a:pt x="120" y="21"/>
                  </a:cubicBezTo>
                  <a:cubicBezTo>
                    <a:pt x="120" y="21"/>
                    <a:pt x="119" y="20"/>
                    <a:pt x="119" y="20"/>
                  </a:cubicBezTo>
                  <a:cubicBezTo>
                    <a:pt x="119" y="19"/>
                    <a:pt x="119" y="18"/>
                    <a:pt x="119" y="18"/>
                  </a:cubicBezTo>
                  <a:cubicBezTo>
                    <a:pt x="118" y="17"/>
                    <a:pt x="118" y="17"/>
                    <a:pt x="117" y="16"/>
                  </a:cubicBezTo>
                  <a:cubicBezTo>
                    <a:pt x="117" y="15"/>
                    <a:pt x="117" y="15"/>
                    <a:pt x="116" y="14"/>
                  </a:cubicBezTo>
                  <a:cubicBezTo>
                    <a:pt x="115" y="14"/>
                    <a:pt x="115" y="13"/>
                    <a:pt x="114" y="13"/>
                  </a:cubicBezTo>
                  <a:cubicBezTo>
                    <a:pt x="113" y="13"/>
                    <a:pt x="113" y="12"/>
                    <a:pt x="113" y="12"/>
                  </a:cubicBezTo>
                  <a:cubicBezTo>
                    <a:pt x="112" y="12"/>
                    <a:pt x="98" y="7"/>
                    <a:pt x="82" y="4"/>
                  </a:cubicBezTo>
                  <a:cubicBezTo>
                    <a:pt x="65" y="0"/>
                    <a:pt x="41" y="5"/>
                    <a:pt x="41" y="6"/>
                  </a:cubicBezTo>
                  <a:cubicBezTo>
                    <a:pt x="30" y="8"/>
                    <a:pt x="20" y="11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5" y="13"/>
                    <a:pt x="14" y="14"/>
                    <a:pt x="13" y="14"/>
                  </a:cubicBezTo>
                  <a:cubicBezTo>
                    <a:pt x="13" y="15"/>
                    <a:pt x="12" y="15"/>
                    <a:pt x="12" y="16"/>
                  </a:cubicBezTo>
                  <a:cubicBezTo>
                    <a:pt x="12" y="16"/>
                    <a:pt x="11" y="17"/>
                    <a:pt x="11" y="18"/>
                  </a:cubicBezTo>
                  <a:cubicBezTo>
                    <a:pt x="10" y="18"/>
                    <a:pt x="10" y="19"/>
                    <a:pt x="10" y="20"/>
                  </a:cubicBezTo>
                  <a:cubicBezTo>
                    <a:pt x="10" y="20"/>
                    <a:pt x="9" y="21"/>
                    <a:pt x="9" y="21"/>
                  </a:cubicBezTo>
                  <a:cubicBezTo>
                    <a:pt x="1" y="101"/>
                    <a:pt x="1" y="101"/>
                    <a:pt x="1" y="101"/>
                  </a:cubicBezTo>
                  <a:cubicBezTo>
                    <a:pt x="0" y="107"/>
                    <a:pt x="4" y="113"/>
                    <a:pt x="10" y="113"/>
                  </a:cubicBezTo>
                  <a:cubicBezTo>
                    <a:pt x="11" y="113"/>
                    <a:pt x="11" y="113"/>
                    <a:pt x="12" y="113"/>
                  </a:cubicBezTo>
                  <a:cubicBezTo>
                    <a:pt x="17" y="113"/>
                    <a:pt x="22" y="109"/>
                    <a:pt x="22" y="104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2" y="31"/>
                    <a:pt x="33" y="30"/>
                    <a:pt x="34" y="30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25" y="215"/>
                    <a:pt x="25" y="215"/>
                    <a:pt x="25" y="215"/>
                  </a:cubicBezTo>
                  <a:cubicBezTo>
                    <a:pt x="24" y="222"/>
                    <a:pt x="30" y="229"/>
                    <a:pt x="37" y="229"/>
                  </a:cubicBezTo>
                  <a:cubicBezTo>
                    <a:pt x="37" y="229"/>
                    <a:pt x="38" y="229"/>
                    <a:pt x="38" y="229"/>
                  </a:cubicBezTo>
                  <a:cubicBezTo>
                    <a:pt x="45" y="229"/>
                    <a:pt x="51" y="224"/>
                    <a:pt x="51" y="217"/>
                  </a:cubicBezTo>
                  <a:cubicBezTo>
                    <a:pt x="59" y="118"/>
                    <a:pt x="59" y="118"/>
                    <a:pt x="59" y="118"/>
                  </a:cubicBezTo>
                  <a:cubicBezTo>
                    <a:pt x="61" y="119"/>
                    <a:pt x="63" y="119"/>
                    <a:pt x="65" y="119"/>
                  </a:cubicBezTo>
                  <a:cubicBezTo>
                    <a:pt x="66" y="119"/>
                    <a:pt x="68" y="119"/>
                    <a:pt x="70" y="118"/>
                  </a:cubicBezTo>
                  <a:cubicBezTo>
                    <a:pt x="78" y="217"/>
                    <a:pt x="78" y="217"/>
                    <a:pt x="78" y="217"/>
                  </a:cubicBezTo>
                  <a:cubicBezTo>
                    <a:pt x="78" y="224"/>
                    <a:pt x="84" y="229"/>
                    <a:pt x="91" y="229"/>
                  </a:cubicBezTo>
                  <a:cubicBezTo>
                    <a:pt x="91" y="229"/>
                    <a:pt x="92" y="229"/>
                    <a:pt x="92" y="229"/>
                  </a:cubicBezTo>
                  <a:cubicBezTo>
                    <a:pt x="99" y="229"/>
                    <a:pt x="105" y="222"/>
                    <a:pt x="104" y="215"/>
                  </a:cubicBezTo>
                  <a:cubicBezTo>
                    <a:pt x="96" y="106"/>
                    <a:pt x="96" y="106"/>
                    <a:pt x="96" y="106"/>
                  </a:cubicBezTo>
                  <a:cubicBezTo>
                    <a:pt x="96" y="30"/>
                    <a:pt x="96" y="30"/>
                    <a:pt x="96" y="30"/>
                  </a:cubicBezTo>
                  <a:cubicBezTo>
                    <a:pt x="97" y="30"/>
                    <a:pt x="98" y="31"/>
                    <a:pt x="99" y="31"/>
                  </a:cubicBezTo>
                  <a:cubicBezTo>
                    <a:pt x="107" y="104"/>
                    <a:pt x="107" y="104"/>
                    <a:pt x="107" y="104"/>
                  </a:cubicBezTo>
                  <a:cubicBezTo>
                    <a:pt x="107" y="109"/>
                    <a:pt x="112" y="113"/>
                    <a:pt x="118" y="113"/>
                  </a:cubicBezTo>
                  <a:cubicBezTo>
                    <a:pt x="118" y="113"/>
                    <a:pt x="118" y="113"/>
                    <a:pt x="119" y="113"/>
                  </a:cubicBezTo>
                  <a:cubicBezTo>
                    <a:pt x="125" y="113"/>
                    <a:pt x="129" y="107"/>
                    <a:pt x="129" y="101"/>
                  </a:cubicBezTo>
                  <a:close/>
                </a:path>
              </a:pathLst>
            </a:custGeom>
            <a:solidFill>
              <a:srgbClr val="86C1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6" name="íṩḷïḓè">
              <a:extLst>
                <a:ext uri="{FF2B5EF4-FFF2-40B4-BE49-F238E27FC236}">
                  <a16:creationId xmlns:a16="http://schemas.microsoft.com/office/drawing/2014/main" xmlns="" id="{068941BB-0815-45FB-B4CB-3BEEC17318D2}"/>
                </a:ext>
              </a:extLst>
            </p:cNvPr>
            <p:cNvSpPr/>
            <p:nvPr/>
          </p:nvSpPr>
          <p:spPr bwMode="auto">
            <a:xfrm>
              <a:off x="6946573" y="2530906"/>
              <a:ext cx="35560" cy="40149"/>
            </a:xfrm>
            <a:prstGeom prst="ellipse">
              <a:avLst/>
            </a:prstGeom>
            <a:solidFill>
              <a:srgbClr val="86C1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787" name="ïṥlïdê">
              <a:extLst>
                <a:ext uri="{FF2B5EF4-FFF2-40B4-BE49-F238E27FC236}">
                  <a16:creationId xmlns:a16="http://schemas.microsoft.com/office/drawing/2014/main" xmlns="" id="{AD538801-5B72-4097-B351-6A1CD9A08D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06908" y="2530896"/>
              <a:ext cx="3052435" cy="1482038"/>
              <a:chOff x="2356" y="1222"/>
              <a:chExt cx="2661" cy="1292"/>
            </a:xfrm>
          </p:grpSpPr>
          <p:sp>
            <p:nvSpPr>
              <p:cNvPr id="946" name="îṣliḍé">
                <a:extLst>
                  <a:ext uri="{FF2B5EF4-FFF2-40B4-BE49-F238E27FC236}">
                    <a16:creationId xmlns:a16="http://schemas.microsoft.com/office/drawing/2014/main" xmlns="" id="{88AA2235-07F4-4646-A7DF-F49862DCEAFE}"/>
                  </a:ext>
                </a:extLst>
              </p:cNvPr>
              <p:cNvSpPr/>
              <p:nvPr/>
            </p:nvSpPr>
            <p:spPr bwMode="auto">
              <a:xfrm>
                <a:off x="4549" y="1257"/>
                <a:ext cx="73" cy="129"/>
              </a:xfrm>
              <a:custGeom>
                <a:avLst/>
                <a:gdLst>
                  <a:gd name="T0" fmla="*/ 129 w 129"/>
                  <a:gd name="T1" fmla="*/ 101 h 229"/>
                  <a:gd name="T2" fmla="*/ 120 w 129"/>
                  <a:gd name="T3" fmla="*/ 21 h 229"/>
                  <a:gd name="T4" fmla="*/ 119 w 129"/>
                  <a:gd name="T5" fmla="*/ 20 h 229"/>
                  <a:gd name="T6" fmla="*/ 119 w 129"/>
                  <a:gd name="T7" fmla="*/ 18 h 229"/>
                  <a:gd name="T8" fmla="*/ 117 w 129"/>
                  <a:gd name="T9" fmla="*/ 16 h 229"/>
                  <a:gd name="T10" fmla="*/ 116 w 129"/>
                  <a:gd name="T11" fmla="*/ 14 h 229"/>
                  <a:gd name="T12" fmla="*/ 114 w 129"/>
                  <a:gd name="T13" fmla="*/ 13 h 229"/>
                  <a:gd name="T14" fmla="*/ 113 w 129"/>
                  <a:gd name="T15" fmla="*/ 12 h 229"/>
                  <a:gd name="T16" fmla="*/ 82 w 129"/>
                  <a:gd name="T17" fmla="*/ 4 h 229"/>
                  <a:gd name="T18" fmla="*/ 41 w 129"/>
                  <a:gd name="T19" fmla="*/ 6 h 229"/>
                  <a:gd name="T20" fmla="*/ 17 w 129"/>
                  <a:gd name="T21" fmla="*/ 12 h 229"/>
                  <a:gd name="T22" fmla="*/ 17 w 129"/>
                  <a:gd name="T23" fmla="*/ 12 h 229"/>
                  <a:gd name="T24" fmla="*/ 17 w 129"/>
                  <a:gd name="T25" fmla="*/ 12 h 229"/>
                  <a:gd name="T26" fmla="*/ 16 w 129"/>
                  <a:gd name="T27" fmla="*/ 13 h 229"/>
                  <a:gd name="T28" fmla="*/ 13 w 129"/>
                  <a:gd name="T29" fmla="*/ 14 h 229"/>
                  <a:gd name="T30" fmla="*/ 12 w 129"/>
                  <a:gd name="T31" fmla="*/ 16 h 229"/>
                  <a:gd name="T32" fmla="*/ 11 w 129"/>
                  <a:gd name="T33" fmla="*/ 18 h 229"/>
                  <a:gd name="T34" fmla="*/ 10 w 129"/>
                  <a:gd name="T35" fmla="*/ 20 h 229"/>
                  <a:gd name="T36" fmla="*/ 9 w 129"/>
                  <a:gd name="T37" fmla="*/ 21 h 229"/>
                  <a:gd name="T38" fmla="*/ 1 w 129"/>
                  <a:gd name="T39" fmla="*/ 101 h 229"/>
                  <a:gd name="T40" fmla="*/ 10 w 129"/>
                  <a:gd name="T41" fmla="*/ 113 h 229"/>
                  <a:gd name="T42" fmla="*/ 12 w 129"/>
                  <a:gd name="T43" fmla="*/ 113 h 229"/>
                  <a:gd name="T44" fmla="*/ 23 w 129"/>
                  <a:gd name="T45" fmla="*/ 104 h 229"/>
                  <a:gd name="T46" fmla="*/ 31 w 129"/>
                  <a:gd name="T47" fmla="*/ 31 h 229"/>
                  <a:gd name="T48" fmla="*/ 34 w 129"/>
                  <a:gd name="T49" fmla="*/ 30 h 229"/>
                  <a:gd name="T50" fmla="*/ 34 w 129"/>
                  <a:gd name="T51" fmla="*/ 106 h 229"/>
                  <a:gd name="T52" fmla="*/ 25 w 129"/>
                  <a:gd name="T53" fmla="*/ 215 h 229"/>
                  <a:gd name="T54" fmla="*/ 37 w 129"/>
                  <a:gd name="T55" fmla="*/ 229 h 229"/>
                  <a:gd name="T56" fmla="*/ 38 w 129"/>
                  <a:gd name="T57" fmla="*/ 229 h 229"/>
                  <a:gd name="T58" fmla="*/ 51 w 129"/>
                  <a:gd name="T59" fmla="*/ 217 h 229"/>
                  <a:gd name="T60" fmla="*/ 59 w 129"/>
                  <a:gd name="T61" fmla="*/ 118 h 229"/>
                  <a:gd name="T62" fmla="*/ 65 w 129"/>
                  <a:gd name="T63" fmla="*/ 119 h 229"/>
                  <a:gd name="T64" fmla="*/ 70 w 129"/>
                  <a:gd name="T65" fmla="*/ 118 h 229"/>
                  <a:gd name="T66" fmla="*/ 78 w 129"/>
                  <a:gd name="T67" fmla="*/ 217 h 229"/>
                  <a:gd name="T68" fmla="*/ 91 w 129"/>
                  <a:gd name="T69" fmla="*/ 229 h 229"/>
                  <a:gd name="T70" fmla="*/ 92 w 129"/>
                  <a:gd name="T71" fmla="*/ 229 h 229"/>
                  <a:gd name="T72" fmla="*/ 104 w 129"/>
                  <a:gd name="T73" fmla="*/ 215 h 229"/>
                  <a:gd name="T74" fmla="*/ 96 w 129"/>
                  <a:gd name="T75" fmla="*/ 106 h 229"/>
                  <a:gd name="T76" fmla="*/ 96 w 129"/>
                  <a:gd name="T77" fmla="*/ 30 h 229"/>
                  <a:gd name="T78" fmla="*/ 99 w 129"/>
                  <a:gd name="T79" fmla="*/ 31 h 229"/>
                  <a:gd name="T80" fmla="*/ 107 w 129"/>
                  <a:gd name="T81" fmla="*/ 104 h 229"/>
                  <a:gd name="T82" fmla="*/ 118 w 129"/>
                  <a:gd name="T83" fmla="*/ 113 h 229"/>
                  <a:gd name="T84" fmla="*/ 119 w 129"/>
                  <a:gd name="T85" fmla="*/ 113 h 229"/>
                  <a:gd name="T86" fmla="*/ 129 w 129"/>
                  <a:gd name="T87" fmla="*/ 10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9" h="229">
                    <a:moveTo>
                      <a:pt x="129" y="101"/>
                    </a:moveTo>
                    <a:cubicBezTo>
                      <a:pt x="120" y="21"/>
                      <a:pt x="120" y="21"/>
                      <a:pt x="120" y="21"/>
                    </a:cubicBezTo>
                    <a:cubicBezTo>
                      <a:pt x="120" y="21"/>
                      <a:pt x="120" y="20"/>
                      <a:pt x="119" y="20"/>
                    </a:cubicBezTo>
                    <a:cubicBezTo>
                      <a:pt x="119" y="19"/>
                      <a:pt x="119" y="18"/>
                      <a:pt x="119" y="18"/>
                    </a:cubicBezTo>
                    <a:cubicBezTo>
                      <a:pt x="118" y="17"/>
                      <a:pt x="118" y="17"/>
                      <a:pt x="117" y="16"/>
                    </a:cubicBezTo>
                    <a:cubicBezTo>
                      <a:pt x="117" y="15"/>
                      <a:pt x="117" y="15"/>
                      <a:pt x="116" y="14"/>
                    </a:cubicBezTo>
                    <a:cubicBezTo>
                      <a:pt x="115" y="14"/>
                      <a:pt x="115" y="13"/>
                      <a:pt x="114" y="13"/>
                    </a:cubicBezTo>
                    <a:cubicBezTo>
                      <a:pt x="114" y="13"/>
                      <a:pt x="113" y="12"/>
                      <a:pt x="113" y="12"/>
                    </a:cubicBezTo>
                    <a:cubicBezTo>
                      <a:pt x="112" y="12"/>
                      <a:pt x="98" y="7"/>
                      <a:pt x="82" y="4"/>
                    </a:cubicBezTo>
                    <a:cubicBezTo>
                      <a:pt x="65" y="0"/>
                      <a:pt x="42" y="5"/>
                      <a:pt x="41" y="6"/>
                    </a:cubicBezTo>
                    <a:cubicBezTo>
                      <a:pt x="30" y="8"/>
                      <a:pt x="20" y="11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5" y="13"/>
                      <a:pt x="14" y="14"/>
                      <a:pt x="13" y="14"/>
                    </a:cubicBezTo>
                    <a:cubicBezTo>
                      <a:pt x="13" y="15"/>
                      <a:pt x="13" y="15"/>
                      <a:pt x="12" y="16"/>
                    </a:cubicBezTo>
                    <a:cubicBezTo>
                      <a:pt x="12" y="16"/>
                      <a:pt x="11" y="17"/>
                      <a:pt x="11" y="18"/>
                    </a:cubicBezTo>
                    <a:cubicBezTo>
                      <a:pt x="10" y="18"/>
                      <a:pt x="10" y="19"/>
                      <a:pt x="10" y="20"/>
                    </a:cubicBezTo>
                    <a:cubicBezTo>
                      <a:pt x="10" y="20"/>
                      <a:pt x="10" y="21"/>
                      <a:pt x="9" y="21"/>
                    </a:cubicBezTo>
                    <a:cubicBezTo>
                      <a:pt x="1" y="101"/>
                      <a:pt x="1" y="101"/>
                      <a:pt x="1" y="101"/>
                    </a:cubicBezTo>
                    <a:cubicBezTo>
                      <a:pt x="0" y="107"/>
                      <a:pt x="4" y="113"/>
                      <a:pt x="10" y="113"/>
                    </a:cubicBezTo>
                    <a:cubicBezTo>
                      <a:pt x="11" y="113"/>
                      <a:pt x="11" y="113"/>
                      <a:pt x="12" y="113"/>
                    </a:cubicBezTo>
                    <a:cubicBezTo>
                      <a:pt x="17" y="113"/>
                      <a:pt x="22" y="109"/>
                      <a:pt x="23" y="104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2" y="31"/>
                      <a:pt x="33" y="30"/>
                      <a:pt x="34" y="30"/>
                    </a:cubicBezTo>
                    <a:cubicBezTo>
                      <a:pt x="34" y="106"/>
                      <a:pt x="34" y="106"/>
                      <a:pt x="34" y="106"/>
                    </a:cubicBezTo>
                    <a:cubicBezTo>
                      <a:pt x="25" y="215"/>
                      <a:pt x="25" y="215"/>
                      <a:pt x="25" y="215"/>
                    </a:cubicBezTo>
                    <a:cubicBezTo>
                      <a:pt x="24" y="222"/>
                      <a:pt x="30" y="229"/>
                      <a:pt x="37" y="229"/>
                    </a:cubicBezTo>
                    <a:cubicBezTo>
                      <a:pt x="38" y="229"/>
                      <a:pt x="38" y="229"/>
                      <a:pt x="38" y="229"/>
                    </a:cubicBezTo>
                    <a:cubicBezTo>
                      <a:pt x="45" y="229"/>
                      <a:pt x="51" y="224"/>
                      <a:pt x="51" y="217"/>
                    </a:cubicBezTo>
                    <a:cubicBezTo>
                      <a:pt x="59" y="118"/>
                      <a:pt x="59" y="118"/>
                      <a:pt x="59" y="118"/>
                    </a:cubicBezTo>
                    <a:cubicBezTo>
                      <a:pt x="61" y="119"/>
                      <a:pt x="63" y="119"/>
                      <a:pt x="65" y="119"/>
                    </a:cubicBezTo>
                    <a:cubicBezTo>
                      <a:pt x="67" y="119"/>
                      <a:pt x="68" y="119"/>
                      <a:pt x="70" y="118"/>
                    </a:cubicBezTo>
                    <a:cubicBezTo>
                      <a:pt x="78" y="217"/>
                      <a:pt x="78" y="217"/>
                      <a:pt x="78" y="217"/>
                    </a:cubicBezTo>
                    <a:cubicBezTo>
                      <a:pt x="79" y="224"/>
                      <a:pt x="84" y="229"/>
                      <a:pt x="91" y="229"/>
                    </a:cubicBezTo>
                    <a:cubicBezTo>
                      <a:pt x="92" y="229"/>
                      <a:pt x="92" y="229"/>
                      <a:pt x="92" y="229"/>
                    </a:cubicBezTo>
                    <a:cubicBezTo>
                      <a:pt x="100" y="229"/>
                      <a:pt x="105" y="222"/>
                      <a:pt x="104" y="215"/>
                    </a:cubicBezTo>
                    <a:cubicBezTo>
                      <a:pt x="96" y="106"/>
                      <a:pt x="96" y="106"/>
                      <a:pt x="96" y="106"/>
                    </a:cubicBezTo>
                    <a:cubicBezTo>
                      <a:pt x="96" y="30"/>
                      <a:pt x="96" y="30"/>
                      <a:pt x="96" y="30"/>
                    </a:cubicBezTo>
                    <a:cubicBezTo>
                      <a:pt x="97" y="30"/>
                      <a:pt x="98" y="31"/>
                      <a:pt x="99" y="31"/>
                    </a:cubicBezTo>
                    <a:cubicBezTo>
                      <a:pt x="107" y="104"/>
                      <a:pt x="107" y="104"/>
                      <a:pt x="107" y="104"/>
                    </a:cubicBezTo>
                    <a:cubicBezTo>
                      <a:pt x="107" y="109"/>
                      <a:pt x="112" y="113"/>
                      <a:pt x="118" y="113"/>
                    </a:cubicBezTo>
                    <a:cubicBezTo>
                      <a:pt x="118" y="113"/>
                      <a:pt x="119" y="113"/>
                      <a:pt x="119" y="113"/>
                    </a:cubicBezTo>
                    <a:cubicBezTo>
                      <a:pt x="125" y="113"/>
                      <a:pt x="129" y="107"/>
                      <a:pt x="129" y="101"/>
                    </a:cubicBezTo>
                    <a:close/>
                  </a:path>
                </a:pathLst>
              </a:custGeom>
              <a:solidFill>
                <a:srgbClr val="86C1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47" name="íṣḷïḍé">
                <a:extLst>
                  <a:ext uri="{FF2B5EF4-FFF2-40B4-BE49-F238E27FC236}">
                    <a16:creationId xmlns:a16="http://schemas.microsoft.com/office/drawing/2014/main" xmlns="" id="{C3EF440D-9FD6-4EF3-B054-4379E453F023}"/>
                  </a:ext>
                </a:extLst>
              </p:cNvPr>
              <p:cNvSpPr/>
              <p:nvPr/>
            </p:nvSpPr>
            <p:spPr bwMode="auto">
              <a:xfrm>
                <a:off x="4651" y="1222"/>
                <a:ext cx="32" cy="35"/>
              </a:xfrm>
              <a:prstGeom prst="ellipse">
                <a:avLst/>
              </a:prstGeom>
              <a:solidFill>
                <a:srgbClr val="86C1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48" name="ïşḻïdé">
                <a:extLst>
                  <a:ext uri="{FF2B5EF4-FFF2-40B4-BE49-F238E27FC236}">
                    <a16:creationId xmlns:a16="http://schemas.microsoft.com/office/drawing/2014/main" xmlns="" id="{2E9F97DC-29B9-4304-BA58-7A9A8153411B}"/>
                  </a:ext>
                </a:extLst>
              </p:cNvPr>
              <p:cNvSpPr/>
              <p:nvPr/>
            </p:nvSpPr>
            <p:spPr bwMode="auto">
              <a:xfrm>
                <a:off x="4630" y="1257"/>
                <a:ext cx="73" cy="129"/>
              </a:xfrm>
              <a:custGeom>
                <a:avLst/>
                <a:gdLst>
                  <a:gd name="T0" fmla="*/ 129 w 129"/>
                  <a:gd name="T1" fmla="*/ 101 h 229"/>
                  <a:gd name="T2" fmla="*/ 120 w 129"/>
                  <a:gd name="T3" fmla="*/ 21 h 229"/>
                  <a:gd name="T4" fmla="*/ 119 w 129"/>
                  <a:gd name="T5" fmla="*/ 20 h 229"/>
                  <a:gd name="T6" fmla="*/ 119 w 129"/>
                  <a:gd name="T7" fmla="*/ 18 h 229"/>
                  <a:gd name="T8" fmla="*/ 117 w 129"/>
                  <a:gd name="T9" fmla="*/ 16 h 229"/>
                  <a:gd name="T10" fmla="*/ 116 w 129"/>
                  <a:gd name="T11" fmla="*/ 14 h 229"/>
                  <a:gd name="T12" fmla="*/ 114 w 129"/>
                  <a:gd name="T13" fmla="*/ 13 h 229"/>
                  <a:gd name="T14" fmla="*/ 113 w 129"/>
                  <a:gd name="T15" fmla="*/ 12 h 229"/>
                  <a:gd name="T16" fmla="*/ 82 w 129"/>
                  <a:gd name="T17" fmla="*/ 4 h 229"/>
                  <a:gd name="T18" fmla="*/ 41 w 129"/>
                  <a:gd name="T19" fmla="*/ 6 h 229"/>
                  <a:gd name="T20" fmla="*/ 17 w 129"/>
                  <a:gd name="T21" fmla="*/ 12 h 229"/>
                  <a:gd name="T22" fmla="*/ 17 w 129"/>
                  <a:gd name="T23" fmla="*/ 12 h 229"/>
                  <a:gd name="T24" fmla="*/ 17 w 129"/>
                  <a:gd name="T25" fmla="*/ 12 h 229"/>
                  <a:gd name="T26" fmla="*/ 16 w 129"/>
                  <a:gd name="T27" fmla="*/ 13 h 229"/>
                  <a:gd name="T28" fmla="*/ 13 w 129"/>
                  <a:gd name="T29" fmla="*/ 14 h 229"/>
                  <a:gd name="T30" fmla="*/ 12 w 129"/>
                  <a:gd name="T31" fmla="*/ 16 h 229"/>
                  <a:gd name="T32" fmla="*/ 11 w 129"/>
                  <a:gd name="T33" fmla="*/ 18 h 229"/>
                  <a:gd name="T34" fmla="*/ 10 w 129"/>
                  <a:gd name="T35" fmla="*/ 20 h 229"/>
                  <a:gd name="T36" fmla="*/ 9 w 129"/>
                  <a:gd name="T37" fmla="*/ 21 h 229"/>
                  <a:gd name="T38" fmla="*/ 1 w 129"/>
                  <a:gd name="T39" fmla="*/ 101 h 229"/>
                  <a:gd name="T40" fmla="*/ 10 w 129"/>
                  <a:gd name="T41" fmla="*/ 113 h 229"/>
                  <a:gd name="T42" fmla="*/ 12 w 129"/>
                  <a:gd name="T43" fmla="*/ 113 h 229"/>
                  <a:gd name="T44" fmla="*/ 22 w 129"/>
                  <a:gd name="T45" fmla="*/ 104 h 229"/>
                  <a:gd name="T46" fmla="*/ 31 w 129"/>
                  <a:gd name="T47" fmla="*/ 31 h 229"/>
                  <a:gd name="T48" fmla="*/ 34 w 129"/>
                  <a:gd name="T49" fmla="*/ 30 h 229"/>
                  <a:gd name="T50" fmla="*/ 34 w 129"/>
                  <a:gd name="T51" fmla="*/ 106 h 229"/>
                  <a:gd name="T52" fmla="*/ 25 w 129"/>
                  <a:gd name="T53" fmla="*/ 215 h 229"/>
                  <a:gd name="T54" fmla="*/ 37 w 129"/>
                  <a:gd name="T55" fmla="*/ 229 h 229"/>
                  <a:gd name="T56" fmla="*/ 38 w 129"/>
                  <a:gd name="T57" fmla="*/ 229 h 229"/>
                  <a:gd name="T58" fmla="*/ 51 w 129"/>
                  <a:gd name="T59" fmla="*/ 217 h 229"/>
                  <a:gd name="T60" fmla="*/ 59 w 129"/>
                  <a:gd name="T61" fmla="*/ 118 h 229"/>
                  <a:gd name="T62" fmla="*/ 65 w 129"/>
                  <a:gd name="T63" fmla="*/ 119 h 229"/>
                  <a:gd name="T64" fmla="*/ 70 w 129"/>
                  <a:gd name="T65" fmla="*/ 118 h 229"/>
                  <a:gd name="T66" fmla="*/ 78 w 129"/>
                  <a:gd name="T67" fmla="*/ 217 h 229"/>
                  <a:gd name="T68" fmla="*/ 91 w 129"/>
                  <a:gd name="T69" fmla="*/ 229 h 229"/>
                  <a:gd name="T70" fmla="*/ 92 w 129"/>
                  <a:gd name="T71" fmla="*/ 229 h 229"/>
                  <a:gd name="T72" fmla="*/ 104 w 129"/>
                  <a:gd name="T73" fmla="*/ 215 h 229"/>
                  <a:gd name="T74" fmla="*/ 96 w 129"/>
                  <a:gd name="T75" fmla="*/ 106 h 229"/>
                  <a:gd name="T76" fmla="*/ 96 w 129"/>
                  <a:gd name="T77" fmla="*/ 30 h 229"/>
                  <a:gd name="T78" fmla="*/ 99 w 129"/>
                  <a:gd name="T79" fmla="*/ 31 h 229"/>
                  <a:gd name="T80" fmla="*/ 107 w 129"/>
                  <a:gd name="T81" fmla="*/ 104 h 229"/>
                  <a:gd name="T82" fmla="*/ 118 w 129"/>
                  <a:gd name="T83" fmla="*/ 113 h 229"/>
                  <a:gd name="T84" fmla="*/ 119 w 129"/>
                  <a:gd name="T85" fmla="*/ 113 h 229"/>
                  <a:gd name="T86" fmla="*/ 129 w 129"/>
                  <a:gd name="T87" fmla="*/ 10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9" h="229">
                    <a:moveTo>
                      <a:pt x="129" y="101"/>
                    </a:moveTo>
                    <a:cubicBezTo>
                      <a:pt x="120" y="21"/>
                      <a:pt x="120" y="21"/>
                      <a:pt x="120" y="21"/>
                    </a:cubicBezTo>
                    <a:cubicBezTo>
                      <a:pt x="120" y="21"/>
                      <a:pt x="119" y="20"/>
                      <a:pt x="119" y="20"/>
                    </a:cubicBezTo>
                    <a:cubicBezTo>
                      <a:pt x="119" y="19"/>
                      <a:pt x="119" y="18"/>
                      <a:pt x="119" y="18"/>
                    </a:cubicBezTo>
                    <a:cubicBezTo>
                      <a:pt x="118" y="17"/>
                      <a:pt x="118" y="17"/>
                      <a:pt x="117" y="16"/>
                    </a:cubicBezTo>
                    <a:cubicBezTo>
                      <a:pt x="117" y="15"/>
                      <a:pt x="117" y="15"/>
                      <a:pt x="116" y="14"/>
                    </a:cubicBezTo>
                    <a:cubicBezTo>
                      <a:pt x="115" y="14"/>
                      <a:pt x="115" y="13"/>
                      <a:pt x="114" y="13"/>
                    </a:cubicBezTo>
                    <a:cubicBezTo>
                      <a:pt x="113" y="13"/>
                      <a:pt x="113" y="12"/>
                      <a:pt x="113" y="12"/>
                    </a:cubicBezTo>
                    <a:cubicBezTo>
                      <a:pt x="112" y="12"/>
                      <a:pt x="98" y="7"/>
                      <a:pt x="82" y="4"/>
                    </a:cubicBezTo>
                    <a:cubicBezTo>
                      <a:pt x="65" y="0"/>
                      <a:pt x="41" y="5"/>
                      <a:pt x="41" y="6"/>
                    </a:cubicBezTo>
                    <a:cubicBezTo>
                      <a:pt x="30" y="8"/>
                      <a:pt x="20" y="11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5" y="13"/>
                      <a:pt x="14" y="14"/>
                      <a:pt x="13" y="14"/>
                    </a:cubicBezTo>
                    <a:cubicBezTo>
                      <a:pt x="13" y="15"/>
                      <a:pt x="12" y="15"/>
                      <a:pt x="12" y="16"/>
                    </a:cubicBezTo>
                    <a:cubicBezTo>
                      <a:pt x="12" y="16"/>
                      <a:pt x="11" y="17"/>
                      <a:pt x="11" y="18"/>
                    </a:cubicBezTo>
                    <a:cubicBezTo>
                      <a:pt x="10" y="18"/>
                      <a:pt x="10" y="19"/>
                      <a:pt x="10" y="20"/>
                    </a:cubicBezTo>
                    <a:cubicBezTo>
                      <a:pt x="10" y="20"/>
                      <a:pt x="9" y="21"/>
                      <a:pt x="9" y="21"/>
                    </a:cubicBezTo>
                    <a:cubicBezTo>
                      <a:pt x="1" y="101"/>
                      <a:pt x="1" y="101"/>
                      <a:pt x="1" y="101"/>
                    </a:cubicBezTo>
                    <a:cubicBezTo>
                      <a:pt x="0" y="107"/>
                      <a:pt x="4" y="113"/>
                      <a:pt x="10" y="113"/>
                    </a:cubicBezTo>
                    <a:cubicBezTo>
                      <a:pt x="11" y="113"/>
                      <a:pt x="11" y="113"/>
                      <a:pt x="12" y="113"/>
                    </a:cubicBezTo>
                    <a:cubicBezTo>
                      <a:pt x="17" y="113"/>
                      <a:pt x="22" y="109"/>
                      <a:pt x="22" y="104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2" y="31"/>
                      <a:pt x="33" y="30"/>
                      <a:pt x="34" y="30"/>
                    </a:cubicBezTo>
                    <a:cubicBezTo>
                      <a:pt x="34" y="106"/>
                      <a:pt x="34" y="106"/>
                      <a:pt x="34" y="106"/>
                    </a:cubicBezTo>
                    <a:cubicBezTo>
                      <a:pt x="25" y="215"/>
                      <a:pt x="25" y="215"/>
                      <a:pt x="25" y="215"/>
                    </a:cubicBezTo>
                    <a:cubicBezTo>
                      <a:pt x="24" y="222"/>
                      <a:pt x="30" y="229"/>
                      <a:pt x="37" y="229"/>
                    </a:cubicBezTo>
                    <a:cubicBezTo>
                      <a:pt x="37" y="229"/>
                      <a:pt x="38" y="229"/>
                      <a:pt x="38" y="229"/>
                    </a:cubicBezTo>
                    <a:cubicBezTo>
                      <a:pt x="45" y="229"/>
                      <a:pt x="51" y="224"/>
                      <a:pt x="51" y="217"/>
                    </a:cubicBezTo>
                    <a:cubicBezTo>
                      <a:pt x="59" y="118"/>
                      <a:pt x="59" y="118"/>
                      <a:pt x="59" y="118"/>
                    </a:cubicBezTo>
                    <a:cubicBezTo>
                      <a:pt x="61" y="119"/>
                      <a:pt x="63" y="119"/>
                      <a:pt x="65" y="119"/>
                    </a:cubicBezTo>
                    <a:cubicBezTo>
                      <a:pt x="66" y="119"/>
                      <a:pt x="68" y="119"/>
                      <a:pt x="70" y="118"/>
                    </a:cubicBezTo>
                    <a:cubicBezTo>
                      <a:pt x="78" y="217"/>
                      <a:pt x="78" y="217"/>
                      <a:pt x="78" y="217"/>
                    </a:cubicBezTo>
                    <a:cubicBezTo>
                      <a:pt x="78" y="224"/>
                      <a:pt x="84" y="229"/>
                      <a:pt x="91" y="229"/>
                    </a:cubicBezTo>
                    <a:cubicBezTo>
                      <a:pt x="91" y="229"/>
                      <a:pt x="92" y="229"/>
                      <a:pt x="92" y="229"/>
                    </a:cubicBezTo>
                    <a:cubicBezTo>
                      <a:pt x="99" y="229"/>
                      <a:pt x="105" y="222"/>
                      <a:pt x="104" y="215"/>
                    </a:cubicBezTo>
                    <a:cubicBezTo>
                      <a:pt x="96" y="106"/>
                      <a:pt x="96" y="106"/>
                      <a:pt x="96" y="106"/>
                    </a:cubicBezTo>
                    <a:cubicBezTo>
                      <a:pt x="96" y="30"/>
                      <a:pt x="96" y="30"/>
                      <a:pt x="96" y="30"/>
                    </a:cubicBezTo>
                    <a:cubicBezTo>
                      <a:pt x="97" y="30"/>
                      <a:pt x="98" y="31"/>
                      <a:pt x="99" y="31"/>
                    </a:cubicBezTo>
                    <a:cubicBezTo>
                      <a:pt x="107" y="104"/>
                      <a:pt x="107" y="104"/>
                      <a:pt x="107" y="104"/>
                    </a:cubicBezTo>
                    <a:cubicBezTo>
                      <a:pt x="107" y="109"/>
                      <a:pt x="112" y="113"/>
                      <a:pt x="118" y="113"/>
                    </a:cubicBezTo>
                    <a:cubicBezTo>
                      <a:pt x="118" y="113"/>
                      <a:pt x="118" y="113"/>
                      <a:pt x="119" y="113"/>
                    </a:cubicBezTo>
                    <a:cubicBezTo>
                      <a:pt x="125" y="113"/>
                      <a:pt x="129" y="107"/>
                      <a:pt x="129" y="101"/>
                    </a:cubicBezTo>
                    <a:close/>
                  </a:path>
                </a:pathLst>
              </a:custGeom>
              <a:solidFill>
                <a:srgbClr val="86C1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49" name="îsļïďe">
                <a:extLst>
                  <a:ext uri="{FF2B5EF4-FFF2-40B4-BE49-F238E27FC236}">
                    <a16:creationId xmlns:a16="http://schemas.microsoft.com/office/drawing/2014/main" xmlns="" id="{7071A111-7AF4-443E-A678-E648EE3C12FD}"/>
                  </a:ext>
                </a:extLst>
              </p:cNvPr>
              <p:cNvSpPr/>
              <p:nvPr/>
            </p:nvSpPr>
            <p:spPr bwMode="auto">
              <a:xfrm>
                <a:off x="4570" y="1222"/>
                <a:ext cx="31" cy="35"/>
              </a:xfrm>
              <a:prstGeom prst="ellipse">
                <a:avLst/>
              </a:prstGeom>
              <a:solidFill>
                <a:srgbClr val="86C1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50" name="îSľiḍè">
                <a:extLst>
                  <a:ext uri="{FF2B5EF4-FFF2-40B4-BE49-F238E27FC236}">
                    <a16:creationId xmlns:a16="http://schemas.microsoft.com/office/drawing/2014/main" xmlns="" id="{4ED5D1D2-4604-428C-A7C6-948226B811D1}"/>
                  </a:ext>
                </a:extLst>
              </p:cNvPr>
              <p:cNvSpPr/>
              <p:nvPr/>
            </p:nvSpPr>
            <p:spPr bwMode="auto">
              <a:xfrm>
                <a:off x="4549" y="1257"/>
                <a:ext cx="73" cy="129"/>
              </a:xfrm>
              <a:custGeom>
                <a:avLst/>
                <a:gdLst>
                  <a:gd name="T0" fmla="*/ 129 w 129"/>
                  <a:gd name="T1" fmla="*/ 101 h 229"/>
                  <a:gd name="T2" fmla="*/ 120 w 129"/>
                  <a:gd name="T3" fmla="*/ 21 h 229"/>
                  <a:gd name="T4" fmla="*/ 119 w 129"/>
                  <a:gd name="T5" fmla="*/ 20 h 229"/>
                  <a:gd name="T6" fmla="*/ 119 w 129"/>
                  <a:gd name="T7" fmla="*/ 18 h 229"/>
                  <a:gd name="T8" fmla="*/ 117 w 129"/>
                  <a:gd name="T9" fmla="*/ 16 h 229"/>
                  <a:gd name="T10" fmla="*/ 116 w 129"/>
                  <a:gd name="T11" fmla="*/ 14 h 229"/>
                  <a:gd name="T12" fmla="*/ 114 w 129"/>
                  <a:gd name="T13" fmla="*/ 13 h 229"/>
                  <a:gd name="T14" fmla="*/ 113 w 129"/>
                  <a:gd name="T15" fmla="*/ 12 h 229"/>
                  <a:gd name="T16" fmla="*/ 82 w 129"/>
                  <a:gd name="T17" fmla="*/ 4 h 229"/>
                  <a:gd name="T18" fmla="*/ 41 w 129"/>
                  <a:gd name="T19" fmla="*/ 6 h 229"/>
                  <a:gd name="T20" fmla="*/ 17 w 129"/>
                  <a:gd name="T21" fmla="*/ 12 h 229"/>
                  <a:gd name="T22" fmla="*/ 17 w 129"/>
                  <a:gd name="T23" fmla="*/ 12 h 229"/>
                  <a:gd name="T24" fmla="*/ 17 w 129"/>
                  <a:gd name="T25" fmla="*/ 12 h 229"/>
                  <a:gd name="T26" fmla="*/ 16 w 129"/>
                  <a:gd name="T27" fmla="*/ 13 h 229"/>
                  <a:gd name="T28" fmla="*/ 13 w 129"/>
                  <a:gd name="T29" fmla="*/ 14 h 229"/>
                  <a:gd name="T30" fmla="*/ 12 w 129"/>
                  <a:gd name="T31" fmla="*/ 16 h 229"/>
                  <a:gd name="T32" fmla="*/ 11 w 129"/>
                  <a:gd name="T33" fmla="*/ 18 h 229"/>
                  <a:gd name="T34" fmla="*/ 10 w 129"/>
                  <a:gd name="T35" fmla="*/ 20 h 229"/>
                  <a:gd name="T36" fmla="*/ 9 w 129"/>
                  <a:gd name="T37" fmla="*/ 21 h 229"/>
                  <a:gd name="T38" fmla="*/ 1 w 129"/>
                  <a:gd name="T39" fmla="*/ 101 h 229"/>
                  <a:gd name="T40" fmla="*/ 10 w 129"/>
                  <a:gd name="T41" fmla="*/ 113 h 229"/>
                  <a:gd name="T42" fmla="*/ 12 w 129"/>
                  <a:gd name="T43" fmla="*/ 113 h 229"/>
                  <a:gd name="T44" fmla="*/ 23 w 129"/>
                  <a:gd name="T45" fmla="*/ 104 h 229"/>
                  <a:gd name="T46" fmla="*/ 31 w 129"/>
                  <a:gd name="T47" fmla="*/ 31 h 229"/>
                  <a:gd name="T48" fmla="*/ 34 w 129"/>
                  <a:gd name="T49" fmla="*/ 30 h 229"/>
                  <a:gd name="T50" fmla="*/ 34 w 129"/>
                  <a:gd name="T51" fmla="*/ 106 h 229"/>
                  <a:gd name="T52" fmla="*/ 25 w 129"/>
                  <a:gd name="T53" fmla="*/ 215 h 229"/>
                  <a:gd name="T54" fmla="*/ 37 w 129"/>
                  <a:gd name="T55" fmla="*/ 229 h 229"/>
                  <a:gd name="T56" fmla="*/ 38 w 129"/>
                  <a:gd name="T57" fmla="*/ 229 h 229"/>
                  <a:gd name="T58" fmla="*/ 51 w 129"/>
                  <a:gd name="T59" fmla="*/ 217 h 229"/>
                  <a:gd name="T60" fmla="*/ 59 w 129"/>
                  <a:gd name="T61" fmla="*/ 118 h 229"/>
                  <a:gd name="T62" fmla="*/ 65 w 129"/>
                  <a:gd name="T63" fmla="*/ 119 h 229"/>
                  <a:gd name="T64" fmla="*/ 70 w 129"/>
                  <a:gd name="T65" fmla="*/ 118 h 229"/>
                  <a:gd name="T66" fmla="*/ 78 w 129"/>
                  <a:gd name="T67" fmla="*/ 217 h 229"/>
                  <a:gd name="T68" fmla="*/ 91 w 129"/>
                  <a:gd name="T69" fmla="*/ 229 h 229"/>
                  <a:gd name="T70" fmla="*/ 92 w 129"/>
                  <a:gd name="T71" fmla="*/ 229 h 229"/>
                  <a:gd name="T72" fmla="*/ 104 w 129"/>
                  <a:gd name="T73" fmla="*/ 215 h 229"/>
                  <a:gd name="T74" fmla="*/ 96 w 129"/>
                  <a:gd name="T75" fmla="*/ 106 h 229"/>
                  <a:gd name="T76" fmla="*/ 96 w 129"/>
                  <a:gd name="T77" fmla="*/ 30 h 229"/>
                  <a:gd name="T78" fmla="*/ 99 w 129"/>
                  <a:gd name="T79" fmla="*/ 31 h 229"/>
                  <a:gd name="T80" fmla="*/ 107 w 129"/>
                  <a:gd name="T81" fmla="*/ 104 h 229"/>
                  <a:gd name="T82" fmla="*/ 118 w 129"/>
                  <a:gd name="T83" fmla="*/ 113 h 229"/>
                  <a:gd name="T84" fmla="*/ 119 w 129"/>
                  <a:gd name="T85" fmla="*/ 113 h 229"/>
                  <a:gd name="T86" fmla="*/ 129 w 129"/>
                  <a:gd name="T87" fmla="*/ 10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9" h="229">
                    <a:moveTo>
                      <a:pt x="129" y="101"/>
                    </a:moveTo>
                    <a:cubicBezTo>
                      <a:pt x="120" y="21"/>
                      <a:pt x="120" y="21"/>
                      <a:pt x="120" y="21"/>
                    </a:cubicBezTo>
                    <a:cubicBezTo>
                      <a:pt x="120" y="21"/>
                      <a:pt x="120" y="20"/>
                      <a:pt x="119" y="20"/>
                    </a:cubicBezTo>
                    <a:cubicBezTo>
                      <a:pt x="119" y="19"/>
                      <a:pt x="119" y="18"/>
                      <a:pt x="119" y="18"/>
                    </a:cubicBezTo>
                    <a:cubicBezTo>
                      <a:pt x="118" y="17"/>
                      <a:pt x="118" y="17"/>
                      <a:pt x="117" y="16"/>
                    </a:cubicBezTo>
                    <a:cubicBezTo>
                      <a:pt x="117" y="15"/>
                      <a:pt x="117" y="15"/>
                      <a:pt x="116" y="14"/>
                    </a:cubicBezTo>
                    <a:cubicBezTo>
                      <a:pt x="115" y="14"/>
                      <a:pt x="115" y="13"/>
                      <a:pt x="114" y="13"/>
                    </a:cubicBezTo>
                    <a:cubicBezTo>
                      <a:pt x="114" y="13"/>
                      <a:pt x="113" y="12"/>
                      <a:pt x="113" y="12"/>
                    </a:cubicBezTo>
                    <a:cubicBezTo>
                      <a:pt x="112" y="12"/>
                      <a:pt x="98" y="7"/>
                      <a:pt x="82" y="4"/>
                    </a:cubicBezTo>
                    <a:cubicBezTo>
                      <a:pt x="65" y="0"/>
                      <a:pt x="42" y="5"/>
                      <a:pt x="41" y="6"/>
                    </a:cubicBezTo>
                    <a:cubicBezTo>
                      <a:pt x="30" y="8"/>
                      <a:pt x="20" y="11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5" y="13"/>
                      <a:pt x="14" y="14"/>
                      <a:pt x="13" y="14"/>
                    </a:cubicBezTo>
                    <a:cubicBezTo>
                      <a:pt x="13" y="15"/>
                      <a:pt x="13" y="15"/>
                      <a:pt x="12" y="16"/>
                    </a:cubicBezTo>
                    <a:cubicBezTo>
                      <a:pt x="12" y="16"/>
                      <a:pt x="11" y="17"/>
                      <a:pt x="11" y="18"/>
                    </a:cubicBezTo>
                    <a:cubicBezTo>
                      <a:pt x="10" y="18"/>
                      <a:pt x="10" y="19"/>
                      <a:pt x="10" y="20"/>
                    </a:cubicBezTo>
                    <a:cubicBezTo>
                      <a:pt x="10" y="20"/>
                      <a:pt x="10" y="21"/>
                      <a:pt x="9" y="21"/>
                    </a:cubicBezTo>
                    <a:cubicBezTo>
                      <a:pt x="1" y="101"/>
                      <a:pt x="1" y="101"/>
                      <a:pt x="1" y="101"/>
                    </a:cubicBezTo>
                    <a:cubicBezTo>
                      <a:pt x="0" y="107"/>
                      <a:pt x="4" y="113"/>
                      <a:pt x="10" y="113"/>
                    </a:cubicBezTo>
                    <a:cubicBezTo>
                      <a:pt x="11" y="113"/>
                      <a:pt x="11" y="113"/>
                      <a:pt x="12" y="113"/>
                    </a:cubicBezTo>
                    <a:cubicBezTo>
                      <a:pt x="17" y="113"/>
                      <a:pt x="22" y="109"/>
                      <a:pt x="23" y="104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2" y="31"/>
                      <a:pt x="33" y="30"/>
                      <a:pt x="34" y="30"/>
                    </a:cubicBezTo>
                    <a:cubicBezTo>
                      <a:pt x="34" y="106"/>
                      <a:pt x="34" y="106"/>
                      <a:pt x="34" y="106"/>
                    </a:cubicBezTo>
                    <a:cubicBezTo>
                      <a:pt x="25" y="215"/>
                      <a:pt x="25" y="215"/>
                      <a:pt x="25" y="215"/>
                    </a:cubicBezTo>
                    <a:cubicBezTo>
                      <a:pt x="24" y="222"/>
                      <a:pt x="30" y="229"/>
                      <a:pt x="37" y="229"/>
                    </a:cubicBezTo>
                    <a:cubicBezTo>
                      <a:pt x="38" y="229"/>
                      <a:pt x="38" y="229"/>
                      <a:pt x="38" y="229"/>
                    </a:cubicBezTo>
                    <a:cubicBezTo>
                      <a:pt x="45" y="229"/>
                      <a:pt x="51" y="224"/>
                      <a:pt x="51" y="217"/>
                    </a:cubicBezTo>
                    <a:cubicBezTo>
                      <a:pt x="59" y="118"/>
                      <a:pt x="59" y="118"/>
                      <a:pt x="59" y="118"/>
                    </a:cubicBezTo>
                    <a:cubicBezTo>
                      <a:pt x="61" y="119"/>
                      <a:pt x="63" y="119"/>
                      <a:pt x="65" y="119"/>
                    </a:cubicBezTo>
                    <a:cubicBezTo>
                      <a:pt x="67" y="119"/>
                      <a:pt x="68" y="119"/>
                      <a:pt x="70" y="118"/>
                    </a:cubicBezTo>
                    <a:cubicBezTo>
                      <a:pt x="78" y="217"/>
                      <a:pt x="78" y="217"/>
                      <a:pt x="78" y="217"/>
                    </a:cubicBezTo>
                    <a:cubicBezTo>
                      <a:pt x="79" y="224"/>
                      <a:pt x="84" y="229"/>
                      <a:pt x="91" y="229"/>
                    </a:cubicBezTo>
                    <a:cubicBezTo>
                      <a:pt x="92" y="229"/>
                      <a:pt x="92" y="229"/>
                      <a:pt x="92" y="229"/>
                    </a:cubicBezTo>
                    <a:cubicBezTo>
                      <a:pt x="100" y="229"/>
                      <a:pt x="105" y="222"/>
                      <a:pt x="104" y="215"/>
                    </a:cubicBezTo>
                    <a:cubicBezTo>
                      <a:pt x="96" y="106"/>
                      <a:pt x="96" y="106"/>
                      <a:pt x="96" y="106"/>
                    </a:cubicBezTo>
                    <a:cubicBezTo>
                      <a:pt x="96" y="30"/>
                      <a:pt x="96" y="30"/>
                      <a:pt x="96" y="30"/>
                    </a:cubicBezTo>
                    <a:cubicBezTo>
                      <a:pt x="97" y="30"/>
                      <a:pt x="98" y="31"/>
                      <a:pt x="99" y="31"/>
                    </a:cubicBezTo>
                    <a:cubicBezTo>
                      <a:pt x="107" y="104"/>
                      <a:pt x="107" y="104"/>
                      <a:pt x="107" y="104"/>
                    </a:cubicBezTo>
                    <a:cubicBezTo>
                      <a:pt x="107" y="109"/>
                      <a:pt x="112" y="113"/>
                      <a:pt x="118" y="113"/>
                    </a:cubicBezTo>
                    <a:cubicBezTo>
                      <a:pt x="118" y="113"/>
                      <a:pt x="119" y="113"/>
                      <a:pt x="119" y="113"/>
                    </a:cubicBezTo>
                    <a:cubicBezTo>
                      <a:pt x="125" y="113"/>
                      <a:pt x="129" y="107"/>
                      <a:pt x="129" y="101"/>
                    </a:cubicBezTo>
                    <a:close/>
                  </a:path>
                </a:pathLst>
              </a:custGeom>
              <a:solidFill>
                <a:srgbClr val="86C1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51" name="îṣľiḓé">
                <a:extLst>
                  <a:ext uri="{FF2B5EF4-FFF2-40B4-BE49-F238E27FC236}">
                    <a16:creationId xmlns:a16="http://schemas.microsoft.com/office/drawing/2014/main" xmlns="" id="{C097547B-2F2A-4495-BE50-4581104AA548}"/>
                  </a:ext>
                </a:extLst>
              </p:cNvPr>
              <p:cNvSpPr/>
              <p:nvPr/>
            </p:nvSpPr>
            <p:spPr bwMode="auto">
              <a:xfrm>
                <a:off x="4488" y="1222"/>
                <a:ext cx="31" cy="35"/>
              </a:xfrm>
              <a:prstGeom prst="ellipse">
                <a:avLst/>
              </a:prstGeom>
              <a:solidFill>
                <a:srgbClr val="86C1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52" name="ïśliḓe">
                <a:extLst>
                  <a:ext uri="{FF2B5EF4-FFF2-40B4-BE49-F238E27FC236}">
                    <a16:creationId xmlns:a16="http://schemas.microsoft.com/office/drawing/2014/main" xmlns="" id="{E27EB795-4EFC-4B78-AE56-CCEC43817472}"/>
                  </a:ext>
                </a:extLst>
              </p:cNvPr>
              <p:cNvSpPr/>
              <p:nvPr/>
            </p:nvSpPr>
            <p:spPr bwMode="auto">
              <a:xfrm>
                <a:off x="4467" y="1257"/>
                <a:ext cx="73" cy="129"/>
              </a:xfrm>
              <a:custGeom>
                <a:avLst/>
                <a:gdLst>
                  <a:gd name="T0" fmla="*/ 129 w 129"/>
                  <a:gd name="T1" fmla="*/ 101 h 229"/>
                  <a:gd name="T2" fmla="*/ 120 w 129"/>
                  <a:gd name="T3" fmla="*/ 21 h 229"/>
                  <a:gd name="T4" fmla="*/ 119 w 129"/>
                  <a:gd name="T5" fmla="*/ 20 h 229"/>
                  <a:gd name="T6" fmla="*/ 119 w 129"/>
                  <a:gd name="T7" fmla="*/ 18 h 229"/>
                  <a:gd name="T8" fmla="*/ 117 w 129"/>
                  <a:gd name="T9" fmla="*/ 16 h 229"/>
                  <a:gd name="T10" fmla="*/ 116 w 129"/>
                  <a:gd name="T11" fmla="*/ 14 h 229"/>
                  <a:gd name="T12" fmla="*/ 114 w 129"/>
                  <a:gd name="T13" fmla="*/ 13 h 229"/>
                  <a:gd name="T14" fmla="*/ 113 w 129"/>
                  <a:gd name="T15" fmla="*/ 12 h 229"/>
                  <a:gd name="T16" fmla="*/ 82 w 129"/>
                  <a:gd name="T17" fmla="*/ 4 h 229"/>
                  <a:gd name="T18" fmla="*/ 82 w 129"/>
                  <a:gd name="T19" fmla="*/ 4 h 229"/>
                  <a:gd name="T20" fmla="*/ 41 w 129"/>
                  <a:gd name="T21" fmla="*/ 6 h 229"/>
                  <a:gd name="T22" fmla="*/ 17 w 129"/>
                  <a:gd name="T23" fmla="*/ 12 h 229"/>
                  <a:gd name="T24" fmla="*/ 17 w 129"/>
                  <a:gd name="T25" fmla="*/ 12 h 229"/>
                  <a:gd name="T26" fmla="*/ 17 w 129"/>
                  <a:gd name="T27" fmla="*/ 12 h 229"/>
                  <a:gd name="T28" fmla="*/ 16 w 129"/>
                  <a:gd name="T29" fmla="*/ 13 h 229"/>
                  <a:gd name="T30" fmla="*/ 13 w 129"/>
                  <a:gd name="T31" fmla="*/ 14 h 229"/>
                  <a:gd name="T32" fmla="*/ 12 w 129"/>
                  <a:gd name="T33" fmla="*/ 16 h 229"/>
                  <a:gd name="T34" fmla="*/ 11 w 129"/>
                  <a:gd name="T35" fmla="*/ 18 h 229"/>
                  <a:gd name="T36" fmla="*/ 10 w 129"/>
                  <a:gd name="T37" fmla="*/ 20 h 229"/>
                  <a:gd name="T38" fmla="*/ 9 w 129"/>
                  <a:gd name="T39" fmla="*/ 21 h 229"/>
                  <a:gd name="T40" fmla="*/ 1 w 129"/>
                  <a:gd name="T41" fmla="*/ 101 h 229"/>
                  <a:gd name="T42" fmla="*/ 10 w 129"/>
                  <a:gd name="T43" fmla="*/ 113 h 229"/>
                  <a:gd name="T44" fmla="*/ 12 w 129"/>
                  <a:gd name="T45" fmla="*/ 113 h 229"/>
                  <a:gd name="T46" fmla="*/ 23 w 129"/>
                  <a:gd name="T47" fmla="*/ 104 h 229"/>
                  <a:gd name="T48" fmla="*/ 31 w 129"/>
                  <a:gd name="T49" fmla="*/ 31 h 229"/>
                  <a:gd name="T50" fmla="*/ 34 w 129"/>
                  <a:gd name="T51" fmla="*/ 30 h 229"/>
                  <a:gd name="T52" fmla="*/ 34 w 129"/>
                  <a:gd name="T53" fmla="*/ 106 h 229"/>
                  <a:gd name="T54" fmla="*/ 25 w 129"/>
                  <a:gd name="T55" fmla="*/ 215 h 229"/>
                  <a:gd name="T56" fmla="*/ 37 w 129"/>
                  <a:gd name="T57" fmla="*/ 229 h 229"/>
                  <a:gd name="T58" fmla="*/ 38 w 129"/>
                  <a:gd name="T59" fmla="*/ 229 h 229"/>
                  <a:gd name="T60" fmla="*/ 51 w 129"/>
                  <a:gd name="T61" fmla="*/ 217 h 229"/>
                  <a:gd name="T62" fmla="*/ 59 w 129"/>
                  <a:gd name="T63" fmla="*/ 118 h 229"/>
                  <a:gd name="T64" fmla="*/ 65 w 129"/>
                  <a:gd name="T65" fmla="*/ 119 h 229"/>
                  <a:gd name="T66" fmla="*/ 70 w 129"/>
                  <a:gd name="T67" fmla="*/ 118 h 229"/>
                  <a:gd name="T68" fmla="*/ 78 w 129"/>
                  <a:gd name="T69" fmla="*/ 217 h 229"/>
                  <a:gd name="T70" fmla="*/ 91 w 129"/>
                  <a:gd name="T71" fmla="*/ 229 h 229"/>
                  <a:gd name="T72" fmla="*/ 92 w 129"/>
                  <a:gd name="T73" fmla="*/ 229 h 229"/>
                  <a:gd name="T74" fmla="*/ 104 w 129"/>
                  <a:gd name="T75" fmla="*/ 215 h 229"/>
                  <a:gd name="T76" fmla="*/ 96 w 129"/>
                  <a:gd name="T77" fmla="*/ 106 h 229"/>
                  <a:gd name="T78" fmla="*/ 96 w 129"/>
                  <a:gd name="T79" fmla="*/ 30 h 229"/>
                  <a:gd name="T80" fmla="*/ 99 w 129"/>
                  <a:gd name="T81" fmla="*/ 31 h 229"/>
                  <a:gd name="T82" fmla="*/ 107 w 129"/>
                  <a:gd name="T83" fmla="*/ 104 h 229"/>
                  <a:gd name="T84" fmla="*/ 118 w 129"/>
                  <a:gd name="T85" fmla="*/ 113 h 229"/>
                  <a:gd name="T86" fmla="*/ 119 w 129"/>
                  <a:gd name="T87" fmla="*/ 113 h 229"/>
                  <a:gd name="T88" fmla="*/ 129 w 129"/>
                  <a:gd name="T89" fmla="*/ 10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9" h="229">
                    <a:moveTo>
                      <a:pt x="129" y="101"/>
                    </a:moveTo>
                    <a:cubicBezTo>
                      <a:pt x="120" y="21"/>
                      <a:pt x="120" y="21"/>
                      <a:pt x="120" y="21"/>
                    </a:cubicBezTo>
                    <a:cubicBezTo>
                      <a:pt x="120" y="21"/>
                      <a:pt x="119" y="20"/>
                      <a:pt x="119" y="20"/>
                    </a:cubicBezTo>
                    <a:cubicBezTo>
                      <a:pt x="119" y="19"/>
                      <a:pt x="119" y="18"/>
                      <a:pt x="119" y="18"/>
                    </a:cubicBezTo>
                    <a:cubicBezTo>
                      <a:pt x="118" y="17"/>
                      <a:pt x="118" y="17"/>
                      <a:pt x="117" y="16"/>
                    </a:cubicBezTo>
                    <a:cubicBezTo>
                      <a:pt x="117" y="15"/>
                      <a:pt x="117" y="15"/>
                      <a:pt x="116" y="14"/>
                    </a:cubicBezTo>
                    <a:cubicBezTo>
                      <a:pt x="115" y="14"/>
                      <a:pt x="115" y="13"/>
                      <a:pt x="114" y="13"/>
                    </a:cubicBezTo>
                    <a:cubicBezTo>
                      <a:pt x="113" y="13"/>
                      <a:pt x="113" y="12"/>
                      <a:pt x="113" y="12"/>
                    </a:cubicBezTo>
                    <a:cubicBezTo>
                      <a:pt x="112" y="12"/>
                      <a:pt x="98" y="7"/>
                      <a:pt x="82" y="4"/>
                    </a:cubicBezTo>
                    <a:cubicBezTo>
                      <a:pt x="82" y="4"/>
                      <a:pt x="82" y="4"/>
                      <a:pt x="82" y="4"/>
                    </a:cubicBezTo>
                    <a:cubicBezTo>
                      <a:pt x="65" y="0"/>
                      <a:pt x="41" y="5"/>
                      <a:pt x="41" y="6"/>
                    </a:cubicBezTo>
                    <a:cubicBezTo>
                      <a:pt x="30" y="8"/>
                      <a:pt x="20" y="11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5" y="13"/>
                      <a:pt x="14" y="14"/>
                      <a:pt x="13" y="14"/>
                    </a:cubicBezTo>
                    <a:cubicBezTo>
                      <a:pt x="13" y="15"/>
                      <a:pt x="12" y="15"/>
                      <a:pt x="12" y="16"/>
                    </a:cubicBezTo>
                    <a:cubicBezTo>
                      <a:pt x="12" y="16"/>
                      <a:pt x="11" y="17"/>
                      <a:pt x="11" y="18"/>
                    </a:cubicBezTo>
                    <a:cubicBezTo>
                      <a:pt x="10" y="18"/>
                      <a:pt x="10" y="19"/>
                      <a:pt x="10" y="20"/>
                    </a:cubicBezTo>
                    <a:cubicBezTo>
                      <a:pt x="10" y="20"/>
                      <a:pt x="9" y="21"/>
                      <a:pt x="9" y="21"/>
                    </a:cubicBezTo>
                    <a:cubicBezTo>
                      <a:pt x="1" y="101"/>
                      <a:pt x="1" y="101"/>
                      <a:pt x="1" y="101"/>
                    </a:cubicBezTo>
                    <a:cubicBezTo>
                      <a:pt x="0" y="107"/>
                      <a:pt x="4" y="113"/>
                      <a:pt x="10" y="113"/>
                    </a:cubicBezTo>
                    <a:cubicBezTo>
                      <a:pt x="11" y="113"/>
                      <a:pt x="11" y="113"/>
                      <a:pt x="12" y="113"/>
                    </a:cubicBezTo>
                    <a:cubicBezTo>
                      <a:pt x="17" y="113"/>
                      <a:pt x="22" y="109"/>
                      <a:pt x="23" y="104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2" y="31"/>
                      <a:pt x="33" y="30"/>
                      <a:pt x="34" y="30"/>
                    </a:cubicBezTo>
                    <a:cubicBezTo>
                      <a:pt x="34" y="106"/>
                      <a:pt x="34" y="106"/>
                      <a:pt x="34" y="106"/>
                    </a:cubicBezTo>
                    <a:cubicBezTo>
                      <a:pt x="25" y="215"/>
                      <a:pt x="25" y="215"/>
                      <a:pt x="25" y="215"/>
                    </a:cubicBezTo>
                    <a:cubicBezTo>
                      <a:pt x="24" y="222"/>
                      <a:pt x="30" y="229"/>
                      <a:pt x="37" y="229"/>
                    </a:cubicBezTo>
                    <a:cubicBezTo>
                      <a:pt x="37" y="229"/>
                      <a:pt x="38" y="229"/>
                      <a:pt x="38" y="229"/>
                    </a:cubicBezTo>
                    <a:cubicBezTo>
                      <a:pt x="45" y="229"/>
                      <a:pt x="51" y="224"/>
                      <a:pt x="51" y="217"/>
                    </a:cubicBezTo>
                    <a:cubicBezTo>
                      <a:pt x="59" y="118"/>
                      <a:pt x="59" y="118"/>
                      <a:pt x="59" y="118"/>
                    </a:cubicBezTo>
                    <a:cubicBezTo>
                      <a:pt x="61" y="119"/>
                      <a:pt x="63" y="119"/>
                      <a:pt x="65" y="119"/>
                    </a:cubicBezTo>
                    <a:cubicBezTo>
                      <a:pt x="66" y="119"/>
                      <a:pt x="68" y="119"/>
                      <a:pt x="70" y="118"/>
                    </a:cubicBezTo>
                    <a:cubicBezTo>
                      <a:pt x="78" y="217"/>
                      <a:pt x="78" y="217"/>
                      <a:pt x="78" y="217"/>
                    </a:cubicBezTo>
                    <a:cubicBezTo>
                      <a:pt x="78" y="224"/>
                      <a:pt x="84" y="229"/>
                      <a:pt x="91" y="229"/>
                    </a:cubicBezTo>
                    <a:cubicBezTo>
                      <a:pt x="91" y="229"/>
                      <a:pt x="92" y="229"/>
                      <a:pt x="92" y="229"/>
                    </a:cubicBezTo>
                    <a:cubicBezTo>
                      <a:pt x="100" y="229"/>
                      <a:pt x="105" y="222"/>
                      <a:pt x="104" y="215"/>
                    </a:cubicBezTo>
                    <a:cubicBezTo>
                      <a:pt x="96" y="106"/>
                      <a:pt x="96" y="106"/>
                      <a:pt x="96" y="106"/>
                    </a:cubicBezTo>
                    <a:cubicBezTo>
                      <a:pt x="96" y="30"/>
                      <a:pt x="96" y="30"/>
                      <a:pt x="96" y="30"/>
                    </a:cubicBezTo>
                    <a:cubicBezTo>
                      <a:pt x="97" y="30"/>
                      <a:pt x="98" y="31"/>
                      <a:pt x="99" y="31"/>
                    </a:cubicBezTo>
                    <a:cubicBezTo>
                      <a:pt x="107" y="104"/>
                      <a:pt x="107" y="104"/>
                      <a:pt x="107" y="104"/>
                    </a:cubicBezTo>
                    <a:cubicBezTo>
                      <a:pt x="107" y="109"/>
                      <a:pt x="112" y="113"/>
                      <a:pt x="118" y="113"/>
                    </a:cubicBezTo>
                    <a:cubicBezTo>
                      <a:pt x="118" y="113"/>
                      <a:pt x="118" y="113"/>
                      <a:pt x="119" y="113"/>
                    </a:cubicBezTo>
                    <a:cubicBezTo>
                      <a:pt x="125" y="113"/>
                      <a:pt x="129" y="107"/>
                      <a:pt x="129" y="101"/>
                    </a:cubicBezTo>
                    <a:close/>
                  </a:path>
                </a:pathLst>
              </a:custGeom>
              <a:solidFill>
                <a:srgbClr val="86C1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53" name="iṣľiďé">
                <a:extLst>
                  <a:ext uri="{FF2B5EF4-FFF2-40B4-BE49-F238E27FC236}">
                    <a16:creationId xmlns:a16="http://schemas.microsoft.com/office/drawing/2014/main" xmlns="" id="{E83F8856-0C14-4B55-8E1D-DAAC62D747FA}"/>
                  </a:ext>
                </a:extLst>
              </p:cNvPr>
              <p:cNvSpPr/>
              <p:nvPr/>
            </p:nvSpPr>
            <p:spPr bwMode="auto">
              <a:xfrm>
                <a:off x="4817" y="1222"/>
                <a:ext cx="31" cy="35"/>
              </a:xfrm>
              <a:prstGeom prst="ellipse">
                <a:avLst/>
              </a:prstGeom>
              <a:solidFill>
                <a:srgbClr val="86C1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54" name="ïṡliḍé">
                <a:extLst>
                  <a:ext uri="{FF2B5EF4-FFF2-40B4-BE49-F238E27FC236}">
                    <a16:creationId xmlns:a16="http://schemas.microsoft.com/office/drawing/2014/main" xmlns="" id="{21E2FD56-3DBF-4C6B-BB53-B95D66841627}"/>
                  </a:ext>
                </a:extLst>
              </p:cNvPr>
              <p:cNvSpPr/>
              <p:nvPr/>
            </p:nvSpPr>
            <p:spPr bwMode="auto">
              <a:xfrm>
                <a:off x="4796" y="1257"/>
                <a:ext cx="73" cy="129"/>
              </a:xfrm>
              <a:custGeom>
                <a:avLst/>
                <a:gdLst>
                  <a:gd name="T0" fmla="*/ 129 w 130"/>
                  <a:gd name="T1" fmla="*/ 101 h 229"/>
                  <a:gd name="T2" fmla="*/ 120 w 130"/>
                  <a:gd name="T3" fmla="*/ 21 h 229"/>
                  <a:gd name="T4" fmla="*/ 120 w 130"/>
                  <a:gd name="T5" fmla="*/ 20 h 229"/>
                  <a:gd name="T6" fmla="*/ 119 w 130"/>
                  <a:gd name="T7" fmla="*/ 18 h 229"/>
                  <a:gd name="T8" fmla="*/ 118 w 130"/>
                  <a:gd name="T9" fmla="*/ 16 h 229"/>
                  <a:gd name="T10" fmla="*/ 117 w 130"/>
                  <a:gd name="T11" fmla="*/ 14 h 229"/>
                  <a:gd name="T12" fmla="*/ 115 w 130"/>
                  <a:gd name="T13" fmla="*/ 13 h 229"/>
                  <a:gd name="T14" fmla="*/ 113 w 130"/>
                  <a:gd name="T15" fmla="*/ 12 h 229"/>
                  <a:gd name="T16" fmla="*/ 83 w 130"/>
                  <a:gd name="T17" fmla="*/ 4 h 229"/>
                  <a:gd name="T18" fmla="*/ 83 w 130"/>
                  <a:gd name="T19" fmla="*/ 4 h 229"/>
                  <a:gd name="T20" fmla="*/ 42 w 130"/>
                  <a:gd name="T21" fmla="*/ 6 h 229"/>
                  <a:gd name="T22" fmla="*/ 18 w 130"/>
                  <a:gd name="T23" fmla="*/ 12 h 229"/>
                  <a:gd name="T24" fmla="*/ 17 w 130"/>
                  <a:gd name="T25" fmla="*/ 12 h 229"/>
                  <a:gd name="T26" fmla="*/ 17 w 130"/>
                  <a:gd name="T27" fmla="*/ 12 h 229"/>
                  <a:gd name="T28" fmla="*/ 17 w 130"/>
                  <a:gd name="T29" fmla="*/ 13 h 229"/>
                  <a:gd name="T30" fmla="*/ 14 w 130"/>
                  <a:gd name="T31" fmla="*/ 14 h 229"/>
                  <a:gd name="T32" fmla="*/ 13 w 130"/>
                  <a:gd name="T33" fmla="*/ 16 h 229"/>
                  <a:gd name="T34" fmla="*/ 11 w 130"/>
                  <a:gd name="T35" fmla="*/ 18 h 229"/>
                  <a:gd name="T36" fmla="*/ 10 w 130"/>
                  <a:gd name="T37" fmla="*/ 20 h 229"/>
                  <a:gd name="T38" fmla="*/ 10 w 130"/>
                  <a:gd name="T39" fmla="*/ 21 h 229"/>
                  <a:gd name="T40" fmla="*/ 1 w 130"/>
                  <a:gd name="T41" fmla="*/ 101 h 229"/>
                  <a:gd name="T42" fmla="*/ 11 w 130"/>
                  <a:gd name="T43" fmla="*/ 113 h 229"/>
                  <a:gd name="T44" fmla="*/ 12 w 130"/>
                  <a:gd name="T45" fmla="*/ 113 h 229"/>
                  <a:gd name="T46" fmla="*/ 23 w 130"/>
                  <a:gd name="T47" fmla="*/ 104 h 229"/>
                  <a:gd name="T48" fmla="*/ 31 w 130"/>
                  <a:gd name="T49" fmla="*/ 31 h 229"/>
                  <a:gd name="T50" fmla="*/ 34 w 130"/>
                  <a:gd name="T51" fmla="*/ 30 h 229"/>
                  <a:gd name="T52" fmla="*/ 34 w 130"/>
                  <a:gd name="T53" fmla="*/ 106 h 229"/>
                  <a:gd name="T54" fmla="*/ 25 w 130"/>
                  <a:gd name="T55" fmla="*/ 215 h 229"/>
                  <a:gd name="T56" fmla="*/ 38 w 130"/>
                  <a:gd name="T57" fmla="*/ 229 h 229"/>
                  <a:gd name="T58" fmla="*/ 39 w 130"/>
                  <a:gd name="T59" fmla="*/ 229 h 229"/>
                  <a:gd name="T60" fmla="*/ 52 w 130"/>
                  <a:gd name="T61" fmla="*/ 217 h 229"/>
                  <a:gd name="T62" fmla="*/ 60 w 130"/>
                  <a:gd name="T63" fmla="*/ 118 h 229"/>
                  <a:gd name="T64" fmla="*/ 65 w 130"/>
                  <a:gd name="T65" fmla="*/ 119 h 229"/>
                  <a:gd name="T66" fmla="*/ 71 w 130"/>
                  <a:gd name="T67" fmla="*/ 118 h 229"/>
                  <a:gd name="T68" fmla="*/ 79 w 130"/>
                  <a:gd name="T69" fmla="*/ 217 h 229"/>
                  <a:gd name="T70" fmla="*/ 92 w 130"/>
                  <a:gd name="T71" fmla="*/ 229 h 229"/>
                  <a:gd name="T72" fmla="*/ 93 w 130"/>
                  <a:gd name="T73" fmla="*/ 229 h 229"/>
                  <a:gd name="T74" fmla="*/ 105 w 130"/>
                  <a:gd name="T75" fmla="*/ 215 h 229"/>
                  <a:gd name="T76" fmla="*/ 96 w 130"/>
                  <a:gd name="T77" fmla="*/ 106 h 229"/>
                  <a:gd name="T78" fmla="*/ 96 w 130"/>
                  <a:gd name="T79" fmla="*/ 30 h 229"/>
                  <a:gd name="T80" fmla="*/ 99 w 130"/>
                  <a:gd name="T81" fmla="*/ 31 h 229"/>
                  <a:gd name="T82" fmla="*/ 107 w 130"/>
                  <a:gd name="T83" fmla="*/ 104 h 229"/>
                  <a:gd name="T84" fmla="*/ 118 w 130"/>
                  <a:gd name="T85" fmla="*/ 113 h 229"/>
                  <a:gd name="T86" fmla="*/ 120 w 130"/>
                  <a:gd name="T87" fmla="*/ 113 h 229"/>
                  <a:gd name="T88" fmla="*/ 129 w 130"/>
                  <a:gd name="T89" fmla="*/ 10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30" h="229">
                    <a:moveTo>
                      <a:pt x="129" y="101"/>
                    </a:moveTo>
                    <a:cubicBezTo>
                      <a:pt x="120" y="21"/>
                      <a:pt x="120" y="21"/>
                      <a:pt x="120" y="21"/>
                    </a:cubicBezTo>
                    <a:cubicBezTo>
                      <a:pt x="120" y="21"/>
                      <a:pt x="120" y="20"/>
                      <a:pt x="120" y="20"/>
                    </a:cubicBezTo>
                    <a:cubicBezTo>
                      <a:pt x="120" y="19"/>
                      <a:pt x="120" y="18"/>
                      <a:pt x="119" y="18"/>
                    </a:cubicBezTo>
                    <a:cubicBezTo>
                      <a:pt x="119" y="17"/>
                      <a:pt x="118" y="17"/>
                      <a:pt x="118" y="16"/>
                    </a:cubicBezTo>
                    <a:cubicBezTo>
                      <a:pt x="118" y="15"/>
                      <a:pt x="117" y="15"/>
                      <a:pt x="117" y="14"/>
                    </a:cubicBezTo>
                    <a:cubicBezTo>
                      <a:pt x="116" y="14"/>
                      <a:pt x="115" y="13"/>
                      <a:pt x="115" y="13"/>
                    </a:cubicBezTo>
                    <a:cubicBezTo>
                      <a:pt x="114" y="13"/>
                      <a:pt x="114" y="12"/>
                      <a:pt x="113" y="12"/>
                    </a:cubicBezTo>
                    <a:cubicBezTo>
                      <a:pt x="112" y="12"/>
                      <a:pt x="98" y="7"/>
                      <a:pt x="83" y="4"/>
                    </a:cubicBezTo>
                    <a:cubicBezTo>
                      <a:pt x="83" y="4"/>
                      <a:pt x="83" y="4"/>
                      <a:pt x="83" y="4"/>
                    </a:cubicBezTo>
                    <a:cubicBezTo>
                      <a:pt x="66" y="0"/>
                      <a:pt x="42" y="5"/>
                      <a:pt x="42" y="6"/>
                    </a:cubicBezTo>
                    <a:cubicBezTo>
                      <a:pt x="30" y="8"/>
                      <a:pt x="21" y="11"/>
                      <a:pt x="18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6" y="13"/>
                      <a:pt x="15" y="14"/>
                      <a:pt x="14" y="14"/>
                    </a:cubicBezTo>
                    <a:cubicBezTo>
                      <a:pt x="13" y="15"/>
                      <a:pt x="13" y="15"/>
                      <a:pt x="13" y="16"/>
                    </a:cubicBezTo>
                    <a:cubicBezTo>
                      <a:pt x="12" y="16"/>
                      <a:pt x="12" y="17"/>
                      <a:pt x="11" y="18"/>
                    </a:cubicBezTo>
                    <a:cubicBezTo>
                      <a:pt x="11" y="18"/>
                      <a:pt x="11" y="19"/>
                      <a:pt x="10" y="20"/>
                    </a:cubicBezTo>
                    <a:cubicBezTo>
                      <a:pt x="10" y="20"/>
                      <a:pt x="10" y="21"/>
                      <a:pt x="10" y="21"/>
                    </a:cubicBezTo>
                    <a:cubicBezTo>
                      <a:pt x="1" y="101"/>
                      <a:pt x="1" y="101"/>
                      <a:pt x="1" y="101"/>
                    </a:cubicBezTo>
                    <a:cubicBezTo>
                      <a:pt x="0" y="107"/>
                      <a:pt x="5" y="113"/>
                      <a:pt x="11" y="113"/>
                    </a:cubicBezTo>
                    <a:cubicBezTo>
                      <a:pt x="11" y="113"/>
                      <a:pt x="12" y="113"/>
                      <a:pt x="12" y="113"/>
                    </a:cubicBezTo>
                    <a:cubicBezTo>
                      <a:pt x="18" y="113"/>
                      <a:pt x="22" y="109"/>
                      <a:pt x="23" y="104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2" y="31"/>
                      <a:pt x="33" y="30"/>
                      <a:pt x="34" y="30"/>
                    </a:cubicBezTo>
                    <a:cubicBezTo>
                      <a:pt x="34" y="106"/>
                      <a:pt x="34" y="106"/>
                      <a:pt x="34" y="106"/>
                    </a:cubicBezTo>
                    <a:cubicBezTo>
                      <a:pt x="25" y="215"/>
                      <a:pt x="25" y="215"/>
                      <a:pt x="25" y="215"/>
                    </a:cubicBezTo>
                    <a:cubicBezTo>
                      <a:pt x="25" y="222"/>
                      <a:pt x="30" y="229"/>
                      <a:pt x="38" y="229"/>
                    </a:cubicBezTo>
                    <a:cubicBezTo>
                      <a:pt x="39" y="229"/>
                      <a:pt x="39" y="229"/>
                      <a:pt x="39" y="229"/>
                    </a:cubicBezTo>
                    <a:cubicBezTo>
                      <a:pt x="46" y="229"/>
                      <a:pt x="51" y="224"/>
                      <a:pt x="52" y="217"/>
                    </a:cubicBezTo>
                    <a:cubicBezTo>
                      <a:pt x="60" y="118"/>
                      <a:pt x="60" y="118"/>
                      <a:pt x="60" y="118"/>
                    </a:cubicBezTo>
                    <a:cubicBezTo>
                      <a:pt x="61" y="119"/>
                      <a:pt x="63" y="119"/>
                      <a:pt x="65" y="119"/>
                    </a:cubicBezTo>
                    <a:cubicBezTo>
                      <a:pt x="67" y="119"/>
                      <a:pt x="69" y="119"/>
                      <a:pt x="71" y="118"/>
                    </a:cubicBezTo>
                    <a:cubicBezTo>
                      <a:pt x="79" y="217"/>
                      <a:pt x="79" y="217"/>
                      <a:pt x="79" y="217"/>
                    </a:cubicBezTo>
                    <a:cubicBezTo>
                      <a:pt x="79" y="224"/>
                      <a:pt x="85" y="229"/>
                      <a:pt x="92" y="229"/>
                    </a:cubicBezTo>
                    <a:cubicBezTo>
                      <a:pt x="92" y="229"/>
                      <a:pt x="92" y="229"/>
                      <a:pt x="93" y="229"/>
                    </a:cubicBezTo>
                    <a:cubicBezTo>
                      <a:pt x="100" y="229"/>
                      <a:pt x="106" y="222"/>
                      <a:pt x="105" y="215"/>
                    </a:cubicBezTo>
                    <a:cubicBezTo>
                      <a:pt x="96" y="106"/>
                      <a:pt x="96" y="106"/>
                      <a:pt x="96" y="106"/>
                    </a:cubicBezTo>
                    <a:cubicBezTo>
                      <a:pt x="96" y="30"/>
                      <a:pt x="96" y="30"/>
                      <a:pt x="96" y="30"/>
                    </a:cubicBezTo>
                    <a:cubicBezTo>
                      <a:pt x="97" y="30"/>
                      <a:pt x="98" y="31"/>
                      <a:pt x="99" y="31"/>
                    </a:cubicBezTo>
                    <a:cubicBezTo>
                      <a:pt x="107" y="104"/>
                      <a:pt x="107" y="104"/>
                      <a:pt x="107" y="104"/>
                    </a:cubicBezTo>
                    <a:cubicBezTo>
                      <a:pt x="108" y="109"/>
                      <a:pt x="113" y="113"/>
                      <a:pt x="118" y="113"/>
                    </a:cubicBezTo>
                    <a:cubicBezTo>
                      <a:pt x="119" y="113"/>
                      <a:pt x="119" y="113"/>
                      <a:pt x="120" y="113"/>
                    </a:cubicBezTo>
                    <a:cubicBezTo>
                      <a:pt x="126" y="113"/>
                      <a:pt x="130" y="107"/>
                      <a:pt x="129" y="101"/>
                    </a:cubicBezTo>
                    <a:close/>
                  </a:path>
                </a:pathLst>
              </a:custGeom>
              <a:solidFill>
                <a:srgbClr val="86C1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55" name="ïšļíḑè">
                <a:extLst>
                  <a:ext uri="{FF2B5EF4-FFF2-40B4-BE49-F238E27FC236}">
                    <a16:creationId xmlns:a16="http://schemas.microsoft.com/office/drawing/2014/main" xmlns="" id="{CB1C48B2-DDCE-43BE-B12F-74557E1C94F0}"/>
                  </a:ext>
                </a:extLst>
              </p:cNvPr>
              <p:cNvSpPr/>
              <p:nvPr/>
            </p:nvSpPr>
            <p:spPr bwMode="auto">
              <a:xfrm>
                <a:off x="4735" y="1222"/>
                <a:ext cx="32" cy="35"/>
              </a:xfrm>
              <a:prstGeom prst="ellipse">
                <a:avLst/>
              </a:prstGeom>
              <a:solidFill>
                <a:srgbClr val="86C1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56" name="íś1íḋê">
                <a:extLst>
                  <a:ext uri="{FF2B5EF4-FFF2-40B4-BE49-F238E27FC236}">
                    <a16:creationId xmlns:a16="http://schemas.microsoft.com/office/drawing/2014/main" xmlns="" id="{48072BD9-188C-4CE3-858B-FAB59F477741}"/>
                  </a:ext>
                </a:extLst>
              </p:cNvPr>
              <p:cNvSpPr/>
              <p:nvPr/>
            </p:nvSpPr>
            <p:spPr bwMode="auto">
              <a:xfrm>
                <a:off x="4715" y="1257"/>
                <a:ext cx="73" cy="129"/>
              </a:xfrm>
              <a:custGeom>
                <a:avLst/>
                <a:gdLst>
                  <a:gd name="T0" fmla="*/ 128 w 129"/>
                  <a:gd name="T1" fmla="*/ 101 h 229"/>
                  <a:gd name="T2" fmla="*/ 120 w 129"/>
                  <a:gd name="T3" fmla="*/ 21 h 229"/>
                  <a:gd name="T4" fmla="*/ 119 w 129"/>
                  <a:gd name="T5" fmla="*/ 20 h 229"/>
                  <a:gd name="T6" fmla="*/ 118 w 129"/>
                  <a:gd name="T7" fmla="*/ 18 h 229"/>
                  <a:gd name="T8" fmla="*/ 117 w 129"/>
                  <a:gd name="T9" fmla="*/ 16 h 229"/>
                  <a:gd name="T10" fmla="*/ 116 w 129"/>
                  <a:gd name="T11" fmla="*/ 14 h 229"/>
                  <a:gd name="T12" fmla="*/ 114 w 129"/>
                  <a:gd name="T13" fmla="*/ 13 h 229"/>
                  <a:gd name="T14" fmla="*/ 112 w 129"/>
                  <a:gd name="T15" fmla="*/ 12 h 229"/>
                  <a:gd name="T16" fmla="*/ 82 w 129"/>
                  <a:gd name="T17" fmla="*/ 4 h 229"/>
                  <a:gd name="T18" fmla="*/ 82 w 129"/>
                  <a:gd name="T19" fmla="*/ 4 h 229"/>
                  <a:gd name="T20" fmla="*/ 41 w 129"/>
                  <a:gd name="T21" fmla="*/ 6 h 229"/>
                  <a:gd name="T22" fmla="*/ 17 w 129"/>
                  <a:gd name="T23" fmla="*/ 12 h 229"/>
                  <a:gd name="T24" fmla="*/ 17 w 129"/>
                  <a:gd name="T25" fmla="*/ 12 h 229"/>
                  <a:gd name="T26" fmla="*/ 16 w 129"/>
                  <a:gd name="T27" fmla="*/ 12 h 229"/>
                  <a:gd name="T28" fmla="*/ 16 w 129"/>
                  <a:gd name="T29" fmla="*/ 13 h 229"/>
                  <a:gd name="T30" fmla="*/ 13 w 129"/>
                  <a:gd name="T31" fmla="*/ 14 h 229"/>
                  <a:gd name="T32" fmla="*/ 12 w 129"/>
                  <a:gd name="T33" fmla="*/ 16 h 229"/>
                  <a:gd name="T34" fmla="*/ 10 w 129"/>
                  <a:gd name="T35" fmla="*/ 18 h 229"/>
                  <a:gd name="T36" fmla="*/ 10 w 129"/>
                  <a:gd name="T37" fmla="*/ 20 h 229"/>
                  <a:gd name="T38" fmla="*/ 9 w 129"/>
                  <a:gd name="T39" fmla="*/ 21 h 229"/>
                  <a:gd name="T40" fmla="*/ 0 w 129"/>
                  <a:gd name="T41" fmla="*/ 101 h 229"/>
                  <a:gd name="T42" fmla="*/ 10 w 129"/>
                  <a:gd name="T43" fmla="*/ 113 h 229"/>
                  <a:gd name="T44" fmla="*/ 11 w 129"/>
                  <a:gd name="T45" fmla="*/ 113 h 229"/>
                  <a:gd name="T46" fmla="*/ 22 w 129"/>
                  <a:gd name="T47" fmla="*/ 104 h 229"/>
                  <a:gd name="T48" fmla="*/ 30 w 129"/>
                  <a:gd name="T49" fmla="*/ 31 h 229"/>
                  <a:gd name="T50" fmla="*/ 33 w 129"/>
                  <a:gd name="T51" fmla="*/ 30 h 229"/>
                  <a:gd name="T52" fmla="*/ 33 w 129"/>
                  <a:gd name="T53" fmla="*/ 106 h 229"/>
                  <a:gd name="T54" fmla="*/ 25 w 129"/>
                  <a:gd name="T55" fmla="*/ 215 h 229"/>
                  <a:gd name="T56" fmla="*/ 37 w 129"/>
                  <a:gd name="T57" fmla="*/ 229 h 229"/>
                  <a:gd name="T58" fmla="*/ 38 w 129"/>
                  <a:gd name="T59" fmla="*/ 229 h 229"/>
                  <a:gd name="T60" fmla="*/ 51 w 129"/>
                  <a:gd name="T61" fmla="*/ 217 h 229"/>
                  <a:gd name="T62" fmla="*/ 59 w 129"/>
                  <a:gd name="T63" fmla="*/ 118 h 229"/>
                  <a:gd name="T64" fmla="*/ 64 w 129"/>
                  <a:gd name="T65" fmla="*/ 119 h 229"/>
                  <a:gd name="T66" fmla="*/ 70 w 129"/>
                  <a:gd name="T67" fmla="*/ 118 h 229"/>
                  <a:gd name="T68" fmla="*/ 78 w 129"/>
                  <a:gd name="T69" fmla="*/ 217 h 229"/>
                  <a:gd name="T70" fmla="*/ 91 w 129"/>
                  <a:gd name="T71" fmla="*/ 229 h 229"/>
                  <a:gd name="T72" fmla="*/ 92 w 129"/>
                  <a:gd name="T73" fmla="*/ 229 h 229"/>
                  <a:gd name="T74" fmla="*/ 104 w 129"/>
                  <a:gd name="T75" fmla="*/ 215 h 229"/>
                  <a:gd name="T76" fmla="*/ 95 w 129"/>
                  <a:gd name="T77" fmla="*/ 106 h 229"/>
                  <a:gd name="T78" fmla="*/ 95 w 129"/>
                  <a:gd name="T79" fmla="*/ 30 h 229"/>
                  <a:gd name="T80" fmla="*/ 98 w 129"/>
                  <a:gd name="T81" fmla="*/ 31 h 229"/>
                  <a:gd name="T82" fmla="*/ 106 w 129"/>
                  <a:gd name="T83" fmla="*/ 104 h 229"/>
                  <a:gd name="T84" fmla="*/ 117 w 129"/>
                  <a:gd name="T85" fmla="*/ 113 h 229"/>
                  <a:gd name="T86" fmla="*/ 119 w 129"/>
                  <a:gd name="T87" fmla="*/ 113 h 229"/>
                  <a:gd name="T88" fmla="*/ 128 w 129"/>
                  <a:gd name="T89" fmla="*/ 10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9" h="229">
                    <a:moveTo>
                      <a:pt x="128" y="101"/>
                    </a:moveTo>
                    <a:cubicBezTo>
                      <a:pt x="120" y="21"/>
                      <a:pt x="120" y="21"/>
                      <a:pt x="120" y="21"/>
                    </a:cubicBezTo>
                    <a:cubicBezTo>
                      <a:pt x="119" y="21"/>
                      <a:pt x="119" y="20"/>
                      <a:pt x="119" y="20"/>
                    </a:cubicBezTo>
                    <a:cubicBezTo>
                      <a:pt x="119" y="19"/>
                      <a:pt x="119" y="18"/>
                      <a:pt x="118" y="18"/>
                    </a:cubicBezTo>
                    <a:cubicBezTo>
                      <a:pt x="118" y="17"/>
                      <a:pt x="118" y="17"/>
                      <a:pt x="117" y="16"/>
                    </a:cubicBezTo>
                    <a:cubicBezTo>
                      <a:pt x="117" y="15"/>
                      <a:pt x="116" y="15"/>
                      <a:pt x="116" y="14"/>
                    </a:cubicBezTo>
                    <a:cubicBezTo>
                      <a:pt x="115" y="14"/>
                      <a:pt x="114" y="13"/>
                      <a:pt x="114" y="13"/>
                    </a:cubicBezTo>
                    <a:cubicBezTo>
                      <a:pt x="113" y="13"/>
                      <a:pt x="113" y="12"/>
                      <a:pt x="112" y="12"/>
                    </a:cubicBezTo>
                    <a:cubicBezTo>
                      <a:pt x="112" y="12"/>
                      <a:pt x="98" y="7"/>
                      <a:pt x="82" y="4"/>
                    </a:cubicBezTo>
                    <a:cubicBezTo>
                      <a:pt x="82" y="4"/>
                      <a:pt x="82" y="4"/>
                      <a:pt x="82" y="4"/>
                    </a:cubicBezTo>
                    <a:cubicBezTo>
                      <a:pt x="65" y="0"/>
                      <a:pt x="41" y="5"/>
                      <a:pt x="41" y="6"/>
                    </a:cubicBezTo>
                    <a:cubicBezTo>
                      <a:pt x="29" y="8"/>
                      <a:pt x="20" y="11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5" y="13"/>
                      <a:pt x="14" y="14"/>
                      <a:pt x="13" y="14"/>
                    </a:cubicBezTo>
                    <a:cubicBezTo>
                      <a:pt x="12" y="15"/>
                      <a:pt x="12" y="15"/>
                      <a:pt x="12" y="16"/>
                    </a:cubicBezTo>
                    <a:cubicBezTo>
                      <a:pt x="11" y="16"/>
                      <a:pt x="11" y="17"/>
                      <a:pt x="10" y="18"/>
                    </a:cubicBezTo>
                    <a:cubicBezTo>
                      <a:pt x="10" y="18"/>
                      <a:pt x="10" y="19"/>
                      <a:pt x="10" y="20"/>
                    </a:cubicBezTo>
                    <a:cubicBezTo>
                      <a:pt x="9" y="20"/>
                      <a:pt x="9" y="21"/>
                      <a:pt x="9" y="21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0" y="107"/>
                      <a:pt x="4" y="113"/>
                      <a:pt x="10" y="113"/>
                    </a:cubicBezTo>
                    <a:cubicBezTo>
                      <a:pt x="10" y="113"/>
                      <a:pt x="11" y="113"/>
                      <a:pt x="11" y="113"/>
                    </a:cubicBezTo>
                    <a:cubicBezTo>
                      <a:pt x="17" y="113"/>
                      <a:pt x="22" y="109"/>
                      <a:pt x="22" y="104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31" y="31"/>
                      <a:pt x="32" y="30"/>
                      <a:pt x="33" y="30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25" y="215"/>
                      <a:pt x="25" y="215"/>
                      <a:pt x="25" y="215"/>
                    </a:cubicBezTo>
                    <a:cubicBezTo>
                      <a:pt x="24" y="222"/>
                      <a:pt x="29" y="229"/>
                      <a:pt x="37" y="229"/>
                    </a:cubicBezTo>
                    <a:cubicBezTo>
                      <a:pt x="38" y="229"/>
                      <a:pt x="38" y="229"/>
                      <a:pt x="38" y="229"/>
                    </a:cubicBezTo>
                    <a:cubicBezTo>
                      <a:pt x="45" y="229"/>
                      <a:pt x="50" y="224"/>
                      <a:pt x="51" y="217"/>
                    </a:cubicBezTo>
                    <a:cubicBezTo>
                      <a:pt x="59" y="118"/>
                      <a:pt x="59" y="118"/>
                      <a:pt x="59" y="118"/>
                    </a:cubicBezTo>
                    <a:cubicBezTo>
                      <a:pt x="61" y="119"/>
                      <a:pt x="62" y="119"/>
                      <a:pt x="64" y="119"/>
                    </a:cubicBezTo>
                    <a:cubicBezTo>
                      <a:pt x="66" y="119"/>
                      <a:pt x="68" y="119"/>
                      <a:pt x="70" y="118"/>
                    </a:cubicBezTo>
                    <a:cubicBezTo>
                      <a:pt x="78" y="217"/>
                      <a:pt x="78" y="217"/>
                      <a:pt x="78" y="217"/>
                    </a:cubicBezTo>
                    <a:cubicBezTo>
                      <a:pt x="78" y="224"/>
                      <a:pt x="84" y="229"/>
                      <a:pt x="91" y="229"/>
                    </a:cubicBezTo>
                    <a:cubicBezTo>
                      <a:pt x="91" y="229"/>
                      <a:pt x="92" y="229"/>
                      <a:pt x="92" y="229"/>
                    </a:cubicBezTo>
                    <a:cubicBezTo>
                      <a:pt x="99" y="229"/>
                      <a:pt x="105" y="222"/>
                      <a:pt x="104" y="215"/>
                    </a:cubicBezTo>
                    <a:cubicBezTo>
                      <a:pt x="95" y="106"/>
                      <a:pt x="95" y="106"/>
                      <a:pt x="95" y="106"/>
                    </a:cubicBezTo>
                    <a:cubicBezTo>
                      <a:pt x="95" y="30"/>
                      <a:pt x="95" y="30"/>
                      <a:pt x="95" y="30"/>
                    </a:cubicBezTo>
                    <a:cubicBezTo>
                      <a:pt x="96" y="30"/>
                      <a:pt x="97" y="31"/>
                      <a:pt x="98" y="31"/>
                    </a:cubicBezTo>
                    <a:cubicBezTo>
                      <a:pt x="106" y="104"/>
                      <a:pt x="106" y="104"/>
                      <a:pt x="106" y="104"/>
                    </a:cubicBezTo>
                    <a:cubicBezTo>
                      <a:pt x="107" y="109"/>
                      <a:pt x="112" y="113"/>
                      <a:pt x="117" y="113"/>
                    </a:cubicBezTo>
                    <a:cubicBezTo>
                      <a:pt x="118" y="113"/>
                      <a:pt x="118" y="113"/>
                      <a:pt x="119" y="113"/>
                    </a:cubicBezTo>
                    <a:cubicBezTo>
                      <a:pt x="125" y="113"/>
                      <a:pt x="129" y="107"/>
                      <a:pt x="128" y="101"/>
                    </a:cubicBezTo>
                    <a:close/>
                  </a:path>
                </a:pathLst>
              </a:custGeom>
              <a:solidFill>
                <a:srgbClr val="86C1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57" name="işliḋê">
                <a:extLst>
                  <a:ext uri="{FF2B5EF4-FFF2-40B4-BE49-F238E27FC236}">
                    <a16:creationId xmlns:a16="http://schemas.microsoft.com/office/drawing/2014/main" xmlns="" id="{20F59EF9-A6A5-4C72-A86E-7AC695775CF4}"/>
                  </a:ext>
                </a:extLst>
              </p:cNvPr>
              <p:cNvSpPr/>
              <p:nvPr/>
            </p:nvSpPr>
            <p:spPr bwMode="auto">
              <a:xfrm>
                <a:off x="4531" y="1415"/>
                <a:ext cx="25" cy="27"/>
              </a:xfrm>
              <a:prstGeom prst="ellipse">
                <a:avLst/>
              </a:prstGeom>
              <a:solidFill>
                <a:srgbClr val="36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58" name="íṥľíḓè">
                <a:extLst>
                  <a:ext uri="{FF2B5EF4-FFF2-40B4-BE49-F238E27FC236}">
                    <a16:creationId xmlns:a16="http://schemas.microsoft.com/office/drawing/2014/main" xmlns="" id="{8B46180F-11E8-4868-AD88-28F359750637}"/>
                  </a:ext>
                </a:extLst>
              </p:cNvPr>
              <p:cNvSpPr/>
              <p:nvPr/>
            </p:nvSpPr>
            <p:spPr bwMode="auto">
              <a:xfrm>
                <a:off x="4514" y="1442"/>
                <a:ext cx="58" cy="102"/>
              </a:xfrm>
              <a:custGeom>
                <a:avLst/>
                <a:gdLst>
                  <a:gd name="T0" fmla="*/ 102 w 103"/>
                  <a:gd name="T1" fmla="*/ 80 h 182"/>
                  <a:gd name="T2" fmla="*/ 95 w 103"/>
                  <a:gd name="T3" fmla="*/ 17 h 182"/>
                  <a:gd name="T4" fmla="*/ 95 w 103"/>
                  <a:gd name="T5" fmla="*/ 16 h 182"/>
                  <a:gd name="T6" fmla="*/ 94 w 103"/>
                  <a:gd name="T7" fmla="*/ 14 h 182"/>
                  <a:gd name="T8" fmla="*/ 93 w 103"/>
                  <a:gd name="T9" fmla="*/ 13 h 182"/>
                  <a:gd name="T10" fmla="*/ 92 w 103"/>
                  <a:gd name="T11" fmla="*/ 12 h 182"/>
                  <a:gd name="T12" fmla="*/ 90 w 103"/>
                  <a:gd name="T13" fmla="*/ 10 h 182"/>
                  <a:gd name="T14" fmla="*/ 89 w 103"/>
                  <a:gd name="T15" fmla="*/ 10 h 182"/>
                  <a:gd name="T16" fmla="*/ 65 w 103"/>
                  <a:gd name="T17" fmla="*/ 4 h 182"/>
                  <a:gd name="T18" fmla="*/ 33 w 103"/>
                  <a:gd name="T19" fmla="*/ 5 h 182"/>
                  <a:gd name="T20" fmla="*/ 14 w 103"/>
                  <a:gd name="T21" fmla="*/ 10 h 182"/>
                  <a:gd name="T22" fmla="*/ 14 w 103"/>
                  <a:gd name="T23" fmla="*/ 10 h 182"/>
                  <a:gd name="T24" fmla="*/ 13 w 103"/>
                  <a:gd name="T25" fmla="*/ 10 h 182"/>
                  <a:gd name="T26" fmla="*/ 13 w 103"/>
                  <a:gd name="T27" fmla="*/ 10 h 182"/>
                  <a:gd name="T28" fmla="*/ 11 w 103"/>
                  <a:gd name="T29" fmla="*/ 12 h 182"/>
                  <a:gd name="T30" fmla="*/ 10 w 103"/>
                  <a:gd name="T31" fmla="*/ 13 h 182"/>
                  <a:gd name="T32" fmla="*/ 9 w 103"/>
                  <a:gd name="T33" fmla="*/ 14 h 182"/>
                  <a:gd name="T34" fmla="*/ 8 w 103"/>
                  <a:gd name="T35" fmla="*/ 16 h 182"/>
                  <a:gd name="T36" fmla="*/ 8 w 103"/>
                  <a:gd name="T37" fmla="*/ 17 h 182"/>
                  <a:gd name="T38" fmla="*/ 1 w 103"/>
                  <a:gd name="T39" fmla="*/ 80 h 182"/>
                  <a:gd name="T40" fmla="*/ 8 w 103"/>
                  <a:gd name="T41" fmla="*/ 90 h 182"/>
                  <a:gd name="T42" fmla="*/ 9 w 103"/>
                  <a:gd name="T43" fmla="*/ 90 h 182"/>
                  <a:gd name="T44" fmla="*/ 18 w 103"/>
                  <a:gd name="T45" fmla="*/ 82 h 182"/>
                  <a:gd name="T46" fmla="*/ 24 w 103"/>
                  <a:gd name="T47" fmla="*/ 25 h 182"/>
                  <a:gd name="T48" fmla="*/ 27 w 103"/>
                  <a:gd name="T49" fmla="*/ 24 h 182"/>
                  <a:gd name="T50" fmla="*/ 27 w 103"/>
                  <a:gd name="T51" fmla="*/ 84 h 182"/>
                  <a:gd name="T52" fmla="*/ 20 w 103"/>
                  <a:gd name="T53" fmla="*/ 170 h 182"/>
                  <a:gd name="T54" fmla="*/ 30 w 103"/>
                  <a:gd name="T55" fmla="*/ 182 h 182"/>
                  <a:gd name="T56" fmla="*/ 30 w 103"/>
                  <a:gd name="T57" fmla="*/ 182 h 182"/>
                  <a:gd name="T58" fmla="*/ 41 w 103"/>
                  <a:gd name="T59" fmla="*/ 172 h 182"/>
                  <a:gd name="T60" fmla="*/ 47 w 103"/>
                  <a:gd name="T61" fmla="*/ 94 h 182"/>
                  <a:gd name="T62" fmla="*/ 51 w 103"/>
                  <a:gd name="T63" fmla="*/ 95 h 182"/>
                  <a:gd name="T64" fmla="*/ 56 w 103"/>
                  <a:gd name="T65" fmla="*/ 94 h 182"/>
                  <a:gd name="T66" fmla="*/ 62 w 103"/>
                  <a:gd name="T67" fmla="*/ 172 h 182"/>
                  <a:gd name="T68" fmla="*/ 72 w 103"/>
                  <a:gd name="T69" fmla="*/ 182 h 182"/>
                  <a:gd name="T70" fmla="*/ 73 w 103"/>
                  <a:gd name="T71" fmla="*/ 182 h 182"/>
                  <a:gd name="T72" fmla="*/ 83 w 103"/>
                  <a:gd name="T73" fmla="*/ 170 h 182"/>
                  <a:gd name="T74" fmla="*/ 76 w 103"/>
                  <a:gd name="T75" fmla="*/ 84 h 182"/>
                  <a:gd name="T76" fmla="*/ 76 w 103"/>
                  <a:gd name="T77" fmla="*/ 24 h 182"/>
                  <a:gd name="T78" fmla="*/ 78 w 103"/>
                  <a:gd name="T79" fmla="*/ 25 h 182"/>
                  <a:gd name="T80" fmla="*/ 85 w 103"/>
                  <a:gd name="T81" fmla="*/ 82 h 182"/>
                  <a:gd name="T82" fmla="*/ 93 w 103"/>
                  <a:gd name="T83" fmla="*/ 90 h 182"/>
                  <a:gd name="T84" fmla="*/ 94 w 103"/>
                  <a:gd name="T85" fmla="*/ 90 h 182"/>
                  <a:gd name="T86" fmla="*/ 102 w 103"/>
                  <a:gd name="T87" fmla="*/ 8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3" h="182">
                    <a:moveTo>
                      <a:pt x="102" y="80"/>
                    </a:moveTo>
                    <a:cubicBezTo>
                      <a:pt x="95" y="17"/>
                      <a:pt x="95" y="17"/>
                      <a:pt x="95" y="17"/>
                    </a:cubicBezTo>
                    <a:cubicBezTo>
                      <a:pt x="95" y="17"/>
                      <a:pt x="95" y="16"/>
                      <a:pt x="95" y="16"/>
                    </a:cubicBezTo>
                    <a:cubicBezTo>
                      <a:pt x="95" y="15"/>
                      <a:pt x="94" y="15"/>
                      <a:pt x="94" y="14"/>
                    </a:cubicBezTo>
                    <a:cubicBezTo>
                      <a:pt x="94" y="14"/>
                      <a:pt x="94" y="13"/>
                      <a:pt x="93" y="13"/>
                    </a:cubicBezTo>
                    <a:cubicBezTo>
                      <a:pt x="93" y="12"/>
                      <a:pt x="93" y="12"/>
                      <a:pt x="92" y="12"/>
                    </a:cubicBezTo>
                    <a:cubicBezTo>
                      <a:pt x="92" y="11"/>
                      <a:pt x="91" y="11"/>
                      <a:pt x="90" y="10"/>
                    </a:cubicBezTo>
                    <a:cubicBezTo>
                      <a:pt x="90" y="10"/>
                      <a:pt x="90" y="10"/>
                      <a:pt x="89" y="10"/>
                    </a:cubicBezTo>
                    <a:cubicBezTo>
                      <a:pt x="89" y="10"/>
                      <a:pt x="78" y="6"/>
                      <a:pt x="65" y="4"/>
                    </a:cubicBezTo>
                    <a:cubicBezTo>
                      <a:pt x="52" y="0"/>
                      <a:pt x="33" y="4"/>
                      <a:pt x="33" y="5"/>
                    </a:cubicBezTo>
                    <a:cubicBezTo>
                      <a:pt x="24" y="6"/>
                      <a:pt x="16" y="9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1"/>
                      <a:pt x="11" y="11"/>
                      <a:pt x="11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8" y="15"/>
                      <a:pt x="8" y="15"/>
                      <a:pt x="8" y="16"/>
                    </a:cubicBezTo>
                    <a:cubicBezTo>
                      <a:pt x="8" y="16"/>
                      <a:pt x="8" y="17"/>
                      <a:pt x="8" y="17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0" y="85"/>
                      <a:pt x="4" y="89"/>
                      <a:pt x="8" y="90"/>
                    </a:cubicBezTo>
                    <a:cubicBezTo>
                      <a:pt x="9" y="90"/>
                      <a:pt x="9" y="90"/>
                      <a:pt x="9" y="90"/>
                    </a:cubicBezTo>
                    <a:cubicBezTo>
                      <a:pt x="14" y="90"/>
                      <a:pt x="18" y="87"/>
                      <a:pt x="18" y="82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5" y="24"/>
                      <a:pt x="26" y="24"/>
                      <a:pt x="27" y="24"/>
                    </a:cubicBezTo>
                    <a:cubicBezTo>
                      <a:pt x="27" y="84"/>
                      <a:pt x="27" y="84"/>
                      <a:pt x="27" y="84"/>
                    </a:cubicBezTo>
                    <a:cubicBezTo>
                      <a:pt x="20" y="170"/>
                      <a:pt x="20" y="170"/>
                      <a:pt x="20" y="170"/>
                    </a:cubicBezTo>
                    <a:cubicBezTo>
                      <a:pt x="19" y="176"/>
                      <a:pt x="24" y="181"/>
                      <a:pt x="30" y="182"/>
                    </a:cubicBezTo>
                    <a:cubicBezTo>
                      <a:pt x="30" y="182"/>
                      <a:pt x="30" y="182"/>
                      <a:pt x="30" y="182"/>
                    </a:cubicBezTo>
                    <a:cubicBezTo>
                      <a:pt x="36" y="182"/>
                      <a:pt x="40" y="177"/>
                      <a:pt x="41" y="172"/>
                    </a:cubicBezTo>
                    <a:cubicBezTo>
                      <a:pt x="47" y="94"/>
                      <a:pt x="47" y="94"/>
                      <a:pt x="47" y="94"/>
                    </a:cubicBezTo>
                    <a:cubicBezTo>
                      <a:pt x="48" y="94"/>
                      <a:pt x="50" y="95"/>
                      <a:pt x="51" y="95"/>
                    </a:cubicBezTo>
                    <a:cubicBezTo>
                      <a:pt x="53" y="95"/>
                      <a:pt x="54" y="94"/>
                      <a:pt x="56" y="94"/>
                    </a:cubicBezTo>
                    <a:cubicBezTo>
                      <a:pt x="62" y="172"/>
                      <a:pt x="62" y="172"/>
                      <a:pt x="62" y="172"/>
                    </a:cubicBezTo>
                    <a:cubicBezTo>
                      <a:pt x="62" y="177"/>
                      <a:pt x="67" y="182"/>
                      <a:pt x="72" y="182"/>
                    </a:cubicBezTo>
                    <a:cubicBezTo>
                      <a:pt x="73" y="182"/>
                      <a:pt x="73" y="182"/>
                      <a:pt x="73" y="182"/>
                    </a:cubicBezTo>
                    <a:cubicBezTo>
                      <a:pt x="79" y="181"/>
                      <a:pt x="83" y="176"/>
                      <a:pt x="83" y="170"/>
                    </a:cubicBezTo>
                    <a:cubicBezTo>
                      <a:pt x="76" y="84"/>
                      <a:pt x="76" y="84"/>
                      <a:pt x="76" y="84"/>
                    </a:cubicBezTo>
                    <a:cubicBezTo>
                      <a:pt x="76" y="24"/>
                      <a:pt x="76" y="24"/>
                      <a:pt x="76" y="24"/>
                    </a:cubicBezTo>
                    <a:cubicBezTo>
                      <a:pt x="77" y="24"/>
                      <a:pt x="78" y="24"/>
                      <a:pt x="78" y="25"/>
                    </a:cubicBezTo>
                    <a:cubicBezTo>
                      <a:pt x="85" y="82"/>
                      <a:pt x="85" y="82"/>
                      <a:pt x="85" y="82"/>
                    </a:cubicBezTo>
                    <a:cubicBezTo>
                      <a:pt x="85" y="87"/>
                      <a:pt x="89" y="90"/>
                      <a:pt x="93" y="90"/>
                    </a:cubicBezTo>
                    <a:cubicBezTo>
                      <a:pt x="94" y="90"/>
                      <a:pt x="94" y="90"/>
                      <a:pt x="94" y="90"/>
                    </a:cubicBezTo>
                    <a:cubicBezTo>
                      <a:pt x="99" y="89"/>
                      <a:pt x="103" y="85"/>
                      <a:pt x="102" y="80"/>
                    </a:cubicBezTo>
                    <a:close/>
                  </a:path>
                </a:pathLst>
              </a:custGeom>
              <a:solidFill>
                <a:srgbClr val="36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59" name="îṩ1îḍe">
                <a:extLst>
                  <a:ext uri="{FF2B5EF4-FFF2-40B4-BE49-F238E27FC236}">
                    <a16:creationId xmlns:a16="http://schemas.microsoft.com/office/drawing/2014/main" xmlns="" id="{026BD71A-1B47-46DA-A0AD-FD5F1909E7AF}"/>
                  </a:ext>
                </a:extLst>
              </p:cNvPr>
              <p:cNvSpPr/>
              <p:nvPr/>
            </p:nvSpPr>
            <p:spPr bwMode="auto">
              <a:xfrm>
                <a:off x="4466" y="1415"/>
                <a:ext cx="26" cy="27"/>
              </a:xfrm>
              <a:prstGeom prst="ellipse">
                <a:avLst/>
              </a:prstGeom>
              <a:solidFill>
                <a:srgbClr val="36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60" name="iṣlîdê">
                <a:extLst>
                  <a:ext uri="{FF2B5EF4-FFF2-40B4-BE49-F238E27FC236}">
                    <a16:creationId xmlns:a16="http://schemas.microsoft.com/office/drawing/2014/main" xmlns="" id="{B417DBA2-0FFA-4BAE-9BF0-9EA7B2B149F4}"/>
                  </a:ext>
                </a:extLst>
              </p:cNvPr>
              <p:cNvSpPr/>
              <p:nvPr/>
            </p:nvSpPr>
            <p:spPr bwMode="auto">
              <a:xfrm>
                <a:off x="4450" y="1442"/>
                <a:ext cx="58" cy="102"/>
              </a:xfrm>
              <a:custGeom>
                <a:avLst/>
                <a:gdLst>
                  <a:gd name="T0" fmla="*/ 102 w 103"/>
                  <a:gd name="T1" fmla="*/ 80 h 182"/>
                  <a:gd name="T2" fmla="*/ 95 w 103"/>
                  <a:gd name="T3" fmla="*/ 17 h 182"/>
                  <a:gd name="T4" fmla="*/ 95 w 103"/>
                  <a:gd name="T5" fmla="*/ 16 h 182"/>
                  <a:gd name="T6" fmla="*/ 94 w 103"/>
                  <a:gd name="T7" fmla="*/ 14 h 182"/>
                  <a:gd name="T8" fmla="*/ 93 w 103"/>
                  <a:gd name="T9" fmla="*/ 13 h 182"/>
                  <a:gd name="T10" fmla="*/ 92 w 103"/>
                  <a:gd name="T11" fmla="*/ 12 h 182"/>
                  <a:gd name="T12" fmla="*/ 91 w 103"/>
                  <a:gd name="T13" fmla="*/ 10 h 182"/>
                  <a:gd name="T14" fmla="*/ 90 w 103"/>
                  <a:gd name="T15" fmla="*/ 10 h 182"/>
                  <a:gd name="T16" fmla="*/ 65 w 103"/>
                  <a:gd name="T17" fmla="*/ 4 h 182"/>
                  <a:gd name="T18" fmla="*/ 65 w 103"/>
                  <a:gd name="T19" fmla="*/ 4 h 182"/>
                  <a:gd name="T20" fmla="*/ 33 w 103"/>
                  <a:gd name="T21" fmla="*/ 5 h 182"/>
                  <a:gd name="T22" fmla="*/ 14 w 103"/>
                  <a:gd name="T23" fmla="*/ 10 h 182"/>
                  <a:gd name="T24" fmla="*/ 14 w 103"/>
                  <a:gd name="T25" fmla="*/ 10 h 182"/>
                  <a:gd name="T26" fmla="*/ 14 w 103"/>
                  <a:gd name="T27" fmla="*/ 10 h 182"/>
                  <a:gd name="T28" fmla="*/ 13 w 103"/>
                  <a:gd name="T29" fmla="*/ 10 h 182"/>
                  <a:gd name="T30" fmla="*/ 11 w 103"/>
                  <a:gd name="T31" fmla="*/ 12 h 182"/>
                  <a:gd name="T32" fmla="*/ 10 w 103"/>
                  <a:gd name="T33" fmla="*/ 13 h 182"/>
                  <a:gd name="T34" fmla="*/ 9 w 103"/>
                  <a:gd name="T35" fmla="*/ 14 h 182"/>
                  <a:gd name="T36" fmla="*/ 8 w 103"/>
                  <a:gd name="T37" fmla="*/ 16 h 182"/>
                  <a:gd name="T38" fmla="*/ 8 w 103"/>
                  <a:gd name="T39" fmla="*/ 17 h 182"/>
                  <a:gd name="T40" fmla="*/ 1 w 103"/>
                  <a:gd name="T41" fmla="*/ 80 h 182"/>
                  <a:gd name="T42" fmla="*/ 9 w 103"/>
                  <a:gd name="T43" fmla="*/ 90 h 182"/>
                  <a:gd name="T44" fmla="*/ 10 w 103"/>
                  <a:gd name="T45" fmla="*/ 90 h 182"/>
                  <a:gd name="T46" fmla="*/ 18 w 103"/>
                  <a:gd name="T47" fmla="*/ 82 h 182"/>
                  <a:gd name="T48" fmla="*/ 25 w 103"/>
                  <a:gd name="T49" fmla="*/ 25 h 182"/>
                  <a:gd name="T50" fmla="*/ 27 w 103"/>
                  <a:gd name="T51" fmla="*/ 24 h 182"/>
                  <a:gd name="T52" fmla="*/ 27 w 103"/>
                  <a:gd name="T53" fmla="*/ 84 h 182"/>
                  <a:gd name="T54" fmla="*/ 20 w 103"/>
                  <a:gd name="T55" fmla="*/ 170 h 182"/>
                  <a:gd name="T56" fmla="*/ 30 w 103"/>
                  <a:gd name="T57" fmla="*/ 182 h 182"/>
                  <a:gd name="T58" fmla="*/ 31 w 103"/>
                  <a:gd name="T59" fmla="*/ 182 h 182"/>
                  <a:gd name="T60" fmla="*/ 41 w 103"/>
                  <a:gd name="T61" fmla="*/ 172 h 182"/>
                  <a:gd name="T62" fmla="*/ 47 w 103"/>
                  <a:gd name="T63" fmla="*/ 94 h 182"/>
                  <a:gd name="T64" fmla="*/ 52 w 103"/>
                  <a:gd name="T65" fmla="*/ 95 h 182"/>
                  <a:gd name="T66" fmla="*/ 56 w 103"/>
                  <a:gd name="T67" fmla="*/ 94 h 182"/>
                  <a:gd name="T68" fmla="*/ 62 w 103"/>
                  <a:gd name="T69" fmla="*/ 172 h 182"/>
                  <a:gd name="T70" fmla="*/ 73 w 103"/>
                  <a:gd name="T71" fmla="*/ 182 h 182"/>
                  <a:gd name="T72" fmla="*/ 73 w 103"/>
                  <a:gd name="T73" fmla="*/ 182 h 182"/>
                  <a:gd name="T74" fmla="*/ 83 w 103"/>
                  <a:gd name="T75" fmla="*/ 170 h 182"/>
                  <a:gd name="T76" fmla="*/ 76 w 103"/>
                  <a:gd name="T77" fmla="*/ 84 h 182"/>
                  <a:gd name="T78" fmla="*/ 76 w 103"/>
                  <a:gd name="T79" fmla="*/ 24 h 182"/>
                  <a:gd name="T80" fmla="*/ 78 w 103"/>
                  <a:gd name="T81" fmla="*/ 25 h 182"/>
                  <a:gd name="T82" fmla="*/ 85 w 103"/>
                  <a:gd name="T83" fmla="*/ 82 h 182"/>
                  <a:gd name="T84" fmla="*/ 94 w 103"/>
                  <a:gd name="T85" fmla="*/ 90 h 182"/>
                  <a:gd name="T86" fmla="*/ 95 w 103"/>
                  <a:gd name="T87" fmla="*/ 90 h 182"/>
                  <a:gd name="T88" fmla="*/ 102 w 103"/>
                  <a:gd name="T89" fmla="*/ 8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3" h="182">
                    <a:moveTo>
                      <a:pt x="102" y="80"/>
                    </a:moveTo>
                    <a:cubicBezTo>
                      <a:pt x="95" y="17"/>
                      <a:pt x="95" y="17"/>
                      <a:pt x="95" y="17"/>
                    </a:cubicBezTo>
                    <a:cubicBezTo>
                      <a:pt x="95" y="17"/>
                      <a:pt x="95" y="16"/>
                      <a:pt x="95" y="16"/>
                    </a:cubicBezTo>
                    <a:cubicBezTo>
                      <a:pt x="95" y="15"/>
                      <a:pt x="95" y="15"/>
                      <a:pt x="94" y="14"/>
                    </a:cubicBezTo>
                    <a:cubicBezTo>
                      <a:pt x="94" y="14"/>
                      <a:pt x="94" y="13"/>
                      <a:pt x="93" y="13"/>
                    </a:cubicBezTo>
                    <a:cubicBezTo>
                      <a:pt x="93" y="12"/>
                      <a:pt x="93" y="12"/>
                      <a:pt x="92" y="12"/>
                    </a:cubicBezTo>
                    <a:cubicBezTo>
                      <a:pt x="92" y="11"/>
                      <a:pt x="91" y="11"/>
                      <a:pt x="91" y="10"/>
                    </a:cubicBezTo>
                    <a:cubicBezTo>
                      <a:pt x="90" y="10"/>
                      <a:pt x="90" y="10"/>
                      <a:pt x="90" y="10"/>
                    </a:cubicBezTo>
                    <a:cubicBezTo>
                      <a:pt x="89" y="10"/>
                      <a:pt x="78" y="6"/>
                      <a:pt x="65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52" y="0"/>
                      <a:pt x="33" y="4"/>
                      <a:pt x="33" y="5"/>
                    </a:cubicBezTo>
                    <a:cubicBezTo>
                      <a:pt x="24" y="6"/>
                      <a:pt x="16" y="9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1"/>
                      <a:pt x="11" y="11"/>
                      <a:pt x="11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9" y="14"/>
                      <a:pt x="9" y="14"/>
                    </a:cubicBezTo>
                    <a:cubicBezTo>
                      <a:pt x="9" y="15"/>
                      <a:pt x="8" y="15"/>
                      <a:pt x="8" y="16"/>
                    </a:cubicBezTo>
                    <a:cubicBezTo>
                      <a:pt x="8" y="16"/>
                      <a:pt x="8" y="17"/>
                      <a:pt x="8" y="17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0" y="85"/>
                      <a:pt x="4" y="89"/>
                      <a:pt x="9" y="90"/>
                    </a:cubicBezTo>
                    <a:cubicBezTo>
                      <a:pt x="10" y="90"/>
                      <a:pt x="10" y="90"/>
                      <a:pt x="10" y="90"/>
                    </a:cubicBezTo>
                    <a:cubicBezTo>
                      <a:pt x="14" y="90"/>
                      <a:pt x="18" y="87"/>
                      <a:pt x="18" y="82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5" y="24"/>
                      <a:pt x="26" y="24"/>
                      <a:pt x="27" y="24"/>
                    </a:cubicBezTo>
                    <a:cubicBezTo>
                      <a:pt x="27" y="84"/>
                      <a:pt x="27" y="84"/>
                      <a:pt x="27" y="84"/>
                    </a:cubicBezTo>
                    <a:cubicBezTo>
                      <a:pt x="20" y="170"/>
                      <a:pt x="20" y="170"/>
                      <a:pt x="20" y="170"/>
                    </a:cubicBezTo>
                    <a:cubicBezTo>
                      <a:pt x="20" y="176"/>
                      <a:pt x="24" y="181"/>
                      <a:pt x="30" y="182"/>
                    </a:cubicBezTo>
                    <a:cubicBezTo>
                      <a:pt x="31" y="182"/>
                      <a:pt x="31" y="182"/>
                      <a:pt x="31" y="182"/>
                    </a:cubicBezTo>
                    <a:cubicBezTo>
                      <a:pt x="36" y="182"/>
                      <a:pt x="41" y="177"/>
                      <a:pt x="41" y="172"/>
                    </a:cubicBezTo>
                    <a:cubicBezTo>
                      <a:pt x="47" y="94"/>
                      <a:pt x="47" y="94"/>
                      <a:pt x="47" y="94"/>
                    </a:cubicBezTo>
                    <a:cubicBezTo>
                      <a:pt x="49" y="94"/>
                      <a:pt x="50" y="95"/>
                      <a:pt x="52" y="95"/>
                    </a:cubicBezTo>
                    <a:cubicBezTo>
                      <a:pt x="53" y="95"/>
                      <a:pt x="54" y="94"/>
                      <a:pt x="56" y="94"/>
                    </a:cubicBezTo>
                    <a:cubicBezTo>
                      <a:pt x="62" y="172"/>
                      <a:pt x="62" y="172"/>
                      <a:pt x="62" y="172"/>
                    </a:cubicBezTo>
                    <a:cubicBezTo>
                      <a:pt x="63" y="177"/>
                      <a:pt x="67" y="182"/>
                      <a:pt x="73" y="182"/>
                    </a:cubicBezTo>
                    <a:cubicBezTo>
                      <a:pt x="73" y="182"/>
                      <a:pt x="73" y="182"/>
                      <a:pt x="73" y="182"/>
                    </a:cubicBezTo>
                    <a:cubicBezTo>
                      <a:pt x="79" y="181"/>
                      <a:pt x="83" y="176"/>
                      <a:pt x="83" y="170"/>
                    </a:cubicBezTo>
                    <a:cubicBezTo>
                      <a:pt x="76" y="84"/>
                      <a:pt x="76" y="84"/>
                      <a:pt x="76" y="84"/>
                    </a:cubicBezTo>
                    <a:cubicBezTo>
                      <a:pt x="76" y="24"/>
                      <a:pt x="76" y="24"/>
                      <a:pt x="76" y="24"/>
                    </a:cubicBezTo>
                    <a:cubicBezTo>
                      <a:pt x="77" y="24"/>
                      <a:pt x="78" y="24"/>
                      <a:pt x="78" y="25"/>
                    </a:cubicBezTo>
                    <a:cubicBezTo>
                      <a:pt x="85" y="82"/>
                      <a:pt x="85" y="82"/>
                      <a:pt x="85" y="82"/>
                    </a:cubicBezTo>
                    <a:cubicBezTo>
                      <a:pt x="85" y="87"/>
                      <a:pt x="89" y="90"/>
                      <a:pt x="94" y="90"/>
                    </a:cubicBezTo>
                    <a:cubicBezTo>
                      <a:pt x="95" y="90"/>
                      <a:pt x="95" y="90"/>
                      <a:pt x="95" y="90"/>
                    </a:cubicBezTo>
                    <a:cubicBezTo>
                      <a:pt x="99" y="89"/>
                      <a:pt x="103" y="85"/>
                      <a:pt x="102" y="80"/>
                    </a:cubicBezTo>
                    <a:close/>
                  </a:path>
                </a:pathLst>
              </a:custGeom>
              <a:solidFill>
                <a:srgbClr val="36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61" name="iṥḷïḓè">
                <a:extLst>
                  <a:ext uri="{FF2B5EF4-FFF2-40B4-BE49-F238E27FC236}">
                    <a16:creationId xmlns:a16="http://schemas.microsoft.com/office/drawing/2014/main" xmlns="" id="{35A7CCF1-04A1-4A34-98FB-CE02E2DA2026}"/>
                  </a:ext>
                </a:extLst>
              </p:cNvPr>
              <p:cNvSpPr/>
              <p:nvPr/>
            </p:nvSpPr>
            <p:spPr bwMode="auto">
              <a:xfrm>
                <a:off x="4531" y="1415"/>
                <a:ext cx="25" cy="27"/>
              </a:xfrm>
              <a:prstGeom prst="ellipse">
                <a:avLst/>
              </a:prstGeom>
              <a:solidFill>
                <a:srgbClr val="36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62" name="iŝľîďe">
                <a:extLst>
                  <a:ext uri="{FF2B5EF4-FFF2-40B4-BE49-F238E27FC236}">
                    <a16:creationId xmlns:a16="http://schemas.microsoft.com/office/drawing/2014/main" xmlns="" id="{69F1E6DF-062A-431B-9C76-00917CEE87E7}"/>
                  </a:ext>
                </a:extLst>
              </p:cNvPr>
              <p:cNvSpPr/>
              <p:nvPr/>
            </p:nvSpPr>
            <p:spPr bwMode="auto">
              <a:xfrm>
                <a:off x="4514" y="1442"/>
                <a:ext cx="58" cy="102"/>
              </a:xfrm>
              <a:custGeom>
                <a:avLst/>
                <a:gdLst>
                  <a:gd name="T0" fmla="*/ 102 w 103"/>
                  <a:gd name="T1" fmla="*/ 80 h 182"/>
                  <a:gd name="T2" fmla="*/ 95 w 103"/>
                  <a:gd name="T3" fmla="*/ 17 h 182"/>
                  <a:gd name="T4" fmla="*/ 95 w 103"/>
                  <a:gd name="T5" fmla="*/ 16 h 182"/>
                  <a:gd name="T6" fmla="*/ 94 w 103"/>
                  <a:gd name="T7" fmla="*/ 14 h 182"/>
                  <a:gd name="T8" fmla="*/ 93 w 103"/>
                  <a:gd name="T9" fmla="*/ 13 h 182"/>
                  <a:gd name="T10" fmla="*/ 92 w 103"/>
                  <a:gd name="T11" fmla="*/ 12 h 182"/>
                  <a:gd name="T12" fmla="*/ 90 w 103"/>
                  <a:gd name="T13" fmla="*/ 10 h 182"/>
                  <a:gd name="T14" fmla="*/ 89 w 103"/>
                  <a:gd name="T15" fmla="*/ 10 h 182"/>
                  <a:gd name="T16" fmla="*/ 65 w 103"/>
                  <a:gd name="T17" fmla="*/ 4 h 182"/>
                  <a:gd name="T18" fmla="*/ 33 w 103"/>
                  <a:gd name="T19" fmla="*/ 5 h 182"/>
                  <a:gd name="T20" fmla="*/ 14 w 103"/>
                  <a:gd name="T21" fmla="*/ 10 h 182"/>
                  <a:gd name="T22" fmla="*/ 14 w 103"/>
                  <a:gd name="T23" fmla="*/ 10 h 182"/>
                  <a:gd name="T24" fmla="*/ 13 w 103"/>
                  <a:gd name="T25" fmla="*/ 10 h 182"/>
                  <a:gd name="T26" fmla="*/ 13 w 103"/>
                  <a:gd name="T27" fmla="*/ 10 h 182"/>
                  <a:gd name="T28" fmla="*/ 11 w 103"/>
                  <a:gd name="T29" fmla="*/ 12 h 182"/>
                  <a:gd name="T30" fmla="*/ 10 w 103"/>
                  <a:gd name="T31" fmla="*/ 13 h 182"/>
                  <a:gd name="T32" fmla="*/ 9 w 103"/>
                  <a:gd name="T33" fmla="*/ 14 h 182"/>
                  <a:gd name="T34" fmla="*/ 8 w 103"/>
                  <a:gd name="T35" fmla="*/ 16 h 182"/>
                  <a:gd name="T36" fmla="*/ 8 w 103"/>
                  <a:gd name="T37" fmla="*/ 17 h 182"/>
                  <a:gd name="T38" fmla="*/ 1 w 103"/>
                  <a:gd name="T39" fmla="*/ 80 h 182"/>
                  <a:gd name="T40" fmla="*/ 8 w 103"/>
                  <a:gd name="T41" fmla="*/ 90 h 182"/>
                  <a:gd name="T42" fmla="*/ 9 w 103"/>
                  <a:gd name="T43" fmla="*/ 90 h 182"/>
                  <a:gd name="T44" fmla="*/ 18 w 103"/>
                  <a:gd name="T45" fmla="*/ 82 h 182"/>
                  <a:gd name="T46" fmla="*/ 24 w 103"/>
                  <a:gd name="T47" fmla="*/ 25 h 182"/>
                  <a:gd name="T48" fmla="*/ 27 w 103"/>
                  <a:gd name="T49" fmla="*/ 24 h 182"/>
                  <a:gd name="T50" fmla="*/ 27 w 103"/>
                  <a:gd name="T51" fmla="*/ 84 h 182"/>
                  <a:gd name="T52" fmla="*/ 20 w 103"/>
                  <a:gd name="T53" fmla="*/ 170 h 182"/>
                  <a:gd name="T54" fmla="*/ 30 w 103"/>
                  <a:gd name="T55" fmla="*/ 182 h 182"/>
                  <a:gd name="T56" fmla="*/ 30 w 103"/>
                  <a:gd name="T57" fmla="*/ 182 h 182"/>
                  <a:gd name="T58" fmla="*/ 41 w 103"/>
                  <a:gd name="T59" fmla="*/ 172 h 182"/>
                  <a:gd name="T60" fmla="*/ 47 w 103"/>
                  <a:gd name="T61" fmla="*/ 94 h 182"/>
                  <a:gd name="T62" fmla="*/ 51 w 103"/>
                  <a:gd name="T63" fmla="*/ 95 h 182"/>
                  <a:gd name="T64" fmla="*/ 56 w 103"/>
                  <a:gd name="T65" fmla="*/ 94 h 182"/>
                  <a:gd name="T66" fmla="*/ 62 w 103"/>
                  <a:gd name="T67" fmla="*/ 172 h 182"/>
                  <a:gd name="T68" fmla="*/ 72 w 103"/>
                  <a:gd name="T69" fmla="*/ 182 h 182"/>
                  <a:gd name="T70" fmla="*/ 73 w 103"/>
                  <a:gd name="T71" fmla="*/ 182 h 182"/>
                  <a:gd name="T72" fmla="*/ 83 w 103"/>
                  <a:gd name="T73" fmla="*/ 170 h 182"/>
                  <a:gd name="T74" fmla="*/ 76 w 103"/>
                  <a:gd name="T75" fmla="*/ 84 h 182"/>
                  <a:gd name="T76" fmla="*/ 76 w 103"/>
                  <a:gd name="T77" fmla="*/ 24 h 182"/>
                  <a:gd name="T78" fmla="*/ 78 w 103"/>
                  <a:gd name="T79" fmla="*/ 25 h 182"/>
                  <a:gd name="T80" fmla="*/ 85 w 103"/>
                  <a:gd name="T81" fmla="*/ 82 h 182"/>
                  <a:gd name="T82" fmla="*/ 93 w 103"/>
                  <a:gd name="T83" fmla="*/ 90 h 182"/>
                  <a:gd name="T84" fmla="*/ 94 w 103"/>
                  <a:gd name="T85" fmla="*/ 90 h 182"/>
                  <a:gd name="T86" fmla="*/ 102 w 103"/>
                  <a:gd name="T87" fmla="*/ 8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3" h="182">
                    <a:moveTo>
                      <a:pt x="102" y="80"/>
                    </a:moveTo>
                    <a:cubicBezTo>
                      <a:pt x="95" y="17"/>
                      <a:pt x="95" y="17"/>
                      <a:pt x="95" y="17"/>
                    </a:cubicBezTo>
                    <a:cubicBezTo>
                      <a:pt x="95" y="17"/>
                      <a:pt x="95" y="16"/>
                      <a:pt x="95" y="16"/>
                    </a:cubicBezTo>
                    <a:cubicBezTo>
                      <a:pt x="95" y="15"/>
                      <a:pt x="94" y="15"/>
                      <a:pt x="94" y="14"/>
                    </a:cubicBezTo>
                    <a:cubicBezTo>
                      <a:pt x="94" y="14"/>
                      <a:pt x="94" y="13"/>
                      <a:pt x="93" y="13"/>
                    </a:cubicBezTo>
                    <a:cubicBezTo>
                      <a:pt x="93" y="12"/>
                      <a:pt x="93" y="12"/>
                      <a:pt x="92" y="12"/>
                    </a:cubicBezTo>
                    <a:cubicBezTo>
                      <a:pt x="92" y="11"/>
                      <a:pt x="91" y="11"/>
                      <a:pt x="90" y="10"/>
                    </a:cubicBezTo>
                    <a:cubicBezTo>
                      <a:pt x="90" y="10"/>
                      <a:pt x="90" y="10"/>
                      <a:pt x="89" y="10"/>
                    </a:cubicBezTo>
                    <a:cubicBezTo>
                      <a:pt x="89" y="10"/>
                      <a:pt x="78" y="6"/>
                      <a:pt x="65" y="4"/>
                    </a:cubicBezTo>
                    <a:cubicBezTo>
                      <a:pt x="52" y="0"/>
                      <a:pt x="33" y="4"/>
                      <a:pt x="33" y="5"/>
                    </a:cubicBezTo>
                    <a:cubicBezTo>
                      <a:pt x="24" y="6"/>
                      <a:pt x="16" y="9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1"/>
                      <a:pt x="11" y="11"/>
                      <a:pt x="11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8" y="15"/>
                      <a:pt x="8" y="15"/>
                      <a:pt x="8" y="16"/>
                    </a:cubicBezTo>
                    <a:cubicBezTo>
                      <a:pt x="8" y="16"/>
                      <a:pt x="8" y="17"/>
                      <a:pt x="8" y="17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0" y="85"/>
                      <a:pt x="4" y="89"/>
                      <a:pt x="8" y="90"/>
                    </a:cubicBezTo>
                    <a:cubicBezTo>
                      <a:pt x="9" y="90"/>
                      <a:pt x="9" y="90"/>
                      <a:pt x="9" y="90"/>
                    </a:cubicBezTo>
                    <a:cubicBezTo>
                      <a:pt x="14" y="90"/>
                      <a:pt x="18" y="87"/>
                      <a:pt x="18" y="82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5" y="24"/>
                      <a:pt x="26" y="24"/>
                      <a:pt x="27" y="24"/>
                    </a:cubicBezTo>
                    <a:cubicBezTo>
                      <a:pt x="27" y="84"/>
                      <a:pt x="27" y="84"/>
                      <a:pt x="27" y="84"/>
                    </a:cubicBezTo>
                    <a:cubicBezTo>
                      <a:pt x="20" y="170"/>
                      <a:pt x="20" y="170"/>
                      <a:pt x="20" y="170"/>
                    </a:cubicBezTo>
                    <a:cubicBezTo>
                      <a:pt x="19" y="176"/>
                      <a:pt x="24" y="181"/>
                      <a:pt x="30" y="182"/>
                    </a:cubicBezTo>
                    <a:cubicBezTo>
                      <a:pt x="30" y="182"/>
                      <a:pt x="30" y="182"/>
                      <a:pt x="30" y="182"/>
                    </a:cubicBezTo>
                    <a:cubicBezTo>
                      <a:pt x="36" y="182"/>
                      <a:pt x="40" y="177"/>
                      <a:pt x="41" y="172"/>
                    </a:cubicBezTo>
                    <a:cubicBezTo>
                      <a:pt x="47" y="94"/>
                      <a:pt x="47" y="94"/>
                      <a:pt x="47" y="94"/>
                    </a:cubicBezTo>
                    <a:cubicBezTo>
                      <a:pt x="48" y="94"/>
                      <a:pt x="50" y="95"/>
                      <a:pt x="51" y="95"/>
                    </a:cubicBezTo>
                    <a:cubicBezTo>
                      <a:pt x="53" y="95"/>
                      <a:pt x="54" y="94"/>
                      <a:pt x="56" y="94"/>
                    </a:cubicBezTo>
                    <a:cubicBezTo>
                      <a:pt x="62" y="172"/>
                      <a:pt x="62" y="172"/>
                      <a:pt x="62" y="172"/>
                    </a:cubicBezTo>
                    <a:cubicBezTo>
                      <a:pt x="62" y="177"/>
                      <a:pt x="67" y="182"/>
                      <a:pt x="72" y="182"/>
                    </a:cubicBezTo>
                    <a:cubicBezTo>
                      <a:pt x="73" y="182"/>
                      <a:pt x="73" y="182"/>
                      <a:pt x="73" y="182"/>
                    </a:cubicBezTo>
                    <a:cubicBezTo>
                      <a:pt x="79" y="181"/>
                      <a:pt x="83" y="176"/>
                      <a:pt x="83" y="170"/>
                    </a:cubicBezTo>
                    <a:cubicBezTo>
                      <a:pt x="76" y="84"/>
                      <a:pt x="76" y="84"/>
                      <a:pt x="76" y="84"/>
                    </a:cubicBezTo>
                    <a:cubicBezTo>
                      <a:pt x="76" y="24"/>
                      <a:pt x="76" y="24"/>
                      <a:pt x="76" y="24"/>
                    </a:cubicBezTo>
                    <a:cubicBezTo>
                      <a:pt x="77" y="24"/>
                      <a:pt x="78" y="24"/>
                      <a:pt x="78" y="25"/>
                    </a:cubicBezTo>
                    <a:cubicBezTo>
                      <a:pt x="85" y="82"/>
                      <a:pt x="85" y="82"/>
                      <a:pt x="85" y="82"/>
                    </a:cubicBezTo>
                    <a:cubicBezTo>
                      <a:pt x="85" y="87"/>
                      <a:pt x="89" y="90"/>
                      <a:pt x="93" y="90"/>
                    </a:cubicBezTo>
                    <a:cubicBezTo>
                      <a:pt x="94" y="90"/>
                      <a:pt x="94" y="90"/>
                      <a:pt x="94" y="90"/>
                    </a:cubicBezTo>
                    <a:cubicBezTo>
                      <a:pt x="99" y="89"/>
                      <a:pt x="103" y="85"/>
                      <a:pt x="102" y="80"/>
                    </a:cubicBezTo>
                    <a:close/>
                  </a:path>
                </a:pathLst>
              </a:custGeom>
              <a:solidFill>
                <a:srgbClr val="36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63" name="íṣlíḓê">
                <a:extLst>
                  <a:ext uri="{FF2B5EF4-FFF2-40B4-BE49-F238E27FC236}">
                    <a16:creationId xmlns:a16="http://schemas.microsoft.com/office/drawing/2014/main" xmlns="" id="{930D0355-5F6F-48E4-9BA4-BFC1D80F29E4}"/>
                  </a:ext>
                </a:extLst>
              </p:cNvPr>
              <p:cNvSpPr/>
              <p:nvPr/>
            </p:nvSpPr>
            <p:spPr bwMode="auto">
              <a:xfrm>
                <a:off x="4466" y="1415"/>
                <a:ext cx="26" cy="27"/>
              </a:xfrm>
              <a:prstGeom prst="ellipse">
                <a:avLst/>
              </a:prstGeom>
              <a:solidFill>
                <a:srgbClr val="36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64" name="iṣlíḑe">
                <a:extLst>
                  <a:ext uri="{FF2B5EF4-FFF2-40B4-BE49-F238E27FC236}">
                    <a16:creationId xmlns:a16="http://schemas.microsoft.com/office/drawing/2014/main" xmlns="" id="{B2CE095E-0268-49FB-8573-D886C7A99A45}"/>
                  </a:ext>
                </a:extLst>
              </p:cNvPr>
              <p:cNvSpPr/>
              <p:nvPr/>
            </p:nvSpPr>
            <p:spPr bwMode="auto">
              <a:xfrm>
                <a:off x="4450" y="1442"/>
                <a:ext cx="58" cy="102"/>
              </a:xfrm>
              <a:custGeom>
                <a:avLst/>
                <a:gdLst>
                  <a:gd name="T0" fmla="*/ 102 w 103"/>
                  <a:gd name="T1" fmla="*/ 80 h 182"/>
                  <a:gd name="T2" fmla="*/ 95 w 103"/>
                  <a:gd name="T3" fmla="*/ 17 h 182"/>
                  <a:gd name="T4" fmla="*/ 95 w 103"/>
                  <a:gd name="T5" fmla="*/ 16 h 182"/>
                  <a:gd name="T6" fmla="*/ 94 w 103"/>
                  <a:gd name="T7" fmla="*/ 14 h 182"/>
                  <a:gd name="T8" fmla="*/ 93 w 103"/>
                  <a:gd name="T9" fmla="*/ 13 h 182"/>
                  <a:gd name="T10" fmla="*/ 92 w 103"/>
                  <a:gd name="T11" fmla="*/ 12 h 182"/>
                  <a:gd name="T12" fmla="*/ 91 w 103"/>
                  <a:gd name="T13" fmla="*/ 10 h 182"/>
                  <a:gd name="T14" fmla="*/ 90 w 103"/>
                  <a:gd name="T15" fmla="*/ 10 h 182"/>
                  <a:gd name="T16" fmla="*/ 65 w 103"/>
                  <a:gd name="T17" fmla="*/ 4 h 182"/>
                  <a:gd name="T18" fmla="*/ 65 w 103"/>
                  <a:gd name="T19" fmla="*/ 4 h 182"/>
                  <a:gd name="T20" fmla="*/ 33 w 103"/>
                  <a:gd name="T21" fmla="*/ 5 h 182"/>
                  <a:gd name="T22" fmla="*/ 14 w 103"/>
                  <a:gd name="T23" fmla="*/ 10 h 182"/>
                  <a:gd name="T24" fmla="*/ 14 w 103"/>
                  <a:gd name="T25" fmla="*/ 10 h 182"/>
                  <a:gd name="T26" fmla="*/ 14 w 103"/>
                  <a:gd name="T27" fmla="*/ 10 h 182"/>
                  <a:gd name="T28" fmla="*/ 13 w 103"/>
                  <a:gd name="T29" fmla="*/ 10 h 182"/>
                  <a:gd name="T30" fmla="*/ 11 w 103"/>
                  <a:gd name="T31" fmla="*/ 12 h 182"/>
                  <a:gd name="T32" fmla="*/ 10 w 103"/>
                  <a:gd name="T33" fmla="*/ 13 h 182"/>
                  <a:gd name="T34" fmla="*/ 9 w 103"/>
                  <a:gd name="T35" fmla="*/ 14 h 182"/>
                  <a:gd name="T36" fmla="*/ 8 w 103"/>
                  <a:gd name="T37" fmla="*/ 16 h 182"/>
                  <a:gd name="T38" fmla="*/ 8 w 103"/>
                  <a:gd name="T39" fmla="*/ 17 h 182"/>
                  <a:gd name="T40" fmla="*/ 1 w 103"/>
                  <a:gd name="T41" fmla="*/ 80 h 182"/>
                  <a:gd name="T42" fmla="*/ 9 w 103"/>
                  <a:gd name="T43" fmla="*/ 90 h 182"/>
                  <a:gd name="T44" fmla="*/ 10 w 103"/>
                  <a:gd name="T45" fmla="*/ 90 h 182"/>
                  <a:gd name="T46" fmla="*/ 18 w 103"/>
                  <a:gd name="T47" fmla="*/ 82 h 182"/>
                  <a:gd name="T48" fmla="*/ 25 w 103"/>
                  <a:gd name="T49" fmla="*/ 25 h 182"/>
                  <a:gd name="T50" fmla="*/ 27 w 103"/>
                  <a:gd name="T51" fmla="*/ 24 h 182"/>
                  <a:gd name="T52" fmla="*/ 27 w 103"/>
                  <a:gd name="T53" fmla="*/ 84 h 182"/>
                  <a:gd name="T54" fmla="*/ 20 w 103"/>
                  <a:gd name="T55" fmla="*/ 170 h 182"/>
                  <a:gd name="T56" fmla="*/ 30 w 103"/>
                  <a:gd name="T57" fmla="*/ 182 h 182"/>
                  <a:gd name="T58" fmla="*/ 31 w 103"/>
                  <a:gd name="T59" fmla="*/ 182 h 182"/>
                  <a:gd name="T60" fmla="*/ 41 w 103"/>
                  <a:gd name="T61" fmla="*/ 172 h 182"/>
                  <a:gd name="T62" fmla="*/ 47 w 103"/>
                  <a:gd name="T63" fmla="*/ 94 h 182"/>
                  <a:gd name="T64" fmla="*/ 52 w 103"/>
                  <a:gd name="T65" fmla="*/ 95 h 182"/>
                  <a:gd name="T66" fmla="*/ 56 w 103"/>
                  <a:gd name="T67" fmla="*/ 94 h 182"/>
                  <a:gd name="T68" fmla="*/ 62 w 103"/>
                  <a:gd name="T69" fmla="*/ 172 h 182"/>
                  <a:gd name="T70" fmla="*/ 73 w 103"/>
                  <a:gd name="T71" fmla="*/ 182 h 182"/>
                  <a:gd name="T72" fmla="*/ 73 w 103"/>
                  <a:gd name="T73" fmla="*/ 182 h 182"/>
                  <a:gd name="T74" fmla="*/ 83 w 103"/>
                  <a:gd name="T75" fmla="*/ 170 h 182"/>
                  <a:gd name="T76" fmla="*/ 76 w 103"/>
                  <a:gd name="T77" fmla="*/ 84 h 182"/>
                  <a:gd name="T78" fmla="*/ 76 w 103"/>
                  <a:gd name="T79" fmla="*/ 24 h 182"/>
                  <a:gd name="T80" fmla="*/ 78 w 103"/>
                  <a:gd name="T81" fmla="*/ 25 h 182"/>
                  <a:gd name="T82" fmla="*/ 85 w 103"/>
                  <a:gd name="T83" fmla="*/ 82 h 182"/>
                  <a:gd name="T84" fmla="*/ 94 w 103"/>
                  <a:gd name="T85" fmla="*/ 90 h 182"/>
                  <a:gd name="T86" fmla="*/ 95 w 103"/>
                  <a:gd name="T87" fmla="*/ 90 h 182"/>
                  <a:gd name="T88" fmla="*/ 102 w 103"/>
                  <a:gd name="T89" fmla="*/ 8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3" h="182">
                    <a:moveTo>
                      <a:pt x="102" y="80"/>
                    </a:moveTo>
                    <a:cubicBezTo>
                      <a:pt x="95" y="17"/>
                      <a:pt x="95" y="17"/>
                      <a:pt x="95" y="17"/>
                    </a:cubicBezTo>
                    <a:cubicBezTo>
                      <a:pt x="95" y="17"/>
                      <a:pt x="95" y="16"/>
                      <a:pt x="95" y="16"/>
                    </a:cubicBezTo>
                    <a:cubicBezTo>
                      <a:pt x="95" y="15"/>
                      <a:pt x="95" y="15"/>
                      <a:pt x="94" y="14"/>
                    </a:cubicBezTo>
                    <a:cubicBezTo>
                      <a:pt x="94" y="14"/>
                      <a:pt x="94" y="13"/>
                      <a:pt x="93" y="13"/>
                    </a:cubicBezTo>
                    <a:cubicBezTo>
                      <a:pt x="93" y="12"/>
                      <a:pt x="93" y="12"/>
                      <a:pt x="92" y="12"/>
                    </a:cubicBezTo>
                    <a:cubicBezTo>
                      <a:pt x="92" y="11"/>
                      <a:pt x="91" y="11"/>
                      <a:pt x="91" y="10"/>
                    </a:cubicBezTo>
                    <a:cubicBezTo>
                      <a:pt x="90" y="10"/>
                      <a:pt x="90" y="10"/>
                      <a:pt x="90" y="10"/>
                    </a:cubicBezTo>
                    <a:cubicBezTo>
                      <a:pt x="89" y="10"/>
                      <a:pt x="78" y="6"/>
                      <a:pt x="65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52" y="0"/>
                      <a:pt x="33" y="4"/>
                      <a:pt x="33" y="5"/>
                    </a:cubicBezTo>
                    <a:cubicBezTo>
                      <a:pt x="24" y="6"/>
                      <a:pt x="16" y="9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1"/>
                      <a:pt x="11" y="11"/>
                      <a:pt x="11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9" y="14"/>
                      <a:pt x="9" y="14"/>
                    </a:cubicBezTo>
                    <a:cubicBezTo>
                      <a:pt x="9" y="15"/>
                      <a:pt x="8" y="15"/>
                      <a:pt x="8" y="16"/>
                    </a:cubicBezTo>
                    <a:cubicBezTo>
                      <a:pt x="8" y="16"/>
                      <a:pt x="8" y="17"/>
                      <a:pt x="8" y="17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0" y="85"/>
                      <a:pt x="4" y="89"/>
                      <a:pt x="9" y="90"/>
                    </a:cubicBezTo>
                    <a:cubicBezTo>
                      <a:pt x="10" y="90"/>
                      <a:pt x="10" y="90"/>
                      <a:pt x="10" y="90"/>
                    </a:cubicBezTo>
                    <a:cubicBezTo>
                      <a:pt x="14" y="90"/>
                      <a:pt x="18" y="87"/>
                      <a:pt x="18" y="82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5" y="24"/>
                      <a:pt x="26" y="24"/>
                      <a:pt x="27" y="24"/>
                    </a:cubicBezTo>
                    <a:cubicBezTo>
                      <a:pt x="27" y="84"/>
                      <a:pt x="27" y="84"/>
                      <a:pt x="27" y="84"/>
                    </a:cubicBezTo>
                    <a:cubicBezTo>
                      <a:pt x="20" y="170"/>
                      <a:pt x="20" y="170"/>
                      <a:pt x="20" y="170"/>
                    </a:cubicBezTo>
                    <a:cubicBezTo>
                      <a:pt x="20" y="176"/>
                      <a:pt x="24" y="181"/>
                      <a:pt x="30" y="182"/>
                    </a:cubicBezTo>
                    <a:cubicBezTo>
                      <a:pt x="31" y="182"/>
                      <a:pt x="31" y="182"/>
                      <a:pt x="31" y="182"/>
                    </a:cubicBezTo>
                    <a:cubicBezTo>
                      <a:pt x="36" y="182"/>
                      <a:pt x="41" y="177"/>
                      <a:pt x="41" y="172"/>
                    </a:cubicBezTo>
                    <a:cubicBezTo>
                      <a:pt x="47" y="94"/>
                      <a:pt x="47" y="94"/>
                      <a:pt x="47" y="94"/>
                    </a:cubicBezTo>
                    <a:cubicBezTo>
                      <a:pt x="49" y="94"/>
                      <a:pt x="50" y="95"/>
                      <a:pt x="52" y="95"/>
                    </a:cubicBezTo>
                    <a:cubicBezTo>
                      <a:pt x="53" y="95"/>
                      <a:pt x="54" y="94"/>
                      <a:pt x="56" y="94"/>
                    </a:cubicBezTo>
                    <a:cubicBezTo>
                      <a:pt x="62" y="172"/>
                      <a:pt x="62" y="172"/>
                      <a:pt x="62" y="172"/>
                    </a:cubicBezTo>
                    <a:cubicBezTo>
                      <a:pt x="63" y="177"/>
                      <a:pt x="67" y="182"/>
                      <a:pt x="73" y="182"/>
                    </a:cubicBezTo>
                    <a:cubicBezTo>
                      <a:pt x="73" y="182"/>
                      <a:pt x="73" y="182"/>
                      <a:pt x="73" y="182"/>
                    </a:cubicBezTo>
                    <a:cubicBezTo>
                      <a:pt x="79" y="181"/>
                      <a:pt x="83" y="176"/>
                      <a:pt x="83" y="170"/>
                    </a:cubicBezTo>
                    <a:cubicBezTo>
                      <a:pt x="76" y="84"/>
                      <a:pt x="76" y="84"/>
                      <a:pt x="76" y="84"/>
                    </a:cubicBezTo>
                    <a:cubicBezTo>
                      <a:pt x="76" y="24"/>
                      <a:pt x="76" y="24"/>
                      <a:pt x="76" y="24"/>
                    </a:cubicBezTo>
                    <a:cubicBezTo>
                      <a:pt x="77" y="24"/>
                      <a:pt x="78" y="24"/>
                      <a:pt x="78" y="25"/>
                    </a:cubicBezTo>
                    <a:cubicBezTo>
                      <a:pt x="85" y="82"/>
                      <a:pt x="85" y="82"/>
                      <a:pt x="85" y="82"/>
                    </a:cubicBezTo>
                    <a:cubicBezTo>
                      <a:pt x="85" y="87"/>
                      <a:pt x="89" y="90"/>
                      <a:pt x="94" y="90"/>
                    </a:cubicBezTo>
                    <a:cubicBezTo>
                      <a:pt x="95" y="90"/>
                      <a:pt x="95" y="90"/>
                      <a:pt x="95" y="90"/>
                    </a:cubicBezTo>
                    <a:cubicBezTo>
                      <a:pt x="99" y="89"/>
                      <a:pt x="103" y="85"/>
                      <a:pt x="102" y="80"/>
                    </a:cubicBezTo>
                    <a:close/>
                  </a:path>
                </a:pathLst>
              </a:custGeom>
              <a:solidFill>
                <a:srgbClr val="36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65" name="íṣḻiḍé">
                <a:extLst>
                  <a:ext uri="{FF2B5EF4-FFF2-40B4-BE49-F238E27FC236}">
                    <a16:creationId xmlns:a16="http://schemas.microsoft.com/office/drawing/2014/main" xmlns="" id="{9DAA42DE-CC1B-4B99-AA85-EABAB0DC6F76}"/>
                  </a:ext>
                </a:extLst>
              </p:cNvPr>
              <p:cNvSpPr/>
              <p:nvPr/>
            </p:nvSpPr>
            <p:spPr bwMode="auto">
              <a:xfrm>
                <a:off x="4402" y="1415"/>
                <a:ext cx="25" cy="27"/>
              </a:xfrm>
              <a:prstGeom prst="ellipse">
                <a:avLst/>
              </a:prstGeom>
              <a:solidFill>
                <a:srgbClr val="36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66" name="íṩḻídé">
                <a:extLst>
                  <a:ext uri="{FF2B5EF4-FFF2-40B4-BE49-F238E27FC236}">
                    <a16:creationId xmlns:a16="http://schemas.microsoft.com/office/drawing/2014/main" xmlns="" id="{79AEDF26-B1ED-4286-ABBE-D681F66D1434}"/>
                  </a:ext>
                </a:extLst>
              </p:cNvPr>
              <p:cNvSpPr/>
              <p:nvPr/>
            </p:nvSpPr>
            <p:spPr bwMode="auto">
              <a:xfrm>
                <a:off x="4385" y="1442"/>
                <a:ext cx="58" cy="102"/>
              </a:xfrm>
              <a:custGeom>
                <a:avLst/>
                <a:gdLst>
                  <a:gd name="T0" fmla="*/ 101 w 102"/>
                  <a:gd name="T1" fmla="*/ 80 h 182"/>
                  <a:gd name="T2" fmla="*/ 94 w 102"/>
                  <a:gd name="T3" fmla="*/ 17 h 182"/>
                  <a:gd name="T4" fmla="*/ 94 w 102"/>
                  <a:gd name="T5" fmla="*/ 16 h 182"/>
                  <a:gd name="T6" fmla="*/ 93 w 102"/>
                  <a:gd name="T7" fmla="*/ 14 h 182"/>
                  <a:gd name="T8" fmla="*/ 93 w 102"/>
                  <a:gd name="T9" fmla="*/ 13 h 182"/>
                  <a:gd name="T10" fmla="*/ 91 w 102"/>
                  <a:gd name="T11" fmla="*/ 12 h 182"/>
                  <a:gd name="T12" fmla="*/ 90 w 102"/>
                  <a:gd name="T13" fmla="*/ 10 h 182"/>
                  <a:gd name="T14" fmla="*/ 89 w 102"/>
                  <a:gd name="T15" fmla="*/ 10 h 182"/>
                  <a:gd name="T16" fmla="*/ 65 w 102"/>
                  <a:gd name="T17" fmla="*/ 4 h 182"/>
                  <a:gd name="T18" fmla="*/ 65 w 102"/>
                  <a:gd name="T19" fmla="*/ 4 h 182"/>
                  <a:gd name="T20" fmla="*/ 32 w 102"/>
                  <a:gd name="T21" fmla="*/ 5 h 182"/>
                  <a:gd name="T22" fmla="*/ 13 w 102"/>
                  <a:gd name="T23" fmla="*/ 10 h 182"/>
                  <a:gd name="T24" fmla="*/ 13 w 102"/>
                  <a:gd name="T25" fmla="*/ 10 h 182"/>
                  <a:gd name="T26" fmla="*/ 13 w 102"/>
                  <a:gd name="T27" fmla="*/ 10 h 182"/>
                  <a:gd name="T28" fmla="*/ 12 w 102"/>
                  <a:gd name="T29" fmla="*/ 10 h 182"/>
                  <a:gd name="T30" fmla="*/ 10 w 102"/>
                  <a:gd name="T31" fmla="*/ 12 h 182"/>
                  <a:gd name="T32" fmla="*/ 9 w 102"/>
                  <a:gd name="T33" fmla="*/ 13 h 182"/>
                  <a:gd name="T34" fmla="*/ 8 w 102"/>
                  <a:gd name="T35" fmla="*/ 14 h 182"/>
                  <a:gd name="T36" fmla="*/ 7 w 102"/>
                  <a:gd name="T37" fmla="*/ 16 h 182"/>
                  <a:gd name="T38" fmla="*/ 7 w 102"/>
                  <a:gd name="T39" fmla="*/ 17 h 182"/>
                  <a:gd name="T40" fmla="*/ 0 w 102"/>
                  <a:gd name="T41" fmla="*/ 80 h 182"/>
                  <a:gd name="T42" fmla="*/ 8 w 102"/>
                  <a:gd name="T43" fmla="*/ 90 h 182"/>
                  <a:gd name="T44" fmla="*/ 9 w 102"/>
                  <a:gd name="T45" fmla="*/ 90 h 182"/>
                  <a:gd name="T46" fmla="*/ 17 w 102"/>
                  <a:gd name="T47" fmla="*/ 82 h 182"/>
                  <a:gd name="T48" fmla="*/ 24 w 102"/>
                  <a:gd name="T49" fmla="*/ 25 h 182"/>
                  <a:gd name="T50" fmla="*/ 26 w 102"/>
                  <a:gd name="T51" fmla="*/ 24 h 182"/>
                  <a:gd name="T52" fmla="*/ 26 w 102"/>
                  <a:gd name="T53" fmla="*/ 84 h 182"/>
                  <a:gd name="T54" fmla="*/ 19 w 102"/>
                  <a:gd name="T55" fmla="*/ 170 h 182"/>
                  <a:gd name="T56" fmla="*/ 29 w 102"/>
                  <a:gd name="T57" fmla="*/ 182 h 182"/>
                  <a:gd name="T58" fmla="*/ 30 w 102"/>
                  <a:gd name="T59" fmla="*/ 182 h 182"/>
                  <a:gd name="T60" fmla="*/ 40 w 102"/>
                  <a:gd name="T61" fmla="*/ 172 h 182"/>
                  <a:gd name="T62" fmla="*/ 47 w 102"/>
                  <a:gd name="T63" fmla="*/ 94 h 182"/>
                  <a:gd name="T64" fmla="*/ 51 w 102"/>
                  <a:gd name="T65" fmla="*/ 95 h 182"/>
                  <a:gd name="T66" fmla="*/ 55 w 102"/>
                  <a:gd name="T67" fmla="*/ 94 h 182"/>
                  <a:gd name="T68" fmla="*/ 61 w 102"/>
                  <a:gd name="T69" fmla="*/ 172 h 182"/>
                  <a:gd name="T70" fmla="*/ 72 w 102"/>
                  <a:gd name="T71" fmla="*/ 182 h 182"/>
                  <a:gd name="T72" fmla="*/ 73 w 102"/>
                  <a:gd name="T73" fmla="*/ 182 h 182"/>
                  <a:gd name="T74" fmla="*/ 82 w 102"/>
                  <a:gd name="T75" fmla="*/ 170 h 182"/>
                  <a:gd name="T76" fmla="*/ 75 w 102"/>
                  <a:gd name="T77" fmla="*/ 84 h 182"/>
                  <a:gd name="T78" fmla="*/ 75 w 102"/>
                  <a:gd name="T79" fmla="*/ 24 h 182"/>
                  <a:gd name="T80" fmla="*/ 78 w 102"/>
                  <a:gd name="T81" fmla="*/ 25 h 182"/>
                  <a:gd name="T82" fmla="*/ 84 w 102"/>
                  <a:gd name="T83" fmla="*/ 82 h 182"/>
                  <a:gd name="T84" fmla="*/ 93 w 102"/>
                  <a:gd name="T85" fmla="*/ 90 h 182"/>
                  <a:gd name="T86" fmla="*/ 94 w 102"/>
                  <a:gd name="T87" fmla="*/ 90 h 182"/>
                  <a:gd name="T88" fmla="*/ 101 w 102"/>
                  <a:gd name="T89" fmla="*/ 8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2" h="182">
                    <a:moveTo>
                      <a:pt x="101" y="80"/>
                    </a:moveTo>
                    <a:cubicBezTo>
                      <a:pt x="94" y="17"/>
                      <a:pt x="94" y="17"/>
                      <a:pt x="94" y="17"/>
                    </a:cubicBezTo>
                    <a:cubicBezTo>
                      <a:pt x="94" y="17"/>
                      <a:pt x="94" y="16"/>
                      <a:pt x="94" y="16"/>
                    </a:cubicBezTo>
                    <a:cubicBezTo>
                      <a:pt x="94" y="15"/>
                      <a:pt x="94" y="15"/>
                      <a:pt x="93" y="14"/>
                    </a:cubicBezTo>
                    <a:cubicBezTo>
                      <a:pt x="93" y="14"/>
                      <a:pt x="93" y="13"/>
                      <a:pt x="93" y="13"/>
                    </a:cubicBezTo>
                    <a:cubicBezTo>
                      <a:pt x="92" y="12"/>
                      <a:pt x="92" y="12"/>
                      <a:pt x="91" y="12"/>
                    </a:cubicBezTo>
                    <a:cubicBezTo>
                      <a:pt x="91" y="11"/>
                      <a:pt x="90" y="11"/>
                      <a:pt x="90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8" y="10"/>
                      <a:pt x="77" y="6"/>
                      <a:pt x="65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51" y="0"/>
                      <a:pt x="32" y="4"/>
                      <a:pt x="32" y="5"/>
                    </a:cubicBezTo>
                    <a:cubicBezTo>
                      <a:pt x="23" y="6"/>
                      <a:pt x="16" y="9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1" y="11"/>
                      <a:pt x="11" y="11"/>
                      <a:pt x="10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8" y="15"/>
                      <a:pt x="8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5"/>
                      <a:pt x="3" y="89"/>
                      <a:pt x="8" y="90"/>
                    </a:cubicBezTo>
                    <a:cubicBezTo>
                      <a:pt x="9" y="90"/>
                      <a:pt x="9" y="90"/>
                      <a:pt x="9" y="90"/>
                    </a:cubicBezTo>
                    <a:cubicBezTo>
                      <a:pt x="13" y="90"/>
                      <a:pt x="17" y="87"/>
                      <a:pt x="17" y="82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5" y="24"/>
                      <a:pt x="25" y="24"/>
                      <a:pt x="26" y="24"/>
                    </a:cubicBezTo>
                    <a:cubicBezTo>
                      <a:pt x="26" y="84"/>
                      <a:pt x="26" y="84"/>
                      <a:pt x="26" y="84"/>
                    </a:cubicBezTo>
                    <a:cubicBezTo>
                      <a:pt x="19" y="170"/>
                      <a:pt x="19" y="170"/>
                      <a:pt x="19" y="170"/>
                    </a:cubicBezTo>
                    <a:cubicBezTo>
                      <a:pt x="19" y="176"/>
                      <a:pt x="23" y="181"/>
                      <a:pt x="29" y="182"/>
                    </a:cubicBezTo>
                    <a:cubicBezTo>
                      <a:pt x="30" y="182"/>
                      <a:pt x="30" y="182"/>
                      <a:pt x="30" y="182"/>
                    </a:cubicBezTo>
                    <a:cubicBezTo>
                      <a:pt x="35" y="182"/>
                      <a:pt x="40" y="177"/>
                      <a:pt x="40" y="172"/>
                    </a:cubicBezTo>
                    <a:cubicBezTo>
                      <a:pt x="47" y="94"/>
                      <a:pt x="47" y="94"/>
                      <a:pt x="47" y="94"/>
                    </a:cubicBezTo>
                    <a:cubicBezTo>
                      <a:pt x="48" y="94"/>
                      <a:pt x="49" y="95"/>
                      <a:pt x="51" y="95"/>
                    </a:cubicBezTo>
                    <a:cubicBezTo>
                      <a:pt x="52" y="95"/>
                      <a:pt x="54" y="94"/>
                      <a:pt x="55" y="94"/>
                    </a:cubicBezTo>
                    <a:cubicBezTo>
                      <a:pt x="61" y="172"/>
                      <a:pt x="61" y="172"/>
                      <a:pt x="61" y="172"/>
                    </a:cubicBezTo>
                    <a:cubicBezTo>
                      <a:pt x="62" y="177"/>
                      <a:pt x="66" y="182"/>
                      <a:pt x="72" y="182"/>
                    </a:cubicBezTo>
                    <a:cubicBezTo>
                      <a:pt x="73" y="182"/>
                      <a:pt x="73" y="182"/>
                      <a:pt x="73" y="182"/>
                    </a:cubicBezTo>
                    <a:cubicBezTo>
                      <a:pt x="78" y="181"/>
                      <a:pt x="83" y="176"/>
                      <a:pt x="82" y="170"/>
                    </a:cubicBezTo>
                    <a:cubicBezTo>
                      <a:pt x="75" y="84"/>
                      <a:pt x="75" y="84"/>
                      <a:pt x="75" y="84"/>
                    </a:cubicBezTo>
                    <a:cubicBezTo>
                      <a:pt x="75" y="24"/>
                      <a:pt x="75" y="24"/>
                      <a:pt x="75" y="24"/>
                    </a:cubicBezTo>
                    <a:cubicBezTo>
                      <a:pt x="76" y="24"/>
                      <a:pt x="77" y="24"/>
                      <a:pt x="78" y="25"/>
                    </a:cubicBezTo>
                    <a:cubicBezTo>
                      <a:pt x="84" y="82"/>
                      <a:pt x="84" y="82"/>
                      <a:pt x="84" y="82"/>
                    </a:cubicBezTo>
                    <a:cubicBezTo>
                      <a:pt x="85" y="87"/>
                      <a:pt x="88" y="90"/>
                      <a:pt x="93" y="90"/>
                    </a:cubicBezTo>
                    <a:cubicBezTo>
                      <a:pt x="94" y="90"/>
                      <a:pt x="94" y="90"/>
                      <a:pt x="94" y="90"/>
                    </a:cubicBezTo>
                    <a:cubicBezTo>
                      <a:pt x="99" y="89"/>
                      <a:pt x="102" y="85"/>
                      <a:pt x="101" y="80"/>
                    </a:cubicBezTo>
                    <a:close/>
                  </a:path>
                </a:pathLst>
              </a:custGeom>
              <a:solidFill>
                <a:srgbClr val="36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67" name="ïṩḷiḋê">
                <a:extLst>
                  <a:ext uri="{FF2B5EF4-FFF2-40B4-BE49-F238E27FC236}">
                    <a16:creationId xmlns:a16="http://schemas.microsoft.com/office/drawing/2014/main" xmlns="" id="{CBF5082F-8E56-49F3-9DC6-3085E7B269EA}"/>
                  </a:ext>
                </a:extLst>
              </p:cNvPr>
              <p:cNvSpPr/>
              <p:nvPr/>
            </p:nvSpPr>
            <p:spPr bwMode="auto">
              <a:xfrm>
                <a:off x="4662" y="1415"/>
                <a:ext cx="25" cy="27"/>
              </a:xfrm>
              <a:prstGeom prst="ellipse">
                <a:avLst/>
              </a:prstGeom>
              <a:solidFill>
                <a:srgbClr val="36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68" name="ïSļiḋê">
                <a:extLst>
                  <a:ext uri="{FF2B5EF4-FFF2-40B4-BE49-F238E27FC236}">
                    <a16:creationId xmlns:a16="http://schemas.microsoft.com/office/drawing/2014/main" xmlns="" id="{079E55DF-2BD6-43E5-B6B5-2B0F52CE6CFB}"/>
                  </a:ext>
                </a:extLst>
              </p:cNvPr>
              <p:cNvSpPr/>
              <p:nvPr/>
            </p:nvSpPr>
            <p:spPr bwMode="auto">
              <a:xfrm>
                <a:off x="4645" y="1442"/>
                <a:ext cx="59" cy="102"/>
              </a:xfrm>
              <a:custGeom>
                <a:avLst/>
                <a:gdLst>
                  <a:gd name="T0" fmla="*/ 102 w 103"/>
                  <a:gd name="T1" fmla="*/ 80 h 182"/>
                  <a:gd name="T2" fmla="*/ 95 w 103"/>
                  <a:gd name="T3" fmla="*/ 17 h 182"/>
                  <a:gd name="T4" fmla="*/ 95 w 103"/>
                  <a:gd name="T5" fmla="*/ 16 h 182"/>
                  <a:gd name="T6" fmla="*/ 94 w 103"/>
                  <a:gd name="T7" fmla="*/ 14 h 182"/>
                  <a:gd name="T8" fmla="*/ 93 w 103"/>
                  <a:gd name="T9" fmla="*/ 13 h 182"/>
                  <a:gd name="T10" fmla="*/ 92 w 103"/>
                  <a:gd name="T11" fmla="*/ 12 h 182"/>
                  <a:gd name="T12" fmla="*/ 91 w 103"/>
                  <a:gd name="T13" fmla="*/ 10 h 182"/>
                  <a:gd name="T14" fmla="*/ 90 w 103"/>
                  <a:gd name="T15" fmla="*/ 10 h 182"/>
                  <a:gd name="T16" fmla="*/ 65 w 103"/>
                  <a:gd name="T17" fmla="*/ 4 h 182"/>
                  <a:gd name="T18" fmla="*/ 33 w 103"/>
                  <a:gd name="T19" fmla="*/ 5 h 182"/>
                  <a:gd name="T20" fmla="*/ 14 w 103"/>
                  <a:gd name="T21" fmla="*/ 10 h 182"/>
                  <a:gd name="T22" fmla="*/ 14 w 103"/>
                  <a:gd name="T23" fmla="*/ 10 h 182"/>
                  <a:gd name="T24" fmla="*/ 14 w 103"/>
                  <a:gd name="T25" fmla="*/ 10 h 182"/>
                  <a:gd name="T26" fmla="*/ 13 w 103"/>
                  <a:gd name="T27" fmla="*/ 10 h 182"/>
                  <a:gd name="T28" fmla="*/ 11 w 103"/>
                  <a:gd name="T29" fmla="*/ 12 h 182"/>
                  <a:gd name="T30" fmla="*/ 10 w 103"/>
                  <a:gd name="T31" fmla="*/ 13 h 182"/>
                  <a:gd name="T32" fmla="*/ 9 w 103"/>
                  <a:gd name="T33" fmla="*/ 14 h 182"/>
                  <a:gd name="T34" fmla="*/ 8 w 103"/>
                  <a:gd name="T35" fmla="*/ 16 h 182"/>
                  <a:gd name="T36" fmla="*/ 8 w 103"/>
                  <a:gd name="T37" fmla="*/ 17 h 182"/>
                  <a:gd name="T38" fmla="*/ 1 w 103"/>
                  <a:gd name="T39" fmla="*/ 80 h 182"/>
                  <a:gd name="T40" fmla="*/ 9 w 103"/>
                  <a:gd name="T41" fmla="*/ 90 h 182"/>
                  <a:gd name="T42" fmla="*/ 10 w 103"/>
                  <a:gd name="T43" fmla="*/ 90 h 182"/>
                  <a:gd name="T44" fmla="*/ 18 w 103"/>
                  <a:gd name="T45" fmla="*/ 82 h 182"/>
                  <a:gd name="T46" fmla="*/ 25 w 103"/>
                  <a:gd name="T47" fmla="*/ 25 h 182"/>
                  <a:gd name="T48" fmla="*/ 27 w 103"/>
                  <a:gd name="T49" fmla="*/ 24 h 182"/>
                  <a:gd name="T50" fmla="*/ 27 w 103"/>
                  <a:gd name="T51" fmla="*/ 84 h 182"/>
                  <a:gd name="T52" fmla="*/ 20 w 103"/>
                  <a:gd name="T53" fmla="*/ 170 h 182"/>
                  <a:gd name="T54" fmla="*/ 30 w 103"/>
                  <a:gd name="T55" fmla="*/ 182 h 182"/>
                  <a:gd name="T56" fmla="*/ 31 w 103"/>
                  <a:gd name="T57" fmla="*/ 182 h 182"/>
                  <a:gd name="T58" fmla="*/ 41 w 103"/>
                  <a:gd name="T59" fmla="*/ 172 h 182"/>
                  <a:gd name="T60" fmla="*/ 47 w 103"/>
                  <a:gd name="T61" fmla="*/ 94 h 182"/>
                  <a:gd name="T62" fmla="*/ 52 w 103"/>
                  <a:gd name="T63" fmla="*/ 95 h 182"/>
                  <a:gd name="T64" fmla="*/ 56 w 103"/>
                  <a:gd name="T65" fmla="*/ 94 h 182"/>
                  <a:gd name="T66" fmla="*/ 62 w 103"/>
                  <a:gd name="T67" fmla="*/ 172 h 182"/>
                  <a:gd name="T68" fmla="*/ 73 w 103"/>
                  <a:gd name="T69" fmla="*/ 182 h 182"/>
                  <a:gd name="T70" fmla="*/ 73 w 103"/>
                  <a:gd name="T71" fmla="*/ 182 h 182"/>
                  <a:gd name="T72" fmla="*/ 83 w 103"/>
                  <a:gd name="T73" fmla="*/ 170 h 182"/>
                  <a:gd name="T74" fmla="*/ 76 w 103"/>
                  <a:gd name="T75" fmla="*/ 84 h 182"/>
                  <a:gd name="T76" fmla="*/ 76 w 103"/>
                  <a:gd name="T77" fmla="*/ 24 h 182"/>
                  <a:gd name="T78" fmla="*/ 79 w 103"/>
                  <a:gd name="T79" fmla="*/ 25 h 182"/>
                  <a:gd name="T80" fmla="*/ 85 w 103"/>
                  <a:gd name="T81" fmla="*/ 82 h 182"/>
                  <a:gd name="T82" fmla="*/ 94 w 103"/>
                  <a:gd name="T83" fmla="*/ 90 h 182"/>
                  <a:gd name="T84" fmla="*/ 95 w 103"/>
                  <a:gd name="T85" fmla="*/ 90 h 182"/>
                  <a:gd name="T86" fmla="*/ 102 w 103"/>
                  <a:gd name="T87" fmla="*/ 8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3" h="182">
                    <a:moveTo>
                      <a:pt x="102" y="80"/>
                    </a:moveTo>
                    <a:cubicBezTo>
                      <a:pt x="95" y="17"/>
                      <a:pt x="95" y="17"/>
                      <a:pt x="95" y="17"/>
                    </a:cubicBezTo>
                    <a:cubicBezTo>
                      <a:pt x="95" y="17"/>
                      <a:pt x="95" y="16"/>
                      <a:pt x="95" y="16"/>
                    </a:cubicBezTo>
                    <a:cubicBezTo>
                      <a:pt x="95" y="15"/>
                      <a:pt x="95" y="15"/>
                      <a:pt x="94" y="14"/>
                    </a:cubicBezTo>
                    <a:cubicBezTo>
                      <a:pt x="94" y="14"/>
                      <a:pt x="94" y="13"/>
                      <a:pt x="93" y="13"/>
                    </a:cubicBezTo>
                    <a:cubicBezTo>
                      <a:pt x="93" y="12"/>
                      <a:pt x="93" y="12"/>
                      <a:pt x="92" y="12"/>
                    </a:cubicBezTo>
                    <a:cubicBezTo>
                      <a:pt x="92" y="11"/>
                      <a:pt x="91" y="11"/>
                      <a:pt x="91" y="10"/>
                    </a:cubicBezTo>
                    <a:cubicBezTo>
                      <a:pt x="90" y="10"/>
                      <a:pt x="90" y="10"/>
                      <a:pt x="90" y="10"/>
                    </a:cubicBezTo>
                    <a:cubicBezTo>
                      <a:pt x="89" y="10"/>
                      <a:pt x="78" y="6"/>
                      <a:pt x="65" y="4"/>
                    </a:cubicBezTo>
                    <a:cubicBezTo>
                      <a:pt x="52" y="0"/>
                      <a:pt x="33" y="4"/>
                      <a:pt x="33" y="5"/>
                    </a:cubicBezTo>
                    <a:cubicBezTo>
                      <a:pt x="24" y="6"/>
                      <a:pt x="17" y="9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1"/>
                      <a:pt x="12" y="11"/>
                      <a:pt x="11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8" y="16"/>
                    </a:cubicBezTo>
                    <a:cubicBezTo>
                      <a:pt x="8" y="16"/>
                      <a:pt x="8" y="17"/>
                      <a:pt x="8" y="17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0" y="85"/>
                      <a:pt x="4" y="89"/>
                      <a:pt x="9" y="90"/>
                    </a:cubicBezTo>
                    <a:cubicBezTo>
                      <a:pt x="10" y="90"/>
                      <a:pt x="10" y="90"/>
                      <a:pt x="10" y="90"/>
                    </a:cubicBezTo>
                    <a:cubicBezTo>
                      <a:pt x="14" y="90"/>
                      <a:pt x="18" y="87"/>
                      <a:pt x="18" y="82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6" y="24"/>
                      <a:pt x="26" y="24"/>
                      <a:pt x="27" y="24"/>
                    </a:cubicBezTo>
                    <a:cubicBezTo>
                      <a:pt x="27" y="84"/>
                      <a:pt x="27" y="84"/>
                      <a:pt x="27" y="84"/>
                    </a:cubicBezTo>
                    <a:cubicBezTo>
                      <a:pt x="20" y="170"/>
                      <a:pt x="20" y="170"/>
                      <a:pt x="20" y="170"/>
                    </a:cubicBezTo>
                    <a:cubicBezTo>
                      <a:pt x="20" y="176"/>
                      <a:pt x="24" y="181"/>
                      <a:pt x="30" y="182"/>
                    </a:cubicBezTo>
                    <a:cubicBezTo>
                      <a:pt x="31" y="182"/>
                      <a:pt x="31" y="182"/>
                      <a:pt x="31" y="182"/>
                    </a:cubicBezTo>
                    <a:cubicBezTo>
                      <a:pt x="36" y="182"/>
                      <a:pt x="41" y="177"/>
                      <a:pt x="41" y="172"/>
                    </a:cubicBezTo>
                    <a:cubicBezTo>
                      <a:pt x="47" y="94"/>
                      <a:pt x="47" y="94"/>
                      <a:pt x="47" y="94"/>
                    </a:cubicBezTo>
                    <a:cubicBezTo>
                      <a:pt x="49" y="94"/>
                      <a:pt x="50" y="95"/>
                      <a:pt x="52" y="95"/>
                    </a:cubicBezTo>
                    <a:cubicBezTo>
                      <a:pt x="53" y="95"/>
                      <a:pt x="55" y="94"/>
                      <a:pt x="56" y="94"/>
                    </a:cubicBezTo>
                    <a:cubicBezTo>
                      <a:pt x="62" y="172"/>
                      <a:pt x="62" y="172"/>
                      <a:pt x="62" y="172"/>
                    </a:cubicBezTo>
                    <a:cubicBezTo>
                      <a:pt x="63" y="177"/>
                      <a:pt x="67" y="182"/>
                      <a:pt x="73" y="182"/>
                    </a:cubicBezTo>
                    <a:cubicBezTo>
                      <a:pt x="73" y="182"/>
                      <a:pt x="73" y="182"/>
                      <a:pt x="73" y="182"/>
                    </a:cubicBezTo>
                    <a:cubicBezTo>
                      <a:pt x="79" y="181"/>
                      <a:pt x="84" y="176"/>
                      <a:pt x="83" y="170"/>
                    </a:cubicBezTo>
                    <a:cubicBezTo>
                      <a:pt x="76" y="84"/>
                      <a:pt x="76" y="84"/>
                      <a:pt x="76" y="84"/>
                    </a:cubicBezTo>
                    <a:cubicBezTo>
                      <a:pt x="76" y="24"/>
                      <a:pt x="76" y="24"/>
                      <a:pt x="76" y="24"/>
                    </a:cubicBezTo>
                    <a:cubicBezTo>
                      <a:pt x="77" y="24"/>
                      <a:pt x="78" y="24"/>
                      <a:pt x="79" y="25"/>
                    </a:cubicBezTo>
                    <a:cubicBezTo>
                      <a:pt x="85" y="82"/>
                      <a:pt x="85" y="82"/>
                      <a:pt x="85" y="82"/>
                    </a:cubicBezTo>
                    <a:cubicBezTo>
                      <a:pt x="85" y="87"/>
                      <a:pt x="89" y="90"/>
                      <a:pt x="94" y="90"/>
                    </a:cubicBezTo>
                    <a:cubicBezTo>
                      <a:pt x="95" y="90"/>
                      <a:pt x="95" y="90"/>
                      <a:pt x="95" y="90"/>
                    </a:cubicBezTo>
                    <a:cubicBezTo>
                      <a:pt x="99" y="89"/>
                      <a:pt x="103" y="85"/>
                      <a:pt x="102" y="80"/>
                    </a:cubicBezTo>
                    <a:close/>
                  </a:path>
                </a:pathLst>
              </a:custGeom>
              <a:solidFill>
                <a:srgbClr val="36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69" name="ïṥḻîḑè">
                <a:extLst>
                  <a:ext uri="{FF2B5EF4-FFF2-40B4-BE49-F238E27FC236}">
                    <a16:creationId xmlns:a16="http://schemas.microsoft.com/office/drawing/2014/main" xmlns="" id="{8E7E3E80-D6C9-4A6A-81AE-B2FA733F7F9A}"/>
                  </a:ext>
                </a:extLst>
              </p:cNvPr>
              <p:cNvSpPr/>
              <p:nvPr/>
            </p:nvSpPr>
            <p:spPr bwMode="auto">
              <a:xfrm>
                <a:off x="4598" y="1415"/>
                <a:ext cx="25" cy="27"/>
              </a:xfrm>
              <a:prstGeom prst="ellipse">
                <a:avLst/>
              </a:prstGeom>
              <a:solidFill>
                <a:srgbClr val="36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70" name="îṧḻïḓe">
                <a:extLst>
                  <a:ext uri="{FF2B5EF4-FFF2-40B4-BE49-F238E27FC236}">
                    <a16:creationId xmlns:a16="http://schemas.microsoft.com/office/drawing/2014/main" xmlns="" id="{86CB7A77-AC7E-4050-B724-6B9033C2CB1D}"/>
                  </a:ext>
                </a:extLst>
              </p:cNvPr>
              <p:cNvSpPr/>
              <p:nvPr/>
            </p:nvSpPr>
            <p:spPr bwMode="auto">
              <a:xfrm>
                <a:off x="4581" y="1442"/>
                <a:ext cx="58" cy="102"/>
              </a:xfrm>
              <a:custGeom>
                <a:avLst/>
                <a:gdLst>
                  <a:gd name="T0" fmla="*/ 102 w 102"/>
                  <a:gd name="T1" fmla="*/ 80 h 182"/>
                  <a:gd name="T2" fmla="*/ 95 w 102"/>
                  <a:gd name="T3" fmla="*/ 17 h 182"/>
                  <a:gd name="T4" fmla="*/ 94 w 102"/>
                  <a:gd name="T5" fmla="*/ 16 h 182"/>
                  <a:gd name="T6" fmla="*/ 94 w 102"/>
                  <a:gd name="T7" fmla="*/ 14 h 182"/>
                  <a:gd name="T8" fmla="*/ 93 w 102"/>
                  <a:gd name="T9" fmla="*/ 13 h 182"/>
                  <a:gd name="T10" fmla="*/ 92 w 102"/>
                  <a:gd name="T11" fmla="*/ 12 h 182"/>
                  <a:gd name="T12" fmla="*/ 90 w 102"/>
                  <a:gd name="T13" fmla="*/ 10 h 182"/>
                  <a:gd name="T14" fmla="*/ 89 w 102"/>
                  <a:gd name="T15" fmla="*/ 10 h 182"/>
                  <a:gd name="T16" fmla="*/ 65 w 102"/>
                  <a:gd name="T17" fmla="*/ 4 h 182"/>
                  <a:gd name="T18" fmla="*/ 65 w 102"/>
                  <a:gd name="T19" fmla="*/ 4 h 182"/>
                  <a:gd name="T20" fmla="*/ 32 w 102"/>
                  <a:gd name="T21" fmla="*/ 5 h 182"/>
                  <a:gd name="T22" fmla="*/ 14 w 102"/>
                  <a:gd name="T23" fmla="*/ 10 h 182"/>
                  <a:gd name="T24" fmla="*/ 13 w 102"/>
                  <a:gd name="T25" fmla="*/ 10 h 182"/>
                  <a:gd name="T26" fmla="*/ 13 w 102"/>
                  <a:gd name="T27" fmla="*/ 10 h 182"/>
                  <a:gd name="T28" fmla="*/ 12 w 102"/>
                  <a:gd name="T29" fmla="*/ 10 h 182"/>
                  <a:gd name="T30" fmla="*/ 10 w 102"/>
                  <a:gd name="T31" fmla="*/ 12 h 182"/>
                  <a:gd name="T32" fmla="*/ 9 w 102"/>
                  <a:gd name="T33" fmla="*/ 13 h 182"/>
                  <a:gd name="T34" fmla="*/ 8 w 102"/>
                  <a:gd name="T35" fmla="*/ 14 h 182"/>
                  <a:gd name="T36" fmla="*/ 8 w 102"/>
                  <a:gd name="T37" fmla="*/ 16 h 182"/>
                  <a:gd name="T38" fmla="*/ 7 w 102"/>
                  <a:gd name="T39" fmla="*/ 17 h 182"/>
                  <a:gd name="T40" fmla="*/ 0 w 102"/>
                  <a:gd name="T41" fmla="*/ 80 h 182"/>
                  <a:gd name="T42" fmla="*/ 8 w 102"/>
                  <a:gd name="T43" fmla="*/ 90 h 182"/>
                  <a:gd name="T44" fmla="*/ 9 w 102"/>
                  <a:gd name="T45" fmla="*/ 90 h 182"/>
                  <a:gd name="T46" fmla="*/ 18 w 102"/>
                  <a:gd name="T47" fmla="*/ 82 h 182"/>
                  <a:gd name="T48" fmla="*/ 24 w 102"/>
                  <a:gd name="T49" fmla="*/ 25 h 182"/>
                  <a:gd name="T50" fmla="*/ 26 w 102"/>
                  <a:gd name="T51" fmla="*/ 24 h 182"/>
                  <a:gd name="T52" fmla="*/ 26 w 102"/>
                  <a:gd name="T53" fmla="*/ 84 h 182"/>
                  <a:gd name="T54" fmla="*/ 19 w 102"/>
                  <a:gd name="T55" fmla="*/ 170 h 182"/>
                  <a:gd name="T56" fmla="*/ 29 w 102"/>
                  <a:gd name="T57" fmla="*/ 182 h 182"/>
                  <a:gd name="T58" fmla="*/ 30 w 102"/>
                  <a:gd name="T59" fmla="*/ 182 h 182"/>
                  <a:gd name="T60" fmla="*/ 40 w 102"/>
                  <a:gd name="T61" fmla="*/ 172 h 182"/>
                  <a:gd name="T62" fmla="*/ 47 w 102"/>
                  <a:gd name="T63" fmla="*/ 94 h 182"/>
                  <a:gd name="T64" fmla="*/ 51 w 102"/>
                  <a:gd name="T65" fmla="*/ 95 h 182"/>
                  <a:gd name="T66" fmla="*/ 55 w 102"/>
                  <a:gd name="T67" fmla="*/ 94 h 182"/>
                  <a:gd name="T68" fmla="*/ 61 w 102"/>
                  <a:gd name="T69" fmla="*/ 172 h 182"/>
                  <a:gd name="T70" fmla="*/ 72 w 102"/>
                  <a:gd name="T71" fmla="*/ 182 h 182"/>
                  <a:gd name="T72" fmla="*/ 73 w 102"/>
                  <a:gd name="T73" fmla="*/ 182 h 182"/>
                  <a:gd name="T74" fmla="*/ 82 w 102"/>
                  <a:gd name="T75" fmla="*/ 170 h 182"/>
                  <a:gd name="T76" fmla="*/ 75 w 102"/>
                  <a:gd name="T77" fmla="*/ 84 h 182"/>
                  <a:gd name="T78" fmla="*/ 75 w 102"/>
                  <a:gd name="T79" fmla="*/ 24 h 182"/>
                  <a:gd name="T80" fmla="*/ 78 w 102"/>
                  <a:gd name="T81" fmla="*/ 25 h 182"/>
                  <a:gd name="T82" fmla="*/ 84 w 102"/>
                  <a:gd name="T83" fmla="*/ 82 h 182"/>
                  <a:gd name="T84" fmla="*/ 93 w 102"/>
                  <a:gd name="T85" fmla="*/ 90 h 182"/>
                  <a:gd name="T86" fmla="*/ 94 w 102"/>
                  <a:gd name="T87" fmla="*/ 90 h 182"/>
                  <a:gd name="T88" fmla="*/ 102 w 102"/>
                  <a:gd name="T89" fmla="*/ 8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2" h="182">
                    <a:moveTo>
                      <a:pt x="102" y="80"/>
                    </a:moveTo>
                    <a:cubicBezTo>
                      <a:pt x="95" y="17"/>
                      <a:pt x="95" y="17"/>
                      <a:pt x="95" y="17"/>
                    </a:cubicBezTo>
                    <a:cubicBezTo>
                      <a:pt x="94" y="17"/>
                      <a:pt x="94" y="16"/>
                      <a:pt x="94" y="16"/>
                    </a:cubicBezTo>
                    <a:cubicBezTo>
                      <a:pt x="94" y="15"/>
                      <a:pt x="94" y="15"/>
                      <a:pt x="94" y="14"/>
                    </a:cubicBezTo>
                    <a:cubicBezTo>
                      <a:pt x="93" y="14"/>
                      <a:pt x="93" y="13"/>
                      <a:pt x="93" y="13"/>
                    </a:cubicBezTo>
                    <a:cubicBezTo>
                      <a:pt x="92" y="12"/>
                      <a:pt x="92" y="12"/>
                      <a:pt x="92" y="12"/>
                    </a:cubicBezTo>
                    <a:cubicBezTo>
                      <a:pt x="91" y="11"/>
                      <a:pt x="90" y="11"/>
                      <a:pt x="90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8" y="10"/>
                      <a:pt x="77" y="6"/>
                      <a:pt x="65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51" y="0"/>
                      <a:pt x="33" y="4"/>
                      <a:pt x="32" y="5"/>
                    </a:cubicBezTo>
                    <a:cubicBezTo>
                      <a:pt x="23" y="6"/>
                      <a:pt x="16" y="9"/>
                      <a:pt x="14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1"/>
                      <a:pt x="11" y="11"/>
                      <a:pt x="10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8" y="15"/>
                      <a:pt x="8" y="15"/>
                      <a:pt x="8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5"/>
                      <a:pt x="3" y="89"/>
                      <a:pt x="8" y="90"/>
                    </a:cubicBezTo>
                    <a:cubicBezTo>
                      <a:pt x="9" y="90"/>
                      <a:pt x="9" y="90"/>
                      <a:pt x="9" y="90"/>
                    </a:cubicBezTo>
                    <a:cubicBezTo>
                      <a:pt x="13" y="90"/>
                      <a:pt x="17" y="87"/>
                      <a:pt x="18" y="82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5" y="24"/>
                      <a:pt x="26" y="24"/>
                      <a:pt x="26" y="24"/>
                    </a:cubicBezTo>
                    <a:cubicBezTo>
                      <a:pt x="26" y="84"/>
                      <a:pt x="26" y="84"/>
                      <a:pt x="26" y="84"/>
                    </a:cubicBezTo>
                    <a:cubicBezTo>
                      <a:pt x="19" y="170"/>
                      <a:pt x="19" y="170"/>
                      <a:pt x="19" y="170"/>
                    </a:cubicBezTo>
                    <a:cubicBezTo>
                      <a:pt x="19" y="176"/>
                      <a:pt x="23" y="181"/>
                      <a:pt x="29" y="182"/>
                    </a:cubicBezTo>
                    <a:cubicBezTo>
                      <a:pt x="30" y="182"/>
                      <a:pt x="30" y="182"/>
                      <a:pt x="30" y="182"/>
                    </a:cubicBezTo>
                    <a:cubicBezTo>
                      <a:pt x="35" y="182"/>
                      <a:pt x="40" y="177"/>
                      <a:pt x="40" y="172"/>
                    </a:cubicBezTo>
                    <a:cubicBezTo>
                      <a:pt x="47" y="94"/>
                      <a:pt x="47" y="94"/>
                      <a:pt x="47" y="94"/>
                    </a:cubicBezTo>
                    <a:cubicBezTo>
                      <a:pt x="48" y="94"/>
                      <a:pt x="49" y="95"/>
                      <a:pt x="51" y="95"/>
                    </a:cubicBezTo>
                    <a:cubicBezTo>
                      <a:pt x="52" y="95"/>
                      <a:pt x="54" y="94"/>
                      <a:pt x="55" y="94"/>
                    </a:cubicBezTo>
                    <a:cubicBezTo>
                      <a:pt x="61" y="172"/>
                      <a:pt x="61" y="172"/>
                      <a:pt x="61" y="172"/>
                    </a:cubicBezTo>
                    <a:cubicBezTo>
                      <a:pt x="62" y="177"/>
                      <a:pt x="66" y="182"/>
                      <a:pt x="72" y="182"/>
                    </a:cubicBezTo>
                    <a:cubicBezTo>
                      <a:pt x="73" y="182"/>
                      <a:pt x="73" y="182"/>
                      <a:pt x="73" y="182"/>
                    </a:cubicBezTo>
                    <a:cubicBezTo>
                      <a:pt x="78" y="181"/>
                      <a:pt x="83" y="176"/>
                      <a:pt x="82" y="170"/>
                    </a:cubicBezTo>
                    <a:cubicBezTo>
                      <a:pt x="75" y="84"/>
                      <a:pt x="75" y="84"/>
                      <a:pt x="75" y="84"/>
                    </a:cubicBezTo>
                    <a:cubicBezTo>
                      <a:pt x="75" y="24"/>
                      <a:pt x="75" y="24"/>
                      <a:pt x="75" y="24"/>
                    </a:cubicBezTo>
                    <a:cubicBezTo>
                      <a:pt x="76" y="24"/>
                      <a:pt x="77" y="24"/>
                      <a:pt x="78" y="25"/>
                    </a:cubicBezTo>
                    <a:cubicBezTo>
                      <a:pt x="84" y="82"/>
                      <a:pt x="84" y="82"/>
                      <a:pt x="84" y="82"/>
                    </a:cubicBezTo>
                    <a:cubicBezTo>
                      <a:pt x="85" y="87"/>
                      <a:pt x="88" y="90"/>
                      <a:pt x="93" y="90"/>
                    </a:cubicBezTo>
                    <a:cubicBezTo>
                      <a:pt x="94" y="90"/>
                      <a:pt x="94" y="90"/>
                      <a:pt x="94" y="90"/>
                    </a:cubicBezTo>
                    <a:cubicBezTo>
                      <a:pt x="99" y="89"/>
                      <a:pt x="102" y="85"/>
                      <a:pt x="102" y="80"/>
                    </a:cubicBezTo>
                    <a:close/>
                  </a:path>
                </a:pathLst>
              </a:custGeom>
              <a:solidFill>
                <a:srgbClr val="36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71" name="îşľïdè">
                <a:extLst>
                  <a:ext uri="{FF2B5EF4-FFF2-40B4-BE49-F238E27FC236}">
                    <a16:creationId xmlns:a16="http://schemas.microsoft.com/office/drawing/2014/main" xmlns="" id="{368351FE-1868-4139-9A59-72FA952D57E0}"/>
                  </a:ext>
                </a:extLst>
              </p:cNvPr>
              <p:cNvSpPr/>
              <p:nvPr/>
            </p:nvSpPr>
            <p:spPr bwMode="auto">
              <a:xfrm>
                <a:off x="4789" y="1415"/>
                <a:ext cx="26" cy="27"/>
              </a:xfrm>
              <a:prstGeom prst="ellipse">
                <a:avLst/>
              </a:prstGeom>
              <a:solidFill>
                <a:srgbClr val="36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72" name="iSľîḍe">
                <a:extLst>
                  <a:ext uri="{FF2B5EF4-FFF2-40B4-BE49-F238E27FC236}">
                    <a16:creationId xmlns:a16="http://schemas.microsoft.com/office/drawing/2014/main" xmlns="" id="{33058542-5A99-4EA7-94E2-BB7DC40A8D01}"/>
                  </a:ext>
                </a:extLst>
              </p:cNvPr>
              <p:cNvSpPr/>
              <p:nvPr/>
            </p:nvSpPr>
            <p:spPr bwMode="auto">
              <a:xfrm>
                <a:off x="4773" y="1442"/>
                <a:ext cx="58" cy="102"/>
              </a:xfrm>
              <a:custGeom>
                <a:avLst/>
                <a:gdLst>
                  <a:gd name="T0" fmla="*/ 102 w 103"/>
                  <a:gd name="T1" fmla="*/ 80 h 182"/>
                  <a:gd name="T2" fmla="*/ 95 w 103"/>
                  <a:gd name="T3" fmla="*/ 17 h 182"/>
                  <a:gd name="T4" fmla="*/ 95 w 103"/>
                  <a:gd name="T5" fmla="*/ 16 h 182"/>
                  <a:gd name="T6" fmla="*/ 94 w 103"/>
                  <a:gd name="T7" fmla="*/ 14 h 182"/>
                  <a:gd name="T8" fmla="*/ 93 w 103"/>
                  <a:gd name="T9" fmla="*/ 13 h 182"/>
                  <a:gd name="T10" fmla="*/ 92 w 103"/>
                  <a:gd name="T11" fmla="*/ 12 h 182"/>
                  <a:gd name="T12" fmla="*/ 91 w 103"/>
                  <a:gd name="T13" fmla="*/ 10 h 182"/>
                  <a:gd name="T14" fmla="*/ 90 w 103"/>
                  <a:gd name="T15" fmla="*/ 10 h 182"/>
                  <a:gd name="T16" fmla="*/ 65 w 103"/>
                  <a:gd name="T17" fmla="*/ 4 h 182"/>
                  <a:gd name="T18" fmla="*/ 65 w 103"/>
                  <a:gd name="T19" fmla="*/ 4 h 182"/>
                  <a:gd name="T20" fmla="*/ 33 w 103"/>
                  <a:gd name="T21" fmla="*/ 5 h 182"/>
                  <a:gd name="T22" fmla="*/ 14 w 103"/>
                  <a:gd name="T23" fmla="*/ 10 h 182"/>
                  <a:gd name="T24" fmla="*/ 14 w 103"/>
                  <a:gd name="T25" fmla="*/ 10 h 182"/>
                  <a:gd name="T26" fmla="*/ 14 w 103"/>
                  <a:gd name="T27" fmla="*/ 10 h 182"/>
                  <a:gd name="T28" fmla="*/ 13 w 103"/>
                  <a:gd name="T29" fmla="*/ 10 h 182"/>
                  <a:gd name="T30" fmla="*/ 11 w 103"/>
                  <a:gd name="T31" fmla="*/ 12 h 182"/>
                  <a:gd name="T32" fmla="*/ 10 w 103"/>
                  <a:gd name="T33" fmla="*/ 13 h 182"/>
                  <a:gd name="T34" fmla="*/ 9 w 103"/>
                  <a:gd name="T35" fmla="*/ 14 h 182"/>
                  <a:gd name="T36" fmla="*/ 8 w 103"/>
                  <a:gd name="T37" fmla="*/ 16 h 182"/>
                  <a:gd name="T38" fmla="*/ 8 w 103"/>
                  <a:gd name="T39" fmla="*/ 17 h 182"/>
                  <a:gd name="T40" fmla="*/ 1 w 103"/>
                  <a:gd name="T41" fmla="*/ 80 h 182"/>
                  <a:gd name="T42" fmla="*/ 9 w 103"/>
                  <a:gd name="T43" fmla="*/ 90 h 182"/>
                  <a:gd name="T44" fmla="*/ 10 w 103"/>
                  <a:gd name="T45" fmla="*/ 90 h 182"/>
                  <a:gd name="T46" fmla="*/ 18 w 103"/>
                  <a:gd name="T47" fmla="*/ 82 h 182"/>
                  <a:gd name="T48" fmla="*/ 25 w 103"/>
                  <a:gd name="T49" fmla="*/ 25 h 182"/>
                  <a:gd name="T50" fmla="*/ 27 w 103"/>
                  <a:gd name="T51" fmla="*/ 24 h 182"/>
                  <a:gd name="T52" fmla="*/ 27 w 103"/>
                  <a:gd name="T53" fmla="*/ 84 h 182"/>
                  <a:gd name="T54" fmla="*/ 20 w 103"/>
                  <a:gd name="T55" fmla="*/ 170 h 182"/>
                  <a:gd name="T56" fmla="*/ 30 w 103"/>
                  <a:gd name="T57" fmla="*/ 182 h 182"/>
                  <a:gd name="T58" fmla="*/ 31 w 103"/>
                  <a:gd name="T59" fmla="*/ 182 h 182"/>
                  <a:gd name="T60" fmla="*/ 41 w 103"/>
                  <a:gd name="T61" fmla="*/ 172 h 182"/>
                  <a:gd name="T62" fmla="*/ 47 w 103"/>
                  <a:gd name="T63" fmla="*/ 94 h 182"/>
                  <a:gd name="T64" fmla="*/ 52 w 103"/>
                  <a:gd name="T65" fmla="*/ 95 h 182"/>
                  <a:gd name="T66" fmla="*/ 56 w 103"/>
                  <a:gd name="T67" fmla="*/ 94 h 182"/>
                  <a:gd name="T68" fmla="*/ 62 w 103"/>
                  <a:gd name="T69" fmla="*/ 172 h 182"/>
                  <a:gd name="T70" fmla="*/ 73 w 103"/>
                  <a:gd name="T71" fmla="*/ 182 h 182"/>
                  <a:gd name="T72" fmla="*/ 73 w 103"/>
                  <a:gd name="T73" fmla="*/ 182 h 182"/>
                  <a:gd name="T74" fmla="*/ 83 w 103"/>
                  <a:gd name="T75" fmla="*/ 170 h 182"/>
                  <a:gd name="T76" fmla="*/ 76 w 103"/>
                  <a:gd name="T77" fmla="*/ 84 h 182"/>
                  <a:gd name="T78" fmla="*/ 76 w 103"/>
                  <a:gd name="T79" fmla="*/ 24 h 182"/>
                  <a:gd name="T80" fmla="*/ 79 w 103"/>
                  <a:gd name="T81" fmla="*/ 25 h 182"/>
                  <a:gd name="T82" fmla="*/ 85 w 103"/>
                  <a:gd name="T83" fmla="*/ 82 h 182"/>
                  <a:gd name="T84" fmla="*/ 94 w 103"/>
                  <a:gd name="T85" fmla="*/ 90 h 182"/>
                  <a:gd name="T86" fmla="*/ 95 w 103"/>
                  <a:gd name="T87" fmla="*/ 90 h 182"/>
                  <a:gd name="T88" fmla="*/ 102 w 103"/>
                  <a:gd name="T89" fmla="*/ 8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3" h="182">
                    <a:moveTo>
                      <a:pt x="102" y="80"/>
                    </a:moveTo>
                    <a:cubicBezTo>
                      <a:pt x="95" y="17"/>
                      <a:pt x="95" y="17"/>
                      <a:pt x="95" y="17"/>
                    </a:cubicBezTo>
                    <a:cubicBezTo>
                      <a:pt x="95" y="17"/>
                      <a:pt x="95" y="16"/>
                      <a:pt x="95" y="16"/>
                    </a:cubicBezTo>
                    <a:cubicBezTo>
                      <a:pt x="95" y="15"/>
                      <a:pt x="95" y="15"/>
                      <a:pt x="94" y="14"/>
                    </a:cubicBezTo>
                    <a:cubicBezTo>
                      <a:pt x="94" y="14"/>
                      <a:pt x="94" y="13"/>
                      <a:pt x="93" y="13"/>
                    </a:cubicBezTo>
                    <a:cubicBezTo>
                      <a:pt x="93" y="12"/>
                      <a:pt x="93" y="12"/>
                      <a:pt x="92" y="12"/>
                    </a:cubicBezTo>
                    <a:cubicBezTo>
                      <a:pt x="92" y="11"/>
                      <a:pt x="91" y="11"/>
                      <a:pt x="91" y="10"/>
                    </a:cubicBezTo>
                    <a:cubicBezTo>
                      <a:pt x="90" y="10"/>
                      <a:pt x="90" y="10"/>
                      <a:pt x="90" y="10"/>
                    </a:cubicBezTo>
                    <a:cubicBezTo>
                      <a:pt x="89" y="10"/>
                      <a:pt x="78" y="6"/>
                      <a:pt x="65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52" y="0"/>
                      <a:pt x="33" y="4"/>
                      <a:pt x="33" y="5"/>
                    </a:cubicBezTo>
                    <a:cubicBezTo>
                      <a:pt x="24" y="6"/>
                      <a:pt x="16" y="9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1"/>
                      <a:pt x="12" y="11"/>
                      <a:pt x="11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9" y="14"/>
                      <a:pt x="9" y="14"/>
                    </a:cubicBezTo>
                    <a:cubicBezTo>
                      <a:pt x="9" y="15"/>
                      <a:pt x="8" y="15"/>
                      <a:pt x="8" y="16"/>
                    </a:cubicBezTo>
                    <a:cubicBezTo>
                      <a:pt x="8" y="16"/>
                      <a:pt x="8" y="17"/>
                      <a:pt x="8" y="17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0" y="85"/>
                      <a:pt x="4" y="89"/>
                      <a:pt x="9" y="90"/>
                    </a:cubicBezTo>
                    <a:cubicBezTo>
                      <a:pt x="10" y="90"/>
                      <a:pt x="10" y="90"/>
                      <a:pt x="10" y="90"/>
                    </a:cubicBezTo>
                    <a:cubicBezTo>
                      <a:pt x="14" y="90"/>
                      <a:pt x="18" y="87"/>
                      <a:pt x="18" y="82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5" y="24"/>
                      <a:pt x="26" y="24"/>
                      <a:pt x="27" y="24"/>
                    </a:cubicBezTo>
                    <a:cubicBezTo>
                      <a:pt x="27" y="84"/>
                      <a:pt x="27" y="84"/>
                      <a:pt x="27" y="84"/>
                    </a:cubicBezTo>
                    <a:cubicBezTo>
                      <a:pt x="20" y="170"/>
                      <a:pt x="20" y="170"/>
                      <a:pt x="20" y="170"/>
                    </a:cubicBezTo>
                    <a:cubicBezTo>
                      <a:pt x="20" y="176"/>
                      <a:pt x="24" y="181"/>
                      <a:pt x="30" y="182"/>
                    </a:cubicBezTo>
                    <a:cubicBezTo>
                      <a:pt x="31" y="182"/>
                      <a:pt x="31" y="182"/>
                      <a:pt x="31" y="182"/>
                    </a:cubicBezTo>
                    <a:cubicBezTo>
                      <a:pt x="36" y="182"/>
                      <a:pt x="41" y="177"/>
                      <a:pt x="41" y="172"/>
                    </a:cubicBezTo>
                    <a:cubicBezTo>
                      <a:pt x="47" y="94"/>
                      <a:pt x="47" y="94"/>
                      <a:pt x="47" y="94"/>
                    </a:cubicBezTo>
                    <a:cubicBezTo>
                      <a:pt x="49" y="94"/>
                      <a:pt x="50" y="95"/>
                      <a:pt x="52" y="95"/>
                    </a:cubicBezTo>
                    <a:cubicBezTo>
                      <a:pt x="53" y="95"/>
                      <a:pt x="55" y="94"/>
                      <a:pt x="56" y="94"/>
                    </a:cubicBezTo>
                    <a:cubicBezTo>
                      <a:pt x="62" y="172"/>
                      <a:pt x="62" y="172"/>
                      <a:pt x="62" y="172"/>
                    </a:cubicBezTo>
                    <a:cubicBezTo>
                      <a:pt x="63" y="177"/>
                      <a:pt x="67" y="182"/>
                      <a:pt x="73" y="182"/>
                    </a:cubicBezTo>
                    <a:cubicBezTo>
                      <a:pt x="73" y="182"/>
                      <a:pt x="73" y="182"/>
                      <a:pt x="73" y="182"/>
                    </a:cubicBezTo>
                    <a:cubicBezTo>
                      <a:pt x="79" y="181"/>
                      <a:pt x="84" y="176"/>
                      <a:pt x="83" y="170"/>
                    </a:cubicBezTo>
                    <a:cubicBezTo>
                      <a:pt x="76" y="84"/>
                      <a:pt x="76" y="84"/>
                      <a:pt x="76" y="84"/>
                    </a:cubicBezTo>
                    <a:cubicBezTo>
                      <a:pt x="76" y="24"/>
                      <a:pt x="76" y="24"/>
                      <a:pt x="76" y="24"/>
                    </a:cubicBezTo>
                    <a:cubicBezTo>
                      <a:pt x="77" y="24"/>
                      <a:pt x="78" y="24"/>
                      <a:pt x="79" y="25"/>
                    </a:cubicBezTo>
                    <a:cubicBezTo>
                      <a:pt x="85" y="82"/>
                      <a:pt x="85" y="82"/>
                      <a:pt x="85" y="82"/>
                    </a:cubicBezTo>
                    <a:cubicBezTo>
                      <a:pt x="85" y="87"/>
                      <a:pt x="89" y="90"/>
                      <a:pt x="94" y="90"/>
                    </a:cubicBezTo>
                    <a:cubicBezTo>
                      <a:pt x="95" y="90"/>
                      <a:pt x="95" y="90"/>
                      <a:pt x="95" y="90"/>
                    </a:cubicBezTo>
                    <a:cubicBezTo>
                      <a:pt x="99" y="89"/>
                      <a:pt x="103" y="85"/>
                      <a:pt x="102" y="80"/>
                    </a:cubicBezTo>
                    <a:close/>
                  </a:path>
                </a:pathLst>
              </a:custGeom>
              <a:solidFill>
                <a:srgbClr val="36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73" name="ï$líḋé">
                <a:extLst>
                  <a:ext uri="{FF2B5EF4-FFF2-40B4-BE49-F238E27FC236}">
                    <a16:creationId xmlns:a16="http://schemas.microsoft.com/office/drawing/2014/main" xmlns="" id="{1706B406-AD93-4913-BE5A-F7BAC4D478F2}"/>
                  </a:ext>
                </a:extLst>
              </p:cNvPr>
              <p:cNvSpPr/>
              <p:nvPr/>
            </p:nvSpPr>
            <p:spPr bwMode="auto">
              <a:xfrm>
                <a:off x="4726" y="1415"/>
                <a:ext cx="24" cy="27"/>
              </a:xfrm>
              <a:prstGeom prst="ellipse">
                <a:avLst/>
              </a:prstGeom>
              <a:solidFill>
                <a:srgbClr val="36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74" name="î$ľiḋê">
                <a:extLst>
                  <a:ext uri="{FF2B5EF4-FFF2-40B4-BE49-F238E27FC236}">
                    <a16:creationId xmlns:a16="http://schemas.microsoft.com/office/drawing/2014/main" xmlns="" id="{236BF520-7ECA-46D8-8594-E0B91615001D}"/>
                  </a:ext>
                </a:extLst>
              </p:cNvPr>
              <p:cNvSpPr/>
              <p:nvPr/>
            </p:nvSpPr>
            <p:spPr bwMode="auto">
              <a:xfrm>
                <a:off x="4709" y="1442"/>
                <a:ext cx="58" cy="102"/>
              </a:xfrm>
              <a:custGeom>
                <a:avLst/>
                <a:gdLst>
                  <a:gd name="T0" fmla="*/ 101 w 102"/>
                  <a:gd name="T1" fmla="*/ 80 h 182"/>
                  <a:gd name="T2" fmla="*/ 94 w 102"/>
                  <a:gd name="T3" fmla="*/ 17 h 182"/>
                  <a:gd name="T4" fmla="*/ 94 w 102"/>
                  <a:gd name="T5" fmla="*/ 16 h 182"/>
                  <a:gd name="T6" fmla="*/ 94 w 102"/>
                  <a:gd name="T7" fmla="*/ 14 h 182"/>
                  <a:gd name="T8" fmla="*/ 93 w 102"/>
                  <a:gd name="T9" fmla="*/ 13 h 182"/>
                  <a:gd name="T10" fmla="*/ 91 w 102"/>
                  <a:gd name="T11" fmla="*/ 12 h 182"/>
                  <a:gd name="T12" fmla="*/ 90 w 102"/>
                  <a:gd name="T13" fmla="*/ 10 h 182"/>
                  <a:gd name="T14" fmla="*/ 89 w 102"/>
                  <a:gd name="T15" fmla="*/ 10 h 182"/>
                  <a:gd name="T16" fmla="*/ 65 w 102"/>
                  <a:gd name="T17" fmla="*/ 4 h 182"/>
                  <a:gd name="T18" fmla="*/ 65 w 102"/>
                  <a:gd name="T19" fmla="*/ 4 h 182"/>
                  <a:gd name="T20" fmla="*/ 32 w 102"/>
                  <a:gd name="T21" fmla="*/ 5 h 182"/>
                  <a:gd name="T22" fmla="*/ 13 w 102"/>
                  <a:gd name="T23" fmla="*/ 10 h 182"/>
                  <a:gd name="T24" fmla="*/ 13 w 102"/>
                  <a:gd name="T25" fmla="*/ 10 h 182"/>
                  <a:gd name="T26" fmla="*/ 13 w 102"/>
                  <a:gd name="T27" fmla="*/ 10 h 182"/>
                  <a:gd name="T28" fmla="*/ 12 w 102"/>
                  <a:gd name="T29" fmla="*/ 10 h 182"/>
                  <a:gd name="T30" fmla="*/ 10 w 102"/>
                  <a:gd name="T31" fmla="*/ 12 h 182"/>
                  <a:gd name="T32" fmla="*/ 9 w 102"/>
                  <a:gd name="T33" fmla="*/ 13 h 182"/>
                  <a:gd name="T34" fmla="*/ 8 w 102"/>
                  <a:gd name="T35" fmla="*/ 14 h 182"/>
                  <a:gd name="T36" fmla="*/ 7 w 102"/>
                  <a:gd name="T37" fmla="*/ 16 h 182"/>
                  <a:gd name="T38" fmla="*/ 7 w 102"/>
                  <a:gd name="T39" fmla="*/ 17 h 182"/>
                  <a:gd name="T40" fmla="*/ 0 w 102"/>
                  <a:gd name="T41" fmla="*/ 80 h 182"/>
                  <a:gd name="T42" fmla="*/ 8 w 102"/>
                  <a:gd name="T43" fmla="*/ 90 h 182"/>
                  <a:gd name="T44" fmla="*/ 9 w 102"/>
                  <a:gd name="T45" fmla="*/ 90 h 182"/>
                  <a:gd name="T46" fmla="*/ 17 w 102"/>
                  <a:gd name="T47" fmla="*/ 82 h 182"/>
                  <a:gd name="T48" fmla="*/ 24 w 102"/>
                  <a:gd name="T49" fmla="*/ 25 h 182"/>
                  <a:gd name="T50" fmla="*/ 26 w 102"/>
                  <a:gd name="T51" fmla="*/ 24 h 182"/>
                  <a:gd name="T52" fmla="*/ 26 w 102"/>
                  <a:gd name="T53" fmla="*/ 84 h 182"/>
                  <a:gd name="T54" fmla="*/ 19 w 102"/>
                  <a:gd name="T55" fmla="*/ 170 h 182"/>
                  <a:gd name="T56" fmla="*/ 29 w 102"/>
                  <a:gd name="T57" fmla="*/ 182 h 182"/>
                  <a:gd name="T58" fmla="*/ 30 w 102"/>
                  <a:gd name="T59" fmla="*/ 182 h 182"/>
                  <a:gd name="T60" fmla="*/ 40 w 102"/>
                  <a:gd name="T61" fmla="*/ 172 h 182"/>
                  <a:gd name="T62" fmla="*/ 47 w 102"/>
                  <a:gd name="T63" fmla="*/ 94 h 182"/>
                  <a:gd name="T64" fmla="*/ 51 w 102"/>
                  <a:gd name="T65" fmla="*/ 95 h 182"/>
                  <a:gd name="T66" fmla="*/ 55 w 102"/>
                  <a:gd name="T67" fmla="*/ 94 h 182"/>
                  <a:gd name="T68" fmla="*/ 61 w 102"/>
                  <a:gd name="T69" fmla="*/ 172 h 182"/>
                  <a:gd name="T70" fmla="*/ 72 w 102"/>
                  <a:gd name="T71" fmla="*/ 182 h 182"/>
                  <a:gd name="T72" fmla="*/ 73 w 102"/>
                  <a:gd name="T73" fmla="*/ 182 h 182"/>
                  <a:gd name="T74" fmla="*/ 82 w 102"/>
                  <a:gd name="T75" fmla="*/ 170 h 182"/>
                  <a:gd name="T76" fmla="*/ 75 w 102"/>
                  <a:gd name="T77" fmla="*/ 84 h 182"/>
                  <a:gd name="T78" fmla="*/ 75 w 102"/>
                  <a:gd name="T79" fmla="*/ 24 h 182"/>
                  <a:gd name="T80" fmla="*/ 78 w 102"/>
                  <a:gd name="T81" fmla="*/ 25 h 182"/>
                  <a:gd name="T82" fmla="*/ 84 w 102"/>
                  <a:gd name="T83" fmla="*/ 82 h 182"/>
                  <a:gd name="T84" fmla="*/ 93 w 102"/>
                  <a:gd name="T85" fmla="*/ 90 h 182"/>
                  <a:gd name="T86" fmla="*/ 94 w 102"/>
                  <a:gd name="T87" fmla="*/ 90 h 182"/>
                  <a:gd name="T88" fmla="*/ 101 w 102"/>
                  <a:gd name="T89" fmla="*/ 8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2" h="182">
                    <a:moveTo>
                      <a:pt x="101" y="80"/>
                    </a:moveTo>
                    <a:cubicBezTo>
                      <a:pt x="94" y="17"/>
                      <a:pt x="94" y="17"/>
                      <a:pt x="94" y="17"/>
                    </a:cubicBezTo>
                    <a:cubicBezTo>
                      <a:pt x="94" y="17"/>
                      <a:pt x="94" y="16"/>
                      <a:pt x="94" y="16"/>
                    </a:cubicBezTo>
                    <a:cubicBezTo>
                      <a:pt x="94" y="15"/>
                      <a:pt x="94" y="15"/>
                      <a:pt x="94" y="14"/>
                    </a:cubicBezTo>
                    <a:cubicBezTo>
                      <a:pt x="93" y="14"/>
                      <a:pt x="93" y="13"/>
                      <a:pt x="93" y="13"/>
                    </a:cubicBezTo>
                    <a:cubicBezTo>
                      <a:pt x="92" y="12"/>
                      <a:pt x="92" y="12"/>
                      <a:pt x="91" y="12"/>
                    </a:cubicBezTo>
                    <a:cubicBezTo>
                      <a:pt x="91" y="11"/>
                      <a:pt x="90" y="11"/>
                      <a:pt x="90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8" y="10"/>
                      <a:pt x="77" y="6"/>
                      <a:pt x="65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51" y="0"/>
                      <a:pt x="32" y="4"/>
                      <a:pt x="32" y="5"/>
                    </a:cubicBezTo>
                    <a:cubicBezTo>
                      <a:pt x="23" y="6"/>
                      <a:pt x="16" y="9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1" y="11"/>
                      <a:pt x="11" y="11"/>
                      <a:pt x="10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8" y="15"/>
                      <a:pt x="8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5"/>
                      <a:pt x="3" y="89"/>
                      <a:pt x="8" y="90"/>
                    </a:cubicBezTo>
                    <a:cubicBezTo>
                      <a:pt x="9" y="90"/>
                      <a:pt x="9" y="90"/>
                      <a:pt x="9" y="90"/>
                    </a:cubicBezTo>
                    <a:cubicBezTo>
                      <a:pt x="13" y="90"/>
                      <a:pt x="17" y="87"/>
                      <a:pt x="17" y="82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5" y="24"/>
                      <a:pt x="25" y="24"/>
                      <a:pt x="26" y="24"/>
                    </a:cubicBezTo>
                    <a:cubicBezTo>
                      <a:pt x="26" y="84"/>
                      <a:pt x="26" y="84"/>
                      <a:pt x="26" y="84"/>
                    </a:cubicBezTo>
                    <a:cubicBezTo>
                      <a:pt x="19" y="170"/>
                      <a:pt x="19" y="170"/>
                      <a:pt x="19" y="170"/>
                    </a:cubicBezTo>
                    <a:cubicBezTo>
                      <a:pt x="19" y="176"/>
                      <a:pt x="23" y="181"/>
                      <a:pt x="29" y="182"/>
                    </a:cubicBezTo>
                    <a:cubicBezTo>
                      <a:pt x="30" y="182"/>
                      <a:pt x="30" y="182"/>
                      <a:pt x="30" y="182"/>
                    </a:cubicBezTo>
                    <a:cubicBezTo>
                      <a:pt x="35" y="182"/>
                      <a:pt x="40" y="177"/>
                      <a:pt x="40" y="172"/>
                    </a:cubicBezTo>
                    <a:cubicBezTo>
                      <a:pt x="47" y="94"/>
                      <a:pt x="47" y="94"/>
                      <a:pt x="47" y="94"/>
                    </a:cubicBezTo>
                    <a:cubicBezTo>
                      <a:pt x="48" y="94"/>
                      <a:pt x="49" y="95"/>
                      <a:pt x="51" y="95"/>
                    </a:cubicBezTo>
                    <a:cubicBezTo>
                      <a:pt x="52" y="95"/>
                      <a:pt x="54" y="94"/>
                      <a:pt x="55" y="94"/>
                    </a:cubicBezTo>
                    <a:cubicBezTo>
                      <a:pt x="61" y="172"/>
                      <a:pt x="61" y="172"/>
                      <a:pt x="61" y="172"/>
                    </a:cubicBezTo>
                    <a:cubicBezTo>
                      <a:pt x="62" y="177"/>
                      <a:pt x="66" y="182"/>
                      <a:pt x="72" y="182"/>
                    </a:cubicBezTo>
                    <a:cubicBezTo>
                      <a:pt x="73" y="182"/>
                      <a:pt x="73" y="182"/>
                      <a:pt x="73" y="182"/>
                    </a:cubicBezTo>
                    <a:cubicBezTo>
                      <a:pt x="78" y="181"/>
                      <a:pt x="83" y="176"/>
                      <a:pt x="82" y="170"/>
                    </a:cubicBezTo>
                    <a:cubicBezTo>
                      <a:pt x="75" y="84"/>
                      <a:pt x="75" y="84"/>
                      <a:pt x="75" y="84"/>
                    </a:cubicBezTo>
                    <a:cubicBezTo>
                      <a:pt x="75" y="24"/>
                      <a:pt x="75" y="24"/>
                      <a:pt x="75" y="24"/>
                    </a:cubicBezTo>
                    <a:cubicBezTo>
                      <a:pt x="76" y="24"/>
                      <a:pt x="77" y="24"/>
                      <a:pt x="78" y="25"/>
                    </a:cubicBezTo>
                    <a:cubicBezTo>
                      <a:pt x="84" y="82"/>
                      <a:pt x="84" y="82"/>
                      <a:pt x="84" y="82"/>
                    </a:cubicBezTo>
                    <a:cubicBezTo>
                      <a:pt x="85" y="87"/>
                      <a:pt x="88" y="90"/>
                      <a:pt x="93" y="90"/>
                    </a:cubicBezTo>
                    <a:cubicBezTo>
                      <a:pt x="94" y="90"/>
                      <a:pt x="94" y="90"/>
                      <a:pt x="94" y="90"/>
                    </a:cubicBezTo>
                    <a:cubicBezTo>
                      <a:pt x="99" y="89"/>
                      <a:pt x="102" y="85"/>
                      <a:pt x="101" y="80"/>
                    </a:cubicBezTo>
                    <a:close/>
                  </a:path>
                </a:pathLst>
              </a:custGeom>
              <a:solidFill>
                <a:srgbClr val="36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75" name="îşḻíḓè">
                <a:extLst>
                  <a:ext uri="{FF2B5EF4-FFF2-40B4-BE49-F238E27FC236}">
                    <a16:creationId xmlns:a16="http://schemas.microsoft.com/office/drawing/2014/main" xmlns="" id="{302D42A6-17D3-44B2-A660-935145B15B49}"/>
                  </a:ext>
                </a:extLst>
              </p:cNvPr>
              <p:cNvSpPr/>
              <p:nvPr/>
            </p:nvSpPr>
            <p:spPr bwMode="auto">
              <a:xfrm>
                <a:off x="4921" y="1415"/>
                <a:ext cx="25" cy="27"/>
              </a:xfrm>
              <a:prstGeom prst="ellipse">
                <a:avLst/>
              </a:prstGeom>
              <a:solidFill>
                <a:srgbClr val="36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76" name="ï$ḷîḍè">
                <a:extLst>
                  <a:ext uri="{FF2B5EF4-FFF2-40B4-BE49-F238E27FC236}">
                    <a16:creationId xmlns:a16="http://schemas.microsoft.com/office/drawing/2014/main" xmlns="" id="{2BDE1AC1-D97A-428E-AB77-E25CD6564034}"/>
                  </a:ext>
                </a:extLst>
              </p:cNvPr>
              <p:cNvSpPr/>
              <p:nvPr/>
            </p:nvSpPr>
            <p:spPr bwMode="auto">
              <a:xfrm>
                <a:off x="4905" y="1442"/>
                <a:ext cx="57" cy="102"/>
              </a:xfrm>
              <a:custGeom>
                <a:avLst/>
                <a:gdLst>
                  <a:gd name="T0" fmla="*/ 102 w 102"/>
                  <a:gd name="T1" fmla="*/ 80 h 182"/>
                  <a:gd name="T2" fmla="*/ 95 w 102"/>
                  <a:gd name="T3" fmla="*/ 17 h 182"/>
                  <a:gd name="T4" fmla="*/ 94 w 102"/>
                  <a:gd name="T5" fmla="*/ 16 h 182"/>
                  <a:gd name="T6" fmla="*/ 94 w 102"/>
                  <a:gd name="T7" fmla="*/ 14 h 182"/>
                  <a:gd name="T8" fmla="*/ 93 w 102"/>
                  <a:gd name="T9" fmla="*/ 13 h 182"/>
                  <a:gd name="T10" fmla="*/ 92 w 102"/>
                  <a:gd name="T11" fmla="*/ 12 h 182"/>
                  <a:gd name="T12" fmla="*/ 90 w 102"/>
                  <a:gd name="T13" fmla="*/ 10 h 182"/>
                  <a:gd name="T14" fmla="*/ 89 w 102"/>
                  <a:gd name="T15" fmla="*/ 10 h 182"/>
                  <a:gd name="T16" fmla="*/ 65 w 102"/>
                  <a:gd name="T17" fmla="*/ 4 h 182"/>
                  <a:gd name="T18" fmla="*/ 65 w 102"/>
                  <a:gd name="T19" fmla="*/ 4 h 182"/>
                  <a:gd name="T20" fmla="*/ 32 w 102"/>
                  <a:gd name="T21" fmla="*/ 5 h 182"/>
                  <a:gd name="T22" fmla="*/ 14 w 102"/>
                  <a:gd name="T23" fmla="*/ 10 h 182"/>
                  <a:gd name="T24" fmla="*/ 13 w 102"/>
                  <a:gd name="T25" fmla="*/ 10 h 182"/>
                  <a:gd name="T26" fmla="*/ 13 w 102"/>
                  <a:gd name="T27" fmla="*/ 10 h 182"/>
                  <a:gd name="T28" fmla="*/ 12 w 102"/>
                  <a:gd name="T29" fmla="*/ 10 h 182"/>
                  <a:gd name="T30" fmla="*/ 10 w 102"/>
                  <a:gd name="T31" fmla="*/ 12 h 182"/>
                  <a:gd name="T32" fmla="*/ 9 w 102"/>
                  <a:gd name="T33" fmla="*/ 13 h 182"/>
                  <a:gd name="T34" fmla="*/ 8 w 102"/>
                  <a:gd name="T35" fmla="*/ 14 h 182"/>
                  <a:gd name="T36" fmla="*/ 8 w 102"/>
                  <a:gd name="T37" fmla="*/ 16 h 182"/>
                  <a:gd name="T38" fmla="*/ 7 w 102"/>
                  <a:gd name="T39" fmla="*/ 17 h 182"/>
                  <a:gd name="T40" fmla="*/ 0 w 102"/>
                  <a:gd name="T41" fmla="*/ 80 h 182"/>
                  <a:gd name="T42" fmla="*/ 8 w 102"/>
                  <a:gd name="T43" fmla="*/ 90 h 182"/>
                  <a:gd name="T44" fmla="*/ 9 w 102"/>
                  <a:gd name="T45" fmla="*/ 90 h 182"/>
                  <a:gd name="T46" fmla="*/ 18 w 102"/>
                  <a:gd name="T47" fmla="*/ 82 h 182"/>
                  <a:gd name="T48" fmla="*/ 24 w 102"/>
                  <a:gd name="T49" fmla="*/ 25 h 182"/>
                  <a:gd name="T50" fmla="*/ 26 w 102"/>
                  <a:gd name="T51" fmla="*/ 24 h 182"/>
                  <a:gd name="T52" fmla="*/ 26 w 102"/>
                  <a:gd name="T53" fmla="*/ 84 h 182"/>
                  <a:gd name="T54" fmla="*/ 19 w 102"/>
                  <a:gd name="T55" fmla="*/ 170 h 182"/>
                  <a:gd name="T56" fmla="*/ 29 w 102"/>
                  <a:gd name="T57" fmla="*/ 182 h 182"/>
                  <a:gd name="T58" fmla="*/ 30 w 102"/>
                  <a:gd name="T59" fmla="*/ 182 h 182"/>
                  <a:gd name="T60" fmla="*/ 40 w 102"/>
                  <a:gd name="T61" fmla="*/ 172 h 182"/>
                  <a:gd name="T62" fmla="*/ 47 w 102"/>
                  <a:gd name="T63" fmla="*/ 94 h 182"/>
                  <a:gd name="T64" fmla="*/ 51 w 102"/>
                  <a:gd name="T65" fmla="*/ 95 h 182"/>
                  <a:gd name="T66" fmla="*/ 55 w 102"/>
                  <a:gd name="T67" fmla="*/ 94 h 182"/>
                  <a:gd name="T68" fmla="*/ 61 w 102"/>
                  <a:gd name="T69" fmla="*/ 172 h 182"/>
                  <a:gd name="T70" fmla="*/ 72 w 102"/>
                  <a:gd name="T71" fmla="*/ 182 h 182"/>
                  <a:gd name="T72" fmla="*/ 73 w 102"/>
                  <a:gd name="T73" fmla="*/ 182 h 182"/>
                  <a:gd name="T74" fmla="*/ 82 w 102"/>
                  <a:gd name="T75" fmla="*/ 170 h 182"/>
                  <a:gd name="T76" fmla="*/ 75 w 102"/>
                  <a:gd name="T77" fmla="*/ 84 h 182"/>
                  <a:gd name="T78" fmla="*/ 75 w 102"/>
                  <a:gd name="T79" fmla="*/ 24 h 182"/>
                  <a:gd name="T80" fmla="*/ 78 w 102"/>
                  <a:gd name="T81" fmla="*/ 25 h 182"/>
                  <a:gd name="T82" fmla="*/ 84 w 102"/>
                  <a:gd name="T83" fmla="*/ 82 h 182"/>
                  <a:gd name="T84" fmla="*/ 93 w 102"/>
                  <a:gd name="T85" fmla="*/ 90 h 182"/>
                  <a:gd name="T86" fmla="*/ 94 w 102"/>
                  <a:gd name="T87" fmla="*/ 90 h 182"/>
                  <a:gd name="T88" fmla="*/ 102 w 102"/>
                  <a:gd name="T89" fmla="*/ 8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2" h="182">
                    <a:moveTo>
                      <a:pt x="102" y="80"/>
                    </a:moveTo>
                    <a:cubicBezTo>
                      <a:pt x="95" y="17"/>
                      <a:pt x="95" y="17"/>
                      <a:pt x="95" y="17"/>
                    </a:cubicBezTo>
                    <a:cubicBezTo>
                      <a:pt x="95" y="17"/>
                      <a:pt x="94" y="16"/>
                      <a:pt x="94" y="16"/>
                    </a:cubicBezTo>
                    <a:cubicBezTo>
                      <a:pt x="94" y="15"/>
                      <a:pt x="94" y="15"/>
                      <a:pt x="94" y="14"/>
                    </a:cubicBezTo>
                    <a:cubicBezTo>
                      <a:pt x="93" y="14"/>
                      <a:pt x="93" y="13"/>
                      <a:pt x="93" y="13"/>
                    </a:cubicBezTo>
                    <a:cubicBezTo>
                      <a:pt x="92" y="12"/>
                      <a:pt x="92" y="12"/>
                      <a:pt x="92" y="12"/>
                    </a:cubicBezTo>
                    <a:cubicBezTo>
                      <a:pt x="91" y="11"/>
                      <a:pt x="91" y="11"/>
                      <a:pt x="90" y="10"/>
                    </a:cubicBezTo>
                    <a:cubicBezTo>
                      <a:pt x="90" y="10"/>
                      <a:pt x="89" y="10"/>
                      <a:pt x="89" y="10"/>
                    </a:cubicBezTo>
                    <a:cubicBezTo>
                      <a:pt x="88" y="10"/>
                      <a:pt x="77" y="6"/>
                      <a:pt x="65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51" y="0"/>
                      <a:pt x="33" y="4"/>
                      <a:pt x="32" y="5"/>
                    </a:cubicBezTo>
                    <a:cubicBezTo>
                      <a:pt x="23" y="6"/>
                      <a:pt x="16" y="9"/>
                      <a:pt x="14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1"/>
                      <a:pt x="11" y="11"/>
                      <a:pt x="10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8" y="15"/>
                      <a:pt x="8" y="15"/>
                      <a:pt x="8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5"/>
                      <a:pt x="3" y="89"/>
                      <a:pt x="8" y="90"/>
                    </a:cubicBezTo>
                    <a:cubicBezTo>
                      <a:pt x="9" y="90"/>
                      <a:pt x="9" y="90"/>
                      <a:pt x="9" y="90"/>
                    </a:cubicBezTo>
                    <a:cubicBezTo>
                      <a:pt x="13" y="90"/>
                      <a:pt x="17" y="87"/>
                      <a:pt x="18" y="82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5" y="24"/>
                      <a:pt x="26" y="24"/>
                      <a:pt x="26" y="24"/>
                    </a:cubicBezTo>
                    <a:cubicBezTo>
                      <a:pt x="26" y="84"/>
                      <a:pt x="26" y="84"/>
                      <a:pt x="26" y="84"/>
                    </a:cubicBezTo>
                    <a:cubicBezTo>
                      <a:pt x="19" y="170"/>
                      <a:pt x="19" y="170"/>
                      <a:pt x="19" y="170"/>
                    </a:cubicBezTo>
                    <a:cubicBezTo>
                      <a:pt x="19" y="176"/>
                      <a:pt x="23" y="181"/>
                      <a:pt x="29" y="182"/>
                    </a:cubicBezTo>
                    <a:cubicBezTo>
                      <a:pt x="30" y="182"/>
                      <a:pt x="30" y="182"/>
                      <a:pt x="30" y="182"/>
                    </a:cubicBezTo>
                    <a:cubicBezTo>
                      <a:pt x="35" y="182"/>
                      <a:pt x="40" y="177"/>
                      <a:pt x="40" y="172"/>
                    </a:cubicBezTo>
                    <a:cubicBezTo>
                      <a:pt x="47" y="94"/>
                      <a:pt x="47" y="94"/>
                      <a:pt x="47" y="94"/>
                    </a:cubicBezTo>
                    <a:cubicBezTo>
                      <a:pt x="48" y="94"/>
                      <a:pt x="49" y="95"/>
                      <a:pt x="51" y="95"/>
                    </a:cubicBezTo>
                    <a:cubicBezTo>
                      <a:pt x="52" y="95"/>
                      <a:pt x="54" y="94"/>
                      <a:pt x="55" y="94"/>
                    </a:cubicBezTo>
                    <a:cubicBezTo>
                      <a:pt x="61" y="172"/>
                      <a:pt x="61" y="172"/>
                      <a:pt x="61" y="172"/>
                    </a:cubicBezTo>
                    <a:cubicBezTo>
                      <a:pt x="62" y="177"/>
                      <a:pt x="66" y="182"/>
                      <a:pt x="72" y="182"/>
                    </a:cubicBezTo>
                    <a:cubicBezTo>
                      <a:pt x="73" y="182"/>
                      <a:pt x="73" y="182"/>
                      <a:pt x="73" y="182"/>
                    </a:cubicBezTo>
                    <a:cubicBezTo>
                      <a:pt x="79" y="181"/>
                      <a:pt x="83" y="176"/>
                      <a:pt x="82" y="170"/>
                    </a:cubicBezTo>
                    <a:cubicBezTo>
                      <a:pt x="75" y="84"/>
                      <a:pt x="75" y="84"/>
                      <a:pt x="75" y="84"/>
                    </a:cubicBezTo>
                    <a:cubicBezTo>
                      <a:pt x="75" y="24"/>
                      <a:pt x="75" y="24"/>
                      <a:pt x="75" y="24"/>
                    </a:cubicBezTo>
                    <a:cubicBezTo>
                      <a:pt x="76" y="24"/>
                      <a:pt x="77" y="24"/>
                      <a:pt x="78" y="25"/>
                    </a:cubicBezTo>
                    <a:cubicBezTo>
                      <a:pt x="84" y="82"/>
                      <a:pt x="84" y="82"/>
                      <a:pt x="84" y="82"/>
                    </a:cubicBezTo>
                    <a:cubicBezTo>
                      <a:pt x="85" y="87"/>
                      <a:pt x="88" y="90"/>
                      <a:pt x="93" y="90"/>
                    </a:cubicBezTo>
                    <a:cubicBezTo>
                      <a:pt x="94" y="90"/>
                      <a:pt x="94" y="90"/>
                      <a:pt x="94" y="90"/>
                    </a:cubicBezTo>
                    <a:cubicBezTo>
                      <a:pt x="99" y="89"/>
                      <a:pt x="102" y="85"/>
                      <a:pt x="102" y="80"/>
                    </a:cubicBezTo>
                    <a:close/>
                  </a:path>
                </a:pathLst>
              </a:custGeom>
              <a:solidFill>
                <a:srgbClr val="36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77" name="îsḻiďe">
                <a:extLst>
                  <a:ext uri="{FF2B5EF4-FFF2-40B4-BE49-F238E27FC236}">
                    <a16:creationId xmlns:a16="http://schemas.microsoft.com/office/drawing/2014/main" xmlns="" id="{F5A58A10-C32D-43DB-A31D-C1D6F1F9D441}"/>
                  </a:ext>
                </a:extLst>
              </p:cNvPr>
              <p:cNvSpPr/>
              <p:nvPr/>
            </p:nvSpPr>
            <p:spPr bwMode="auto">
              <a:xfrm>
                <a:off x="4857" y="1415"/>
                <a:ext cx="24" cy="27"/>
              </a:xfrm>
              <a:prstGeom prst="ellipse">
                <a:avLst/>
              </a:prstGeom>
              <a:solidFill>
                <a:srgbClr val="36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78" name="íṡ1îḑè">
                <a:extLst>
                  <a:ext uri="{FF2B5EF4-FFF2-40B4-BE49-F238E27FC236}">
                    <a16:creationId xmlns:a16="http://schemas.microsoft.com/office/drawing/2014/main" xmlns="" id="{C62639C8-41E9-4775-AEDD-B18D6BAF3089}"/>
                  </a:ext>
                </a:extLst>
              </p:cNvPr>
              <p:cNvSpPr/>
              <p:nvPr/>
            </p:nvSpPr>
            <p:spPr bwMode="auto">
              <a:xfrm>
                <a:off x="4840" y="1442"/>
                <a:ext cx="58" cy="102"/>
              </a:xfrm>
              <a:custGeom>
                <a:avLst/>
                <a:gdLst>
                  <a:gd name="T0" fmla="*/ 102 w 102"/>
                  <a:gd name="T1" fmla="*/ 80 h 182"/>
                  <a:gd name="T2" fmla="*/ 95 w 102"/>
                  <a:gd name="T3" fmla="*/ 17 h 182"/>
                  <a:gd name="T4" fmla="*/ 94 w 102"/>
                  <a:gd name="T5" fmla="*/ 16 h 182"/>
                  <a:gd name="T6" fmla="*/ 94 w 102"/>
                  <a:gd name="T7" fmla="*/ 14 h 182"/>
                  <a:gd name="T8" fmla="*/ 93 w 102"/>
                  <a:gd name="T9" fmla="*/ 13 h 182"/>
                  <a:gd name="T10" fmla="*/ 92 w 102"/>
                  <a:gd name="T11" fmla="*/ 12 h 182"/>
                  <a:gd name="T12" fmla="*/ 90 w 102"/>
                  <a:gd name="T13" fmla="*/ 10 h 182"/>
                  <a:gd name="T14" fmla="*/ 89 w 102"/>
                  <a:gd name="T15" fmla="*/ 10 h 182"/>
                  <a:gd name="T16" fmla="*/ 65 w 102"/>
                  <a:gd name="T17" fmla="*/ 4 h 182"/>
                  <a:gd name="T18" fmla="*/ 33 w 102"/>
                  <a:gd name="T19" fmla="*/ 5 h 182"/>
                  <a:gd name="T20" fmla="*/ 14 w 102"/>
                  <a:gd name="T21" fmla="*/ 10 h 182"/>
                  <a:gd name="T22" fmla="*/ 13 w 102"/>
                  <a:gd name="T23" fmla="*/ 10 h 182"/>
                  <a:gd name="T24" fmla="*/ 13 w 102"/>
                  <a:gd name="T25" fmla="*/ 10 h 182"/>
                  <a:gd name="T26" fmla="*/ 13 w 102"/>
                  <a:gd name="T27" fmla="*/ 10 h 182"/>
                  <a:gd name="T28" fmla="*/ 10 w 102"/>
                  <a:gd name="T29" fmla="*/ 12 h 182"/>
                  <a:gd name="T30" fmla="*/ 10 w 102"/>
                  <a:gd name="T31" fmla="*/ 13 h 182"/>
                  <a:gd name="T32" fmla="*/ 8 w 102"/>
                  <a:gd name="T33" fmla="*/ 14 h 182"/>
                  <a:gd name="T34" fmla="*/ 8 w 102"/>
                  <a:gd name="T35" fmla="*/ 16 h 182"/>
                  <a:gd name="T36" fmla="*/ 7 w 102"/>
                  <a:gd name="T37" fmla="*/ 17 h 182"/>
                  <a:gd name="T38" fmla="*/ 0 w 102"/>
                  <a:gd name="T39" fmla="*/ 80 h 182"/>
                  <a:gd name="T40" fmla="*/ 8 w 102"/>
                  <a:gd name="T41" fmla="*/ 90 h 182"/>
                  <a:gd name="T42" fmla="*/ 9 w 102"/>
                  <a:gd name="T43" fmla="*/ 90 h 182"/>
                  <a:gd name="T44" fmla="*/ 18 w 102"/>
                  <a:gd name="T45" fmla="*/ 82 h 182"/>
                  <a:gd name="T46" fmla="*/ 24 w 102"/>
                  <a:gd name="T47" fmla="*/ 25 h 182"/>
                  <a:gd name="T48" fmla="*/ 27 w 102"/>
                  <a:gd name="T49" fmla="*/ 24 h 182"/>
                  <a:gd name="T50" fmla="*/ 27 w 102"/>
                  <a:gd name="T51" fmla="*/ 84 h 182"/>
                  <a:gd name="T52" fmla="*/ 20 w 102"/>
                  <a:gd name="T53" fmla="*/ 170 h 182"/>
                  <a:gd name="T54" fmla="*/ 29 w 102"/>
                  <a:gd name="T55" fmla="*/ 182 h 182"/>
                  <a:gd name="T56" fmla="*/ 30 w 102"/>
                  <a:gd name="T57" fmla="*/ 182 h 182"/>
                  <a:gd name="T58" fmla="*/ 41 w 102"/>
                  <a:gd name="T59" fmla="*/ 172 h 182"/>
                  <a:gd name="T60" fmla="*/ 47 w 102"/>
                  <a:gd name="T61" fmla="*/ 94 h 182"/>
                  <a:gd name="T62" fmla="*/ 51 w 102"/>
                  <a:gd name="T63" fmla="*/ 95 h 182"/>
                  <a:gd name="T64" fmla="*/ 55 w 102"/>
                  <a:gd name="T65" fmla="*/ 94 h 182"/>
                  <a:gd name="T66" fmla="*/ 62 w 102"/>
                  <a:gd name="T67" fmla="*/ 172 h 182"/>
                  <a:gd name="T68" fmla="*/ 72 w 102"/>
                  <a:gd name="T69" fmla="*/ 182 h 182"/>
                  <a:gd name="T70" fmla="*/ 73 w 102"/>
                  <a:gd name="T71" fmla="*/ 182 h 182"/>
                  <a:gd name="T72" fmla="*/ 83 w 102"/>
                  <a:gd name="T73" fmla="*/ 170 h 182"/>
                  <a:gd name="T74" fmla="*/ 76 w 102"/>
                  <a:gd name="T75" fmla="*/ 84 h 182"/>
                  <a:gd name="T76" fmla="*/ 76 w 102"/>
                  <a:gd name="T77" fmla="*/ 24 h 182"/>
                  <a:gd name="T78" fmla="*/ 78 w 102"/>
                  <a:gd name="T79" fmla="*/ 25 h 182"/>
                  <a:gd name="T80" fmla="*/ 84 w 102"/>
                  <a:gd name="T81" fmla="*/ 82 h 182"/>
                  <a:gd name="T82" fmla="*/ 93 w 102"/>
                  <a:gd name="T83" fmla="*/ 90 h 182"/>
                  <a:gd name="T84" fmla="*/ 94 w 102"/>
                  <a:gd name="T85" fmla="*/ 90 h 182"/>
                  <a:gd name="T86" fmla="*/ 102 w 102"/>
                  <a:gd name="T87" fmla="*/ 8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2" h="182">
                    <a:moveTo>
                      <a:pt x="102" y="80"/>
                    </a:moveTo>
                    <a:cubicBezTo>
                      <a:pt x="95" y="17"/>
                      <a:pt x="95" y="17"/>
                      <a:pt x="95" y="17"/>
                    </a:cubicBezTo>
                    <a:cubicBezTo>
                      <a:pt x="95" y="17"/>
                      <a:pt x="94" y="16"/>
                      <a:pt x="94" y="16"/>
                    </a:cubicBezTo>
                    <a:cubicBezTo>
                      <a:pt x="94" y="15"/>
                      <a:pt x="94" y="15"/>
                      <a:pt x="94" y="14"/>
                    </a:cubicBezTo>
                    <a:cubicBezTo>
                      <a:pt x="94" y="14"/>
                      <a:pt x="93" y="13"/>
                      <a:pt x="93" y="13"/>
                    </a:cubicBezTo>
                    <a:cubicBezTo>
                      <a:pt x="92" y="12"/>
                      <a:pt x="92" y="12"/>
                      <a:pt x="92" y="12"/>
                    </a:cubicBezTo>
                    <a:cubicBezTo>
                      <a:pt x="91" y="11"/>
                      <a:pt x="91" y="11"/>
                      <a:pt x="90" y="10"/>
                    </a:cubicBezTo>
                    <a:cubicBezTo>
                      <a:pt x="90" y="10"/>
                      <a:pt x="89" y="10"/>
                      <a:pt x="89" y="10"/>
                    </a:cubicBezTo>
                    <a:cubicBezTo>
                      <a:pt x="88" y="10"/>
                      <a:pt x="77" y="6"/>
                      <a:pt x="65" y="4"/>
                    </a:cubicBezTo>
                    <a:cubicBezTo>
                      <a:pt x="52" y="0"/>
                      <a:pt x="33" y="4"/>
                      <a:pt x="33" y="5"/>
                    </a:cubicBezTo>
                    <a:cubicBezTo>
                      <a:pt x="23" y="6"/>
                      <a:pt x="16" y="9"/>
                      <a:pt x="14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1"/>
                      <a:pt x="11" y="11"/>
                      <a:pt x="10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9" y="13"/>
                      <a:pt x="9" y="14"/>
                      <a:pt x="8" y="14"/>
                    </a:cubicBezTo>
                    <a:cubicBezTo>
                      <a:pt x="8" y="15"/>
                      <a:pt x="8" y="15"/>
                      <a:pt x="8" y="16"/>
                    </a:cubicBezTo>
                    <a:cubicBezTo>
                      <a:pt x="8" y="16"/>
                      <a:pt x="7" y="17"/>
                      <a:pt x="7" y="17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5"/>
                      <a:pt x="3" y="89"/>
                      <a:pt x="8" y="90"/>
                    </a:cubicBezTo>
                    <a:cubicBezTo>
                      <a:pt x="9" y="90"/>
                      <a:pt x="9" y="90"/>
                      <a:pt x="9" y="90"/>
                    </a:cubicBezTo>
                    <a:cubicBezTo>
                      <a:pt x="13" y="90"/>
                      <a:pt x="17" y="87"/>
                      <a:pt x="18" y="82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5" y="24"/>
                      <a:pt x="26" y="24"/>
                      <a:pt x="27" y="24"/>
                    </a:cubicBezTo>
                    <a:cubicBezTo>
                      <a:pt x="27" y="84"/>
                      <a:pt x="27" y="84"/>
                      <a:pt x="27" y="84"/>
                    </a:cubicBezTo>
                    <a:cubicBezTo>
                      <a:pt x="20" y="170"/>
                      <a:pt x="20" y="170"/>
                      <a:pt x="20" y="170"/>
                    </a:cubicBezTo>
                    <a:cubicBezTo>
                      <a:pt x="19" y="176"/>
                      <a:pt x="23" y="181"/>
                      <a:pt x="29" y="182"/>
                    </a:cubicBezTo>
                    <a:cubicBezTo>
                      <a:pt x="30" y="182"/>
                      <a:pt x="30" y="182"/>
                      <a:pt x="30" y="182"/>
                    </a:cubicBezTo>
                    <a:cubicBezTo>
                      <a:pt x="36" y="182"/>
                      <a:pt x="40" y="177"/>
                      <a:pt x="41" y="172"/>
                    </a:cubicBezTo>
                    <a:cubicBezTo>
                      <a:pt x="47" y="94"/>
                      <a:pt x="47" y="94"/>
                      <a:pt x="47" y="94"/>
                    </a:cubicBezTo>
                    <a:cubicBezTo>
                      <a:pt x="48" y="94"/>
                      <a:pt x="50" y="95"/>
                      <a:pt x="51" y="95"/>
                    </a:cubicBezTo>
                    <a:cubicBezTo>
                      <a:pt x="53" y="95"/>
                      <a:pt x="54" y="94"/>
                      <a:pt x="55" y="94"/>
                    </a:cubicBezTo>
                    <a:cubicBezTo>
                      <a:pt x="62" y="172"/>
                      <a:pt x="62" y="172"/>
                      <a:pt x="62" y="172"/>
                    </a:cubicBezTo>
                    <a:cubicBezTo>
                      <a:pt x="62" y="177"/>
                      <a:pt x="67" y="182"/>
                      <a:pt x="72" y="182"/>
                    </a:cubicBezTo>
                    <a:cubicBezTo>
                      <a:pt x="73" y="182"/>
                      <a:pt x="73" y="182"/>
                      <a:pt x="73" y="182"/>
                    </a:cubicBezTo>
                    <a:cubicBezTo>
                      <a:pt x="79" y="181"/>
                      <a:pt x="83" y="176"/>
                      <a:pt x="83" y="170"/>
                    </a:cubicBezTo>
                    <a:cubicBezTo>
                      <a:pt x="76" y="84"/>
                      <a:pt x="76" y="84"/>
                      <a:pt x="76" y="84"/>
                    </a:cubicBezTo>
                    <a:cubicBezTo>
                      <a:pt x="76" y="24"/>
                      <a:pt x="76" y="24"/>
                      <a:pt x="76" y="24"/>
                    </a:cubicBezTo>
                    <a:cubicBezTo>
                      <a:pt x="76" y="24"/>
                      <a:pt x="77" y="24"/>
                      <a:pt x="78" y="25"/>
                    </a:cubicBezTo>
                    <a:cubicBezTo>
                      <a:pt x="84" y="82"/>
                      <a:pt x="84" y="82"/>
                      <a:pt x="84" y="82"/>
                    </a:cubicBezTo>
                    <a:cubicBezTo>
                      <a:pt x="85" y="87"/>
                      <a:pt x="89" y="90"/>
                      <a:pt x="93" y="90"/>
                    </a:cubicBezTo>
                    <a:cubicBezTo>
                      <a:pt x="94" y="90"/>
                      <a:pt x="94" y="90"/>
                      <a:pt x="94" y="90"/>
                    </a:cubicBezTo>
                    <a:cubicBezTo>
                      <a:pt x="99" y="89"/>
                      <a:pt x="102" y="85"/>
                      <a:pt x="102" y="80"/>
                    </a:cubicBezTo>
                    <a:close/>
                  </a:path>
                </a:pathLst>
              </a:custGeom>
              <a:solidFill>
                <a:srgbClr val="36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79" name="iṡľíḋé">
                <a:extLst>
                  <a:ext uri="{FF2B5EF4-FFF2-40B4-BE49-F238E27FC236}">
                    <a16:creationId xmlns:a16="http://schemas.microsoft.com/office/drawing/2014/main" xmlns="" id="{367B39C8-351C-4750-B30B-A620AE9C0F3D}"/>
                  </a:ext>
                </a:extLst>
              </p:cNvPr>
              <p:cNvSpPr/>
              <p:nvPr/>
            </p:nvSpPr>
            <p:spPr bwMode="auto">
              <a:xfrm>
                <a:off x="2452" y="1814"/>
                <a:ext cx="1073" cy="0"/>
              </a:xfrm>
              <a:custGeom>
                <a:avLst/>
                <a:gdLst>
                  <a:gd name="T0" fmla="*/ 0 w 1073"/>
                  <a:gd name="T1" fmla="*/ 1073 w 1073"/>
                  <a:gd name="T2" fmla="*/ 0 w 10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73">
                    <a:moveTo>
                      <a:pt x="0" y="0"/>
                    </a:moveTo>
                    <a:lnTo>
                      <a:pt x="107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80" name="ïṩḷîde">
                <a:extLst>
                  <a:ext uri="{FF2B5EF4-FFF2-40B4-BE49-F238E27FC236}">
                    <a16:creationId xmlns:a16="http://schemas.microsoft.com/office/drawing/2014/main" xmlns="" id="{7B602243-F17C-410C-B0A3-0653790D3DDC}"/>
                  </a:ext>
                </a:extLst>
              </p:cNvPr>
              <p:cNvSpPr/>
              <p:nvPr/>
            </p:nvSpPr>
            <p:spPr bwMode="auto">
              <a:xfrm>
                <a:off x="2452" y="1814"/>
                <a:ext cx="1073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81" name="íṧliḓè">
                <a:extLst>
                  <a:ext uri="{FF2B5EF4-FFF2-40B4-BE49-F238E27FC236}">
                    <a16:creationId xmlns:a16="http://schemas.microsoft.com/office/drawing/2014/main" xmlns="" id="{59F85856-5997-4480-B68B-82D62301D52C}"/>
                  </a:ext>
                </a:extLst>
              </p:cNvPr>
              <p:cNvSpPr/>
              <p:nvPr/>
            </p:nvSpPr>
            <p:spPr bwMode="auto">
              <a:xfrm>
                <a:off x="2452" y="1882"/>
                <a:ext cx="1073" cy="0"/>
              </a:xfrm>
              <a:custGeom>
                <a:avLst/>
                <a:gdLst>
                  <a:gd name="T0" fmla="*/ 0 w 1073"/>
                  <a:gd name="T1" fmla="*/ 1073 w 1073"/>
                  <a:gd name="T2" fmla="*/ 0 w 10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73">
                    <a:moveTo>
                      <a:pt x="0" y="0"/>
                    </a:moveTo>
                    <a:lnTo>
                      <a:pt x="107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82" name="îśḷïḓe">
                <a:extLst>
                  <a:ext uri="{FF2B5EF4-FFF2-40B4-BE49-F238E27FC236}">
                    <a16:creationId xmlns:a16="http://schemas.microsoft.com/office/drawing/2014/main" xmlns="" id="{43DD14A9-1CC7-4C4A-9001-CF3C89EFFCCE}"/>
                  </a:ext>
                </a:extLst>
              </p:cNvPr>
              <p:cNvSpPr/>
              <p:nvPr/>
            </p:nvSpPr>
            <p:spPr bwMode="auto">
              <a:xfrm>
                <a:off x="2452" y="1882"/>
                <a:ext cx="1073" cy="0"/>
              </a:xfrm>
              <a:custGeom>
                <a:avLst/>
                <a:gdLst>
                  <a:gd name="T0" fmla="*/ 0 w 1073"/>
                  <a:gd name="T1" fmla="*/ 1073 w 1073"/>
                  <a:gd name="T2" fmla="*/ 0 w 10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73">
                    <a:moveTo>
                      <a:pt x="0" y="0"/>
                    </a:moveTo>
                    <a:lnTo>
                      <a:pt x="107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83" name="îṩliḓê">
                <a:extLst>
                  <a:ext uri="{FF2B5EF4-FFF2-40B4-BE49-F238E27FC236}">
                    <a16:creationId xmlns:a16="http://schemas.microsoft.com/office/drawing/2014/main" xmlns="" id="{94AF263F-28AC-4DC9-8258-AE08DFC4706B}"/>
                  </a:ext>
                </a:extLst>
              </p:cNvPr>
              <p:cNvSpPr/>
              <p:nvPr/>
            </p:nvSpPr>
            <p:spPr bwMode="auto">
              <a:xfrm>
                <a:off x="2452" y="1951"/>
                <a:ext cx="1073" cy="0"/>
              </a:xfrm>
              <a:custGeom>
                <a:avLst/>
                <a:gdLst>
                  <a:gd name="T0" fmla="*/ 0 w 1073"/>
                  <a:gd name="T1" fmla="*/ 1073 w 1073"/>
                  <a:gd name="T2" fmla="*/ 0 w 10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73">
                    <a:moveTo>
                      <a:pt x="0" y="0"/>
                    </a:moveTo>
                    <a:lnTo>
                      <a:pt x="107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84" name="îSľîḋè">
                <a:extLst>
                  <a:ext uri="{FF2B5EF4-FFF2-40B4-BE49-F238E27FC236}">
                    <a16:creationId xmlns:a16="http://schemas.microsoft.com/office/drawing/2014/main" xmlns="" id="{E91C1489-D7ED-4E32-869F-AF3DAC0D9190}"/>
                  </a:ext>
                </a:extLst>
              </p:cNvPr>
              <p:cNvSpPr/>
              <p:nvPr/>
            </p:nvSpPr>
            <p:spPr bwMode="auto">
              <a:xfrm>
                <a:off x="2452" y="1951"/>
                <a:ext cx="1073" cy="0"/>
              </a:xfrm>
              <a:custGeom>
                <a:avLst/>
                <a:gdLst>
                  <a:gd name="T0" fmla="*/ 0 w 1073"/>
                  <a:gd name="T1" fmla="*/ 1073 w 1073"/>
                  <a:gd name="T2" fmla="*/ 0 w 10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73">
                    <a:moveTo>
                      <a:pt x="0" y="0"/>
                    </a:moveTo>
                    <a:lnTo>
                      <a:pt x="107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85" name="ïṩ1iďê">
                <a:extLst>
                  <a:ext uri="{FF2B5EF4-FFF2-40B4-BE49-F238E27FC236}">
                    <a16:creationId xmlns:a16="http://schemas.microsoft.com/office/drawing/2014/main" xmlns="" id="{2CAA6539-14F1-4C5F-83AF-917EE89D61C9}"/>
                  </a:ext>
                </a:extLst>
              </p:cNvPr>
              <p:cNvSpPr/>
              <p:nvPr/>
            </p:nvSpPr>
            <p:spPr bwMode="auto">
              <a:xfrm>
                <a:off x="2452" y="2020"/>
                <a:ext cx="1073" cy="0"/>
              </a:xfrm>
              <a:custGeom>
                <a:avLst/>
                <a:gdLst>
                  <a:gd name="T0" fmla="*/ 0 w 1073"/>
                  <a:gd name="T1" fmla="*/ 1073 w 1073"/>
                  <a:gd name="T2" fmla="*/ 0 w 10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73">
                    <a:moveTo>
                      <a:pt x="0" y="0"/>
                    </a:moveTo>
                    <a:lnTo>
                      <a:pt x="107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86" name="îSḻïḑe">
                <a:extLst>
                  <a:ext uri="{FF2B5EF4-FFF2-40B4-BE49-F238E27FC236}">
                    <a16:creationId xmlns:a16="http://schemas.microsoft.com/office/drawing/2014/main" xmlns="" id="{5FA1FF74-F337-4C76-89C3-09B575D109CC}"/>
                  </a:ext>
                </a:extLst>
              </p:cNvPr>
              <p:cNvSpPr/>
              <p:nvPr/>
            </p:nvSpPr>
            <p:spPr bwMode="auto">
              <a:xfrm>
                <a:off x="2452" y="2020"/>
                <a:ext cx="1073" cy="0"/>
              </a:xfrm>
              <a:custGeom>
                <a:avLst/>
                <a:gdLst>
                  <a:gd name="T0" fmla="*/ 0 w 1073"/>
                  <a:gd name="T1" fmla="*/ 1073 w 1073"/>
                  <a:gd name="T2" fmla="*/ 0 w 10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73">
                    <a:moveTo>
                      <a:pt x="0" y="0"/>
                    </a:moveTo>
                    <a:lnTo>
                      <a:pt x="107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87" name="ï$ļïḋe">
                <a:extLst>
                  <a:ext uri="{FF2B5EF4-FFF2-40B4-BE49-F238E27FC236}">
                    <a16:creationId xmlns:a16="http://schemas.microsoft.com/office/drawing/2014/main" xmlns="" id="{DFEBC3F0-ADC6-4CFA-A633-33133BDBEB1F}"/>
                  </a:ext>
                </a:extLst>
              </p:cNvPr>
              <p:cNvSpPr/>
              <p:nvPr/>
            </p:nvSpPr>
            <p:spPr bwMode="auto">
              <a:xfrm>
                <a:off x="2452" y="2089"/>
                <a:ext cx="1073" cy="0"/>
              </a:xfrm>
              <a:custGeom>
                <a:avLst/>
                <a:gdLst>
                  <a:gd name="T0" fmla="*/ 0 w 1073"/>
                  <a:gd name="T1" fmla="*/ 1073 w 1073"/>
                  <a:gd name="T2" fmla="*/ 0 w 10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73">
                    <a:moveTo>
                      <a:pt x="0" y="0"/>
                    </a:moveTo>
                    <a:lnTo>
                      <a:pt x="107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88" name="î$ḷíḓé">
                <a:extLst>
                  <a:ext uri="{FF2B5EF4-FFF2-40B4-BE49-F238E27FC236}">
                    <a16:creationId xmlns:a16="http://schemas.microsoft.com/office/drawing/2014/main" xmlns="" id="{98C8F015-0132-49A7-B421-1BDD0A9D804F}"/>
                  </a:ext>
                </a:extLst>
              </p:cNvPr>
              <p:cNvSpPr/>
              <p:nvPr/>
            </p:nvSpPr>
            <p:spPr bwMode="auto">
              <a:xfrm>
                <a:off x="2452" y="2089"/>
                <a:ext cx="1073" cy="0"/>
              </a:xfrm>
              <a:custGeom>
                <a:avLst/>
                <a:gdLst>
                  <a:gd name="T0" fmla="*/ 0 w 1073"/>
                  <a:gd name="T1" fmla="*/ 1073 w 1073"/>
                  <a:gd name="T2" fmla="*/ 0 w 10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73">
                    <a:moveTo>
                      <a:pt x="0" y="0"/>
                    </a:moveTo>
                    <a:lnTo>
                      <a:pt x="107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89" name="iṣḷïḓe">
                <a:extLst>
                  <a:ext uri="{FF2B5EF4-FFF2-40B4-BE49-F238E27FC236}">
                    <a16:creationId xmlns:a16="http://schemas.microsoft.com/office/drawing/2014/main" xmlns="" id="{E439C912-EDA2-4F29-9F03-B3905FCAF5EE}"/>
                  </a:ext>
                </a:extLst>
              </p:cNvPr>
              <p:cNvSpPr/>
              <p:nvPr/>
            </p:nvSpPr>
            <p:spPr bwMode="auto">
              <a:xfrm>
                <a:off x="2452" y="2158"/>
                <a:ext cx="1073" cy="0"/>
              </a:xfrm>
              <a:custGeom>
                <a:avLst/>
                <a:gdLst>
                  <a:gd name="T0" fmla="*/ 0 w 1073"/>
                  <a:gd name="T1" fmla="*/ 1073 w 1073"/>
                  <a:gd name="T2" fmla="*/ 0 w 10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73">
                    <a:moveTo>
                      <a:pt x="0" y="0"/>
                    </a:moveTo>
                    <a:lnTo>
                      <a:pt x="107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90" name="îšļïḍè">
                <a:extLst>
                  <a:ext uri="{FF2B5EF4-FFF2-40B4-BE49-F238E27FC236}">
                    <a16:creationId xmlns:a16="http://schemas.microsoft.com/office/drawing/2014/main" xmlns="" id="{22F2FB49-56F8-41ED-9020-B345221534C0}"/>
                  </a:ext>
                </a:extLst>
              </p:cNvPr>
              <p:cNvSpPr/>
              <p:nvPr/>
            </p:nvSpPr>
            <p:spPr bwMode="auto">
              <a:xfrm>
                <a:off x="2452" y="2158"/>
                <a:ext cx="1073" cy="0"/>
              </a:xfrm>
              <a:custGeom>
                <a:avLst/>
                <a:gdLst>
                  <a:gd name="T0" fmla="*/ 0 w 1073"/>
                  <a:gd name="T1" fmla="*/ 1073 w 1073"/>
                  <a:gd name="T2" fmla="*/ 0 w 10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73">
                    <a:moveTo>
                      <a:pt x="0" y="0"/>
                    </a:moveTo>
                    <a:lnTo>
                      <a:pt x="107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91" name="iśľïḍé">
                <a:extLst>
                  <a:ext uri="{FF2B5EF4-FFF2-40B4-BE49-F238E27FC236}">
                    <a16:creationId xmlns:a16="http://schemas.microsoft.com/office/drawing/2014/main" xmlns="" id="{057D66AA-8961-43DD-9EDB-24BE2B851C57}"/>
                  </a:ext>
                </a:extLst>
              </p:cNvPr>
              <p:cNvSpPr/>
              <p:nvPr/>
            </p:nvSpPr>
            <p:spPr bwMode="auto">
              <a:xfrm>
                <a:off x="2452" y="2227"/>
                <a:ext cx="1073" cy="0"/>
              </a:xfrm>
              <a:custGeom>
                <a:avLst/>
                <a:gdLst>
                  <a:gd name="T0" fmla="*/ 0 w 1073"/>
                  <a:gd name="T1" fmla="*/ 1073 w 1073"/>
                  <a:gd name="T2" fmla="*/ 0 w 10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73">
                    <a:moveTo>
                      <a:pt x="0" y="0"/>
                    </a:moveTo>
                    <a:lnTo>
                      <a:pt x="107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92" name="iṧḻiḋé">
                <a:extLst>
                  <a:ext uri="{FF2B5EF4-FFF2-40B4-BE49-F238E27FC236}">
                    <a16:creationId xmlns:a16="http://schemas.microsoft.com/office/drawing/2014/main" xmlns="" id="{C5295314-76E4-4268-895E-82B4D0E0B52C}"/>
                  </a:ext>
                </a:extLst>
              </p:cNvPr>
              <p:cNvSpPr/>
              <p:nvPr/>
            </p:nvSpPr>
            <p:spPr bwMode="auto">
              <a:xfrm>
                <a:off x="2452" y="2227"/>
                <a:ext cx="1073" cy="0"/>
              </a:xfrm>
              <a:custGeom>
                <a:avLst/>
                <a:gdLst>
                  <a:gd name="T0" fmla="*/ 0 w 1073"/>
                  <a:gd name="T1" fmla="*/ 1073 w 1073"/>
                  <a:gd name="T2" fmla="*/ 0 w 10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73">
                    <a:moveTo>
                      <a:pt x="0" y="0"/>
                    </a:moveTo>
                    <a:lnTo>
                      <a:pt x="107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93" name="işḻidê">
                <a:extLst>
                  <a:ext uri="{FF2B5EF4-FFF2-40B4-BE49-F238E27FC236}">
                    <a16:creationId xmlns:a16="http://schemas.microsoft.com/office/drawing/2014/main" xmlns="" id="{8C20481C-40CF-431B-AB5E-EBD85BF2B606}"/>
                  </a:ext>
                </a:extLst>
              </p:cNvPr>
              <p:cNvSpPr/>
              <p:nvPr/>
            </p:nvSpPr>
            <p:spPr bwMode="auto">
              <a:xfrm>
                <a:off x="2452" y="2296"/>
                <a:ext cx="1073" cy="0"/>
              </a:xfrm>
              <a:custGeom>
                <a:avLst/>
                <a:gdLst>
                  <a:gd name="T0" fmla="*/ 0 w 1073"/>
                  <a:gd name="T1" fmla="*/ 1073 w 1073"/>
                  <a:gd name="T2" fmla="*/ 0 w 10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73">
                    <a:moveTo>
                      <a:pt x="0" y="0"/>
                    </a:moveTo>
                    <a:lnTo>
                      <a:pt x="107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94" name="îṥḷíďe">
                <a:extLst>
                  <a:ext uri="{FF2B5EF4-FFF2-40B4-BE49-F238E27FC236}">
                    <a16:creationId xmlns:a16="http://schemas.microsoft.com/office/drawing/2014/main" xmlns="" id="{E429D4E9-C510-4DB3-9710-8F589E30E3B8}"/>
                  </a:ext>
                </a:extLst>
              </p:cNvPr>
              <p:cNvSpPr/>
              <p:nvPr/>
            </p:nvSpPr>
            <p:spPr bwMode="auto">
              <a:xfrm>
                <a:off x="2452" y="2296"/>
                <a:ext cx="1073" cy="0"/>
              </a:xfrm>
              <a:custGeom>
                <a:avLst/>
                <a:gdLst>
                  <a:gd name="T0" fmla="*/ 0 w 1073"/>
                  <a:gd name="T1" fmla="*/ 1073 w 1073"/>
                  <a:gd name="T2" fmla="*/ 0 w 10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73">
                    <a:moveTo>
                      <a:pt x="0" y="0"/>
                    </a:moveTo>
                    <a:lnTo>
                      <a:pt x="107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95" name="iŝlïdé">
                <a:extLst>
                  <a:ext uri="{FF2B5EF4-FFF2-40B4-BE49-F238E27FC236}">
                    <a16:creationId xmlns:a16="http://schemas.microsoft.com/office/drawing/2014/main" xmlns="" id="{857F1B63-6F73-43B0-A67B-805807D86792}"/>
                  </a:ext>
                </a:extLst>
              </p:cNvPr>
              <p:cNvSpPr/>
              <p:nvPr/>
            </p:nvSpPr>
            <p:spPr bwMode="auto">
              <a:xfrm>
                <a:off x="2452" y="2365"/>
                <a:ext cx="1073" cy="0"/>
              </a:xfrm>
              <a:custGeom>
                <a:avLst/>
                <a:gdLst>
                  <a:gd name="T0" fmla="*/ 0 w 1073"/>
                  <a:gd name="T1" fmla="*/ 1073 w 1073"/>
                  <a:gd name="T2" fmla="*/ 0 w 10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73">
                    <a:moveTo>
                      <a:pt x="0" y="0"/>
                    </a:moveTo>
                    <a:lnTo>
                      <a:pt x="107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96" name="îşḷíḑê">
                <a:extLst>
                  <a:ext uri="{FF2B5EF4-FFF2-40B4-BE49-F238E27FC236}">
                    <a16:creationId xmlns:a16="http://schemas.microsoft.com/office/drawing/2014/main" xmlns="" id="{E6DE5E4C-7B71-4988-AF32-8519D5FA6FD6}"/>
                  </a:ext>
                </a:extLst>
              </p:cNvPr>
              <p:cNvSpPr/>
              <p:nvPr/>
            </p:nvSpPr>
            <p:spPr bwMode="auto">
              <a:xfrm>
                <a:off x="2452" y="2365"/>
                <a:ext cx="1073" cy="0"/>
              </a:xfrm>
              <a:custGeom>
                <a:avLst/>
                <a:gdLst>
                  <a:gd name="T0" fmla="*/ 0 w 1073"/>
                  <a:gd name="T1" fmla="*/ 1073 w 1073"/>
                  <a:gd name="T2" fmla="*/ 0 w 10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73">
                    <a:moveTo>
                      <a:pt x="0" y="0"/>
                    </a:moveTo>
                    <a:lnTo>
                      <a:pt x="107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97" name="ïŝḻidê">
                <a:extLst>
                  <a:ext uri="{FF2B5EF4-FFF2-40B4-BE49-F238E27FC236}">
                    <a16:creationId xmlns:a16="http://schemas.microsoft.com/office/drawing/2014/main" xmlns="" id="{7A0FF70C-C22A-4900-B3FD-187F8B2CFF97}"/>
                  </a:ext>
                </a:extLst>
              </p:cNvPr>
              <p:cNvSpPr/>
              <p:nvPr/>
            </p:nvSpPr>
            <p:spPr bwMode="auto">
              <a:xfrm>
                <a:off x="2452" y="2434"/>
                <a:ext cx="1073" cy="0"/>
              </a:xfrm>
              <a:custGeom>
                <a:avLst/>
                <a:gdLst>
                  <a:gd name="T0" fmla="*/ 0 w 1073"/>
                  <a:gd name="T1" fmla="*/ 1073 w 1073"/>
                  <a:gd name="T2" fmla="*/ 0 w 10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73">
                    <a:moveTo>
                      <a:pt x="0" y="0"/>
                    </a:moveTo>
                    <a:lnTo>
                      <a:pt x="107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98" name="ïSľiḑê">
                <a:extLst>
                  <a:ext uri="{FF2B5EF4-FFF2-40B4-BE49-F238E27FC236}">
                    <a16:creationId xmlns:a16="http://schemas.microsoft.com/office/drawing/2014/main" xmlns="" id="{503D0895-8171-41E6-8F3A-8545E2FBE642}"/>
                  </a:ext>
                </a:extLst>
              </p:cNvPr>
              <p:cNvSpPr/>
              <p:nvPr/>
            </p:nvSpPr>
            <p:spPr bwMode="auto">
              <a:xfrm>
                <a:off x="2452" y="2434"/>
                <a:ext cx="1073" cy="0"/>
              </a:xfrm>
              <a:custGeom>
                <a:avLst/>
                <a:gdLst>
                  <a:gd name="T0" fmla="*/ 0 w 1073"/>
                  <a:gd name="T1" fmla="*/ 1073 w 1073"/>
                  <a:gd name="T2" fmla="*/ 0 w 10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73">
                    <a:moveTo>
                      <a:pt x="0" y="0"/>
                    </a:moveTo>
                    <a:lnTo>
                      <a:pt x="107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99" name="íṩḷîḍê">
                <a:extLst>
                  <a:ext uri="{FF2B5EF4-FFF2-40B4-BE49-F238E27FC236}">
                    <a16:creationId xmlns:a16="http://schemas.microsoft.com/office/drawing/2014/main" xmlns="" id="{ECD2BA1A-EA01-46FE-A892-F9E6D548BF18}"/>
                  </a:ext>
                </a:extLst>
              </p:cNvPr>
              <p:cNvSpPr/>
              <p:nvPr/>
            </p:nvSpPr>
            <p:spPr bwMode="auto">
              <a:xfrm>
                <a:off x="2492" y="2100"/>
                <a:ext cx="62" cy="333"/>
              </a:xfrm>
              <a:prstGeom prst="rect">
                <a:avLst/>
              </a:prstGeom>
              <a:solidFill>
                <a:srgbClr val="36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00" name="îşliḑé">
                <a:extLst>
                  <a:ext uri="{FF2B5EF4-FFF2-40B4-BE49-F238E27FC236}">
                    <a16:creationId xmlns:a16="http://schemas.microsoft.com/office/drawing/2014/main" xmlns="" id="{B2BD5D56-7151-46FC-8CD5-66EAAA8510DF}"/>
                  </a:ext>
                </a:extLst>
              </p:cNvPr>
              <p:cNvSpPr/>
              <p:nvPr/>
            </p:nvSpPr>
            <p:spPr bwMode="auto">
              <a:xfrm>
                <a:off x="2492" y="2100"/>
                <a:ext cx="62" cy="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01" name="íṡļiḑè">
                <a:extLst>
                  <a:ext uri="{FF2B5EF4-FFF2-40B4-BE49-F238E27FC236}">
                    <a16:creationId xmlns:a16="http://schemas.microsoft.com/office/drawing/2014/main" xmlns="" id="{100ADCF7-D439-4DA0-9825-20D7DB07B525}"/>
                  </a:ext>
                </a:extLst>
              </p:cNvPr>
              <p:cNvSpPr/>
              <p:nvPr/>
            </p:nvSpPr>
            <p:spPr bwMode="auto">
              <a:xfrm>
                <a:off x="2564" y="2180"/>
                <a:ext cx="58" cy="253"/>
              </a:xfrm>
              <a:prstGeom prst="rect">
                <a:avLst/>
              </a:prstGeom>
              <a:solidFill>
                <a:srgbClr val="86C1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02" name="îṧľïḍè">
                <a:extLst>
                  <a:ext uri="{FF2B5EF4-FFF2-40B4-BE49-F238E27FC236}">
                    <a16:creationId xmlns:a16="http://schemas.microsoft.com/office/drawing/2014/main" xmlns="" id="{E15F5763-0D18-4CCE-AA04-E3714A99D860}"/>
                  </a:ext>
                </a:extLst>
              </p:cNvPr>
              <p:cNvSpPr/>
              <p:nvPr/>
            </p:nvSpPr>
            <p:spPr bwMode="auto">
              <a:xfrm>
                <a:off x="2564" y="2180"/>
                <a:ext cx="58" cy="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03" name="iṥľïḑê">
                <a:extLst>
                  <a:ext uri="{FF2B5EF4-FFF2-40B4-BE49-F238E27FC236}">
                    <a16:creationId xmlns:a16="http://schemas.microsoft.com/office/drawing/2014/main" xmlns="" id="{EC987C4D-E629-4D41-9E89-41884820290E}"/>
                  </a:ext>
                </a:extLst>
              </p:cNvPr>
              <p:cNvSpPr/>
              <p:nvPr/>
            </p:nvSpPr>
            <p:spPr bwMode="auto">
              <a:xfrm>
                <a:off x="2632" y="2152"/>
                <a:ext cx="61" cy="281"/>
              </a:xfrm>
              <a:prstGeom prst="rect">
                <a:avLst/>
              </a:prstGeom>
              <a:solidFill>
                <a:srgbClr val="35A8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04" name="ïS1íḑé">
                <a:extLst>
                  <a:ext uri="{FF2B5EF4-FFF2-40B4-BE49-F238E27FC236}">
                    <a16:creationId xmlns:a16="http://schemas.microsoft.com/office/drawing/2014/main" xmlns="" id="{CD44C70A-74FA-407D-9652-4331E551210A}"/>
                  </a:ext>
                </a:extLst>
              </p:cNvPr>
              <p:cNvSpPr/>
              <p:nvPr/>
            </p:nvSpPr>
            <p:spPr bwMode="auto">
              <a:xfrm>
                <a:off x="2632" y="2152"/>
                <a:ext cx="61" cy="2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05" name="ïşļiďé">
                <a:extLst>
                  <a:ext uri="{FF2B5EF4-FFF2-40B4-BE49-F238E27FC236}">
                    <a16:creationId xmlns:a16="http://schemas.microsoft.com/office/drawing/2014/main" xmlns="" id="{84409EAA-4490-4556-809B-B71DBE17811E}"/>
                  </a:ext>
                </a:extLst>
              </p:cNvPr>
              <p:cNvSpPr/>
              <p:nvPr/>
            </p:nvSpPr>
            <p:spPr bwMode="auto">
              <a:xfrm>
                <a:off x="2704" y="2229"/>
                <a:ext cx="57" cy="204"/>
              </a:xfrm>
              <a:prstGeom prst="rect">
                <a:avLst/>
              </a:pr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06" name="îṥ1iḑé">
                <a:extLst>
                  <a:ext uri="{FF2B5EF4-FFF2-40B4-BE49-F238E27FC236}">
                    <a16:creationId xmlns:a16="http://schemas.microsoft.com/office/drawing/2014/main" xmlns="" id="{EDCDEE9A-5EBC-4344-BE63-844C340103A2}"/>
                  </a:ext>
                </a:extLst>
              </p:cNvPr>
              <p:cNvSpPr/>
              <p:nvPr/>
            </p:nvSpPr>
            <p:spPr bwMode="auto">
              <a:xfrm>
                <a:off x="2704" y="2229"/>
                <a:ext cx="57" cy="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07" name="íṥľiḍê">
                <a:extLst>
                  <a:ext uri="{FF2B5EF4-FFF2-40B4-BE49-F238E27FC236}">
                    <a16:creationId xmlns:a16="http://schemas.microsoft.com/office/drawing/2014/main" xmlns="" id="{335C0161-0457-4CB3-B6F9-76EB3AF5556E}"/>
                  </a:ext>
                </a:extLst>
              </p:cNvPr>
              <p:cNvSpPr/>
              <p:nvPr/>
            </p:nvSpPr>
            <p:spPr bwMode="auto">
              <a:xfrm>
                <a:off x="2854" y="1914"/>
                <a:ext cx="63" cy="519"/>
              </a:xfrm>
              <a:prstGeom prst="rect">
                <a:avLst/>
              </a:prstGeom>
              <a:solidFill>
                <a:srgbClr val="36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08" name="îś1íḍê">
                <a:extLst>
                  <a:ext uri="{FF2B5EF4-FFF2-40B4-BE49-F238E27FC236}">
                    <a16:creationId xmlns:a16="http://schemas.microsoft.com/office/drawing/2014/main" xmlns="" id="{3EAF41B4-50FA-4641-8CC8-0153F7D83388}"/>
                  </a:ext>
                </a:extLst>
              </p:cNvPr>
              <p:cNvSpPr/>
              <p:nvPr/>
            </p:nvSpPr>
            <p:spPr bwMode="auto">
              <a:xfrm>
                <a:off x="2854" y="1914"/>
                <a:ext cx="63" cy="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09" name="íŝľíḍé">
                <a:extLst>
                  <a:ext uri="{FF2B5EF4-FFF2-40B4-BE49-F238E27FC236}">
                    <a16:creationId xmlns:a16="http://schemas.microsoft.com/office/drawing/2014/main" xmlns="" id="{DAF9B930-7783-44F5-A847-0E87957750FD}"/>
                  </a:ext>
                </a:extLst>
              </p:cNvPr>
              <p:cNvSpPr/>
              <p:nvPr/>
            </p:nvSpPr>
            <p:spPr bwMode="auto">
              <a:xfrm>
                <a:off x="2926" y="2076"/>
                <a:ext cx="58" cy="357"/>
              </a:xfrm>
              <a:prstGeom prst="rect">
                <a:avLst/>
              </a:prstGeom>
              <a:solidFill>
                <a:srgbClr val="86C1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10" name="î$ḷiḋé">
                <a:extLst>
                  <a:ext uri="{FF2B5EF4-FFF2-40B4-BE49-F238E27FC236}">
                    <a16:creationId xmlns:a16="http://schemas.microsoft.com/office/drawing/2014/main" xmlns="" id="{BB00E89C-30A4-4463-9AA4-576546EADED3}"/>
                  </a:ext>
                </a:extLst>
              </p:cNvPr>
              <p:cNvSpPr/>
              <p:nvPr/>
            </p:nvSpPr>
            <p:spPr bwMode="auto">
              <a:xfrm>
                <a:off x="2926" y="2076"/>
                <a:ext cx="58" cy="3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11" name="îŝḻîḍê">
                <a:extLst>
                  <a:ext uri="{FF2B5EF4-FFF2-40B4-BE49-F238E27FC236}">
                    <a16:creationId xmlns:a16="http://schemas.microsoft.com/office/drawing/2014/main" xmlns="" id="{E302D18F-1E7E-4E81-B377-B0EF06CFE1AD}"/>
                  </a:ext>
                </a:extLst>
              </p:cNvPr>
              <p:cNvSpPr/>
              <p:nvPr/>
            </p:nvSpPr>
            <p:spPr bwMode="auto">
              <a:xfrm>
                <a:off x="2995" y="2051"/>
                <a:ext cx="60" cy="382"/>
              </a:xfrm>
              <a:prstGeom prst="rect">
                <a:avLst/>
              </a:prstGeom>
              <a:solidFill>
                <a:srgbClr val="35A8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12" name="išḻïḍe">
                <a:extLst>
                  <a:ext uri="{FF2B5EF4-FFF2-40B4-BE49-F238E27FC236}">
                    <a16:creationId xmlns:a16="http://schemas.microsoft.com/office/drawing/2014/main" xmlns="" id="{0C88FE75-10DF-4642-A61A-2A5F2067D754}"/>
                  </a:ext>
                </a:extLst>
              </p:cNvPr>
              <p:cNvSpPr/>
              <p:nvPr/>
            </p:nvSpPr>
            <p:spPr bwMode="auto">
              <a:xfrm>
                <a:off x="2995" y="2051"/>
                <a:ext cx="60" cy="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13" name="íṧļiḓè">
                <a:extLst>
                  <a:ext uri="{FF2B5EF4-FFF2-40B4-BE49-F238E27FC236}">
                    <a16:creationId xmlns:a16="http://schemas.microsoft.com/office/drawing/2014/main" xmlns="" id="{BA3C530A-7272-490E-9632-24679195B627}"/>
                  </a:ext>
                </a:extLst>
              </p:cNvPr>
              <p:cNvSpPr/>
              <p:nvPr/>
            </p:nvSpPr>
            <p:spPr bwMode="auto">
              <a:xfrm>
                <a:off x="3066" y="2170"/>
                <a:ext cx="58" cy="263"/>
              </a:xfrm>
              <a:prstGeom prst="rect">
                <a:avLst/>
              </a:pr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14" name="îṣľïḑe">
                <a:extLst>
                  <a:ext uri="{FF2B5EF4-FFF2-40B4-BE49-F238E27FC236}">
                    <a16:creationId xmlns:a16="http://schemas.microsoft.com/office/drawing/2014/main" xmlns="" id="{F556C02A-B492-4481-9FEA-D70A32A87138}"/>
                  </a:ext>
                </a:extLst>
              </p:cNvPr>
              <p:cNvSpPr/>
              <p:nvPr/>
            </p:nvSpPr>
            <p:spPr bwMode="auto">
              <a:xfrm>
                <a:off x="3066" y="2170"/>
                <a:ext cx="58" cy="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15" name="íslîḓè">
                <a:extLst>
                  <a:ext uri="{FF2B5EF4-FFF2-40B4-BE49-F238E27FC236}">
                    <a16:creationId xmlns:a16="http://schemas.microsoft.com/office/drawing/2014/main" xmlns="" id="{D9172212-5CE7-40D6-9419-3A8CA488BD93}"/>
                  </a:ext>
                </a:extLst>
              </p:cNvPr>
              <p:cNvSpPr/>
              <p:nvPr/>
            </p:nvSpPr>
            <p:spPr bwMode="auto">
              <a:xfrm>
                <a:off x="3206" y="2100"/>
                <a:ext cx="63" cy="333"/>
              </a:xfrm>
              <a:prstGeom prst="rect">
                <a:avLst/>
              </a:prstGeom>
              <a:solidFill>
                <a:srgbClr val="36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16" name="ïślïḍê">
                <a:extLst>
                  <a:ext uri="{FF2B5EF4-FFF2-40B4-BE49-F238E27FC236}">
                    <a16:creationId xmlns:a16="http://schemas.microsoft.com/office/drawing/2014/main" xmlns="" id="{F388791B-0C32-41F3-8384-D94D2BEE2942}"/>
                  </a:ext>
                </a:extLst>
              </p:cNvPr>
              <p:cNvSpPr/>
              <p:nvPr/>
            </p:nvSpPr>
            <p:spPr bwMode="auto">
              <a:xfrm>
                <a:off x="3279" y="2180"/>
                <a:ext cx="57" cy="253"/>
              </a:xfrm>
              <a:prstGeom prst="rect">
                <a:avLst/>
              </a:prstGeom>
              <a:solidFill>
                <a:srgbClr val="86C1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17" name="ïšḻidé">
                <a:extLst>
                  <a:ext uri="{FF2B5EF4-FFF2-40B4-BE49-F238E27FC236}">
                    <a16:creationId xmlns:a16="http://schemas.microsoft.com/office/drawing/2014/main" xmlns="" id="{3E4AAE60-8E52-4BF2-ABCE-E655B5178095}"/>
                  </a:ext>
                </a:extLst>
              </p:cNvPr>
              <p:cNvSpPr/>
              <p:nvPr/>
            </p:nvSpPr>
            <p:spPr bwMode="auto">
              <a:xfrm>
                <a:off x="3347" y="2152"/>
                <a:ext cx="61" cy="281"/>
              </a:xfrm>
              <a:prstGeom prst="rect">
                <a:avLst/>
              </a:prstGeom>
              <a:solidFill>
                <a:srgbClr val="35A8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18" name="ïṣlídé">
                <a:extLst>
                  <a:ext uri="{FF2B5EF4-FFF2-40B4-BE49-F238E27FC236}">
                    <a16:creationId xmlns:a16="http://schemas.microsoft.com/office/drawing/2014/main" xmlns="" id="{2C3B7173-400F-448C-A9F9-AB0569123A56}"/>
                  </a:ext>
                </a:extLst>
              </p:cNvPr>
              <p:cNvSpPr/>
              <p:nvPr/>
            </p:nvSpPr>
            <p:spPr bwMode="auto">
              <a:xfrm>
                <a:off x="3418" y="2229"/>
                <a:ext cx="58" cy="204"/>
              </a:xfrm>
              <a:prstGeom prst="rect">
                <a:avLst/>
              </a:pr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19" name="iśľíḍé">
                <a:extLst>
                  <a:ext uri="{FF2B5EF4-FFF2-40B4-BE49-F238E27FC236}">
                    <a16:creationId xmlns:a16="http://schemas.microsoft.com/office/drawing/2014/main" xmlns="" id="{CC1C5DB6-1AF0-4D12-838A-8FD528C807B7}"/>
                  </a:ext>
                </a:extLst>
              </p:cNvPr>
              <p:cNvSpPr/>
              <p:nvPr/>
            </p:nvSpPr>
            <p:spPr bwMode="auto">
              <a:xfrm>
                <a:off x="2375" y="1804"/>
                <a:ext cx="16" cy="24"/>
              </a:xfrm>
              <a:custGeom>
                <a:avLst/>
                <a:gdLst>
                  <a:gd name="T0" fmla="*/ 4 w 27"/>
                  <a:gd name="T1" fmla="*/ 4 h 42"/>
                  <a:gd name="T2" fmla="*/ 0 w 27"/>
                  <a:gd name="T3" fmla="*/ 14 h 42"/>
                  <a:gd name="T4" fmla="*/ 5 w 27"/>
                  <a:gd name="T5" fmla="*/ 24 h 42"/>
                  <a:gd name="T6" fmla="*/ 13 w 27"/>
                  <a:gd name="T7" fmla="*/ 27 h 42"/>
                  <a:gd name="T8" fmla="*/ 23 w 27"/>
                  <a:gd name="T9" fmla="*/ 22 h 42"/>
                  <a:gd name="T10" fmla="*/ 23 w 27"/>
                  <a:gd name="T11" fmla="*/ 22 h 42"/>
                  <a:gd name="T12" fmla="*/ 20 w 27"/>
                  <a:gd name="T13" fmla="*/ 34 h 42"/>
                  <a:gd name="T14" fmla="*/ 9 w 27"/>
                  <a:gd name="T15" fmla="*/ 39 h 42"/>
                  <a:gd name="T16" fmla="*/ 2 w 27"/>
                  <a:gd name="T17" fmla="*/ 38 h 42"/>
                  <a:gd name="T18" fmla="*/ 2 w 27"/>
                  <a:gd name="T19" fmla="*/ 42 h 42"/>
                  <a:gd name="T20" fmla="*/ 8 w 27"/>
                  <a:gd name="T21" fmla="*/ 42 h 42"/>
                  <a:gd name="T22" fmla="*/ 27 w 27"/>
                  <a:gd name="T23" fmla="*/ 20 h 42"/>
                  <a:gd name="T24" fmla="*/ 14 w 27"/>
                  <a:gd name="T25" fmla="*/ 0 h 42"/>
                  <a:gd name="T26" fmla="*/ 4 w 27"/>
                  <a:gd name="T27" fmla="*/ 4 h 42"/>
                  <a:gd name="T28" fmla="*/ 4 w 27"/>
                  <a:gd name="T29" fmla="*/ 14 h 42"/>
                  <a:gd name="T30" fmla="*/ 7 w 27"/>
                  <a:gd name="T31" fmla="*/ 7 h 42"/>
                  <a:gd name="T32" fmla="*/ 14 w 27"/>
                  <a:gd name="T33" fmla="*/ 4 h 42"/>
                  <a:gd name="T34" fmla="*/ 20 w 27"/>
                  <a:gd name="T35" fmla="*/ 7 h 42"/>
                  <a:gd name="T36" fmla="*/ 22 w 27"/>
                  <a:gd name="T37" fmla="*/ 14 h 42"/>
                  <a:gd name="T38" fmla="*/ 20 w 27"/>
                  <a:gd name="T39" fmla="*/ 21 h 42"/>
                  <a:gd name="T40" fmla="*/ 13 w 27"/>
                  <a:gd name="T41" fmla="*/ 23 h 42"/>
                  <a:gd name="T42" fmla="*/ 4 w 27"/>
                  <a:gd name="T43" fmla="*/ 1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7" h="42">
                    <a:moveTo>
                      <a:pt x="4" y="4"/>
                    </a:moveTo>
                    <a:cubicBezTo>
                      <a:pt x="2" y="7"/>
                      <a:pt x="0" y="10"/>
                      <a:pt x="0" y="14"/>
                    </a:cubicBezTo>
                    <a:cubicBezTo>
                      <a:pt x="0" y="19"/>
                      <a:pt x="2" y="22"/>
                      <a:pt x="5" y="24"/>
                    </a:cubicBezTo>
                    <a:cubicBezTo>
                      <a:pt x="7" y="26"/>
                      <a:pt x="10" y="27"/>
                      <a:pt x="13" y="27"/>
                    </a:cubicBezTo>
                    <a:cubicBezTo>
                      <a:pt x="18" y="27"/>
                      <a:pt x="21" y="25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6"/>
                      <a:pt x="22" y="30"/>
                      <a:pt x="20" y="34"/>
                    </a:cubicBezTo>
                    <a:cubicBezTo>
                      <a:pt x="18" y="37"/>
                      <a:pt x="14" y="39"/>
                      <a:pt x="9" y="39"/>
                    </a:cubicBezTo>
                    <a:cubicBezTo>
                      <a:pt x="7" y="39"/>
                      <a:pt x="4" y="39"/>
                      <a:pt x="2" y="38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5" y="42"/>
                      <a:pt x="7" y="42"/>
                      <a:pt x="8" y="42"/>
                    </a:cubicBezTo>
                    <a:cubicBezTo>
                      <a:pt x="21" y="42"/>
                      <a:pt x="27" y="35"/>
                      <a:pt x="27" y="20"/>
                    </a:cubicBezTo>
                    <a:cubicBezTo>
                      <a:pt x="27" y="7"/>
                      <a:pt x="22" y="0"/>
                      <a:pt x="14" y="0"/>
                    </a:cubicBezTo>
                    <a:cubicBezTo>
                      <a:pt x="9" y="0"/>
                      <a:pt x="6" y="2"/>
                      <a:pt x="4" y="4"/>
                    </a:cubicBezTo>
                    <a:close/>
                    <a:moveTo>
                      <a:pt x="4" y="14"/>
                    </a:moveTo>
                    <a:cubicBezTo>
                      <a:pt x="4" y="11"/>
                      <a:pt x="5" y="8"/>
                      <a:pt x="7" y="7"/>
                    </a:cubicBezTo>
                    <a:cubicBezTo>
                      <a:pt x="8" y="5"/>
                      <a:pt x="11" y="4"/>
                      <a:pt x="14" y="4"/>
                    </a:cubicBezTo>
                    <a:cubicBezTo>
                      <a:pt x="17" y="4"/>
                      <a:pt x="19" y="5"/>
                      <a:pt x="20" y="7"/>
                    </a:cubicBezTo>
                    <a:cubicBezTo>
                      <a:pt x="22" y="9"/>
                      <a:pt x="22" y="11"/>
                      <a:pt x="22" y="14"/>
                    </a:cubicBezTo>
                    <a:cubicBezTo>
                      <a:pt x="22" y="17"/>
                      <a:pt x="22" y="19"/>
                      <a:pt x="20" y="21"/>
                    </a:cubicBezTo>
                    <a:cubicBezTo>
                      <a:pt x="18" y="23"/>
                      <a:pt x="16" y="23"/>
                      <a:pt x="13" y="23"/>
                    </a:cubicBezTo>
                    <a:cubicBezTo>
                      <a:pt x="7" y="23"/>
                      <a:pt x="4" y="20"/>
                      <a:pt x="4" y="14"/>
                    </a:cubicBez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20" name="iş1ïḍè">
                <a:extLst>
                  <a:ext uri="{FF2B5EF4-FFF2-40B4-BE49-F238E27FC236}">
                    <a16:creationId xmlns:a16="http://schemas.microsoft.com/office/drawing/2014/main" xmlns="" id="{A9FE028E-89A0-4013-81B4-5F8459304844}"/>
                  </a:ext>
                </a:extLst>
              </p:cNvPr>
              <p:cNvSpPr/>
              <p:nvPr/>
            </p:nvSpPr>
            <p:spPr bwMode="auto">
              <a:xfrm>
                <a:off x="2394" y="1804"/>
                <a:ext cx="15" cy="24"/>
              </a:xfrm>
              <a:custGeom>
                <a:avLst/>
                <a:gdLst>
                  <a:gd name="T0" fmla="*/ 4 w 27"/>
                  <a:gd name="T1" fmla="*/ 4 h 42"/>
                  <a:gd name="T2" fmla="*/ 0 w 27"/>
                  <a:gd name="T3" fmla="*/ 14 h 42"/>
                  <a:gd name="T4" fmla="*/ 4 w 27"/>
                  <a:gd name="T5" fmla="*/ 24 h 42"/>
                  <a:gd name="T6" fmla="*/ 13 w 27"/>
                  <a:gd name="T7" fmla="*/ 27 h 42"/>
                  <a:gd name="T8" fmla="*/ 23 w 27"/>
                  <a:gd name="T9" fmla="*/ 22 h 42"/>
                  <a:gd name="T10" fmla="*/ 9 w 27"/>
                  <a:gd name="T11" fmla="*/ 39 h 42"/>
                  <a:gd name="T12" fmla="*/ 2 w 27"/>
                  <a:gd name="T13" fmla="*/ 38 h 42"/>
                  <a:gd name="T14" fmla="*/ 2 w 27"/>
                  <a:gd name="T15" fmla="*/ 42 h 42"/>
                  <a:gd name="T16" fmla="*/ 8 w 27"/>
                  <a:gd name="T17" fmla="*/ 42 h 42"/>
                  <a:gd name="T18" fmla="*/ 27 w 27"/>
                  <a:gd name="T19" fmla="*/ 20 h 42"/>
                  <a:gd name="T20" fmla="*/ 14 w 27"/>
                  <a:gd name="T21" fmla="*/ 0 h 42"/>
                  <a:gd name="T22" fmla="*/ 4 w 27"/>
                  <a:gd name="T23" fmla="*/ 4 h 42"/>
                  <a:gd name="T24" fmla="*/ 4 w 27"/>
                  <a:gd name="T25" fmla="*/ 14 h 42"/>
                  <a:gd name="T26" fmla="*/ 7 w 27"/>
                  <a:gd name="T27" fmla="*/ 7 h 42"/>
                  <a:gd name="T28" fmla="*/ 13 w 27"/>
                  <a:gd name="T29" fmla="*/ 4 h 42"/>
                  <a:gd name="T30" fmla="*/ 20 w 27"/>
                  <a:gd name="T31" fmla="*/ 7 h 42"/>
                  <a:gd name="T32" fmla="*/ 22 w 27"/>
                  <a:gd name="T33" fmla="*/ 14 h 42"/>
                  <a:gd name="T34" fmla="*/ 20 w 27"/>
                  <a:gd name="T35" fmla="*/ 21 h 42"/>
                  <a:gd name="T36" fmla="*/ 13 w 27"/>
                  <a:gd name="T37" fmla="*/ 23 h 42"/>
                  <a:gd name="T38" fmla="*/ 4 w 27"/>
                  <a:gd name="T39" fmla="*/ 1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42">
                    <a:moveTo>
                      <a:pt x="4" y="4"/>
                    </a:moveTo>
                    <a:cubicBezTo>
                      <a:pt x="1" y="7"/>
                      <a:pt x="0" y="10"/>
                      <a:pt x="0" y="14"/>
                    </a:cubicBezTo>
                    <a:cubicBezTo>
                      <a:pt x="0" y="19"/>
                      <a:pt x="2" y="22"/>
                      <a:pt x="4" y="24"/>
                    </a:cubicBezTo>
                    <a:cubicBezTo>
                      <a:pt x="7" y="26"/>
                      <a:pt x="10" y="27"/>
                      <a:pt x="13" y="27"/>
                    </a:cubicBezTo>
                    <a:cubicBezTo>
                      <a:pt x="17" y="27"/>
                      <a:pt x="21" y="25"/>
                      <a:pt x="23" y="22"/>
                    </a:cubicBezTo>
                    <a:cubicBezTo>
                      <a:pt x="23" y="33"/>
                      <a:pt x="18" y="39"/>
                      <a:pt x="9" y="39"/>
                    </a:cubicBezTo>
                    <a:cubicBezTo>
                      <a:pt x="6" y="39"/>
                      <a:pt x="4" y="39"/>
                      <a:pt x="2" y="38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4" y="42"/>
                      <a:pt x="7" y="42"/>
                      <a:pt x="8" y="42"/>
                    </a:cubicBezTo>
                    <a:cubicBezTo>
                      <a:pt x="21" y="42"/>
                      <a:pt x="27" y="35"/>
                      <a:pt x="27" y="20"/>
                    </a:cubicBezTo>
                    <a:cubicBezTo>
                      <a:pt x="27" y="7"/>
                      <a:pt x="22" y="0"/>
                      <a:pt x="14" y="0"/>
                    </a:cubicBezTo>
                    <a:cubicBezTo>
                      <a:pt x="9" y="0"/>
                      <a:pt x="6" y="2"/>
                      <a:pt x="4" y="4"/>
                    </a:cubicBezTo>
                    <a:close/>
                    <a:moveTo>
                      <a:pt x="4" y="14"/>
                    </a:moveTo>
                    <a:cubicBezTo>
                      <a:pt x="4" y="11"/>
                      <a:pt x="5" y="8"/>
                      <a:pt x="7" y="7"/>
                    </a:cubicBezTo>
                    <a:cubicBezTo>
                      <a:pt x="8" y="5"/>
                      <a:pt x="11" y="4"/>
                      <a:pt x="13" y="4"/>
                    </a:cubicBezTo>
                    <a:cubicBezTo>
                      <a:pt x="16" y="4"/>
                      <a:pt x="19" y="5"/>
                      <a:pt x="20" y="7"/>
                    </a:cubicBezTo>
                    <a:cubicBezTo>
                      <a:pt x="21" y="9"/>
                      <a:pt x="22" y="11"/>
                      <a:pt x="22" y="14"/>
                    </a:cubicBezTo>
                    <a:cubicBezTo>
                      <a:pt x="22" y="17"/>
                      <a:pt x="21" y="19"/>
                      <a:pt x="20" y="21"/>
                    </a:cubicBezTo>
                    <a:cubicBezTo>
                      <a:pt x="18" y="23"/>
                      <a:pt x="16" y="23"/>
                      <a:pt x="13" y="23"/>
                    </a:cubicBezTo>
                    <a:cubicBezTo>
                      <a:pt x="7" y="23"/>
                      <a:pt x="4" y="20"/>
                      <a:pt x="4" y="14"/>
                    </a:cubicBez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21" name="îŝlîḓe">
                <a:extLst>
                  <a:ext uri="{FF2B5EF4-FFF2-40B4-BE49-F238E27FC236}">
                    <a16:creationId xmlns:a16="http://schemas.microsoft.com/office/drawing/2014/main" xmlns="" id="{FBC5B663-06E1-49C8-9AAE-1BD743E8B8F7}"/>
                  </a:ext>
                </a:extLst>
              </p:cNvPr>
              <p:cNvSpPr/>
              <p:nvPr/>
            </p:nvSpPr>
            <p:spPr bwMode="auto">
              <a:xfrm>
                <a:off x="2413" y="1804"/>
                <a:ext cx="15" cy="24"/>
              </a:xfrm>
              <a:custGeom>
                <a:avLst/>
                <a:gdLst>
                  <a:gd name="T0" fmla="*/ 14 w 27"/>
                  <a:gd name="T1" fmla="*/ 0 h 42"/>
                  <a:gd name="T2" fmla="*/ 0 w 27"/>
                  <a:gd name="T3" fmla="*/ 21 h 42"/>
                  <a:gd name="T4" fmla="*/ 14 w 27"/>
                  <a:gd name="T5" fmla="*/ 42 h 42"/>
                  <a:gd name="T6" fmla="*/ 27 w 27"/>
                  <a:gd name="T7" fmla="*/ 21 h 42"/>
                  <a:gd name="T8" fmla="*/ 14 w 27"/>
                  <a:gd name="T9" fmla="*/ 0 h 42"/>
                  <a:gd name="T10" fmla="*/ 4 w 27"/>
                  <a:gd name="T11" fmla="*/ 21 h 42"/>
                  <a:gd name="T12" fmla="*/ 14 w 27"/>
                  <a:gd name="T13" fmla="*/ 4 h 42"/>
                  <a:gd name="T14" fmla="*/ 23 w 27"/>
                  <a:gd name="T15" fmla="*/ 21 h 42"/>
                  <a:gd name="T16" fmla="*/ 14 w 27"/>
                  <a:gd name="T17" fmla="*/ 39 h 42"/>
                  <a:gd name="T18" fmla="*/ 4 w 27"/>
                  <a:gd name="T1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42">
                    <a:moveTo>
                      <a:pt x="14" y="0"/>
                    </a:moveTo>
                    <a:cubicBezTo>
                      <a:pt x="4" y="0"/>
                      <a:pt x="0" y="7"/>
                      <a:pt x="0" y="21"/>
                    </a:cubicBezTo>
                    <a:cubicBezTo>
                      <a:pt x="0" y="35"/>
                      <a:pt x="4" y="42"/>
                      <a:pt x="14" y="42"/>
                    </a:cubicBezTo>
                    <a:cubicBezTo>
                      <a:pt x="23" y="42"/>
                      <a:pt x="27" y="35"/>
                      <a:pt x="27" y="21"/>
                    </a:cubicBezTo>
                    <a:cubicBezTo>
                      <a:pt x="27" y="7"/>
                      <a:pt x="23" y="0"/>
                      <a:pt x="14" y="0"/>
                    </a:cubicBezTo>
                    <a:close/>
                    <a:moveTo>
                      <a:pt x="4" y="21"/>
                    </a:moveTo>
                    <a:cubicBezTo>
                      <a:pt x="4" y="10"/>
                      <a:pt x="7" y="4"/>
                      <a:pt x="14" y="4"/>
                    </a:cubicBezTo>
                    <a:cubicBezTo>
                      <a:pt x="20" y="4"/>
                      <a:pt x="23" y="10"/>
                      <a:pt x="23" y="21"/>
                    </a:cubicBezTo>
                    <a:cubicBezTo>
                      <a:pt x="23" y="33"/>
                      <a:pt x="20" y="39"/>
                      <a:pt x="14" y="39"/>
                    </a:cubicBezTo>
                    <a:cubicBezTo>
                      <a:pt x="7" y="39"/>
                      <a:pt x="4" y="33"/>
                      <a:pt x="4" y="21"/>
                    </a:cubicBez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22" name="îṣľïḍê">
                <a:extLst>
                  <a:ext uri="{FF2B5EF4-FFF2-40B4-BE49-F238E27FC236}">
                    <a16:creationId xmlns:a16="http://schemas.microsoft.com/office/drawing/2014/main" xmlns="" id="{767FF657-F493-4C1C-AC2C-2F92F21A2470}"/>
                  </a:ext>
                </a:extLst>
              </p:cNvPr>
              <p:cNvSpPr/>
              <p:nvPr/>
            </p:nvSpPr>
            <p:spPr bwMode="auto">
              <a:xfrm>
                <a:off x="2375" y="1873"/>
                <a:ext cx="16" cy="23"/>
              </a:xfrm>
              <a:custGeom>
                <a:avLst/>
                <a:gdLst>
                  <a:gd name="T0" fmla="*/ 14 w 27"/>
                  <a:gd name="T1" fmla="*/ 0 h 42"/>
                  <a:gd name="T2" fmla="*/ 4 w 27"/>
                  <a:gd name="T3" fmla="*/ 4 h 42"/>
                  <a:gd name="T4" fmla="*/ 0 w 27"/>
                  <a:gd name="T5" fmla="*/ 13 h 42"/>
                  <a:gd name="T6" fmla="*/ 5 w 27"/>
                  <a:gd name="T7" fmla="*/ 24 h 42"/>
                  <a:gd name="T8" fmla="*/ 13 w 27"/>
                  <a:gd name="T9" fmla="*/ 26 h 42"/>
                  <a:gd name="T10" fmla="*/ 23 w 27"/>
                  <a:gd name="T11" fmla="*/ 21 h 42"/>
                  <a:gd name="T12" fmla="*/ 23 w 27"/>
                  <a:gd name="T13" fmla="*/ 21 h 42"/>
                  <a:gd name="T14" fmla="*/ 20 w 27"/>
                  <a:gd name="T15" fmla="*/ 33 h 42"/>
                  <a:gd name="T16" fmla="*/ 9 w 27"/>
                  <a:gd name="T17" fmla="*/ 39 h 42"/>
                  <a:gd name="T18" fmla="*/ 2 w 27"/>
                  <a:gd name="T19" fmla="*/ 37 h 42"/>
                  <a:gd name="T20" fmla="*/ 2 w 27"/>
                  <a:gd name="T21" fmla="*/ 41 h 42"/>
                  <a:gd name="T22" fmla="*/ 8 w 27"/>
                  <a:gd name="T23" fmla="*/ 42 h 42"/>
                  <a:gd name="T24" fmla="*/ 27 w 27"/>
                  <a:gd name="T25" fmla="*/ 20 h 42"/>
                  <a:gd name="T26" fmla="*/ 14 w 27"/>
                  <a:gd name="T27" fmla="*/ 0 h 42"/>
                  <a:gd name="T28" fmla="*/ 7 w 27"/>
                  <a:gd name="T29" fmla="*/ 6 h 42"/>
                  <a:gd name="T30" fmla="*/ 14 w 27"/>
                  <a:gd name="T31" fmla="*/ 3 h 42"/>
                  <a:gd name="T32" fmla="*/ 20 w 27"/>
                  <a:gd name="T33" fmla="*/ 6 h 42"/>
                  <a:gd name="T34" fmla="*/ 22 w 27"/>
                  <a:gd name="T35" fmla="*/ 14 h 42"/>
                  <a:gd name="T36" fmla="*/ 20 w 27"/>
                  <a:gd name="T37" fmla="*/ 20 h 42"/>
                  <a:gd name="T38" fmla="*/ 13 w 27"/>
                  <a:gd name="T39" fmla="*/ 23 h 42"/>
                  <a:gd name="T40" fmla="*/ 4 w 27"/>
                  <a:gd name="T41" fmla="*/ 13 h 42"/>
                  <a:gd name="T42" fmla="*/ 7 w 27"/>
                  <a:gd name="T43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7" h="42">
                    <a:moveTo>
                      <a:pt x="14" y="0"/>
                    </a:moveTo>
                    <a:cubicBezTo>
                      <a:pt x="9" y="0"/>
                      <a:pt x="6" y="1"/>
                      <a:pt x="4" y="4"/>
                    </a:cubicBezTo>
                    <a:cubicBezTo>
                      <a:pt x="2" y="6"/>
                      <a:pt x="0" y="9"/>
                      <a:pt x="0" y="13"/>
                    </a:cubicBezTo>
                    <a:cubicBezTo>
                      <a:pt x="0" y="18"/>
                      <a:pt x="2" y="22"/>
                      <a:pt x="5" y="24"/>
                    </a:cubicBezTo>
                    <a:cubicBezTo>
                      <a:pt x="7" y="25"/>
                      <a:pt x="10" y="26"/>
                      <a:pt x="13" y="26"/>
                    </a:cubicBezTo>
                    <a:cubicBezTo>
                      <a:pt x="18" y="26"/>
                      <a:pt x="21" y="25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6"/>
                      <a:pt x="22" y="30"/>
                      <a:pt x="20" y="33"/>
                    </a:cubicBezTo>
                    <a:cubicBezTo>
                      <a:pt x="18" y="37"/>
                      <a:pt x="14" y="39"/>
                      <a:pt x="9" y="39"/>
                    </a:cubicBezTo>
                    <a:cubicBezTo>
                      <a:pt x="7" y="39"/>
                      <a:pt x="4" y="38"/>
                      <a:pt x="2" y="37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5" y="42"/>
                      <a:pt x="7" y="42"/>
                      <a:pt x="8" y="42"/>
                    </a:cubicBezTo>
                    <a:cubicBezTo>
                      <a:pt x="21" y="42"/>
                      <a:pt x="27" y="35"/>
                      <a:pt x="27" y="20"/>
                    </a:cubicBezTo>
                    <a:cubicBezTo>
                      <a:pt x="27" y="6"/>
                      <a:pt x="22" y="0"/>
                      <a:pt x="14" y="0"/>
                    </a:cubicBezTo>
                    <a:moveTo>
                      <a:pt x="7" y="6"/>
                    </a:moveTo>
                    <a:cubicBezTo>
                      <a:pt x="8" y="4"/>
                      <a:pt x="11" y="3"/>
                      <a:pt x="14" y="3"/>
                    </a:cubicBezTo>
                    <a:cubicBezTo>
                      <a:pt x="17" y="3"/>
                      <a:pt x="19" y="4"/>
                      <a:pt x="20" y="6"/>
                    </a:cubicBezTo>
                    <a:cubicBezTo>
                      <a:pt x="22" y="8"/>
                      <a:pt x="22" y="11"/>
                      <a:pt x="22" y="14"/>
                    </a:cubicBezTo>
                    <a:cubicBezTo>
                      <a:pt x="22" y="16"/>
                      <a:pt x="22" y="19"/>
                      <a:pt x="20" y="20"/>
                    </a:cubicBezTo>
                    <a:cubicBezTo>
                      <a:pt x="18" y="22"/>
                      <a:pt x="16" y="23"/>
                      <a:pt x="13" y="23"/>
                    </a:cubicBezTo>
                    <a:cubicBezTo>
                      <a:pt x="7" y="23"/>
                      <a:pt x="4" y="20"/>
                      <a:pt x="4" y="13"/>
                    </a:cubicBezTo>
                    <a:cubicBezTo>
                      <a:pt x="4" y="10"/>
                      <a:pt x="5" y="8"/>
                      <a:pt x="7" y="6"/>
                    </a:cubicBezTo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23" name="íṡļïďe">
                <a:extLst>
                  <a:ext uri="{FF2B5EF4-FFF2-40B4-BE49-F238E27FC236}">
                    <a16:creationId xmlns:a16="http://schemas.microsoft.com/office/drawing/2014/main" xmlns="" id="{1BF2FBC8-655B-474A-9F4A-CA35A1895E1C}"/>
                  </a:ext>
                </a:extLst>
              </p:cNvPr>
              <p:cNvSpPr/>
              <p:nvPr/>
            </p:nvSpPr>
            <p:spPr bwMode="auto">
              <a:xfrm>
                <a:off x="2394" y="1873"/>
                <a:ext cx="15" cy="23"/>
              </a:xfrm>
              <a:custGeom>
                <a:avLst/>
                <a:gdLst>
                  <a:gd name="T0" fmla="*/ 0 w 27"/>
                  <a:gd name="T1" fmla="*/ 13 h 42"/>
                  <a:gd name="T2" fmla="*/ 4 w 27"/>
                  <a:gd name="T3" fmla="*/ 24 h 42"/>
                  <a:gd name="T4" fmla="*/ 13 w 27"/>
                  <a:gd name="T5" fmla="*/ 26 h 42"/>
                  <a:gd name="T6" fmla="*/ 23 w 27"/>
                  <a:gd name="T7" fmla="*/ 21 h 42"/>
                  <a:gd name="T8" fmla="*/ 9 w 27"/>
                  <a:gd name="T9" fmla="*/ 39 h 42"/>
                  <a:gd name="T10" fmla="*/ 2 w 27"/>
                  <a:gd name="T11" fmla="*/ 37 h 42"/>
                  <a:gd name="T12" fmla="*/ 2 w 27"/>
                  <a:gd name="T13" fmla="*/ 41 h 42"/>
                  <a:gd name="T14" fmla="*/ 8 w 27"/>
                  <a:gd name="T15" fmla="*/ 42 h 42"/>
                  <a:gd name="T16" fmla="*/ 27 w 27"/>
                  <a:gd name="T17" fmla="*/ 20 h 42"/>
                  <a:gd name="T18" fmla="*/ 14 w 27"/>
                  <a:gd name="T19" fmla="*/ 0 h 42"/>
                  <a:gd name="T20" fmla="*/ 4 w 27"/>
                  <a:gd name="T21" fmla="*/ 4 h 42"/>
                  <a:gd name="T22" fmla="*/ 0 w 27"/>
                  <a:gd name="T23" fmla="*/ 13 h 42"/>
                  <a:gd name="T24" fmla="*/ 4 w 27"/>
                  <a:gd name="T25" fmla="*/ 13 h 42"/>
                  <a:gd name="T26" fmla="*/ 7 w 27"/>
                  <a:gd name="T27" fmla="*/ 6 h 42"/>
                  <a:gd name="T28" fmla="*/ 13 w 27"/>
                  <a:gd name="T29" fmla="*/ 3 h 42"/>
                  <a:gd name="T30" fmla="*/ 20 w 27"/>
                  <a:gd name="T31" fmla="*/ 6 h 42"/>
                  <a:gd name="T32" fmla="*/ 22 w 27"/>
                  <a:gd name="T33" fmla="*/ 14 h 42"/>
                  <a:gd name="T34" fmla="*/ 20 w 27"/>
                  <a:gd name="T35" fmla="*/ 20 h 42"/>
                  <a:gd name="T36" fmla="*/ 13 w 27"/>
                  <a:gd name="T37" fmla="*/ 23 h 42"/>
                  <a:gd name="T38" fmla="*/ 4 w 27"/>
                  <a:gd name="T39" fmla="*/ 1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42">
                    <a:moveTo>
                      <a:pt x="0" y="13"/>
                    </a:moveTo>
                    <a:cubicBezTo>
                      <a:pt x="0" y="18"/>
                      <a:pt x="2" y="22"/>
                      <a:pt x="4" y="24"/>
                    </a:cubicBezTo>
                    <a:cubicBezTo>
                      <a:pt x="7" y="25"/>
                      <a:pt x="10" y="26"/>
                      <a:pt x="13" y="26"/>
                    </a:cubicBezTo>
                    <a:cubicBezTo>
                      <a:pt x="17" y="26"/>
                      <a:pt x="21" y="25"/>
                      <a:pt x="23" y="21"/>
                    </a:cubicBezTo>
                    <a:cubicBezTo>
                      <a:pt x="23" y="33"/>
                      <a:pt x="18" y="39"/>
                      <a:pt x="9" y="39"/>
                    </a:cubicBezTo>
                    <a:cubicBezTo>
                      <a:pt x="6" y="39"/>
                      <a:pt x="4" y="38"/>
                      <a:pt x="2" y="37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2"/>
                      <a:pt x="7" y="42"/>
                      <a:pt x="8" y="42"/>
                    </a:cubicBezTo>
                    <a:cubicBezTo>
                      <a:pt x="21" y="42"/>
                      <a:pt x="27" y="35"/>
                      <a:pt x="27" y="20"/>
                    </a:cubicBezTo>
                    <a:cubicBezTo>
                      <a:pt x="27" y="6"/>
                      <a:pt x="22" y="0"/>
                      <a:pt x="14" y="0"/>
                    </a:cubicBezTo>
                    <a:cubicBezTo>
                      <a:pt x="9" y="0"/>
                      <a:pt x="6" y="1"/>
                      <a:pt x="4" y="4"/>
                    </a:cubicBezTo>
                    <a:cubicBezTo>
                      <a:pt x="1" y="6"/>
                      <a:pt x="0" y="9"/>
                      <a:pt x="0" y="13"/>
                    </a:cubicBezTo>
                    <a:moveTo>
                      <a:pt x="4" y="13"/>
                    </a:moveTo>
                    <a:cubicBezTo>
                      <a:pt x="4" y="10"/>
                      <a:pt x="5" y="8"/>
                      <a:pt x="7" y="6"/>
                    </a:cubicBezTo>
                    <a:cubicBezTo>
                      <a:pt x="8" y="4"/>
                      <a:pt x="11" y="3"/>
                      <a:pt x="13" y="3"/>
                    </a:cubicBezTo>
                    <a:cubicBezTo>
                      <a:pt x="16" y="3"/>
                      <a:pt x="19" y="4"/>
                      <a:pt x="20" y="6"/>
                    </a:cubicBezTo>
                    <a:cubicBezTo>
                      <a:pt x="21" y="8"/>
                      <a:pt x="22" y="11"/>
                      <a:pt x="22" y="14"/>
                    </a:cubicBezTo>
                    <a:cubicBezTo>
                      <a:pt x="22" y="16"/>
                      <a:pt x="21" y="19"/>
                      <a:pt x="20" y="20"/>
                    </a:cubicBezTo>
                    <a:cubicBezTo>
                      <a:pt x="18" y="22"/>
                      <a:pt x="16" y="23"/>
                      <a:pt x="13" y="23"/>
                    </a:cubicBezTo>
                    <a:cubicBezTo>
                      <a:pt x="7" y="23"/>
                      <a:pt x="4" y="20"/>
                      <a:pt x="4" y="13"/>
                    </a:cubicBezTo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24" name="ïš1îḍè">
                <a:extLst>
                  <a:ext uri="{FF2B5EF4-FFF2-40B4-BE49-F238E27FC236}">
                    <a16:creationId xmlns:a16="http://schemas.microsoft.com/office/drawing/2014/main" xmlns="" id="{DED3F3A7-791E-4193-9867-2B3AAE1C7952}"/>
                  </a:ext>
                </a:extLst>
              </p:cNvPr>
              <p:cNvSpPr/>
              <p:nvPr/>
            </p:nvSpPr>
            <p:spPr bwMode="auto">
              <a:xfrm>
                <a:off x="2414" y="1873"/>
                <a:ext cx="13" cy="23"/>
              </a:xfrm>
              <a:custGeom>
                <a:avLst/>
                <a:gdLst>
                  <a:gd name="T0" fmla="*/ 5 w 24"/>
                  <a:gd name="T1" fmla="*/ 17 h 42"/>
                  <a:gd name="T2" fmla="*/ 5 w 24"/>
                  <a:gd name="T3" fmla="*/ 4 h 42"/>
                  <a:gd name="T4" fmla="*/ 22 w 24"/>
                  <a:gd name="T5" fmla="*/ 4 h 42"/>
                  <a:gd name="T6" fmla="*/ 22 w 24"/>
                  <a:gd name="T7" fmla="*/ 0 h 42"/>
                  <a:gd name="T8" fmla="*/ 1 w 24"/>
                  <a:gd name="T9" fmla="*/ 0 h 42"/>
                  <a:gd name="T10" fmla="*/ 1 w 24"/>
                  <a:gd name="T11" fmla="*/ 21 h 42"/>
                  <a:gd name="T12" fmla="*/ 10 w 24"/>
                  <a:gd name="T13" fmla="*/ 20 h 42"/>
                  <a:gd name="T14" fmla="*/ 20 w 24"/>
                  <a:gd name="T15" fmla="*/ 29 h 42"/>
                  <a:gd name="T16" fmla="*/ 17 w 24"/>
                  <a:gd name="T17" fmla="*/ 36 h 42"/>
                  <a:gd name="T18" fmla="*/ 9 w 24"/>
                  <a:gd name="T19" fmla="*/ 39 h 42"/>
                  <a:gd name="T20" fmla="*/ 0 w 24"/>
                  <a:gd name="T21" fmla="*/ 36 h 42"/>
                  <a:gd name="T22" fmla="*/ 0 w 24"/>
                  <a:gd name="T23" fmla="*/ 40 h 42"/>
                  <a:gd name="T24" fmla="*/ 9 w 24"/>
                  <a:gd name="T25" fmla="*/ 42 h 42"/>
                  <a:gd name="T26" fmla="*/ 20 w 24"/>
                  <a:gd name="T27" fmla="*/ 39 h 42"/>
                  <a:gd name="T28" fmla="*/ 24 w 24"/>
                  <a:gd name="T29" fmla="*/ 28 h 42"/>
                  <a:gd name="T30" fmla="*/ 20 w 24"/>
                  <a:gd name="T31" fmla="*/ 19 h 42"/>
                  <a:gd name="T32" fmla="*/ 11 w 24"/>
                  <a:gd name="T33" fmla="*/ 16 h 42"/>
                  <a:gd name="T34" fmla="*/ 5 w 24"/>
                  <a:gd name="T35" fmla="*/ 17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" h="42">
                    <a:moveTo>
                      <a:pt x="5" y="17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3" y="20"/>
                      <a:pt x="6" y="20"/>
                      <a:pt x="10" y="20"/>
                    </a:cubicBezTo>
                    <a:cubicBezTo>
                      <a:pt x="17" y="20"/>
                      <a:pt x="20" y="23"/>
                      <a:pt x="20" y="29"/>
                    </a:cubicBezTo>
                    <a:cubicBezTo>
                      <a:pt x="20" y="32"/>
                      <a:pt x="19" y="35"/>
                      <a:pt x="17" y="36"/>
                    </a:cubicBezTo>
                    <a:cubicBezTo>
                      <a:pt x="14" y="38"/>
                      <a:pt x="12" y="39"/>
                      <a:pt x="9" y="39"/>
                    </a:cubicBezTo>
                    <a:cubicBezTo>
                      <a:pt x="6" y="39"/>
                      <a:pt x="3" y="38"/>
                      <a:pt x="0" y="3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3" y="41"/>
                      <a:pt x="6" y="42"/>
                      <a:pt x="9" y="42"/>
                    </a:cubicBezTo>
                    <a:cubicBezTo>
                      <a:pt x="14" y="42"/>
                      <a:pt x="17" y="41"/>
                      <a:pt x="20" y="39"/>
                    </a:cubicBezTo>
                    <a:cubicBezTo>
                      <a:pt x="22" y="36"/>
                      <a:pt x="24" y="33"/>
                      <a:pt x="24" y="28"/>
                    </a:cubicBezTo>
                    <a:cubicBezTo>
                      <a:pt x="24" y="24"/>
                      <a:pt x="23" y="22"/>
                      <a:pt x="20" y="19"/>
                    </a:cubicBezTo>
                    <a:cubicBezTo>
                      <a:pt x="18" y="17"/>
                      <a:pt x="15" y="16"/>
                      <a:pt x="11" y="16"/>
                    </a:cubicBezTo>
                    <a:cubicBezTo>
                      <a:pt x="9" y="16"/>
                      <a:pt x="7" y="16"/>
                      <a:pt x="5" y="17"/>
                    </a:cubicBezTo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25" name="ïṩḷîḑè">
                <a:extLst>
                  <a:ext uri="{FF2B5EF4-FFF2-40B4-BE49-F238E27FC236}">
                    <a16:creationId xmlns:a16="http://schemas.microsoft.com/office/drawing/2014/main" xmlns="" id="{1B4938B1-1E0E-40D9-B132-D6AA3110443B}"/>
                  </a:ext>
                </a:extLst>
              </p:cNvPr>
              <p:cNvSpPr/>
              <p:nvPr/>
            </p:nvSpPr>
            <p:spPr bwMode="auto">
              <a:xfrm>
                <a:off x="2360" y="1805"/>
                <a:ext cx="7" cy="23"/>
              </a:xfrm>
              <a:custGeom>
                <a:avLst/>
                <a:gdLst>
                  <a:gd name="T0" fmla="*/ 5 w 7"/>
                  <a:gd name="T1" fmla="*/ 0 h 23"/>
                  <a:gd name="T2" fmla="*/ 0 w 7"/>
                  <a:gd name="T3" fmla="*/ 4 h 23"/>
                  <a:gd name="T4" fmla="*/ 1 w 7"/>
                  <a:gd name="T5" fmla="*/ 5 h 23"/>
                  <a:gd name="T6" fmla="*/ 5 w 7"/>
                  <a:gd name="T7" fmla="*/ 2 h 23"/>
                  <a:gd name="T8" fmla="*/ 5 w 7"/>
                  <a:gd name="T9" fmla="*/ 23 h 23"/>
                  <a:gd name="T10" fmla="*/ 7 w 7"/>
                  <a:gd name="T11" fmla="*/ 23 h 23"/>
                  <a:gd name="T12" fmla="*/ 7 w 7"/>
                  <a:gd name="T13" fmla="*/ 0 h 23"/>
                  <a:gd name="T14" fmla="*/ 5 w 7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23">
                    <a:moveTo>
                      <a:pt x="5" y="0"/>
                    </a:moveTo>
                    <a:lnTo>
                      <a:pt x="0" y="4"/>
                    </a:lnTo>
                    <a:lnTo>
                      <a:pt x="1" y="5"/>
                    </a:lnTo>
                    <a:lnTo>
                      <a:pt x="5" y="2"/>
                    </a:lnTo>
                    <a:lnTo>
                      <a:pt x="5" y="23"/>
                    </a:lnTo>
                    <a:lnTo>
                      <a:pt x="7" y="23"/>
                    </a:lnTo>
                    <a:lnTo>
                      <a:pt x="7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26" name="îSľîḑè">
                <a:extLst>
                  <a:ext uri="{FF2B5EF4-FFF2-40B4-BE49-F238E27FC236}">
                    <a16:creationId xmlns:a16="http://schemas.microsoft.com/office/drawing/2014/main" xmlns="" id="{D8CAE9E5-1516-4A7A-993F-7AD1DE13F9D6}"/>
                  </a:ext>
                </a:extLst>
              </p:cNvPr>
              <p:cNvSpPr/>
              <p:nvPr/>
            </p:nvSpPr>
            <p:spPr bwMode="auto">
              <a:xfrm>
                <a:off x="2360" y="1873"/>
                <a:ext cx="7" cy="23"/>
              </a:xfrm>
              <a:custGeom>
                <a:avLst/>
                <a:gdLst>
                  <a:gd name="T0" fmla="*/ 7 w 7"/>
                  <a:gd name="T1" fmla="*/ 0 h 23"/>
                  <a:gd name="T2" fmla="*/ 5 w 7"/>
                  <a:gd name="T3" fmla="*/ 0 h 23"/>
                  <a:gd name="T4" fmla="*/ 0 w 7"/>
                  <a:gd name="T5" fmla="*/ 4 h 23"/>
                  <a:gd name="T6" fmla="*/ 1 w 7"/>
                  <a:gd name="T7" fmla="*/ 6 h 23"/>
                  <a:gd name="T8" fmla="*/ 5 w 7"/>
                  <a:gd name="T9" fmla="*/ 3 h 23"/>
                  <a:gd name="T10" fmla="*/ 5 w 7"/>
                  <a:gd name="T11" fmla="*/ 23 h 23"/>
                  <a:gd name="T12" fmla="*/ 7 w 7"/>
                  <a:gd name="T13" fmla="*/ 23 h 23"/>
                  <a:gd name="T14" fmla="*/ 7 w 7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23">
                    <a:moveTo>
                      <a:pt x="7" y="0"/>
                    </a:moveTo>
                    <a:lnTo>
                      <a:pt x="5" y="0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5" y="3"/>
                    </a:lnTo>
                    <a:lnTo>
                      <a:pt x="5" y="23"/>
                    </a:lnTo>
                    <a:lnTo>
                      <a:pt x="7" y="2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27" name="íṡḷiḑè">
                <a:extLst>
                  <a:ext uri="{FF2B5EF4-FFF2-40B4-BE49-F238E27FC236}">
                    <a16:creationId xmlns:a16="http://schemas.microsoft.com/office/drawing/2014/main" xmlns="" id="{EE86B09A-479C-4D1D-99CD-50B64623E838}"/>
                  </a:ext>
                </a:extLst>
              </p:cNvPr>
              <p:cNvSpPr/>
              <p:nvPr/>
            </p:nvSpPr>
            <p:spPr bwMode="auto">
              <a:xfrm>
                <a:off x="2360" y="1873"/>
                <a:ext cx="7" cy="23"/>
              </a:xfrm>
              <a:custGeom>
                <a:avLst/>
                <a:gdLst>
                  <a:gd name="T0" fmla="*/ 7 w 7"/>
                  <a:gd name="T1" fmla="*/ 0 h 23"/>
                  <a:gd name="T2" fmla="*/ 5 w 7"/>
                  <a:gd name="T3" fmla="*/ 0 h 23"/>
                  <a:gd name="T4" fmla="*/ 0 w 7"/>
                  <a:gd name="T5" fmla="*/ 4 h 23"/>
                  <a:gd name="T6" fmla="*/ 1 w 7"/>
                  <a:gd name="T7" fmla="*/ 6 h 23"/>
                  <a:gd name="T8" fmla="*/ 5 w 7"/>
                  <a:gd name="T9" fmla="*/ 3 h 23"/>
                  <a:gd name="T10" fmla="*/ 5 w 7"/>
                  <a:gd name="T11" fmla="*/ 23 h 23"/>
                  <a:gd name="T12" fmla="*/ 7 w 7"/>
                  <a:gd name="T13" fmla="*/ 23 h 23"/>
                  <a:gd name="T14" fmla="*/ 7 w 7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23">
                    <a:moveTo>
                      <a:pt x="7" y="0"/>
                    </a:moveTo>
                    <a:lnTo>
                      <a:pt x="5" y="0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5" y="3"/>
                    </a:lnTo>
                    <a:lnTo>
                      <a:pt x="5" y="23"/>
                    </a:lnTo>
                    <a:lnTo>
                      <a:pt x="7" y="23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28" name="iśḻîde">
                <a:extLst>
                  <a:ext uri="{FF2B5EF4-FFF2-40B4-BE49-F238E27FC236}">
                    <a16:creationId xmlns:a16="http://schemas.microsoft.com/office/drawing/2014/main" xmlns="" id="{01078502-485D-463A-BBAE-3DCB63EDC36E}"/>
                  </a:ext>
                </a:extLst>
              </p:cNvPr>
              <p:cNvSpPr/>
              <p:nvPr/>
            </p:nvSpPr>
            <p:spPr bwMode="auto">
              <a:xfrm>
                <a:off x="2357" y="1941"/>
                <a:ext cx="14" cy="24"/>
              </a:xfrm>
              <a:custGeom>
                <a:avLst/>
                <a:gdLst>
                  <a:gd name="T0" fmla="*/ 23 w 24"/>
                  <a:gd name="T1" fmla="*/ 11 h 42"/>
                  <a:gd name="T2" fmla="*/ 20 w 24"/>
                  <a:gd name="T3" fmla="*/ 3 h 42"/>
                  <a:gd name="T4" fmla="*/ 11 w 24"/>
                  <a:gd name="T5" fmla="*/ 0 h 42"/>
                  <a:gd name="T6" fmla="*/ 1 w 24"/>
                  <a:gd name="T7" fmla="*/ 3 h 42"/>
                  <a:gd name="T8" fmla="*/ 1 w 24"/>
                  <a:gd name="T9" fmla="*/ 7 h 42"/>
                  <a:gd name="T10" fmla="*/ 12 w 24"/>
                  <a:gd name="T11" fmla="*/ 4 h 42"/>
                  <a:gd name="T12" fmla="*/ 17 w 24"/>
                  <a:gd name="T13" fmla="*/ 6 h 42"/>
                  <a:gd name="T14" fmla="*/ 19 w 24"/>
                  <a:gd name="T15" fmla="*/ 11 h 42"/>
                  <a:gd name="T16" fmla="*/ 9 w 24"/>
                  <a:gd name="T17" fmla="*/ 28 h 42"/>
                  <a:gd name="T18" fmla="*/ 0 w 24"/>
                  <a:gd name="T19" fmla="*/ 38 h 42"/>
                  <a:gd name="T20" fmla="*/ 0 w 24"/>
                  <a:gd name="T21" fmla="*/ 42 h 42"/>
                  <a:gd name="T22" fmla="*/ 24 w 24"/>
                  <a:gd name="T23" fmla="*/ 42 h 42"/>
                  <a:gd name="T24" fmla="*/ 24 w 24"/>
                  <a:gd name="T25" fmla="*/ 38 h 42"/>
                  <a:gd name="T26" fmla="*/ 4 w 24"/>
                  <a:gd name="T27" fmla="*/ 38 h 42"/>
                  <a:gd name="T28" fmla="*/ 12 w 24"/>
                  <a:gd name="T29" fmla="*/ 30 h 42"/>
                  <a:gd name="T30" fmla="*/ 23 w 24"/>
                  <a:gd name="T31" fmla="*/ 1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42">
                    <a:moveTo>
                      <a:pt x="23" y="11"/>
                    </a:moveTo>
                    <a:cubicBezTo>
                      <a:pt x="23" y="7"/>
                      <a:pt x="22" y="5"/>
                      <a:pt x="20" y="3"/>
                    </a:cubicBezTo>
                    <a:cubicBezTo>
                      <a:pt x="18" y="1"/>
                      <a:pt x="15" y="0"/>
                      <a:pt x="11" y="0"/>
                    </a:cubicBezTo>
                    <a:cubicBezTo>
                      <a:pt x="8" y="0"/>
                      <a:pt x="5" y="1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5" y="5"/>
                      <a:pt x="8" y="4"/>
                      <a:pt x="12" y="4"/>
                    </a:cubicBezTo>
                    <a:cubicBezTo>
                      <a:pt x="14" y="4"/>
                      <a:pt x="15" y="5"/>
                      <a:pt x="17" y="6"/>
                    </a:cubicBezTo>
                    <a:cubicBezTo>
                      <a:pt x="18" y="7"/>
                      <a:pt x="19" y="9"/>
                      <a:pt x="19" y="11"/>
                    </a:cubicBezTo>
                    <a:cubicBezTo>
                      <a:pt x="19" y="15"/>
                      <a:pt x="16" y="21"/>
                      <a:pt x="9" y="2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9" y="22"/>
                      <a:pt x="23" y="16"/>
                      <a:pt x="23" y="11"/>
                    </a:cubicBezTo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29" name="iś1iďé">
                <a:extLst>
                  <a:ext uri="{FF2B5EF4-FFF2-40B4-BE49-F238E27FC236}">
                    <a16:creationId xmlns:a16="http://schemas.microsoft.com/office/drawing/2014/main" xmlns="" id="{D337F608-E009-4ACF-AD2A-D10AE55F53B8}"/>
                  </a:ext>
                </a:extLst>
              </p:cNvPr>
              <p:cNvSpPr/>
              <p:nvPr/>
            </p:nvSpPr>
            <p:spPr bwMode="auto">
              <a:xfrm>
                <a:off x="2375" y="1941"/>
                <a:ext cx="16" cy="24"/>
              </a:xfrm>
              <a:custGeom>
                <a:avLst/>
                <a:gdLst>
                  <a:gd name="T0" fmla="*/ 27 w 27"/>
                  <a:gd name="T1" fmla="*/ 21 h 42"/>
                  <a:gd name="T2" fmla="*/ 14 w 27"/>
                  <a:gd name="T3" fmla="*/ 0 h 42"/>
                  <a:gd name="T4" fmla="*/ 0 w 27"/>
                  <a:gd name="T5" fmla="*/ 21 h 42"/>
                  <a:gd name="T6" fmla="*/ 14 w 27"/>
                  <a:gd name="T7" fmla="*/ 42 h 42"/>
                  <a:gd name="T8" fmla="*/ 27 w 27"/>
                  <a:gd name="T9" fmla="*/ 21 h 42"/>
                  <a:gd name="T10" fmla="*/ 14 w 27"/>
                  <a:gd name="T11" fmla="*/ 4 h 42"/>
                  <a:gd name="T12" fmla="*/ 23 w 27"/>
                  <a:gd name="T13" fmla="*/ 21 h 42"/>
                  <a:gd name="T14" fmla="*/ 14 w 27"/>
                  <a:gd name="T15" fmla="*/ 39 h 42"/>
                  <a:gd name="T16" fmla="*/ 4 w 27"/>
                  <a:gd name="T17" fmla="*/ 21 h 42"/>
                  <a:gd name="T18" fmla="*/ 14 w 27"/>
                  <a:gd name="T19" fmla="*/ 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42">
                    <a:moveTo>
                      <a:pt x="27" y="21"/>
                    </a:moveTo>
                    <a:cubicBezTo>
                      <a:pt x="27" y="7"/>
                      <a:pt x="23" y="0"/>
                      <a:pt x="14" y="0"/>
                    </a:cubicBezTo>
                    <a:cubicBezTo>
                      <a:pt x="5" y="0"/>
                      <a:pt x="0" y="7"/>
                      <a:pt x="0" y="21"/>
                    </a:cubicBezTo>
                    <a:cubicBezTo>
                      <a:pt x="0" y="36"/>
                      <a:pt x="5" y="42"/>
                      <a:pt x="14" y="42"/>
                    </a:cubicBezTo>
                    <a:cubicBezTo>
                      <a:pt x="23" y="42"/>
                      <a:pt x="27" y="36"/>
                      <a:pt x="27" y="21"/>
                    </a:cubicBezTo>
                    <a:moveTo>
                      <a:pt x="14" y="4"/>
                    </a:moveTo>
                    <a:cubicBezTo>
                      <a:pt x="20" y="4"/>
                      <a:pt x="23" y="10"/>
                      <a:pt x="23" y="21"/>
                    </a:cubicBezTo>
                    <a:cubicBezTo>
                      <a:pt x="23" y="33"/>
                      <a:pt x="20" y="39"/>
                      <a:pt x="14" y="39"/>
                    </a:cubicBezTo>
                    <a:cubicBezTo>
                      <a:pt x="7" y="39"/>
                      <a:pt x="4" y="33"/>
                      <a:pt x="4" y="21"/>
                    </a:cubicBezTo>
                    <a:cubicBezTo>
                      <a:pt x="4" y="10"/>
                      <a:pt x="7" y="4"/>
                      <a:pt x="14" y="4"/>
                    </a:cubicBezTo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30" name="iSlïḑè">
                <a:extLst>
                  <a:ext uri="{FF2B5EF4-FFF2-40B4-BE49-F238E27FC236}">
                    <a16:creationId xmlns:a16="http://schemas.microsoft.com/office/drawing/2014/main" xmlns="" id="{27C9DCC6-5249-4F1A-96D0-4E2825D1895F}"/>
                  </a:ext>
                </a:extLst>
              </p:cNvPr>
              <p:cNvSpPr/>
              <p:nvPr/>
            </p:nvSpPr>
            <p:spPr bwMode="auto">
              <a:xfrm>
                <a:off x="2394" y="1941"/>
                <a:ext cx="15" cy="24"/>
              </a:xfrm>
              <a:custGeom>
                <a:avLst/>
                <a:gdLst>
                  <a:gd name="T0" fmla="*/ 27 w 27"/>
                  <a:gd name="T1" fmla="*/ 21 h 42"/>
                  <a:gd name="T2" fmla="*/ 14 w 27"/>
                  <a:gd name="T3" fmla="*/ 0 h 42"/>
                  <a:gd name="T4" fmla="*/ 0 w 27"/>
                  <a:gd name="T5" fmla="*/ 21 h 42"/>
                  <a:gd name="T6" fmla="*/ 14 w 27"/>
                  <a:gd name="T7" fmla="*/ 42 h 42"/>
                  <a:gd name="T8" fmla="*/ 27 w 27"/>
                  <a:gd name="T9" fmla="*/ 21 h 42"/>
                  <a:gd name="T10" fmla="*/ 14 w 27"/>
                  <a:gd name="T11" fmla="*/ 4 h 42"/>
                  <a:gd name="T12" fmla="*/ 23 w 27"/>
                  <a:gd name="T13" fmla="*/ 21 h 42"/>
                  <a:gd name="T14" fmla="*/ 14 w 27"/>
                  <a:gd name="T15" fmla="*/ 39 h 42"/>
                  <a:gd name="T16" fmla="*/ 4 w 27"/>
                  <a:gd name="T17" fmla="*/ 21 h 42"/>
                  <a:gd name="T18" fmla="*/ 14 w 27"/>
                  <a:gd name="T19" fmla="*/ 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42">
                    <a:moveTo>
                      <a:pt x="27" y="21"/>
                    </a:moveTo>
                    <a:cubicBezTo>
                      <a:pt x="27" y="7"/>
                      <a:pt x="23" y="0"/>
                      <a:pt x="14" y="0"/>
                    </a:cubicBezTo>
                    <a:cubicBezTo>
                      <a:pt x="4" y="0"/>
                      <a:pt x="0" y="7"/>
                      <a:pt x="0" y="21"/>
                    </a:cubicBezTo>
                    <a:cubicBezTo>
                      <a:pt x="0" y="36"/>
                      <a:pt x="4" y="42"/>
                      <a:pt x="14" y="42"/>
                    </a:cubicBezTo>
                    <a:cubicBezTo>
                      <a:pt x="23" y="42"/>
                      <a:pt x="27" y="36"/>
                      <a:pt x="27" y="21"/>
                    </a:cubicBezTo>
                    <a:moveTo>
                      <a:pt x="14" y="4"/>
                    </a:moveTo>
                    <a:cubicBezTo>
                      <a:pt x="20" y="4"/>
                      <a:pt x="23" y="10"/>
                      <a:pt x="23" y="21"/>
                    </a:cubicBezTo>
                    <a:cubicBezTo>
                      <a:pt x="23" y="33"/>
                      <a:pt x="20" y="39"/>
                      <a:pt x="14" y="39"/>
                    </a:cubicBezTo>
                    <a:cubicBezTo>
                      <a:pt x="7" y="39"/>
                      <a:pt x="4" y="33"/>
                      <a:pt x="4" y="21"/>
                    </a:cubicBezTo>
                    <a:cubicBezTo>
                      <a:pt x="4" y="10"/>
                      <a:pt x="7" y="4"/>
                      <a:pt x="14" y="4"/>
                    </a:cubicBezTo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31" name="íSḻïdè">
                <a:extLst>
                  <a:ext uri="{FF2B5EF4-FFF2-40B4-BE49-F238E27FC236}">
                    <a16:creationId xmlns:a16="http://schemas.microsoft.com/office/drawing/2014/main" xmlns="" id="{5D943C12-43DC-42A7-879F-FEFEF4CEA122}"/>
                  </a:ext>
                </a:extLst>
              </p:cNvPr>
              <p:cNvSpPr/>
              <p:nvPr/>
            </p:nvSpPr>
            <p:spPr bwMode="auto">
              <a:xfrm>
                <a:off x="2413" y="1941"/>
                <a:ext cx="15" cy="24"/>
              </a:xfrm>
              <a:custGeom>
                <a:avLst/>
                <a:gdLst>
                  <a:gd name="T0" fmla="*/ 14 w 27"/>
                  <a:gd name="T1" fmla="*/ 0 h 42"/>
                  <a:gd name="T2" fmla="*/ 0 w 27"/>
                  <a:gd name="T3" fmla="*/ 21 h 42"/>
                  <a:gd name="T4" fmla="*/ 14 w 27"/>
                  <a:gd name="T5" fmla="*/ 42 h 42"/>
                  <a:gd name="T6" fmla="*/ 27 w 27"/>
                  <a:gd name="T7" fmla="*/ 21 h 42"/>
                  <a:gd name="T8" fmla="*/ 14 w 27"/>
                  <a:gd name="T9" fmla="*/ 0 h 42"/>
                  <a:gd name="T10" fmla="*/ 4 w 27"/>
                  <a:gd name="T11" fmla="*/ 21 h 42"/>
                  <a:gd name="T12" fmla="*/ 14 w 27"/>
                  <a:gd name="T13" fmla="*/ 4 h 42"/>
                  <a:gd name="T14" fmla="*/ 23 w 27"/>
                  <a:gd name="T15" fmla="*/ 21 h 42"/>
                  <a:gd name="T16" fmla="*/ 14 w 27"/>
                  <a:gd name="T17" fmla="*/ 39 h 42"/>
                  <a:gd name="T18" fmla="*/ 4 w 27"/>
                  <a:gd name="T1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42">
                    <a:moveTo>
                      <a:pt x="14" y="0"/>
                    </a:moveTo>
                    <a:cubicBezTo>
                      <a:pt x="4" y="0"/>
                      <a:pt x="0" y="7"/>
                      <a:pt x="0" y="21"/>
                    </a:cubicBezTo>
                    <a:cubicBezTo>
                      <a:pt x="0" y="36"/>
                      <a:pt x="4" y="42"/>
                      <a:pt x="14" y="42"/>
                    </a:cubicBezTo>
                    <a:cubicBezTo>
                      <a:pt x="23" y="42"/>
                      <a:pt x="27" y="36"/>
                      <a:pt x="27" y="21"/>
                    </a:cubicBezTo>
                    <a:cubicBezTo>
                      <a:pt x="27" y="7"/>
                      <a:pt x="23" y="0"/>
                      <a:pt x="14" y="0"/>
                    </a:cubicBezTo>
                    <a:moveTo>
                      <a:pt x="4" y="21"/>
                    </a:moveTo>
                    <a:cubicBezTo>
                      <a:pt x="4" y="10"/>
                      <a:pt x="7" y="4"/>
                      <a:pt x="14" y="4"/>
                    </a:cubicBezTo>
                    <a:cubicBezTo>
                      <a:pt x="20" y="4"/>
                      <a:pt x="23" y="10"/>
                      <a:pt x="23" y="21"/>
                    </a:cubicBezTo>
                    <a:cubicBezTo>
                      <a:pt x="23" y="33"/>
                      <a:pt x="20" y="39"/>
                      <a:pt x="14" y="39"/>
                    </a:cubicBezTo>
                    <a:cubicBezTo>
                      <a:pt x="7" y="39"/>
                      <a:pt x="4" y="33"/>
                      <a:pt x="4" y="21"/>
                    </a:cubicBezTo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32" name="íšḷiḑé">
                <a:extLst>
                  <a:ext uri="{FF2B5EF4-FFF2-40B4-BE49-F238E27FC236}">
                    <a16:creationId xmlns:a16="http://schemas.microsoft.com/office/drawing/2014/main" xmlns="" id="{468DF50F-6576-4728-8359-2FC9974F9CDE}"/>
                  </a:ext>
                </a:extLst>
              </p:cNvPr>
              <p:cNvSpPr/>
              <p:nvPr/>
            </p:nvSpPr>
            <p:spPr bwMode="auto">
              <a:xfrm>
                <a:off x="2357" y="2010"/>
                <a:ext cx="14" cy="23"/>
              </a:xfrm>
              <a:custGeom>
                <a:avLst/>
                <a:gdLst>
                  <a:gd name="T0" fmla="*/ 23 w 24"/>
                  <a:gd name="T1" fmla="*/ 11 h 41"/>
                  <a:gd name="T2" fmla="*/ 20 w 24"/>
                  <a:gd name="T3" fmla="*/ 2 h 41"/>
                  <a:gd name="T4" fmla="*/ 11 w 24"/>
                  <a:gd name="T5" fmla="*/ 0 h 41"/>
                  <a:gd name="T6" fmla="*/ 1 w 24"/>
                  <a:gd name="T7" fmla="*/ 2 h 41"/>
                  <a:gd name="T8" fmla="*/ 1 w 24"/>
                  <a:gd name="T9" fmla="*/ 6 h 41"/>
                  <a:gd name="T10" fmla="*/ 12 w 24"/>
                  <a:gd name="T11" fmla="*/ 3 h 41"/>
                  <a:gd name="T12" fmla="*/ 17 w 24"/>
                  <a:gd name="T13" fmla="*/ 5 h 41"/>
                  <a:gd name="T14" fmla="*/ 19 w 24"/>
                  <a:gd name="T15" fmla="*/ 11 h 41"/>
                  <a:gd name="T16" fmla="*/ 9 w 24"/>
                  <a:gd name="T17" fmla="*/ 27 h 41"/>
                  <a:gd name="T18" fmla="*/ 0 w 24"/>
                  <a:gd name="T19" fmla="*/ 38 h 41"/>
                  <a:gd name="T20" fmla="*/ 0 w 24"/>
                  <a:gd name="T21" fmla="*/ 41 h 41"/>
                  <a:gd name="T22" fmla="*/ 24 w 24"/>
                  <a:gd name="T23" fmla="*/ 41 h 41"/>
                  <a:gd name="T24" fmla="*/ 24 w 24"/>
                  <a:gd name="T25" fmla="*/ 38 h 41"/>
                  <a:gd name="T26" fmla="*/ 4 w 24"/>
                  <a:gd name="T27" fmla="*/ 38 h 41"/>
                  <a:gd name="T28" fmla="*/ 12 w 24"/>
                  <a:gd name="T29" fmla="*/ 30 h 41"/>
                  <a:gd name="T30" fmla="*/ 23 w 24"/>
                  <a:gd name="T31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41">
                    <a:moveTo>
                      <a:pt x="23" y="11"/>
                    </a:moveTo>
                    <a:cubicBezTo>
                      <a:pt x="23" y="7"/>
                      <a:pt x="22" y="4"/>
                      <a:pt x="20" y="2"/>
                    </a:cubicBezTo>
                    <a:cubicBezTo>
                      <a:pt x="18" y="1"/>
                      <a:pt x="15" y="0"/>
                      <a:pt x="11" y="0"/>
                    </a:cubicBezTo>
                    <a:cubicBezTo>
                      <a:pt x="8" y="0"/>
                      <a:pt x="5" y="1"/>
                      <a:pt x="1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5" y="4"/>
                      <a:pt x="8" y="3"/>
                      <a:pt x="12" y="3"/>
                    </a:cubicBezTo>
                    <a:cubicBezTo>
                      <a:pt x="14" y="3"/>
                      <a:pt x="15" y="4"/>
                      <a:pt x="17" y="5"/>
                    </a:cubicBezTo>
                    <a:cubicBezTo>
                      <a:pt x="18" y="7"/>
                      <a:pt x="19" y="9"/>
                      <a:pt x="19" y="11"/>
                    </a:cubicBezTo>
                    <a:cubicBezTo>
                      <a:pt x="19" y="15"/>
                      <a:pt x="16" y="20"/>
                      <a:pt x="9" y="27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9" y="22"/>
                      <a:pt x="23" y="15"/>
                      <a:pt x="23" y="11"/>
                    </a:cubicBezTo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33" name="íṧlîḍe">
                <a:extLst>
                  <a:ext uri="{FF2B5EF4-FFF2-40B4-BE49-F238E27FC236}">
                    <a16:creationId xmlns:a16="http://schemas.microsoft.com/office/drawing/2014/main" xmlns="" id="{94F19F3C-FB07-4C6E-AD4B-F48E0040DFEA}"/>
                  </a:ext>
                </a:extLst>
              </p:cNvPr>
              <p:cNvSpPr/>
              <p:nvPr/>
            </p:nvSpPr>
            <p:spPr bwMode="auto">
              <a:xfrm>
                <a:off x="2357" y="2078"/>
                <a:ext cx="14" cy="24"/>
              </a:xfrm>
              <a:custGeom>
                <a:avLst/>
                <a:gdLst>
                  <a:gd name="T0" fmla="*/ 23 w 24"/>
                  <a:gd name="T1" fmla="*/ 11 h 42"/>
                  <a:gd name="T2" fmla="*/ 20 w 24"/>
                  <a:gd name="T3" fmla="*/ 3 h 42"/>
                  <a:gd name="T4" fmla="*/ 11 w 24"/>
                  <a:gd name="T5" fmla="*/ 0 h 42"/>
                  <a:gd name="T6" fmla="*/ 1 w 24"/>
                  <a:gd name="T7" fmla="*/ 3 h 42"/>
                  <a:gd name="T8" fmla="*/ 1 w 24"/>
                  <a:gd name="T9" fmla="*/ 7 h 42"/>
                  <a:gd name="T10" fmla="*/ 12 w 24"/>
                  <a:gd name="T11" fmla="*/ 4 h 42"/>
                  <a:gd name="T12" fmla="*/ 17 w 24"/>
                  <a:gd name="T13" fmla="*/ 6 h 42"/>
                  <a:gd name="T14" fmla="*/ 19 w 24"/>
                  <a:gd name="T15" fmla="*/ 11 h 42"/>
                  <a:gd name="T16" fmla="*/ 9 w 24"/>
                  <a:gd name="T17" fmla="*/ 28 h 42"/>
                  <a:gd name="T18" fmla="*/ 0 w 24"/>
                  <a:gd name="T19" fmla="*/ 38 h 42"/>
                  <a:gd name="T20" fmla="*/ 0 w 24"/>
                  <a:gd name="T21" fmla="*/ 42 h 42"/>
                  <a:gd name="T22" fmla="*/ 24 w 24"/>
                  <a:gd name="T23" fmla="*/ 42 h 42"/>
                  <a:gd name="T24" fmla="*/ 24 w 24"/>
                  <a:gd name="T25" fmla="*/ 38 h 42"/>
                  <a:gd name="T26" fmla="*/ 4 w 24"/>
                  <a:gd name="T27" fmla="*/ 38 h 42"/>
                  <a:gd name="T28" fmla="*/ 12 w 24"/>
                  <a:gd name="T29" fmla="*/ 30 h 42"/>
                  <a:gd name="T30" fmla="*/ 23 w 24"/>
                  <a:gd name="T31" fmla="*/ 1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42">
                    <a:moveTo>
                      <a:pt x="23" y="11"/>
                    </a:moveTo>
                    <a:cubicBezTo>
                      <a:pt x="23" y="7"/>
                      <a:pt x="22" y="5"/>
                      <a:pt x="20" y="3"/>
                    </a:cubicBezTo>
                    <a:cubicBezTo>
                      <a:pt x="18" y="1"/>
                      <a:pt x="15" y="0"/>
                      <a:pt x="11" y="0"/>
                    </a:cubicBezTo>
                    <a:cubicBezTo>
                      <a:pt x="8" y="0"/>
                      <a:pt x="5" y="1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5" y="5"/>
                      <a:pt x="8" y="4"/>
                      <a:pt x="12" y="4"/>
                    </a:cubicBezTo>
                    <a:cubicBezTo>
                      <a:pt x="14" y="4"/>
                      <a:pt x="15" y="5"/>
                      <a:pt x="17" y="6"/>
                    </a:cubicBezTo>
                    <a:cubicBezTo>
                      <a:pt x="18" y="7"/>
                      <a:pt x="19" y="9"/>
                      <a:pt x="19" y="11"/>
                    </a:cubicBezTo>
                    <a:cubicBezTo>
                      <a:pt x="19" y="15"/>
                      <a:pt x="16" y="20"/>
                      <a:pt x="9" y="2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9" y="22"/>
                      <a:pt x="23" y="16"/>
                      <a:pt x="23" y="11"/>
                    </a:cubicBezTo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34" name="íśľîḑè">
                <a:extLst>
                  <a:ext uri="{FF2B5EF4-FFF2-40B4-BE49-F238E27FC236}">
                    <a16:creationId xmlns:a16="http://schemas.microsoft.com/office/drawing/2014/main" xmlns="" id="{5943D9FE-CC66-4DBB-80B5-CE2620776663}"/>
                  </a:ext>
                </a:extLst>
              </p:cNvPr>
              <p:cNvSpPr/>
              <p:nvPr/>
            </p:nvSpPr>
            <p:spPr bwMode="auto">
              <a:xfrm>
                <a:off x="2357" y="2147"/>
                <a:ext cx="14" cy="23"/>
              </a:xfrm>
              <a:custGeom>
                <a:avLst/>
                <a:gdLst>
                  <a:gd name="T0" fmla="*/ 11 w 24"/>
                  <a:gd name="T1" fmla="*/ 0 h 41"/>
                  <a:gd name="T2" fmla="*/ 1 w 24"/>
                  <a:gd name="T3" fmla="*/ 3 h 41"/>
                  <a:gd name="T4" fmla="*/ 1 w 24"/>
                  <a:gd name="T5" fmla="*/ 6 h 41"/>
                  <a:gd name="T6" fmla="*/ 12 w 24"/>
                  <a:gd name="T7" fmla="*/ 3 h 41"/>
                  <a:gd name="T8" fmla="*/ 17 w 24"/>
                  <a:gd name="T9" fmla="*/ 5 h 41"/>
                  <a:gd name="T10" fmla="*/ 19 w 24"/>
                  <a:gd name="T11" fmla="*/ 11 h 41"/>
                  <a:gd name="T12" fmla="*/ 9 w 24"/>
                  <a:gd name="T13" fmla="*/ 27 h 41"/>
                  <a:gd name="T14" fmla="*/ 0 w 24"/>
                  <a:gd name="T15" fmla="*/ 38 h 41"/>
                  <a:gd name="T16" fmla="*/ 0 w 24"/>
                  <a:gd name="T17" fmla="*/ 41 h 41"/>
                  <a:gd name="T18" fmla="*/ 24 w 24"/>
                  <a:gd name="T19" fmla="*/ 41 h 41"/>
                  <a:gd name="T20" fmla="*/ 24 w 24"/>
                  <a:gd name="T21" fmla="*/ 38 h 41"/>
                  <a:gd name="T22" fmla="*/ 4 w 24"/>
                  <a:gd name="T23" fmla="*/ 38 h 41"/>
                  <a:gd name="T24" fmla="*/ 12 w 24"/>
                  <a:gd name="T25" fmla="*/ 30 h 41"/>
                  <a:gd name="T26" fmla="*/ 23 w 24"/>
                  <a:gd name="T27" fmla="*/ 11 h 41"/>
                  <a:gd name="T28" fmla="*/ 20 w 24"/>
                  <a:gd name="T29" fmla="*/ 2 h 41"/>
                  <a:gd name="T30" fmla="*/ 11 w 24"/>
                  <a:gd name="T3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41">
                    <a:moveTo>
                      <a:pt x="11" y="0"/>
                    </a:moveTo>
                    <a:cubicBezTo>
                      <a:pt x="8" y="0"/>
                      <a:pt x="5" y="1"/>
                      <a:pt x="1" y="3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5" y="4"/>
                      <a:pt x="8" y="3"/>
                      <a:pt x="12" y="3"/>
                    </a:cubicBezTo>
                    <a:cubicBezTo>
                      <a:pt x="14" y="3"/>
                      <a:pt x="15" y="4"/>
                      <a:pt x="17" y="5"/>
                    </a:cubicBezTo>
                    <a:cubicBezTo>
                      <a:pt x="18" y="7"/>
                      <a:pt x="19" y="9"/>
                      <a:pt x="19" y="11"/>
                    </a:cubicBezTo>
                    <a:cubicBezTo>
                      <a:pt x="19" y="14"/>
                      <a:pt x="16" y="20"/>
                      <a:pt x="9" y="27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9" y="22"/>
                      <a:pt x="23" y="15"/>
                      <a:pt x="23" y="11"/>
                    </a:cubicBezTo>
                    <a:cubicBezTo>
                      <a:pt x="23" y="7"/>
                      <a:pt x="22" y="4"/>
                      <a:pt x="20" y="2"/>
                    </a:cubicBezTo>
                    <a:cubicBezTo>
                      <a:pt x="18" y="1"/>
                      <a:pt x="15" y="0"/>
                      <a:pt x="11" y="0"/>
                    </a:cubicBezTo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35" name="íŝ1ïḍé">
                <a:extLst>
                  <a:ext uri="{FF2B5EF4-FFF2-40B4-BE49-F238E27FC236}">
                    <a16:creationId xmlns:a16="http://schemas.microsoft.com/office/drawing/2014/main" xmlns="" id="{713DF810-3696-4B83-B718-7F4C760BE80A}"/>
                  </a:ext>
                </a:extLst>
              </p:cNvPr>
              <p:cNvSpPr/>
              <p:nvPr/>
            </p:nvSpPr>
            <p:spPr bwMode="auto">
              <a:xfrm>
                <a:off x="2375" y="2010"/>
                <a:ext cx="16" cy="24"/>
              </a:xfrm>
              <a:custGeom>
                <a:avLst/>
                <a:gdLst>
                  <a:gd name="T0" fmla="*/ 14 w 27"/>
                  <a:gd name="T1" fmla="*/ 0 h 42"/>
                  <a:gd name="T2" fmla="*/ 0 w 27"/>
                  <a:gd name="T3" fmla="*/ 21 h 42"/>
                  <a:gd name="T4" fmla="*/ 14 w 27"/>
                  <a:gd name="T5" fmla="*/ 42 h 42"/>
                  <a:gd name="T6" fmla="*/ 27 w 27"/>
                  <a:gd name="T7" fmla="*/ 21 h 42"/>
                  <a:gd name="T8" fmla="*/ 14 w 27"/>
                  <a:gd name="T9" fmla="*/ 0 h 42"/>
                  <a:gd name="T10" fmla="*/ 4 w 27"/>
                  <a:gd name="T11" fmla="*/ 21 h 42"/>
                  <a:gd name="T12" fmla="*/ 14 w 27"/>
                  <a:gd name="T13" fmla="*/ 3 h 42"/>
                  <a:gd name="T14" fmla="*/ 23 w 27"/>
                  <a:gd name="T15" fmla="*/ 21 h 42"/>
                  <a:gd name="T16" fmla="*/ 14 w 27"/>
                  <a:gd name="T17" fmla="*/ 38 h 42"/>
                  <a:gd name="T18" fmla="*/ 4 w 27"/>
                  <a:gd name="T1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42">
                    <a:moveTo>
                      <a:pt x="14" y="0"/>
                    </a:moveTo>
                    <a:cubicBezTo>
                      <a:pt x="5" y="0"/>
                      <a:pt x="0" y="7"/>
                      <a:pt x="0" y="21"/>
                    </a:cubicBezTo>
                    <a:cubicBezTo>
                      <a:pt x="0" y="35"/>
                      <a:pt x="5" y="42"/>
                      <a:pt x="14" y="42"/>
                    </a:cubicBezTo>
                    <a:cubicBezTo>
                      <a:pt x="23" y="42"/>
                      <a:pt x="27" y="35"/>
                      <a:pt x="27" y="21"/>
                    </a:cubicBezTo>
                    <a:cubicBezTo>
                      <a:pt x="27" y="7"/>
                      <a:pt x="23" y="0"/>
                      <a:pt x="14" y="0"/>
                    </a:cubicBezTo>
                    <a:moveTo>
                      <a:pt x="4" y="21"/>
                    </a:moveTo>
                    <a:cubicBezTo>
                      <a:pt x="4" y="9"/>
                      <a:pt x="7" y="3"/>
                      <a:pt x="14" y="3"/>
                    </a:cubicBezTo>
                    <a:cubicBezTo>
                      <a:pt x="20" y="3"/>
                      <a:pt x="23" y="9"/>
                      <a:pt x="23" y="21"/>
                    </a:cubicBezTo>
                    <a:cubicBezTo>
                      <a:pt x="23" y="33"/>
                      <a:pt x="20" y="38"/>
                      <a:pt x="14" y="38"/>
                    </a:cubicBezTo>
                    <a:cubicBezTo>
                      <a:pt x="7" y="38"/>
                      <a:pt x="4" y="33"/>
                      <a:pt x="4" y="21"/>
                    </a:cubicBezTo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36" name="iṣḷíḑé">
                <a:extLst>
                  <a:ext uri="{FF2B5EF4-FFF2-40B4-BE49-F238E27FC236}">
                    <a16:creationId xmlns:a16="http://schemas.microsoft.com/office/drawing/2014/main" xmlns="" id="{D380DDFE-81E1-4B86-9CAB-52913658C82C}"/>
                  </a:ext>
                </a:extLst>
              </p:cNvPr>
              <p:cNvSpPr/>
              <p:nvPr/>
            </p:nvSpPr>
            <p:spPr bwMode="auto">
              <a:xfrm>
                <a:off x="2394" y="2010"/>
                <a:ext cx="15" cy="24"/>
              </a:xfrm>
              <a:custGeom>
                <a:avLst/>
                <a:gdLst>
                  <a:gd name="T0" fmla="*/ 27 w 27"/>
                  <a:gd name="T1" fmla="*/ 21 h 42"/>
                  <a:gd name="T2" fmla="*/ 14 w 27"/>
                  <a:gd name="T3" fmla="*/ 0 h 42"/>
                  <a:gd name="T4" fmla="*/ 0 w 27"/>
                  <a:gd name="T5" fmla="*/ 21 h 42"/>
                  <a:gd name="T6" fmla="*/ 14 w 27"/>
                  <a:gd name="T7" fmla="*/ 42 h 42"/>
                  <a:gd name="T8" fmla="*/ 27 w 27"/>
                  <a:gd name="T9" fmla="*/ 21 h 42"/>
                  <a:gd name="T10" fmla="*/ 14 w 27"/>
                  <a:gd name="T11" fmla="*/ 3 h 42"/>
                  <a:gd name="T12" fmla="*/ 23 w 27"/>
                  <a:gd name="T13" fmla="*/ 21 h 42"/>
                  <a:gd name="T14" fmla="*/ 14 w 27"/>
                  <a:gd name="T15" fmla="*/ 38 h 42"/>
                  <a:gd name="T16" fmla="*/ 4 w 27"/>
                  <a:gd name="T17" fmla="*/ 21 h 42"/>
                  <a:gd name="T18" fmla="*/ 14 w 27"/>
                  <a:gd name="T1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42">
                    <a:moveTo>
                      <a:pt x="27" y="21"/>
                    </a:moveTo>
                    <a:cubicBezTo>
                      <a:pt x="27" y="7"/>
                      <a:pt x="23" y="0"/>
                      <a:pt x="14" y="0"/>
                    </a:cubicBezTo>
                    <a:cubicBezTo>
                      <a:pt x="4" y="0"/>
                      <a:pt x="0" y="7"/>
                      <a:pt x="0" y="21"/>
                    </a:cubicBezTo>
                    <a:cubicBezTo>
                      <a:pt x="0" y="35"/>
                      <a:pt x="4" y="42"/>
                      <a:pt x="14" y="42"/>
                    </a:cubicBezTo>
                    <a:cubicBezTo>
                      <a:pt x="23" y="42"/>
                      <a:pt x="27" y="35"/>
                      <a:pt x="27" y="21"/>
                    </a:cubicBezTo>
                    <a:moveTo>
                      <a:pt x="14" y="3"/>
                    </a:moveTo>
                    <a:cubicBezTo>
                      <a:pt x="20" y="3"/>
                      <a:pt x="23" y="9"/>
                      <a:pt x="23" y="21"/>
                    </a:cubicBezTo>
                    <a:cubicBezTo>
                      <a:pt x="23" y="33"/>
                      <a:pt x="20" y="38"/>
                      <a:pt x="14" y="38"/>
                    </a:cubicBezTo>
                    <a:cubicBezTo>
                      <a:pt x="7" y="38"/>
                      <a:pt x="4" y="33"/>
                      <a:pt x="4" y="21"/>
                    </a:cubicBezTo>
                    <a:cubicBezTo>
                      <a:pt x="4" y="9"/>
                      <a:pt x="7" y="3"/>
                      <a:pt x="14" y="3"/>
                    </a:cubicBezTo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37" name="íslîḋe">
                <a:extLst>
                  <a:ext uri="{FF2B5EF4-FFF2-40B4-BE49-F238E27FC236}">
                    <a16:creationId xmlns:a16="http://schemas.microsoft.com/office/drawing/2014/main" xmlns="" id="{C8EA5B60-7372-4364-9524-BA23CBAE463D}"/>
                  </a:ext>
                </a:extLst>
              </p:cNvPr>
              <p:cNvSpPr/>
              <p:nvPr/>
            </p:nvSpPr>
            <p:spPr bwMode="auto">
              <a:xfrm>
                <a:off x="2414" y="2010"/>
                <a:ext cx="13" cy="24"/>
              </a:xfrm>
              <a:custGeom>
                <a:avLst/>
                <a:gdLst>
                  <a:gd name="T0" fmla="*/ 1 w 24"/>
                  <a:gd name="T1" fmla="*/ 0 h 42"/>
                  <a:gd name="T2" fmla="*/ 1 w 24"/>
                  <a:gd name="T3" fmla="*/ 21 h 42"/>
                  <a:gd name="T4" fmla="*/ 10 w 24"/>
                  <a:gd name="T5" fmla="*/ 20 h 42"/>
                  <a:gd name="T6" fmla="*/ 20 w 24"/>
                  <a:gd name="T7" fmla="*/ 29 h 42"/>
                  <a:gd name="T8" fmla="*/ 17 w 24"/>
                  <a:gd name="T9" fmla="*/ 36 h 42"/>
                  <a:gd name="T10" fmla="*/ 9 w 24"/>
                  <a:gd name="T11" fmla="*/ 38 h 42"/>
                  <a:gd name="T12" fmla="*/ 0 w 24"/>
                  <a:gd name="T13" fmla="*/ 36 h 42"/>
                  <a:gd name="T14" fmla="*/ 0 w 24"/>
                  <a:gd name="T15" fmla="*/ 40 h 42"/>
                  <a:gd name="T16" fmla="*/ 9 w 24"/>
                  <a:gd name="T17" fmla="*/ 42 h 42"/>
                  <a:gd name="T18" fmla="*/ 20 w 24"/>
                  <a:gd name="T19" fmla="*/ 38 h 42"/>
                  <a:gd name="T20" fmla="*/ 24 w 24"/>
                  <a:gd name="T21" fmla="*/ 28 h 42"/>
                  <a:gd name="T22" fmla="*/ 20 w 24"/>
                  <a:gd name="T23" fmla="*/ 19 h 42"/>
                  <a:gd name="T24" fmla="*/ 11 w 24"/>
                  <a:gd name="T25" fmla="*/ 16 h 42"/>
                  <a:gd name="T26" fmla="*/ 5 w 24"/>
                  <a:gd name="T27" fmla="*/ 17 h 42"/>
                  <a:gd name="T28" fmla="*/ 5 w 24"/>
                  <a:gd name="T29" fmla="*/ 4 h 42"/>
                  <a:gd name="T30" fmla="*/ 22 w 24"/>
                  <a:gd name="T31" fmla="*/ 4 h 42"/>
                  <a:gd name="T32" fmla="*/ 22 w 24"/>
                  <a:gd name="T33" fmla="*/ 0 h 42"/>
                  <a:gd name="T34" fmla="*/ 1 w 24"/>
                  <a:gd name="T3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" h="42">
                    <a:moveTo>
                      <a:pt x="1" y="0"/>
                    </a:moveTo>
                    <a:cubicBezTo>
                      <a:pt x="1" y="21"/>
                      <a:pt x="1" y="21"/>
                      <a:pt x="1" y="21"/>
                    </a:cubicBezTo>
                    <a:cubicBezTo>
                      <a:pt x="3" y="20"/>
                      <a:pt x="6" y="20"/>
                      <a:pt x="10" y="20"/>
                    </a:cubicBezTo>
                    <a:cubicBezTo>
                      <a:pt x="17" y="20"/>
                      <a:pt x="20" y="23"/>
                      <a:pt x="20" y="29"/>
                    </a:cubicBezTo>
                    <a:cubicBezTo>
                      <a:pt x="20" y="32"/>
                      <a:pt x="19" y="34"/>
                      <a:pt x="17" y="36"/>
                    </a:cubicBezTo>
                    <a:cubicBezTo>
                      <a:pt x="14" y="38"/>
                      <a:pt x="12" y="38"/>
                      <a:pt x="9" y="38"/>
                    </a:cubicBezTo>
                    <a:cubicBezTo>
                      <a:pt x="6" y="38"/>
                      <a:pt x="3" y="38"/>
                      <a:pt x="0" y="3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3" y="41"/>
                      <a:pt x="6" y="42"/>
                      <a:pt x="9" y="42"/>
                    </a:cubicBezTo>
                    <a:cubicBezTo>
                      <a:pt x="14" y="42"/>
                      <a:pt x="17" y="41"/>
                      <a:pt x="20" y="38"/>
                    </a:cubicBezTo>
                    <a:cubicBezTo>
                      <a:pt x="22" y="36"/>
                      <a:pt x="24" y="33"/>
                      <a:pt x="24" y="28"/>
                    </a:cubicBezTo>
                    <a:cubicBezTo>
                      <a:pt x="24" y="24"/>
                      <a:pt x="23" y="21"/>
                      <a:pt x="20" y="19"/>
                    </a:cubicBezTo>
                    <a:cubicBezTo>
                      <a:pt x="18" y="17"/>
                      <a:pt x="15" y="16"/>
                      <a:pt x="11" y="16"/>
                    </a:cubicBezTo>
                    <a:cubicBezTo>
                      <a:pt x="9" y="16"/>
                      <a:pt x="7" y="16"/>
                      <a:pt x="5" y="17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38" name="íşḷîḓe">
                <a:extLst>
                  <a:ext uri="{FF2B5EF4-FFF2-40B4-BE49-F238E27FC236}">
                    <a16:creationId xmlns:a16="http://schemas.microsoft.com/office/drawing/2014/main" xmlns="" id="{EAB9C04E-D676-4424-8805-340E98397794}"/>
                  </a:ext>
                </a:extLst>
              </p:cNvPr>
              <p:cNvSpPr/>
              <p:nvPr/>
            </p:nvSpPr>
            <p:spPr bwMode="auto">
              <a:xfrm>
                <a:off x="2375" y="2078"/>
                <a:ext cx="16" cy="24"/>
              </a:xfrm>
              <a:custGeom>
                <a:avLst/>
                <a:gdLst>
                  <a:gd name="T0" fmla="*/ 27 w 27"/>
                  <a:gd name="T1" fmla="*/ 21 h 42"/>
                  <a:gd name="T2" fmla="*/ 14 w 27"/>
                  <a:gd name="T3" fmla="*/ 0 h 42"/>
                  <a:gd name="T4" fmla="*/ 0 w 27"/>
                  <a:gd name="T5" fmla="*/ 21 h 42"/>
                  <a:gd name="T6" fmla="*/ 14 w 27"/>
                  <a:gd name="T7" fmla="*/ 42 h 42"/>
                  <a:gd name="T8" fmla="*/ 27 w 27"/>
                  <a:gd name="T9" fmla="*/ 21 h 42"/>
                  <a:gd name="T10" fmla="*/ 14 w 27"/>
                  <a:gd name="T11" fmla="*/ 4 h 42"/>
                  <a:gd name="T12" fmla="*/ 23 w 27"/>
                  <a:gd name="T13" fmla="*/ 21 h 42"/>
                  <a:gd name="T14" fmla="*/ 14 w 27"/>
                  <a:gd name="T15" fmla="*/ 39 h 42"/>
                  <a:gd name="T16" fmla="*/ 4 w 27"/>
                  <a:gd name="T17" fmla="*/ 21 h 42"/>
                  <a:gd name="T18" fmla="*/ 14 w 27"/>
                  <a:gd name="T19" fmla="*/ 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42">
                    <a:moveTo>
                      <a:pt x="27" y="21"/>
                    </a:moveTo>
                    <a:cubicBezTo>
                      <a:pt x="27" y="7"/>
                      <a:pt x="23" y="0"/>
                      <a:pt x="14" y="0"/>
                    </a:cubicBezTo>
                    <a:cubicBezTo>
                      <a:pt x="5" y="0"/>
                      <a:pt x="0" y="7"/>
                      <a:pt x="0" y="21"/>
                    </a:cubicBezTo>
                    <a:cubicBezTo>
                      <a:pt x="0" y="35"/>
                      <a:pt x="5" y="42"/>
                      <a:pt x="14" y="42"/>
                    </a:cubicBezTo>
                    <a:cubicBezTo>
                      <a:pt x="23" y="42"/>
                      <a:pt x="27" y="35"/>
                      <a:pt x="27" y="21"/>
                    </a:cubicBezTo>
                    <a:moveTo>
                      <a:pt x="14" y="4"/>
                    </a:moveTo>
                    <a:cubicBezTo>
                      <a:pt x="20" y="4"/>
                      <a:pt x="23" y="10"/>
                      <a:pt x="23" y="21"/>
                    </a:cubicBezTo>
                    <a:cubicBezTo>
                      <a:pt x="23" y="33"/>
                      <a:pt x="20" y="39"/>
                      <a:pt x="14" y="39"/>
                    </a:cubicBezTo>
                    <a:cubicBezTo>
                      <a:pt x="7" y="39"/>
                      <a:pt x="4" y="33"/>
                      <a:pt x="4" y="21"/>
                    </a:cubicBezTo>
                    <a:cubicBezTo>
                      <a:pt x="4" y="10"/>
                      <a:pt x="7" y="4"/>
                      <a:pt x="14" y="4"/>
                    </a:cubicBezTo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39" name="íṥļiḍè">
                <a:extLst>
                  <a:ext uri="{FF2B5EF4-FFF2-40B4-BE49-F238E27FC236}">
                    <a16:creationId xmlns:a16="http://schemas.microsoft.com/office/drawing/2014/main" xmlns="" id="{4738CF9E-188F-444D-9EBA-BB7CB1960B53}"/>
                  </a:ext>
                </a:extLst>
              </p:cNvPr>
              <p:cNvSpPr/>
              <p:nvPr/>
            </p:nvSpPr>
            <p:spPr bwMode="auto">
              <a:xfrm>
                <a:off x="2396" y="2079"/>
                <a:ext cx="8" cy="23"/>
              </a:xfrm>
              <a:custGeom>
                <a:avLst/>
                <a:gdLst>
                  <a:gd name="T0" fmla="*/ 0 w 8"/>
                  <a:gd name="T1" fmla="*/ 4 h 23"/>
                  <a:gd name="T2" fmla="*/ 2 w 8"/>
                  <a:gd name="T3" fmla="*/ 5 h 23"/>
                  <a:gd name="T4" fmla="*/ 5 w 8"/>
                  <a:gd name="T5" fmla="*/ 2 h 23"/>
                  <a:gd name="T6" fmla="*/ 5 w 8"/>
                  <a:gd name="T7" fmla="*/ 23 h 23"/>
                  <a:gd name="T8" fmla="*/ 8 w 8"/>
                  <a:gd name="T9" fmla="*/ 23 h 23"/>
                  <a:gd name="T10" fmla="*/ 8 w 8"/>
                  <a:gd name="T11" fmla="*/ 0 h 23"/>
                  <a:gd name="T12" fmla="*/ 6 w 8"/>
                  <a:gd name="T13" fmla="*/ 0 h 23"/>
                  <a:gd name="T14" fmla="*/ 0 w 8"/>
                  <a:gd name="T15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23">
                    <a:moveTo>
                      <a:pt x="0" y="4"/>
                    </a:moveTo>
                    <a:lnTo>
                      <a:pt x="2" y="5"/>
                    </a:lnTo>
                    <a:lnTo>
                      <a:pt x="5" y="2"/>
                    </a:lnTo>
                    <a:lnTo>
                      <a:pt x="5" y="23"/>
                    </a:lnTo>
                    <a:lnTo>
                      <a:pt x="8" y="23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40" name="ïṧļîḑè">
                <a:extLst>
                  <a:ext uri="{FF2B5EF4-FFF2-40B4-BE49-F238E27FC236}">
                    <a16:creationId xmlns:a16="http://schemas.microsoft.com/office/drawing/2014/main" xmlns="" id="{41694578-8710-4449-9ACC-E2A49C10EBFE}"/>
                  </a:ext>
                </a:extLst>
              </p:cNvPr>
              <p:cNvSpPr/>
              <p:nvPr/>
            </p:nvSpPr>
            <p:spPr bwMode="auto">
              <a:xfrm>
                <a:off x="2396" y="2079"/>
                <a:ext cx="8" cy="23"/>
              </a:xfrm>
              <a:custGeom>
                <a:avLst/>
                <a:gdLst>
                  <a:gd name="T0" fmla="*/ 0 w 8"/>
                  <a:gd name="T1" fmla="*/ 4 h 23"/>
                  <a:gd name="T2" fmla="*/ 2 w 8"/>
                  <a:gd name="T3" fmla="*/ 5 h 23"/>
                  <a:gd name="T4" fmla="*/ 5 w 8"/>
                  <a:gd name="T5" fmla="*/ 2 h 23"/>
                  <a:gd name="T6" fmla="*/ 5 w 8"/>
                  <a:gd name="T7" fmla="*/ 23 h 23"/>
                  <a:gd name="T8" fmla="*/ 8 w 8"/>
                  <a:gd name="T9" fmla="*/ 23 h 23"/>
                  <a:gd name="T10" fmla="*/ 8 w 8"/>
                  <a:gd name="T11" fmla="*/ 0 h 23"/>
                  <a:gd name="T12" fmla="*/ 6 w 8"/>
                  <a:gd name="T13" fmla="*/ 0 h 23"/>
                  <a:gd name="T14" fmla="*/ 0 w 8"/>
                  <a:gd name="T15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23">
                    <a:moveTo>
                      <a:pt x="0" y="4"/>
                    </a:moveTo>
                    <a:lnTo>
                      <a:pt x="2" y="5"/>
                    </a:lnTo>
                    <a:lnTo>
                      <a:pt x="5" y="2"/>
                    </a:lnTo>
                    <a:lnTo>
                      <a:pt x="5" y="23"/>
                    </a:lnTo>
                    <a:lnTo>
                      <a:pt x="8" y="23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0" y="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41" name="íṥļíďê">
                <a:extLst>
                  <a:ext uri="{FF2B5EF4-FFF2-40B4-BE49-F238E27FC236}">
                    <a16:creationId xmlns:a16="http://schemas.microsoft.com/office/drawing/2014/main" xmlns="" id="{6B44C474-8D0B-4102-8F0A-0E1843F6F4F5}"/>
                  </a:ext>
                </a:extLst>
              </p:cNvPr>
              <p:cNvSpPr/>
              <p:nvPr/>
            </p:nvSpPr>
            <p:spPr bwMode="auto">
              <a:xfrm>
                <a:off x="2413" y="2078"/>
                <a:ext cx="15" cy="24"/>
              </a:xfrm>
              <a:custGeom>
                <a:avLst/>
                <a:gdLst>
                  <a:gd name="T0" fmla="*/ 14 w 27"/>
                  <a:gd name="T1" fmla="*/ 0 h 42"/>
                  <a:gd name="T2" fmla="*/ 0 w 27"/>
                  <a:gd name="T3" fmla="*/ 21 h 42"/>
                  <a:gd name="T4" fmla="*/ 14 w 27"/>
                  <a:gd name="T5" fmla="*/ 42 h 42"/>
                  <a:gd name="T6" fmla="*/ 27 w 27"/>
                  <a:gd name="T7" fmla="*/ 21 h 42"/>
                  <a:gd name="T8" fmla="*/ 14 w 27"/>
                  <a:gd name="T9" fmla="*/ 0 h 42"/>
                  <a:gd name="T10" fmla="*/ 4 w 27"/>
                  <a:gd name="T11" fmla="*/ 21 h 42"/>
                  <a:gd name="T12" fmla="*/ 14 w 27"/>
                  <a:gd name="T13" fmla="*/ 4 h 42"/>
                  <a:gd name="T14" fmla="*/ 23 w 27"/>
                  <a:gd name="T15" fmla="*/ 21 h 42"/>
                  <a:gd name="T16" fmla="*/ 14 w 27"/>
                  <a:gd name="T17" fmla="*/ 39 h 42"/>
                  <a:gd name="T18" fmla="*/ 4 w 27"/>
                  <a:gd name="T1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42">
                    <a:moveTo>
                      <a:pt x="14" y="0"/>
                    </a:moveTo>
                    <a:cubicBezTo>
                      <a:pt x="4" y="0"/>
                      <a:pt x="0" y="7"/>
                      <a:pt x="0" y="21"/>
                    </a:cubicBezTo>
                    <a:cubicBezTo>
                      <a:pt x="0" y="35"/>
                      <a:pt x="4" y="42"/>
                      <a:pt x="14" y="42"/>
                    </a:cubicBezTo>
                    <a:cubicBezTo>
                      <a:pt x="23" y="42"/>
                      <a:pt x="27" y="35"/>
                      <a:pt x="27" y="21"/>
                    </a:cubicBezTo>
                    <a:cubicBezTo>
                      <a:pt x="27" y="7"/>
                      <a:pt x="23" y="0"/>
                      <a:pt x="14" y="0"/>
                    </a:cubicBezTo>
                    <a:moveTo>
                      <a:pt x="4" y="21"/>
                    </a:moveTo>
                    <a:cubicBezTo>
                      <a:pt x="4" y="10"/>
                      <a:pt x="7" y="4"/>
                      <a:pt x="14" y="4"/>
                    </a:cubicBezTo>
                    <a:cubicBezTo>
                      <a:pt x="20" y="4"/>
                      <a:pt x="23" y="10"/>
                      <a:pt x="23" y="21"/>
                    </a:cubicBezTo>
                    <a:cubicBezTo>
                      <a:pt x="23" y="33"/>
                      <a:pt x="20" y="39"/>
                      <a:pt x="14" y="39"/>
                    </a:cubicBezTo>
                    <a:cubicBezTo>
                      <a:pt x="7" y="39"/>
                      <a:pt x="4" y="33"/>
                      <a:pt x="4" y="21"/>
                    </a:cubicBezTo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42" name="ïṧ1îḋè">
                <a:extLst>
                  <a:ext uri="{FF2B5EF4-FFF2-40B4-BE49-F238E27FC236}">
                    <a16:creationId xmlns:a16="http://schemas.microsoft.com/office/drawing/2014/main" xmlns="" id="{D070D8CF-59C0-445B-88E5-256252DAE724}"/>
                  </a:ext>
                </a:extLst>
              </p:cNvPr>
              <p:cNvSpPr/>
              <p:nvPr/>
            </p:nvSpPr>
            <p:spPr bwMode="auto">
              <a:xfrm>
                <a:off x="2375" y="2147"/>
                <a:ext cx="16" cy="24"/>
              </a:xfrm>
              <a:custGeom>
                <a:avLst/>
                <a:gdLst>
                  <a:gd name="T0" fmla="*/ 27 w 27"/>
                  <a:gd name="T1" fmla="*/ 21 h 42"/>
                  <a:gd name="T2" fmla="*/ 14 w 27"/>
                  <a:gd name="T3" fmla="*/ 0 h 42"/>
                  <a:gd name="T4" fmla="*/ 0 w 27"/>
                  <a:gd name="T5" fmla="*/ 21 h 42"/>
                  <a:gd name="T6" fmla="*/ 14 w 27"/>
                  <a:gd name="T7" fmla="*/ 42 h 42"/>
                  <a:gd name="T8" fmla="*/ 27 w 27"/>
                  <a:gd name="T9" fmla="*/ 21 h 42"/>
                  <a:gd name="T10" fmla="*/ 14 w 27"/>
                  <a:gd name="T11" fmla="*/ 3 h 42"/>
                  <a:gd name="T12" fmla="*/ 23 w 27"/>
                  <a:gd name="T13" fmla="*/ 21 h 42"/>
                  <a:gd name="T14" fmla="*/ 14 w 27"/>
                  <a:gd name="T15" fmla="*/ 38 h 42"/>
                  <a:gd name="T16" fmla="*/ 4 w 27"/>
                  <a:gd name="T17" fmla="*/ 21 h 42"/>
                  <a:gd name="T18" fmla="*/ 14 w 27"/>
                  <a:gd name="T1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42">
                    <a:moveTo>
                      <a:pt x="27" y="21"/>
                    </a:moveTo>
                    <a:cubicBezTo>
                      <a:pt x="27" y="7"/>
                      <a:pt x="23" y="0"/>
                      <a:pt x="14" y="0"/>
                    </a:cubicBezTo>
                    <a:cubicBezTo>
                      <a:pt x="5" y="0"/>
                      <a:pt x="0" y="7"/>
                      <a:pt x="0" y="21"/>
                    </a:cubicBezTo>
                    <a:cubicBezTo>
                      <a:pt x="0" y="35"/>
                      <a:pt x="5" y="42"/>
                      <a:pt x="14" y="42"/>
                    </a:cubicBezTo>
                    <a:cubicBezTo>
                      <a:pt x="23" y="42"/>
                      <a:pt x="27" y="35"/>
                      <a:pt x="27" y="21"/>
                    </a:cubicBezTo>
                    <a:moveTo>
                      <a:pt x="14" y="3"/>
                    </a:moveTo>
                    <a:cubicBezTo>
                      <a:pt x="20" y="3"/>
                      <a:pt x="23" y="9"/>
                      <a:pt x="23" y="21"/>
                    </a:cubicBezTo>
                    <a:cubicBezTo>
                      <a:pt x="23" y="32"/>
                      <a:pt x="20" y="38"/>
                      <a:pt x="14" y="38"/>
                    </a:cubicBezTo>
                    <a:cubicBezTo>
                      <a:pt x="7" y="38"/>
                      <a:pt x="4" y="32"/>
                      <a:pt x="4" y="21"/>
                    </a:cubicBezTo>
                    <a:cubicBezTo>
                      <a:pt x="4" y="9"/>
                      <a:pt x="7" y="3"/>
                      <a:pt x="14" y="3"/>
                    </a:cubicBezTo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43" name="ïš1íḍé">
                <a:extLst>
                  <a:ext uri="{FF2B5EF4-FFF2-40B4-BE49-F238E27FC236}">
                    <a16:creationId xmlns:a16="http://schemas.microsoft.com/office/drawing/2014/main" xmlns="" id="{8E2EEADF-6E55-45A5-925A-63642384D389}"/>
                  </a:ext>
                </a:extLst>
              </p:cNvPr>
              <p:cNvSpPr/>
              <p:nvPr/>
            </p:nvSpPr>
            <p:spPr bwMode="auto">
              <a:xfrm>
                <a:off x="2396" y="2147"/>
                <a:ext cx="8" cy="23"/>
              </a:xfrm>
              <a:custGeom>
                <a:avLst/>
                <a:gdLst>
                  <a:gd name="T0" fmla="*/ 0 w 8"/>
                  <a:gd name="T1" fmla="*/ 5 h 23"/>
                  <a:gd name="T2" fmla="*/ 2 w 8"/>
                  <a:gd name="T3" fmla="*/ 6 h 23"/>
                  <a:gd name="T4" fmla="*/ 5 w 8"/>
                  <a:gd name="T5" fmla="*/ 3 h 23"/>
                  <a:gd name="T6" fmla="*/ 5 w 8"/>
                  <a:gd name="T7" fmla="*/ 23 h 23"/>
                  <a:gd name="T8" fmla="*/ 8 w 8"/>
                  <a:gd name="T9" fmla="*/ 23 h 23"/>
                  <a:gd name="T10" fmla="*/ 8 w 8"/>
                  <a:gd name="T11" fmla="*/ 0 h 23"/>
                  <a:gd name="T12" fmla="*/ 6 w 8"/>
                  <a:gd name="T13" fmla="*/ 0 h 23"/>
                  <a:gd name="T14" fmla="*/ 0 w 8"/>
                  <a:gd name="T15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23">
                    <a:moveTo>
                      <a:pt x="0" y="5"/>
                    </a:moveTo>
                    <a:lnTo>
                      <a:pt x="2" y="6"/>
                    </a:lnTo>
                    <a:lnTo>
                      <a:pt x="5" y="3"/>
                    </a:lnTo>
                    <a:lnTo>
                      <a:pt x="5" y="23"/>
                    </a:lnTo>
                    <a:lnTo>
                      <a:pt x="8" y="23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44" name="îšḻïḑê">
                <a:extLst>
                  <a:ext uri="{FF2B5EF4-FFF2-40B4-BE49-F238E27FC236}">
                    <a16:creationId xmlns:a16="http://schemas.microsoft.com/office/drawing/2014/main" xmlns="" id="{D6E2C019-5D3D-4173-A781-0CA779DB6299}"/>
                  </a:ext>
                </a:extLst>
              </p:cNvPr>
              <p:cNvSpPr/>
              <p:nvPr/>
            </p:nvSpPr>
            <p:spPr bwMode="auto">
              <a:xfrm>
                <a:off x="2396" y="2147"/>
                <a:ext cx="8" cy="23"/>
              </a:xfrm>
              <a:custGeom>
                <a:avLst/>
                <a:gdLst>
                  <a:gd name="T0" fmla="*/ 0 w 8"/>
                  <a:gd name="T1" fmla="*/ 5 h 23"/>
                  <a:gd name="T2" fmla="*/ 2 w 8"/>
                  <a:gd name="T3" fmla="*/ 6 h 23"/>
                  <a:gd name="T4" fmla="*/ 5 w 8"/>
                  <a:gd name="T5" fmla="*/ 3 h 23"/>
                  <a:gd name="T6" fmla="*/ 5 w 8"/>
                  <a:gd name="T7" fmla="*/ 23 h 23"/>
                  <a:gd name="T8" fmla="*/ 8 w 8"/>
                  <a:gd name="T9" fmla="*/ 23 h 23"/>
                  <a:gd name="T10" fmla="*/ 8 w 8"/>
                  <a:gd name="T11" fmla="*/ 0 h 23"/>
                  <a:gd name="T12" fmla="*/ 6 w 8"/>
                  <a:gd name="T13" fmla="*/ 0 h 23"/>
                  <a:gd name="T14" fmla="*/ 0 w 8"/>
                  <a:gd name="T15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23">
                    <a:moveTo>
                      <a:pt x="0" y="5"/>
                    </a:moveTo>
                    <a:lnTo>
                      <a:pt x="2" y="6"/>
                    </a:lnTo>
                    <a:lnTo>
                      <a:pt x="5" y="3"/>
                    </a:lnTo>
                    <a:lnTo>
                      <a:pt x="5" y="23"/>
                    </a:lnTo>
                    <a:lnTo>
                      <a:pt x="8" y="23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0" y="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45" name="ï$líḑê">
                <a:extLst>
                  <a:ext uri="{FF2B5EF4-FFF2-40B4-BE49-F238E27FC236}">
                    <a16:creationId xmlns:a16="http://schemas.microsoft.com/office/drawing/2014/main" xmlns="" id="{D1FB5AF8-4129-484A-AAA2-4E59E35BED9C}"/>
                  </a:ext>
                </a:extLst>
              </p:cNvPr>
              <p:cNvSpPr/>
              <p:nvPr/>
            </p:nvSpPr>
            <p:spPr bwMode="auto">
              <a:xfrm>
                <a:off x="2414" y="2147"/>
                <a:ext cx="13" cy="24"/>
              </a:xfrm>
              <a:custGeom>
                <a:avLst/>
                <a:gdLst>
                  <a:gd name="T0" fmla="*/ 22 w 24"/>
                  <a:gd name="T1" fmla="*/ 0 h 42"/>
                  <a:gd name="T2" fmla="*/ 1 w 24"/>
                  <a:gd name="T3" fmla="*/ 0 h 42"/>
                  <a:gd name="T4" fmla="*/ 1 w 24"/>
                  <a:gd name="T5" fmla="*/ 21 h 42"/>
                  <a:gd name="T6" fmla="*/ 10 w 24"/>
                  <a:gd name="T7" fmla="*/ 20 h 42"/>
                  <a:gd name="T8" fmla="*/ 20 w 24"/>
                  <a:gd name="T9" fmla="*/ 29 h 42"/>
                  <a:gd name="T10" fmla="*/ 17 w 24"/>
                  <a:gd name="T11" fmla="*/ 36 h 42"/>
                  <a:gd name="T12" fmla="*/ 9 w 24"/>
                  <a:gd name="T13" fmla="*/ 38 h 42"/>
                  <a:gd name="T14" fmla="*/ 0 w 24"/>
                  <a:gd name="T15" fmla="*/ 36 h 42"/>
                  <a:gd name="T16" fmla="*/ 0 w 24"/>
                  <a:gd name="T17" fmla="*/ 40 h 42"/>
                  <a:gd name="T18" fmla="*/ 9 w 24"/>
                  <a:gd name="T19" fmla="*/ 42 h 42"/>
                  <a:gd name="T20" fmla="*/ 20 w 24"/>
                  <a:gd name="T21" fmla="*/ 38 h 42"/>
                  <a:gd name="T22" fmla="*/ 24 w 24"/>
                  <a:gd name="T23" fmla="*/ 28 h 42"/>
                  <a:gd name="T24" fmla="*/ 20 w 24"/>
                  <a:gd name="T25" fmla="*/ 19 h 42"/>
                  <a:gd name="T26" fmla="*/ 11 w 24"/>
                  <a:gd name="T27" fmla="*/ 16 h 42"/>
                  <a:gd name="T28" fmla="*/ 5 w 24"/>
                  <a:gd name="T29" fmla="*/ 17 h 42"/>
                  <a:gd name="T30" fmla="*/ 5 w 24"/>
                  <a:gd name="T31" fmla="*/ 4 h 42"/>
                  <a:gd name="T32" fmla="*/ 22 w 24"/>
                  <a:gd name="T33" fmla="*/ 4 h 42"/>
                  <a:gd name="T34" fmla="*/ 22 w 24"/>
                  <a:gd name="T3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" h="42">
                    <a:moveTo>
                      <a:pt x="2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4" y="20"/>
                      <a:pt x="7" y="20"/>
                      <a:pt x="10" y="20"/>
                    </a:cubicBezTo>
                    <a:cubicBezTo>
                      <a:pt x="17" y="20"/>
                      <a:pt x="20" y="23"/>
                      <a:pt x="20" y="29"/>
                    </a:cubicBezTo>
                    <a:cubicBezTo>
                      <a:pt x="20" y="32"/>
                      <a:pt x="19" y="34"/>
                      <a:pt x="17" y="36"/>
                    </a:cubicBezTo>
                    <a:cubicBezTo>
                      <a:pt x="14" y="38"/>
                      <a:pt x="12" y="38"/>
                      <a:pt x="9" y="38"/>
                    </a:cubicBezTo>
                    <a:cubicBezTo>
                      <a:pt x="6" y="38"/>
                      <a:pt x="3" y="38"/>
                      <a:pt x="0" y="3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3" y="41"/>
                      <a:pt x="6" y="42"/>
                      <a:pt x="9" y="42"/>
                    </a:cubicBezTo>
                    <a:cubicBezTo>
                      <a:pt x="14" y="42"/>
                      <a:pt x="17" y="41"/>
                      <a:pt x="20" y="38"/>
                    </a:cubicBezTo>
                    <a:cubicBezTo>
                      <a:pt x="22" y="36"/>
                      <a:pt x="24" y="32"/>
                      <a:pt x="24" y="28"/>
                    </a:cubicBezTo>
                    <a:cubicBezTo>
                      <a:pt x="24" y="24"/>
                      <a:pt x="23" y="22"/>
                      <a:pt x="20" y="19"/>
                    </a:cubicBezTo>
                    <a:cubicBezTo>
                      <a:pt x="18" y="17"/>
                      <a:pt x="15" y="16"/>
                      <a:pt x="11" y="16"/>
                    </a:cubicBezTo>
                    <a:cubicBezTo>
                      <a:pt x="8" y="16"/>
                      <a:pt x="6" y="16"/>
                      <a:pt x="5" y="17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46" name="išļïḋé">
                <a:extLst>
                  <a:ext uri="{FF2B5EF4-FFF2-40B4-BE49-F238E27FC236}">
                    <a16:creationId xmlns:a16="http://schemas.microsoft.com/office/drawing/2014/main" xmlns="" id="{E276E1E0-AD8E-4E8E-A286-32599914619A}"/>
                  </a:ext>
                </a:extLst>
              </p:cNvPr>
              <p:cNvSpPr/>
              <p:nvPr/>
            </p:nvSpPr>
            <p:spPr bwMode="auto">
              <a:xfrm>
                <a:off x="2356" y="2211"/>
                <a:ext cx="13" cy="23"/>
              </a:xfrm>
              <a:custGeom>
                <a:avLst/>
                <a:gdLst>
                  <a:gd name="T0" fmla="*/ 23 w 24"/>
                  <a:gd name="T1" fmla="*/ 11 h 42"/>
                  <a:gd name="T2" fmla="*/ 20 w 24"/>
                  <a:gd name="T3" fmla="*/ 3 h 42"/>
                  <a:gd name="T4" fmla="*/ 11 w 24"/>
                  <a:gd name="T5" fmla="*/ 0 h 42"/>
                  <a:gd name="T6" fmla="*/ 1 w 24"/>
                  <a:gd name="T7" fmla="*/ 3 h 42"/>
                  <a:gd name="T8" fmla="*/ 2 w 24"/>
                  <a:gd name="T9" fmla="*/ 7 h 42"/>
                  <a:gd name="T10" fmla="*/ 12 w 24"/>
                  <a:gd name="T11" fmla="*/ 4 h 42"/>
                  <a:gd name="T12" fmla="*/ 17 w 24"/>
                  <a:gd name="T13" fmla="*/ 6 h 42"/>
                  <a:gd name="T14" fmla="*/ 19 w 24"/>
                  <a:gd name="T15" fmla="*/ 12 h 42"/>
                  <a:gd name="T16" fmla="*/ 9 w 24"/>
                  <a:gd name="T17" fmla="*/ 28 h 42"/>
                  <a:gd name="T18" fmla="*/ 0 w 24"/>
                  <a:gd name="T19" fmla="*/ 39 h 42"/>
                  <a:gd name="T20" fmla="*/ 0 w 24"/>
                  <a:gd name="T21" fmla="*/ 42 h 42"/>
                  <a:gd name="T22" fmla="*/ 24 w 24"/>
                  <a:gd name="T23" fmla="*/ 42 h 42"/>
                  <a:gd name="T24" fmla="*/ 24 w 24"/>
                  <a:gd name="T25" fmla="*/ 39 h 42"/>
                  <a:gd name="T26" fmla="*/ 5 w 24"/>
                  <a:gd name="T27" fmla="*/ 39 h 42"/>
                  <a:gd name="T28" fmla="*/ 12 w 24"/>
                  <a:gd name="T29" fmla="*/ 31 h 42"/>
                  <a:gd name="T30" fmla="*/ 23 w 24"/>
                  <a:gd name="T31" fmla="*/ 1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42">
                    <a:moveTo>
                      <a:pt x="23" y="11"/>
                    </a:moveTo>
                    <a:cubicBezTo>
                      <a:pt x="23" y="8"/>
                      <a:pt x="22" y="5"/>
                      <a:pt x="20" y="3"/>
                    </a:cubicBezTo>
                    <a:cubicBezTo>
                      <a:pt x="18" y="1"/>
                      <a:pt x="15" y="0"/>
                      <a:pt x="11" y="0"/>
                    </a:cubicBezTo>
                    <a:cubicBezTo>
                      <a:pt x="8" y="0"/>
                      <a:pt x="5" y="1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5" y="5"/>
                      <a:pt x="9" y="4"/>
                      <a:pt x="12" y="4"/>
                    </a:cubicBezTo>
                    <a:cubicBezTo>
                      <a:pt x="14" y="4"/>
                      <a:pt x="15" y="5"/>
                      <a:pt x="17" y="6"/>
                    </a:cubicBezTo>
                    <a:cubicBezTo>
                      <a:pt x="18" y="8"/>
                      <a:pt x="19" y="9"/>
                      <a:pt x="19" y="12"/>
                    </a:cubicBezTo>
                    <a:cubicBezTo>
                      <a:pt x="19" y="15"/>
                      <a:pt x="16" y="21"/>
                      <a:pt x="9" y="28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20" y="22"/>
                      <a:pt x="23" y="16"/>
                      <a:pt x="23" y="11"/>
                    </a:cubicBezTo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47" name="îS1ïḓê">
                <a:extLst>
                  <a:ext uri="{FF2B5EF4-FFF2-40B4-BE49-F238E27FC236}">
                    <a16:creationId xmlns:a16="http://schemas.microsoft.com/office/drawing/2014/main" xmlns="" id="{109CC124-E920-48AB-AF94-97817A5255DA}"/>
                  </a:ext>
                </a:extLst>
              </p:cNvPr>
              <p:cNvSpPr/>
              <p:nvPr/>
            </p:nvSpPr>
            <p:spPr bwMode="auto">
              <a:xfrm>
                <a:off x="2374" y="2211"/>
                <a:ext cx="15" cy="24"/>
              </a:xfrm>
              <a:custGeom>
                <a:avLst/>
                <a:gdLst>
                  <a:gd name="T0" fmla="*/ 28 w 28"/>
                  <a:gd name="T1" fmla="*/ 22 h 43"/>
                  <a:gd name="T2" fmla="*/ 14 w 28"/>
                  <a:gd name="T3" fmla="*/ 0 h 43"/>
                  <a:gd name="T4" fmla="*/ 0 w 28"/>
                  <a:gd name="T5" fmla="*/ 22 h 43"/>
                  <a:gd name="T6" fmla="*/ 14 w 28"/>
                  <a:gd name="T7" fmla="*/ 43 h 43"/>
                  <a:gd name="T8" fmla="*/ 28 w 28"/>
                  <a:gd name="T9" fmla="*/ 22 h 43"/>
                  <a:gd name="T10" fmla="*/ 14 w 28"/>
                  <a:gd name="T11" fmla="*/ 4 h 43"/>
                  <a:gd name="T12" fmla="*/ 23 w 28"/>
                  <a:gd name="T13" fmla="*/ 22 h 43"/>
                  <a:gd name="T14" fmla="*/ 14 w 28"/>
                  <a:gd name="T15" fmla="*/ 39 h 43"/>
                  <a:gd name="T16" fmla="*/ 4 w 28"/>
                  <a:gd name="T17" fmla="*/ 22 h 43"/>
                  <a:gd name="T18" fmla="*/ 14 w 28"/>
                  <a:gd name="T1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43">
                    <a:moveTo>
                      <a:pt x="28" y="22"/>
                    </a:moveTo>
                    <a:cubicBezTo>
                      <a:pt x="28" y="8"/>
                      <a:pt x="23" y="0"/>
                      <a:pt x="14" y="0"/>
                    </a:cubicBezTo>
                    <a:cubicBezTo>
                      <a:pt x="5" y="0"/>
                      <a:pt x="0" y="8"/>
                      <a:pt x="0" y="22"/>
                    </a:cubicBezTo>
                    <a:cubicBezTo>
                      <a:pt x="0" y="36"/>
                      <a:pt x="5" y="43"/>
                      <a:pt x="14" y="43"/>
                    </a:cubicBezTo>
                    <a:cubicBezTo>
                      <a:pt x="23" y="43"/>
                      <a:pt x="28" y="36"/>
                      <a:pt x="28" y="22"/>
                    </a:cubicBezTo>
                    <a:moveTo>
                      <a:pt x="14" y="4"/>
                    </a:moveTo>
                    <a:cubicBezTo>
                      <a:pt x="20" y="4"/>
                      <a:pt x="23" y="10"/>
                      <a:pt x="23" y="22"/>
                    </a:cubicBezTo>
                    <a:cubicBezTo>
                      <a:pt x="23" y="33"/>
                      <a:pt x="20" y="39"/>
                      <a:pt x="14" y="39"/>
                    </a:cubicBezTo>
                    <a:cubicBezTo>
                      <a:pt x="8" y="39"/>
                      <a:pt x="4" y="33"/>
                      <a:pt x="4" y="22"/>
                    </a:cubicBezTo>
                    <a:cubicBezTo>
                      <a:pt x="4" y="10"/>
                      <a:pt x="8" y="4"/>
                      <a:pt x="14" y="4"/>
                    </a:cubicBezTo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48" name="iṣlidè">
                <a:extLst>
                  <a:ext uri="{FF2B5EF4-FFF2-40B4-BE49-F238E27FC236}">
                    <a16:creationId xmlns:a16="http://schemas.microsoft.com/office/drawing/2014/main" xmlns="" id="{5D6F5436-ED60-4012-80D2-940348B5F83A}"/>
                  </a:ext>
                </a:extLst>
              </p:cNvPr>
              <p:cNvSpPr/>
              <p:nvPr/>
            </p:nvSpPr>
            <p:spPr bwMode="auto">
              <a:xfrm>
                <a:off x="2392" y="2211"/>
                <a:ext cx="16" cy="24"/>
              </a:xfrm>
              <a:custGeom>
                <a:avLst/>
                <a:gdLst>
                  <a:gd name="T0" fmla="*/ 27 w 27"/>
                  <a:gd name="T1" fmla="*/ 22 h 43"/>
                  <a:gd name="T2" fmla="*/ 14 w 27"/>
                  <a:gd name="T3" fmla="*/ 0 h 43"/>
                  <a:gd name="T4" fmla="*/ 0 w 27"/>
                  <a:gd name="T5" fmla="*/ 22 h 43"/>
                  <a:gd name="T6" fmla="*/ 14 w 27"/>
                  <a:gd name="T7" fmla="*/ 43 h 43"/>
                  <a:gd name="T8" fmla="*/ 27 w 27"/>
                  <a:gd name="T9" fmla="*/ 22 h 43"/>
                  <a:gd name="T10" fmla="*/ 14 w 27"/>
                  <a:gd name="T11" fmla="*/ 4 h 43"/>
                  <a:gd name="T12" fmla="*/ 23 w 27"/>
                  <a:gd name="T13" fmla="*/ 22 h 43"/>
                  <a:gd name="T14" fmla="*/ 14 w 27"/>
                  <a:gd name="T15" fmla="*/ 39 h 43"/>
                  <a:gd name="T16" fmla="*/ 4 w 27"/>
                  <a:gd name="T17" fmla="*/ 22 h 43"/>
                  <a:gd name="T18" fmla="*/ 14 w 27"/>
                  <a:gd name="T1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43">
                    <a:moveTo>
                      <a:pt x="27" y="22"/>
                    </a:moveTo>
                    <a:cubicBezTo>
                      <a:pt x="27" y="8"/>
                      <a:pt x="23" y="0"/>
                      <a:pt x="14" y="0"/>
                    </a:cubicBezTo>
                    <a:cubicBezTo>
                      <a:pt x="5" y="0"/>
                      <a:pt x="0" y="8"/>
                      <a:pt x="0" y="22"/>
                    </a:cubicBezTo>
                    <a:cubicBezTo>
                      <a:pt x="0" y="36"/>
                      <a:pt x="5" y="43"/>
                      <a:pt x="14" y="43"/>
                    </a:cubicBezTo>
                    <a:cubicBezTo>
                      <a:pt x="23" y="43"/>
                      <a:pt x="27" y="36"/>
                      <a:pt x="27" y="22"/>
                    </a:cubicBezTo>
                    <a:moveTo>
                      <a:pt x="14" y="4"/>
                    </a:moveTo>
                    <a:cubicBezTo>
                      <a:pt x="20" y="4"/>
                      <a:pt x="23" y="10"/>
                      <a:pt x="23" y="22"/>
                    </a:cubicBezTo>
                    <a:cubicBezTo>
                      <a:pt x="23" y="33"/>
                      <a:pt x="20" y="39"/>
                      <a:pt x="14" y="39"/>
                    </a:cubicBezTo>
                    <a:cubicBezTo>
                      <a:pt x="8" y="39"/>
                      <a:pt x="4" y="33"/>
                      <a:pt x="4" y="22"/>
                    </a:cubicBezTo>
                    <a:cubicBezTo>
                      <a:pt x="4" y="10"/>
                      <a:pt x="8" y="4"/>
                      <a:pt x="14" y="4"/>
                    </a:cubicBezTo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49" name="iṣľïďé">
                <a:extLst>
                  <a:ext uri="{FF2B5EF4-FFF2-40B4-BE49-F238E27FC236}">
                    <a16:creationId xmlns:a16="http://schemas.microsoft.com/office/drawing/2014/main" xmlns="" id="{5303E927-706D-4B47-AB33-22A2431E484A}"/>
                  </a:ext>
                </a:extLst>
              </p:cNvPr>
              <p:cNvSpPr/>
              <p:nvPr/>
            </p:nvSpPr>
            <p:spPr bwMode="auto">
              <a:xfrm>
                <a:off x="2411" y="2211"/>
                <a:ext cx="15" cy="24"/>
              </a:xfrm>
              <a:custGeom>
                <a:avLst/>
                <a:gdLst>
                  <a:gd name="T0" fmla="*/ 14 w 27"/>
                  <a:gd name="T1" fmla="*/ 0 h 43"/>
                  <a:gd name="T2" fmla="*/ 0 w 27"/>
                  <a:gd name="T3" fmla="*/ 22 h 43"/>
                  <a:gd name="T4" fmla="*/ 14 w 27"/>
                  <a:gd name="T5" fmla="*/ 43 h 43"/>
                  <a:gd name="T6" fmla="*/ 27 w 27"/>
                  <a:gd name="T7" fmla="*/ 22 h 43"/>
                  <a:gd name="T8" fmla="*/ 14 w 27"/>
                  <a:gd name="T9" fmla="*/ 0 h 43"/>
                  <a:gd name="T10" fmla="*/ 4 w 27"/>
                  <a:gd name="T11" fmla="*/ 22 h 43"/>
                  <a:gd name="T12" fmla="*/ 14 w 27"/>
                  <a:gd name="T13" fmla="*/ 4 h 43"/>
                  <a:gd name="T14" fmla="*/ 23 w 27"/>
                  <a:gd name="T15" fmla="*/ 22 h 43"/>
                  <a:gd name="T16" fmla="*/ 14 w 27"/>
                  <a:gd name="T17" fmla="*/ 39 h 43"/>
                  <a:gd name="T18" fmla="*/ 4 w 27"/>
                  <a:gd name="T19" fmla="*/ 2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43">
                    <a:moveTo>
                      <a:pt x="14" y="0"/>
                    </a:moveTo>
                    <a:cubicBezTo>
                      <a:pt x="5" y="0"/>
                      <a:pt x="0" y="8"/>
                      <a:pt x="0" y="22"/>
                    </a:cubicBezTo>
                    <a:cubicBezTo>
                      <a:pt x="0" y="36"/>
                      <a:pt x="5" y="43"/>
                      <a:pt x="14" y="43"/>
                    </a:cubicBezTo>
                    <a:cubicBezTo>
                      <a:pt x="23" y="43"/>
                      <a:pt x="27" y="36"/>
                      <a:pt x="27" y="22"/>
                    </a:cubicBezTo>
                    <a:cubicBezTo>
                      <a:pt x="27" y="8"/>
                      <a:pt x="23" y="0"/>
                      <a:pt x="14" y="0"/>
                    </a:cubicBezTo>
                    <a:moveTo>
                      <a:pt x="4" y="22"/>
                    </a:moveTo>
                    <a:cubicBezTo>
                      <a:pt x="4" y="10"/>
                      <a:pt x="7" y="4"/>
                      <a:pt x="14" y="4"/>
                    </a:cubicBezTo>
                    <a:cubicBezTo>
                      <a:pt x="20" y="4"/>
                      <a:pt x="23" y="10"/>
                      <a:pt x="23" y="22"/>
                    </a:cubicBezTo>
                    <a:cubicBezTo>
                      <a:pt x="23" y="33"/>
                      <a:pt x="20" y="39"/>
                      <a:pt x="14" y="39"/>
                    </a:cubicBezTo>
                    <a:cubicBezTo>
                      <a:pt x="7" y="39"/>
                      <a:pt x="4" y="33"/>
                      <a:pt x="4" y="22"/>
                    </a:cubicBezTo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50" name="íṡ1îḍé">
                <a:extLst>
                  <a:ext uri="{FF2B5EF4-FFF2-40B4-BE49-F238E27FC236}">
                    <a16:creationId xmlns:a16="http://schemas.microsoft.com/office/drawing/2014/main" xmlns="" id="{B23291B3-083E-48BA-B119-B72AB22BBBBF}"/>
                  </a:ext>
                </a:extLst>
              </p:cNvPr>
              <p:cNvSpPr/>
              <p:nvPr/>
            </p:nvSpPr>
            <p:spPr bwMode="auto">
              <a:xfrm>
                <a:off x="2356" y="2280"/>
                <a:ext cx="13" cy="23"/>
              </a:xfrm>
              <a:custGeom>
                <a:avLst/>
                <a:gdLst>
                  <a:gd name="T0" fmla="*/ 23 w 24"/>
                  <a:gd name="T1" fmla="*/ 11 h 42"/>
                  <a:gd name="T2" fmla="*/ 20 w 24"/>
                  <a:gd name="T3" fmla="*/ 3 h 42"/>
                  <a:gd name="T4" fmla="*/ 11 w 24"/>
                  <a:gd name="T5" fmla="*/ 0 h 42"/>
                  <a:gd name="T6" fmla="*/ 1 w 24"/>
                  <a:gd name="T7" fmla="*/ 3 h 42"/>
                  <a:gd name="T8" fmla="*/ 2 w 24"/>
                  <a:gd name="T9" fmla="*/ 7 h 42"/>
                  <a:gd name="T10" fmla="*/ 12 w 24"/>
                  <a:gd name="T11" fmla="*/ 4 h 42"/>
                  <a:gd name="T12" fmla="*/ 17 w 24"/>
                  <a:gd name="T13" fmla="*/ 6 h 42"/>
                  <a:gd name="T14" fmla="*/ 19 w 24"/>
                  <a:gd name="T15" fmla="*/ 11 h 42"/>
                  <a:gd name="T16" fmla="*/ 9 w 24"/>
                  <a:gd name="T17" fmla="*/ 28 h 42"/>
                  <a:gd name="T18" fmla="*/ 0 w 24"/>
                  <a:gd name="T19" fmla="*/ 38 h 42"/>
                  <a:gd name="T20" fmla="*/ 0 w 24"/>
                  <a:gd name="T21" fmla="*/ 42 h 42"/>
                  <a:gd name="T22" fmla="*/ 24 w 24"/>
                  <a:gd name="T23" fmla="*/ 42 h 42"/>
                  <a:gd name="T24" fmla="*/ 24 w 24"/>
                  <a:gd name="T25" fmla="*/ 38 h 42"/>
                  <a:gd name="T26" fmla="*/ 5 w 24"/>
                  <a:gd name="T27" fmla="*/ 38 h 42"/>
                  <a:gd name="T28" fmla="*/ 12 w 24"/>
                  <a:gd name="T29" fmla="*/ 30 h 42"/>
                  <a:gd name="T30" fmla="*/ 23 w 24"/>
                  <a:gd name="T31" fmla="*/ 1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42">
                    <a:moveTo>
                      <a:pt x="23" y="11"/>
                    </a:moveTo>
                    <a:cubicBezTo>
                      <a:pt x="23" y="7"/>
                      <a:pt x="22" y="4"/>
                      <a:pt x="20" y="3"/>
                    </a:cubicBezTo>
                    <a:cubicBezTo>
                      <a:pt x="18" y="1"/>
                      <a:pt x="15" y="0"/>
                      <a:pt x="11" y="0"/>
                    </a:cubicBezTo>
                    <a:cubicBezTo>
                      <a:pt x="8" y="0"/>
                      <a:pt x="5" y="1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5" y="5"/>
                      <a:pt x="9" y="4"/>
                      <a:pt x="12" y="4"/>
                    </a:cubicBezTo>
                    <a:cubicBezTo>
                      <a:pt x="14" y="4"/>
                      <a:pt x="15" y="4"/>
                      <a:pt x="17" y="6"/>
                    </a:cubicBezTo>
                    <a:cubicBezTo>
                      <a:pt x="18" y="7"/>
                      <a:pt x="19" y="9"/>
                      <a:pt x="19" y="11"/>
                    </a:cubicBezTo>
                    <a:cubicBezTo>
                      <a:pt x="19" y="15"/>
                      <a:pt x="16" y="20"/>
                      <a:pt x="9" y="2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20" y="22"/>
                      <a:pt x="23" y="15"/>
                      <a:pt x="23" y="11"/>
                    </a:cubicBezTo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51" name="îśliḑè">
                <a:extLst>
                  <a:ext uri="{FF2B5EF4-FFF2-40B4-BE49-F238E27FC236}">
                    <a16:creationId xmlns:a16="http://schemas.microsoft.com/office/drawing/2014/main" xmlns="" id="{D7943996-6025-4DF4-9C03-EFF92A295C20}"/>
                  </a:ext>
                </a:extLst>
              </p:cNvPr>
              <p:cNvSpPr/>
              <p:nvPr/>
            </p:nvSpPr>
            <p:spPr bwMode="auto">
              <a:xfrm>
                <a:off x="2356" y="2348"/>
                <a:ext cx="13" cy="24"/>
              </a:xfrm>
              <a:custGeom>
                <a:avLst/>
                <a:gdLst>
                  <a:gd name="T0" fmla="*/ 23 w 24"/>
                  <a:gd name="T1" fmla="*/ 11 h 42"/>
                  <a:gd name="T2" fmla="*/ 20 w 24"/>
                  <a:gd name="T3" fmla="*/ 3 h 42"/>
                  <a:gd name="T4" fmla="*/ 11 w 24"/>
                  <a:gd name="T5" fmla="*/ 0 h 42"/>
                  <a:gd name="T6" fmla="*/ 1 w 24"/>
                  <a:gd name="T7" fmla="*/ 3 h 42"/>
                  <a:gd name="T8" fmla="*/ 2 w 24"/>
                  <a:gd name="T9" fmla="*/ 7 h 42"/>
                  <a:gd name="T10" fmla="*/ 12 w 24"/>
                  <a:gd name="T11" fmla="*/ 4 h 42"/>
                  <a:gd name="T12" fmla="*/ 17 w 24"/>
                  <a:gd name="T13" fmla="*/ 6 h 42"/>
                  <a:gd name="T14" fmla="*/ 19 w 24"/>
                  <a:gd name="T15" fmla="*/ 11 h 42"/>
                  <a:gd name="T16" fmla="*/ 9 w 24"/>
                  <a:gd name="T17" fmla="*/ 28 h 42"/>
                  <a:gd name="T18" fmla="*/ 0 w 24"/>
                  <a:gd name="T19" fmla="*/ 39 h 42"/>
                  <a:gd name="T20" fmla="*/ 0 w 24"/>
                  <a:gd name="T21" fmla="*/ 42 h 42"/>
                  <a:gd name="T22" fmla="*/ 24 w 24"/>
                  <a:gd name="T23" fmla="*/ 42 h 42"/>
                  <a:gd name="T24" fmla="*/ 24 w 24"/>
                  <a:gd name="T25" fmla="*/ 39 h 42"/>
                  <a:gd name="T26" fmla="*/ 5 w 24"/>
                  <a:gd name="T27" fmla="*/ 39 h 42"/>
                  <a:gd name="T28" fmla="*/ 12 w 24"/>
                  <a:gd name="T29" fmla="*/ 30 h 42"/>
                  <a:gd name="T30" fmla="*/ 23 w 24"/>
                  <a:gd name="T31" fmla="*/ 1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42">
                    <a:moveTo>
                      <a:pt x="23" y="11"/>
                    </a:moveTo>
                    <a:cubicBezTo>
                      <a:pt x="23" y="8"/>
                      <a:pt x="22" y="5"/>
                      <a:pt x="20" y="3"/>
                    </a:cubicBezTo>
                    <a:cubicBezTo>
                      <a:pt x="18" y="1"/>
                      <a:pt x="15" y="0"/>
                      <a:pt x="11" y="0"/>
                    </a:cubicBezTo>
                    <a:cubicBezTo>
                      <a:pt x="9" y="0"/>
                      <a:pt x="5" y="1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5" y="5"/>
                      <a:pt x="9" y="4"/>
                      <a:pt x="12" y="4"/>
                    </a:cubicBezTo>
                    <a:cubicBezTo>
                      <a:pt x="14" y="4"/>
                      <a:pt x="15" y="5"/>
                      <a:pt x="17" y="6"/>
                    </a:cubicBezTo>
                    <a:cubicBezTo>
                      <a:pt x="18" y="8"/>
                      <a:pt x="19" y="9"/>
                      <a:pt x="19" y="11"/>
                    </a:cubicBezTo>
                    <a:cubicBezTo>
                      <a:pt x="19" y="15"/>
                      <a:pt x="16" y="21"/>
                      <a:pt x="9" y="28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20" y="22"/>
                      <a:pt x="23" y="16"/>
                      <a:pt x="23" y="11"/>
                    </a:cubicBezTo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52" name="ïsļíḑè">
                <a:extLst>
                  <a:ext uri="{FF2B5EF4-FFF2-40B4-BE49-F238E27FC236}">
                    <a16:creationId xmlns:a16="http://schemas.microsoft.com/office/drawing/2014/main" xmlns="" id="{0F4E5D12-E5C4-4F07-BD1D-9088EF3D4439}"/>
                  </a:ext>
                </a:extLst>
              </p:cNvPr>
              <p:cNvSpPr/>
              <p:nvPr/>
            </p:nvSpPr>
            <p:spPr bwMode="auto">
              <a:xfrm>
                <a:off x="2356" y="2417"/>
                <a:ext cx="13" cy="23"/>
              </a:xfrm>
              <a:custGeom>
                <a:avLst/>
                <a:gdLst>
                  <a:gd name="T0" fmla="*/ 11 w 24"/>
                  <a:gd name="T1" fmla="*/ 0 h 41"/>
                  <a:gd name="T2" fmla="*/ 1 w 24"/>
                  <a:gd name="T3" fmla="*/ 3 h 41"/>
                  <a:gd name="T4" fmla="*/ 2 w 24"/>
                  <a:gd name="T5" fmla="*/ 6 h 41"/>
                  <a:gd name="T6" fmla="*/ 12 w 24"/>
                  <a:gd name="T7" fmla="*/ 4 h 41"/>
                  <a:gd name="T8" fmla="*/ 17 w 24"/>
                  <a:gd name="T9" fmla="*/ 5 h 41"/>
                  <a:gd name="T10" fmla="*/ 19 w 24"/>
                  <a:gd name="T11" fmla="*/ 11 h 41"/>
                  <a:gd name="T12" fmla="*/ 9 w 24"/>
                  <a:gd name="T13" fmla="*/ 28 h 41"/>
                  <a:gd name="T14" fmla="*/ 0 w 24"/>
                  <a:gd name="T15" fmla="*/ 38 h 41"/>
                  <a:gd name="T16" fmla="*/ 0 w 24"/>
                  <a:gd name="T17" fmla="*/ 41 h 41"/>
                  <a:gd name="T18" fmla="*/ 24 w 24"/>
                  <a:gd name="T19" fmla="*/ 41 h 41"/>
                  <a:gd name="T20" fmla="*/ 24 w 24"/>
                  <a:gd name="T21" fmla="*/ 38 h 41"/>
                  <a:gd name="T22" fmla="*/ 5 w 24"/>
                  <a:gd name="T23" fmla="*/ 38 h 41"/>
                  <a:gd name="T24" fmla="*/ 12 w 24"/>
                  <a:gd name="T25" fmla="*/ 30 h 41"/>
                  <a:gd name="T26" fmla="*/ 23 w 24"/>
                  <a:gd name="T27" fmla="*/ 11 h 41"/>
                  <a:gd name="T28" fmla="*/ 20 w 24"/>
                  <a:gd name="T29" fmla="*/ 3 h 41"/>
                  <a:gd name="T30" fmla="*/ 11 w 24"/>
                  <a:gd name="T3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41">
                    <a:moveTo>
                      <a:pt x="11" y="0"/>
                    </a:moveTo>
                    <a:cubicBezTo>
                      <a:pt x="9" y="0"/>
                      <a:pt x="5" y="1"/>
                      <a:pt x="1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5"/>
                      <a:pt x="9" y="4"/>
                      <a:pt x="12" y="4"/>
                    </a:cubicBezTo>
                    <a:cubicBezTo>
                      <a:pt x="14" y="4"/>
                      <a:pt x="15" y="4"/>
                      <a:pt x="17" y="5"/>
                    </a:cubicBezTo>
                    <a:cubicBezTo>
                      <a:pt x="18" y="7"/>
                      <a:pt x="19" y="9"/>
                      <a:pt x="19" y="11"/>
                    </a:cubicBezTo>
                    <a:cubicBezTo>
                      <a:pt x="19" y="15"/>
                      <a:pt x="16" y="20"/>
                      <a:pt x="9" y="2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20" y="22"/>
                      <a:pt x="23" y="15"/>
                      <a:pt x="23" y="11"/>
                    </a:cubicBezTo>
                    <a:cubicBezTo>
                      <a:pt x="23" y="7"/>
                      <a:pt x="22" y="4"/>
                      <a:pt x="20" y="3"/>
                    </a:cubicBezTo>
                    <a:cubicBezTo>
                      <a:pt x="18" y="1"/>
                      <a:pt x="15" y="0"/>
                      <a:pt x="11" y="0"/>
                    </a:cubicBezTo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53" name="íṧ1ïḓê">
                <a:extLst>
                  <a:ext uri="{FF2B5EF4-FFF2-40B4-BE49-F238E27FC236}">
                    <a16:creationId xmlns:a16="http://schemas.microsoft.com/office/drawing/2014/main" xmlns="" id="{4A96FBA0-60A1-41D8-B9EE-9C65B2139357}"/>
                  </a:ext>
                </a:extLst>
              </p:cNvPr>
              <p:cNvSpPr/>
              <p:nvPr/>
            </p:nvSpPr>
            <p:spPr bwMode="auto">
              <a:xfrm>
                <a:off x="2374" y="2280"/>
                <a:ext cx="15" cy="23"/>
              </a:xfrm>
              <a:custGeom>
                <a:avLst/>
                <a:gdLst>
                  <a:gd name="T0" fmla="*/ 14 w 28"/>
                  <a:gd name="T1" fmla="*/ 0 h 42"/>
                  <a:gd name="T2" fmla="*/ 0 w 28"/>
                  <a:gd name="T3" fmla="*/ 21 h 42"/>
                  <a:gd name="T4" fmla="*/ 14 w 28"/>
                  <a:gd name="T5" fmla="*/ 42 h 42"/>
                  <a:gd name="T6" fmla="*/ 28 w 28"/>
                  <a:gd name="T7" fmla="*/ 21 h 42"/>
                  <a:gd name="T8" fmla="*/ 14 w 28"/>
                  <a:gd name="T9" fmla="*/ 0 h 42"/>
                  <a:gd name="T10" fmla="*/ 4 w 28"/>
                  <a:gd name="T11" fmla="*/ 21 h 42"/>
                  <a:gd name="T12" fmla="*/ 14 w 28"/>
                  <a:gd name="T13" fmla="*/ 4 h 42"/>
                  <a:gd name="T14" fmla="*/ 23 w 28"/>
                  <a:gd name="T15" fmla="*/ 21 h 42"/>
                  <a:gd name="T16" fmla="*/ 14 w 28"/>
                  <a:gd name="T17" fmla="*/ 39 h 42"/>
                  <a:gd name="T18" fmla="*/ 4 w 28"/>
                  <a:gd name="T1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42">
                    <a:moveTo>
                      <a:pt x="14" y="0"/>
                    </a:moveTo>
                    <a:cubicBezTo>
                      <a:pt x="5" y="0"/>
                      <a:pt x="0" y="7"/>
                      <a:pt x="0" y="21"/>
                    </a:cubicBezTo>
                    <a:cubicBezTo>
                      <a:pt x="0" y="35"/>
                      <a:pt x="5" y="42"/>
                      <a:pt x="14" y="42"/>
                    </a:cubicBezTo>
                    <a:cubicBezTo>
                      <a:pt x="23" y="42"/>
                      <a:pt x="28" y="35"/>
                      <a:pt x="28" y="21"/>
                    </a:cubicBezTo>
                    <a:cubicBezTo>
                      <a:pt x="28" y="7"/>
                      <a:pt x="23" y="0"/>
                      <a:pt x="14" y="0"/>
                    </a:cubicBezTo>
                    <a:moveTo>
                      <a:pt x="4" y="21"/>
                    </a:moveTo>
                    <a:cubicBezTo>
                      <a:pt x="4" y="10"/>
                      <a:pt x="8" y="4"/>
                      <a:pt x="14" y="4"/>
                    </a:cubicBezTo>
                    <a:cubicBezTo>
                      <a:pt x="20" y="4"/>
                      <a:pt x="23" y="10"/>
                      <a:pt x="23" y="21"/>
                    </a:cubicBezTo>
                    <a:cubicBezTo>
                      <a:pt x="23" y="33"/>
                      <a:pt x="20" y="39"/>
                      <a:pt x="14" y="39"/>
                    </a:cubicBezTo>
                    <a:cubicBezTo>
                      <a:pt x="8" y="39"/>
                      <a:pt x="4" y="33"/>
                      <a:pt x="4" y="21"/>
                    </a:cubicBezTo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54" name="îŝlïḋê">
                <a:extLst>
                  <a:ext uri="{FF2B5EF4-FFF2-40B4-BE49-F238E27FC236}">
                    <a16:creationId xmlns:a16="http://schemas.microsoft.com/office/drawing/2014/main" xmlns="" id="{C3FE66A7-45FB-4B11-BE64-9D5B5BAFC779}"/>
                  </a:ext>
                </a:extLst>
              </p:cNvPr>
              <p:cNvSpPr/>
              <p:nvPr/>
            </p:nvSpPr>
            <p:spPr bwMode="auto">
              <a:xfrm>
                <a:off x="2392" y="2280"/>
                <a:ext cx="16" cy="23"/>
              </a:xfrm>
              <a:custGeom>
                <a:avLst/>
                <a:gdLst>
                  <a:gd name="T0" fmla="*/ 27 w 27"/>
                  <a:gd name="T1" fmla="*/ 21 h 42"/>
                  <a:gd name="T2" fmla="*/ 14 w 27"/>
                  <a:gd name="T3" fmla="*/ 0 h 42"/>
                  <a:gd name="T4" fmla="*/ 0 w 27"/>
                  <a:gd name="T5" fmla="*/ 21 h 42"/>
                  <a:gd name="T6" fmla="*/ 14 w 27"/>
                  <a:gd name="T7" fmla="*/ 42 h 42"/>
                  <a:gd name="T8" fmla="*/ 27 w 27"/>
                  <a:gd name="T9" fmla="*/ 21 h 42"/>
                  <a:gd name="T10" fmla="*/ 14 w 27"/>
                  <a:gd name="T11" fmla="*/ 4 h 42"/>
                  <a:gd name="T12" fmla="*/ 23 w 27"/>
                  <a:gd name="T13" fmla="*/ 21 h 42"/>
                  <a:gd name="T14" fmla="*/ 14 w 27"/>
                  <a:gd name="T15" fmla="*/ 39 h 42"/>
                  <a:gd name="T16" fmla="*/ 4 w 27"/>
                  <a:gd name="T17" fmla="*/ 21 h 42"/>
                  <a:gd name="T18" fmla="*/ 14 w 27"/>
                  <a:gd name="T19" fmla="*/ 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42">
                    <a:moveTo>
                      <a:pt x="27" y="21"/>
                    </a:moveTo>
                    <a:cubicBezTo>
                      <a:pt x="27" y="7"/>
                      <a:pt x="23" y="0"/>
                      <a:pt x="14" y="0"/>
                    </a:cubicBezTo>
                    <a:cubicBezTo>
                      <a:pt x="5" y="0"/>
                      <a:pt x="0" y="7"/>
                      <a:pt x="0" y="21"/>
                    </a:cubicBezTo>
                    <a:cubicBezTo>
                      <a:pt x="0" y="35"/>
                      <a:pt x="5" y="42"/>
                      <a:pt x="14" y="42"/>
                    </a:cubicBezTo>
                    <a:cubicBezTo>
                      <a:pt x="23" y="42"/>
                      <a:pt x="27" y="35"/>
                      <a:pt x="27" y="21"/>
                    </a:cubicBezTo>
                    <a:moveTo>
                      <a:pt x="14" y="4"/>
                    </a:moveTo>
                    <a:cubicBezTo>
                      <a:pt x="20" y="4"/>
                      <a:pt x="23" y="10"/>
                      <a:pt x="23" y="21"/>
                    </a:cubicBezTo>
                    <a:cubicBezTo>
                      <a:pt x="23" y="33"/>
                      <a:pt x="20" y="39"/>
                      <a:pt x="14" y="39"/>
                    </a:cubicBezTo>
                    <a:cubicBezTo>
                      <a:pt x="8" y="39"/>
                      <a:pt x="4" y="33"/>
                      <a:pt x="4" y="21"/>
                    </a:cubicBezTo>
                    <a:cubicBezTo>
                      <a:pt x="4" y="10"/>
                      <a:pt x="8" y="4"/>
                      <a:pt x="14" y="4"/>
                    </a:cubicBezTo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55" name="ísḻïḋê">
                <a:extLst>
                  <a:ext uri="{FF2B5EF4-FFF2-40B4-BE49-F238E27FC236}">
                    <a16:creationId xmlns:a16="http://schemas.microsoft.com/office/drawing/2014/main" xmlns="" id="{9FFDD307-7783-493C-BA23-617337D9BD98}"/>
                  </a:ext>
                </a:extLst>
              </p:cNvPr>
              <p:cNvSpPr/>
              <p:nvPr/>
            </p:nvSpPr>
            <p:spPr bwMode="auto">
              <a:xfrm>
                <a:off x="2412" y="2280"/>
                <a:ext cx="14" cy="23"/>
              </a:xfrm>
              <a:custGeom>
                <a:avLst/>
                <a:gdLst>
                  <a:gd name="T0" fmla="*/ 1 w 24"/>
                  <a:gd name="T1" fmla="*/ 0 h 42"/>
                  <a:gd name="T2" fmla="*/ 1 w 24"/>
                  <a:gd name="T3" fmla="*/ 21 h 42"/>
                  <a:gd name="T4" fmla="*/ 10 w 24"/>
                  <a:gd name="T5" fmla="*/ 20 h 42"/>
                  <a:gd name="T6" fmla="*/ 20 w 24"/>
                  <a:gd name="T7" fmla="*/ 29 h 42"/>
                  <a:gd name="T8" fmla="*/ 17 w 24"/>
                  <a:gd name="T9" fmla="*/ 36 h 42"/>
                  <a:gd name="T10" fmla="*/ 9 w 24"/>
                  <a:gd name="T11" fmla="*/ 39 h 42"/>
                  <a:gd name="T12" fmla="*/ 0 w 24"/>
                  <a:gd name="T13" fmla="*/ 36 h 42"/>
                  <a:gd name="T14" fmla="*/ 0 w 24"/>
                  <a:gd name="T15" fmla="*/ 41 h 42"/>
                  <a:gd name="T16" fmla="*/ 9 w 24"/>
                  <a:gd name="T17" fmla="*/ 42 h 42"/>
                  <a:gd name="T18" fmla="*/ 20 w 24"/>
                  <a:gd name="T19" fmla="*/ 39 h 42"/>
                  <a:gd name="T20" fmla="*/ 24 w 24"/>
                  <a:gd name="T21" fmla="*/ 28 h 42"/>
                  <a:gd name="T22" fmla="*/ 21 w 24"/>
                  <a:gd name="T23" fmla="*/ 19 h 42"/>
                  <a:gd name="T24" fmla="*/ 11 w 24"/>
                  <a:gd name="T25" fmla="*/ 16 h 42"/>
                  <a:gd name="T26" fmla="*/ 5 w 24"/>
                  <a:gd name="T27" fmla="*/ 17 h 42"/>
                  <a:gd name="T28" fmla="*/ 5 w 24"/>
                  <a:gd name="T29" fmla="*/ 4 h 42"/>
                  <a:gd name="T30" fmla="*/ 22 w 24"/>
                  <a:gd name="T31" fmla="*/ 4 h 42"/>
                  <a:gd name="T32" fmla="*/ 22 w 24"/>
                  <a:gd name="T33" fmla="*/ 0 h 42"/>
                  <a:gd name="T34" fmla="*/ 1 w 24"/>
                  <a:gd name="T3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" h="42">
                    <a:moveTo>
                      <a:pt x="1" y="0"/>
                    </a:moveTo>
                    <a:cubicBezTo>
                      <a:pt x="1" y="21"/>
                      <a:pt x="1" y="21"/>
                      <a:pt x="1" y="21"/>
                    </a:cubicBezTo>
                    <a:cubicBezTo>
                      <a:pt x="3" y="20"/>
                      <a:pt x="6" y="20"/>
                      <a:pt x="10" y="20"/>
                    </a:cubicBezTo>
                    <a:cubicBezTo>
                      <a:pt x="17" y="20"/>
                      <a:pt x="20" y="23"/>
                      <a:pt x="20" y="29"/>
                    </a:cubicBezTo>
                    <a:cubicBezTo>
                      <a:pt x="20" y="32"/>
                      <a:pt x="19" y="35"/>
                      <a:pt x="17" y="36"/>
                    </a:cubicBezTo>
                    <a:cubicBezTo>
                      <a:pt x="14" y="38"/>
                      <a:pt x="12" y="39"/>
                      <a:pt x="9" y="39"/>
                    </a:cubicBezTo>
                    <a:cubicBezTo>
                      <a:pt x="6" y="39"/>
                      <a:pt x="3" y="38"/>
                      <a:pt x="0" y="36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3" y="42"/>
                      <a:pt x="6" y="42"/>
                      <a:pt x="9" y="42"/>
                    </a:cubicBezTo>
                    <a:cubicBezTo>
                      <a:pt x="14" y="42"/>
                      <a:pt x="17" y="41"/>
                      <a:pt x="20" y="39"/>
                    </a:cubicBezTo>
                    <a:cubicBezTo>
                      <a:pt x="23" y="36"/>
                      <a:pt x="24" y="33"/>
                      <a:pt x="24" y="28"/>
                    </a:cubicBezTo>
                    <a:cubicBezTo>
                      <a:pt x="24" y="25"/>
                      <a:pt x="23" y="22"/>
                      <a:pt x="21" y="19"/>
                    </a:cubicBezTo>
                    <a:cubicBezTo>
                      <a:pt x="18" y="17"/>
                      <a:pt x="15" y="16"/>
                      <a:pt x="11" y="16"/>
                    </a:cubicBezTo>
                    <a:cubicBezTo>
                      <a:pt x="9" y="16"/>
                      <a:pt x="7" y="16"/>
                      <a:pt x="5" y="17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56" name="îšļîḋè">
                <a:extLst>
                  <a:ext uri="{FF2B5EF4-FFF2-40B4-BE49-F238E27FC236}">
                    <a16:creationId xmlns:a16="http://schemas.microsoft.com/office/drawing/2014/main" xmlns="" id="{EAE9D718-F4FB-47DA-A8BA-54FF5526D023}"/>
                  </a:ext>
                </a:extLst>
              </p:cNvPr>
              <p:cNvSpPr/>
              <p:nvPr/>
            </p:nvSpPr>
            <p:spPr bwMode="auto">
              <a:xfrm>
                <a:off x="2374" y="2348"/>
                <a:ext cx="15" cy="24"/>
              </a:xfrm>
              <a:custGeom>
                <a:avLst/>
                <a:gdLst>
                  <a:gd name="T0" fmla="*/ 28 w 28"/>
                  <a:gd name="T1" fmla="*/ 22 h 43"/>
                  <a:gd name="T2" fmla="*/ 14 w 28"/>
                  <a:gd name="T3" fmla="*/ 0 h 43"/>
                  <a:gd name="T4" fmla="*/ 0 w 28"/>
                  <a:gd name="T5" fmla="*/ 22 h 43"/>
                  <a:gd name="T6" fmla="*/ 14 w 28"/>
                  <a:gd name="T7" fmla="*/ 43 h 43"/>
                  <a:gd name="T8" fmla="*/ 28 w 28"/>
                  <a:gd name="T9" fmla="*/ 22 h 43"/>
                  <a:gd name="T10" fmla="*/ 14 w 28"/>
                  <a:gd name="T11" fmla="*/ 4 h 43"/>
                  <a:gd name="T12" fmla="*/ 23 w 28"/>
                  <a:gd name="T13" fmla="*/ 22 h 43"/>
                  <a:gd name="T14" fmla="*/ 14 w 28"/>
                  <a:gd name="T15" fmla="*/ 39 h 43"/>
                  <a:gd name="T16" fmla="*/ 4 w 28"/>
                  <a:gd name="T17" fmla="*/ 22 h 43"/>
                  <a:gd name="T18" fmla="*/ 14 w 28"/>
                  <a:gd name="T1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43">
                    <a:moveTo>
                      <a:pt x="28" y="22"/>
                    </a:moveTo>
                    <a:cubicBezTo>
                      <a:pt x="28" y="8"/>
                      <a:pt x="23" y="0"/>
                      <a:pt x="14" y="0"/>
                    </a:cubicBezTo>
                    <a:cubicBezTo>
                      <a:pt x="5" y="0"/>
                      <a:pt x="0" y="8"/>
                      <a:pt x="0" y="22"/>
                    </a:cubicBezTo>
                    <a:cubicBezTo>
                      <a:pt x="0" y="36"/>
                      <a:pt x="5" y="43"/>
                      <a:pt x="14" y="43"/>
                    </a:cubicBezTo>
                    <a:cubicBezTo>
                      <a:pt x="23" y="43"/>
                      <a:pt x="28" y="36"/>
                      <a:pt x="28" y="22"/>
                    </a:cubicBezTo>
                    <a:moveTo>
                      <a:pt x="14" y="4"/>
                    </a:moveTo>
                    <a:cubicBezTo>
                      <a:pt x="20" y="4"/>
                      <a:pt x="23" y="10"/>
                      <a:pt x="23" y="22"/>
                    </a:cubicBezTo>
                    <a:cubicBezTo>
                      <a:pt x="23" y="33"/>
                      <a:pt x="20" y="39"/>
                      <a:pt x="14" y="39"/>
                    </a:cubicBezTo>
                    <a:cubicBezTo>
                      <a:pt x="8" y="39"/>
                      <a:pt x="4" y="33"/>
                      <a:pt x="4" y="22"/>
                    </a:cubicBezTo>
                    <a:cubicBezTo>
                      <a:pt x="4" y="10"/>
                      <a:pt x="8" y="4"/>
                      <a:pt x="14" y="4"/>
                    </a:cubicBezTo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57" name="îš1ïḍê">
                <a:extLst>
                  <a:ext uri="{FF2B5EF4-FFF2-40B4-BE49-F238E27FC236}">
                    <a16:creationId xmlns:a16="http://schemas.microsoft.com/office/drawing/2014/main" xmlns="" id="{14262190-94E9-474E-A4D6-8C2598FEFC56}"/>
                  </a:ext>
                </a:extLst>
              </p:cNvPr>
              <p:cNvSpPr/>
              <p:nvPr/>
            </p:nvSpPr>
            <p:spPr bwMode="auto">
              <a:xfrm>
                <a:off x="2395" y="2348"/>
                <a:ext cx="7" cy="24"/>
              </a:xfrm>
              <a:custGeom>
                <a:avLst/>
                <a:gdLst>
                  <a:gd name="T0" fmla="*/ 0 w 7"/>
                  <a:gd name="T1" fmla="*/ 5 h 24"/>
                  <a:gd name="T2" fmla="*/ 1 w 7"/>
                  <a:gd name="T3" fmla="*/ 6 h 24"/>
                  <a:gd name="T4" fmla="*/ 5 w 7"/>
                  <a:gd name="T5" fmla="*/ 3 h 24"/>
                  <a:gd name="T6" fmla="*/ 5 w 7"/>
                  <a:gd name="T7" fmla="*/ 24 h 24"/>
                  <a:gd name="T8" fmla="*/ 7 w 7"/>
                  <a:gd name="T9" fmla="*/ 24 h 24"/>
                  <a:gd name="T10" fmla="*/ 7 w 7"/>
                  <a:gd name="T11" fmla="*/ 0 h 24"/>
                  <a:gd name="T12" fmla="*/ 5 w 7"/>
                  <a:gd name="T13" fmla="*/ 0 h 24"/>
                  <a:gd name="T14" fmla="*/ 0 w 7"/>
                  <a:gd name="T15" fmla="*/ 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24">
                    <a:moveTo>
                      <a:pt x="0" y="5"/>
                    </a:moveTo>
                    <a:lnTo>
                      <a:pt x="1" y="6"/>
                    </a:lnTo>
                    <a:lnTo>
                      <a:pt x="5" y="3"/>
                    </a:lnTo>
                    <a:lnTo>
                      <a:pt x="5" y="24"/>
                    </a:lnTo>
                    <a:lnTo>
                      <a:pt x="7" y="24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58" name="ïŝ1iḍe">
                <a:extLst>
                  <a:ext uri="{FF2B5EF4-FFF2-40B4-BE49-F238E27FC236}">
                    <a16:creationId xmlns:a16="http://schemas.microsoft.com/office/drawing/2014/main" xmlns="" id="{959AA4DC-7B51-4751-9AE4-54E4DAAA0A57}"/>
                  </a:ext>
                </a:extLst>
              </p:cNvPr>
              <p:cNvSpPr/>
              <p:nvPr/>
            </p:nvSpPr>
            <p:spPr bwMode="auto">
              <a:xfrm>
                <a:off x="2395" y="2348"/>
                <a:ext cx="7" cy="24"/>
              </a:xfrm>
              <a:custGeom>
                <a:avLst/>
                <a:gdLst>
                  <a:gd name="T0" fmla="*/ 0 w 7"/>
                  <a:gd name="T1" fmla="*/ 5 h 24"/>
                  <a:gd name="T2" fmla="*/ 1 w 7"/>
                  <a:gd name="T3" fmla="*/ 6 h 24"/>
                  <a:gd name="T4" fmla="*/ 5 w 7"/>
                  <a:gd name="T5" fmla="*/ 3 h 24"/>
                  <a:gd name="T6" fmla="*/ 5 w 7"/>
                  <a:gd name="T7" fmla="*/ 24 h 24"/>
                  <a:gd name="T8" fmla="*/ 7 w 7"/>
                  <a:gd name="T9" fmla="*/ 24 h 24"/>
                  <a:gd name="T10" fmla="*/ 7 w 7"/>
                  <a:gd name="T11" fmla="*/ 0 h 24"/>
                  <a:gd name="T12" fmla="*/ 5 w 7"/>
                  <a:gd name="T13" fmla="*/ 0 h 24"/>
                  <a:gd name="T14" fmla="*/ 0 w 7"/>
                  <a:gd name="T15" fmla="*/ 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24">
                    <a:moveTo>
                      <a:pt x="0" y="5"/>
                    </a:moveTo>
                    <a:lnTo>
                      <a:pt x="1" y="6"/>
                    </a:lnTo>
                    <a:lnTo>
                      <a:pt x="5" y="3"/>
                    </a:lnTo>
                    <a:lnTo>
                      <a:pt x="5" y="24"/>
                    </a:lnTo>
                    <a:lnTo>
                      <a:pt x="7" y="24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0" y="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59" name="îṥļidé">
                <a:extLst>
                  <a:ext uri="{FF2B5EF4-FFF2-40B4-BE49-F238E27FC236}">
                    <a16:creationId xmlns:a16="http://schemas.microsoft.com/office/drawing/2014/main" xmlns="" id="{819F08DF-0E7B-44B8-B673-E19B34177D72}"/>
                  </a:ext>
                </a:extLst>
              </p:cNvPr>
              <p:cNvSpPr/>
              <p:nvPr/>
            </p:nvSpPr>
            <p:spPr bwMode="auto">
              <a:xfrm>
                <a:off x="2411" y="2348"/>
                <a:ext cx="15" cy="24"/>
              </a:xfrm>
              <a:custGeom>
                <a:avLst/>
                <a:gdLst>
                  <a:gd name="T0" fmla="*/ 14 w 27"/>
                  <a:gd name="T1" fmla="*/ 0 h 43"/>
                  <a:gd name="T2" fmla="*/ 0 w 27"/>
                  <a:gd name="T3" fmla="*/ 22 h 43"/>
                  <a:gd name="T4" fmla="*/ 14 w 27"/>
                  <a:gd name="T5" fmla="*/ 43 h 43"/>
                  <a:gd name="T6" fmla="*/ 27 w 27"/>
                  <a:gd name="T7" fmla="*/ 22 h 43"/>
                  <a:gd name="T8" fmla="*/ 14 w 27"/>
                  <a:gd name="T9" fmla="*/ 0 h 43"/>
                  <a:gd name="T10" fmla="*/ 4 w 27"/>
                  <a:gd name="T11" fmla="*/ 22 h 43"/>
                  <a:gd name="T12" fmla="*/ 14 w 27"/>
                  <a:gd name="T13" fmla="*/ 4 h 43"/>
                  <a:gd name="T14" fmla="*/ 23 w 27"/>
                  <a:gd name="T15" fmla="*/ 22 h 43"/>
                  <a:gd name="T16" fmla="*/ 14 w 27"/>
                  <a:gd name="T17" fmla="*/ 39 h 43"/>
                  <a:gd name="T18" fmla="*/ 4 w 27"/>
                  <a:gd name="T19" fmla="*/ 2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43">
                    <a:moveTo>
                      <a:pt x="14" y="0"/>
                    </a:moveTo>
                    <a:cubicBezTo>
                      <a:pt x="5" y="0"/>
                      <a:pt x="0" y="8"/>
                      <a:pt x="0" y="22"/>
                    </a:cubicBezTo>
                    <a:cubicBezTo>
                      <a:pt x="0" y="36"/>
                      <a:pt x="5" y="43"/>
                      <a:pt x="14" y="43"/>
                    </a:cubicBezTo>
                    <a:cubicBezTo>
                      <a:pt x="23" y="43"/>
                      <a:pt x="27" y="36"/>
                      <a:pt x="27" y="22"/>
                    </a:cubicBezTo>
                    <a:cubicBezTo>
                      <a:pt x="27" y="8"/>
                      <a:pt x="23" y="0"/>
                      <a:pt x="14" y="0"/>
                    </a:cubicBezTo>
                    <a:moveTo>
                      <a:pt x="4" y="22"/>
                    </a:moveTo>
                    <a:cubicBezTo>
                      <a:pt x="4" y="10"/>
                      <a:pt x="7" y="4"/>
                      <a:pt x="14" y="4"/>
                    </a:cubicBezTo>
                    <a:cubicBezTo>
                      <a:pt x="20" y="4"/>
                      <a:pt x="23" y="10"/>
                      <a:pt x="23" y="22"/>
                    </a:cubicBezTo>
                    <a:cubicBezTo>
                      <a:pt x="23" y="33"/>
                      <a:pt x="20" y="39"/>
                      <a:pt x="14" y="39"/>
                    </a:cubicBezTo>
                    <a:cubicBezTo>
                      <a:pt x="7" y="39"/>
                      <a:pt x="4" y="33"/>
                      <a:pt x="4" y="22"/>
                    </a:cubicBezTo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60" name="íšḻíḓè">
                <a:extLst>
                  <a:ext uri="{FF2B5EF4-FFF2-40B4-BE49-F238E27FC236}">
                    <a16:creationId xmlns:a16="http://schemas.microsoft.com/office/drawing/2014/main" xmlns="" id="{82C5693A-9A94-400D-B7E4-DA6D7CCDE83E}"/>
                  </a:ext>
                </a:extLst>
              </p:cNvPr>
              <p:cNvSpPr/>
              <p:nvPr/>
            </p:nvSpPr>
            <p:spPr bwMode="auto">
              <a:xfrm>
                <a:off x="2374" y="2417"/>
                <a:ext cx="15" cy="23"/>
              </a:xfrm>
              <a:custGeom>
                <a:avLst/>
                <a:gdLst>
                  <a:gd name="T0" fmla="*/ 28 w 28"/>
                  <a:gd name="T1" fmla="*/ 21 h 42"/>
                  <a:gd name="T2" fmla="*/ 14 w 28"/>
                  <a:gd name="T3" fmla="*/ 0 h 42"/>
                  <a:gd name="T4" fmla="*/ 0 w 28"/>
                  <a:gd name="T5" fmla="*/ 21 h 42"/>
                  <a:gd name="T6" fmla="*/ 14 w 28"/>
                  <a:gd name="T7" fmla="*/ 42 h 42"/>
                  <a:gd name="T8" fmla="*/ 28 w 28"/>
                  <a:gd name="T9" fmla="*/ 21 h 42"/>
                  <a:gd name="T10" fmla="*/ 14 w 28"/>
                  <a:gd name="T11" fmla="*/ 4 h 42"/>
                  <a:gd name="T12" fmla="*/ 23 w 28"/>
                  <a:gd name="T13" fmla="*/ 21 h 42"/>
                  <a:gd name="T14" fmla="*/ 14 w 28"/>
                  <a:gd name="T15" fmla="*/ 39 h 42"/>
                  <a:gd name="T16" fmla="*/ 4 w 28"/>
                  <a:gd name="T17" fmla="*/ 21 h 42"/>
                  <a:gd name="T18" fmla="*/ 14 w 28"/>
                  <a:gd name="T19" fmla="*/ 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42">
                    <a:moveTo>
                      <a:pt x="28" y="21"/>
                    </a:moveTo>
                    <a:cubicBezTo>
                      <a:pt x="28" y="7"/>
                      <a:pt x="23" y="0"/>
                      <a:pt x="14" y="0"/>
                    </a:cubicBezTo>
                    <a:cubicBezTo>
                      <a:pt x="5" y="0"/>
                      <a:pt x="0" y="7"/>
                      <a:pt x="0" y="21"/>
                    </a:cubicBezTo>
                    <a:cubicBezTo>
                      <a:pt x="0" y="35"/>
                      <a:pt x="5" y="42"/>
                      <a:pt x="14" y="42"/>
                    </a:cubicBezTo>
                    <a:cubicBezTo>
                      <a:pt x="23" y="42"/>
                      <a:pt x="28" y="35"/>
                      <a:pt x="28" y="21"/>
                    </a:cubicBezTo>
                    <a:moveTo>
                      <a:pt x="14" y="4"/>
                    </a:moveTo>
                    <a:cubicBezTo>
                      <a:pt x="20" y="4"/>
                      <a:pt x="23" y="9"/>
                      <a:pt x="23" y="21"/>
                    </a:cubicBezTo>
                    <a:cubicBezTo>
                      <a:pt x="23" y="33"/>
                      <a:pt x="20" y="39"/>
                      <a:pt x="14" y="39"/>
                    </a:cubicBezTo>
                    <a:cubicBezTo>
                      <a:pt x="8" y="39"/>
                      <a:pt x="4" y="33"/>
                      <a:pt x="4" y="21"/>
                    </a:cubicBezTo>
                    <a:cubicBezTo>
                      <a:pt x="4" y="9"/>
                      <a:pt x="8" y="4"/>
                      <a:pt x="14" y="4"/>
                    </a:cubicBezTo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61" name="îšḷîďé">
                <a:extLst>
                  <a:ext uri="{FF2B5EF4-FFF2-40B4-BE49-F238E27FC236}">
                    <a16:creationId xmlns:a16="http://schemas.microsoft.com/office/drawing/2014/main" xmlns="" id="{948CE491-200D-4693-9B9A-C184A20746E3}"/>
                  </a:ext>
                </a:extLst>
              </p:cNvPr>
              <p:cNvSpPr/>
              <p:nvPr/>
            </p:nvSpPr>
            <p:spPr bwMode="auto">
              <a:xfrm>
                <a:off x="2395" y="2417"/>
                <a:ext cx="7" cy="23"/>
              </a:xfrm>
              <a:custGeom>
                <a:avLst/>
                <a:gdLst>
                  <a:gd name="T0" fmla="*/ 0 w 7"/>
                  <a:gd name="T1" fmla="*/ 4 h 23"/>
                  <a:gd name="T2" fmla="*/ 1 w 7"/>
                  <a:gd name="T3" fmla="*/ 6 h 23"/>
                  <a:gd name="T4" fmla="*/ 5 w 7"/>
                  <a:gd name="T5" fmla="*/ 3 h 23"/>
                  <a:gd name="T6" fmla="*/ 5 w 7"/>
                  <a:gd name="T7" fmla="*/ 23 h 23"/>
                  <a:gd name="T8" fmla="*/ 7 w 7"/>
                  <a:gd name="T9" fmla="*/ 23 h 23"/>
                  <a:gd name="T10" fmla="*/ 7 w 7"/>
                  <a:gd name="T11" fmla="*/ 0 h 23"/>
                  <a:gd name="T12" fmla="*/ 5 w 7"/>
                  <a:gd name="T13" fmla="*/ 0 h 23"/>
                  <a:gd name="T14" fmla="*/ 0 w 7"/>
                  <a:gd name="T15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23">
                    <a:moveTo>
                      <a:pt x="0" y="4"/>
                    </a:moveTo>
                    <a:lnTo>
                      <a:pt x="1" y="6"/>
                    </a:lnTo>
                    <a:lnTo>
                      <a:pt x="5" y="3"/>
                    </a:lnTo>
                    <a:lnTo>
                      <a:pt x="5" y="23"/>
                    </a:lnTo>
                    <a:lnTo>
                      <a:pt x="7" y="23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62" name="îšļîḋê">
                <a:extLst>
                  <a:ext uri="{FF2B5EF4-FFF2-40B4-BE49-F238E27FC236}">
                    <a16:creationId xmlns:a16="http://schemas.microsoft.com/office/drawing/2014/main" xmlns="" id="{EE3B8850-9A90-448B-A6E7-0747C6B07FCD}"/>
                  </a:ext>
                </a:extLst>
              </p:cNvPr>
              <p:cNvSpPr/>
              <p:nvPr/>
            </p:nvSpPr>
            <p:spPr bwMode="auto">
              <a:xfrm>
                <a:off x="2395" y="2417"/>
                <a:ext cx="7" cy="23"/>
              </a:xfrm>
              <a:custGeom>
                <a:avLst/>
                <a:gdLst>
                  <a:gd name="T0" fmla="*/ 0 w 7"/>
                  <a:gd name="T1" fmla="*/ 4 h 23"/>
                  <a:gd name="T2" fmla="*/ 1 w 7"/>
                  <a:gd name="T3" fmla="*/ 6 h 23"/>
                  <a:gd name="T4" fmla="*/ 5 w 7"/>
                  <a:gd name="T5" fmla="*/ 3 h 23"/>
                  <a:gd name="T6" fmla="*/ 5 w 7"/>
                  <a:gd name="T7" fmla="*/ 23 h 23"/>
                  <a:gd name="T8" fmla="*/ 7 w 7"/>
                  <a:gd name="T9" fmla="*/ 23 h 23"/>
                  <a:gd name="T10" fmla="*/ 7 w 7"/>
                  <a:gd name="T11" fmla="*/ 0 h 23"/>
                  <a:gd name="T12" fmla="*/ 5 w 7"/>
                  <a:gd name="T13" fmla="*/ 0 h 23"/>
                  <a:gd name="T14" fmla="*/ 0 w 7"/>
                  <a:gd name="T15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23">
                    <a:moveTo>
                      <a:pt x="0" y="4"/>
                    </a:moveTo>
                    <a:lnTo>
                      <a:pt x="1" y="6"/>
                    </a:lnTo>
                    <a:lnTo>
                      <a:pt x="5" y="3"/>
                    </a:lnTo>
                    <a:lnTo>
                      <a:pt x="5" y="23"/>
                    </a:lnTo>
                    <a:lnTo>
                      <a:pt x="7" y="23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0" y="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63" name="ïṧlíḓé">
                <a:extLst>
                  <a:ext uri="{FF2B5EF4-FFF2-40B4-BE49-F238E27FC236}">
                    <a16:creationId xmlns:a16="http://schemas.microsoft.com/office/drawing/2014/main" xmlns="" id="{27739598-C4B2-43C0-8CC3-D0375A50212B}"/>
                  </a:ext>
                </a:extLst>
              </p:cNvPr>
              <p:cNvSpPr/>
              <p:nvPr/>
            </p:nvSpPr>
            <p:spPr bwMode="auto">
              <a:xfrm>
                <a:off x="2412" y="2417"/>
                <a:ext cx="14" cy="23"/>
              </a:xfrm>
              <a:custGeom>
                <a:avLst/>
                <a:gdLst>
                  <a:gd name="T0" fmla="*/ 22 w 24"/>
                  <a:gd name="T1" fmla="*/ 0 h 42"/>
                  <a:gd name="T2" fmla="*/ 1 w 24"/>
                  <a:gd name="T3" fmla="*/ 0 h 42"/>
                  <a:gd name="T4" fmla="*/ 1 w 24"/>
                  <a:gd name="T5" fmla="*/ 21 h 42"/>
                  <a:gd name="T6" fmla="*/ 10 w 24"/>
                  <a:gd name="T7" fmla="*/ 20 h 42"/>
                  <a:gd name="T8" fmla="*/ 20 w 24"/>
                  <a:gd name="T9" fmla="*/ 29 h 42"/>
                  <a:gd name="T10" fmla="*/ 17 w 24"/>
                  <a:gd name="T11" fmla="*/ 36 h 42"/>
                  <a:gd name="T12" fmla="*/ 9 w 24"/>
                  <a:gd name="T13" fmla="*/ 39 h 42"/>
                  <a:gd name="T14" fmla="*/ 0 w 24"/>
                  <a:gd name="T15" fmla="*/ 36 h 42"/>
                  <a:gd name="T16" fmla="*/ 0 w 24"/>
                  <a:gd name="T17" fmla="*/ 40 h 42"/>
                  <a:gd name="T18" fmla="*/ 9 w 24"/>
                  <a:gd name="T19" fmla="*/ 42 h 42"/>
                  <a:gd name="T20" fmla="*/ 20 w 24"/>
                  <a:gd name="T21" fmla="*/ 39 h 42"/>
                  <a:gd name="T22" fmla="*/ 24 w 24"/>
                  <a:gd name="T23" fmla="*/ 28 h 42"/>
                  <a:gd name="T24" fmla="*/ 21 w 24"/>
                  <a:gd name="T25" fmla="*/ 20 h 42"/>
                  <a:gd name="T26" fmla="*/ 11 w 24"/>
                  <a:gd name="T27" fmla="*/ 16 h 42"/>
                  <a:gd name="T28" fmla="*/ 5 w 24"/>
                  <a:gd name="T29" fmla="*/ 17 h 42"/>
                  <a:gd name="T30" fmla="*/ 5 w 24"/>
                  <a:gd name="T31" fmla="*/ 4 h 42"/>
                  <a:gd name="T32" fmla="*/ 22 w 24"/>
                  <a:gd name="T33" fmla="*/ 4 h 42"/>
                  <a:gd name="T34" fmla="*/ 22 w 24"/>
                  <a:gd name="T3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" h="42">
                    <a:moveTo>
                      <a:pt x="2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4" y="20"/>
                      <a:pt x="7" y="20"/>
                      <a:pt x="10" y="20"/>
                    </a:cubicBezTo>
                    <a:cubicBezTo>
                      <a:pt x="17" y="20"/>
                      <a:pt x="20" y="23"/>
                      <a:pt x="20" y="29"/>
                    </a:cubicBezTo>
                    <a:cubicBezTo>
                      <a:pt x="20" y="32"/>
                      <a:pt x="19" y="35"/>
                      <a:pt x="17" y="36"/>
                    </a:cubicBezTo>
                    <a:cubicBezTo>
                      <a:pt x="14" y="38"/>
                      <a:pt x="12" y="39"/>
                      <a:pt x="9" y="39"/>
                    </a:cubicBezTo>
                    <a:cubicBezTo>
                      <a:pt x="6" y="39"/>
                      <a:pt x="3" y="38"/>
                      <a:pt x="0" y="3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3" y="41"/>
                      <a:pt x="6" y="42"/>
                      <a:pt x="9" y="42"/>
                    </a:cubicBezTo>
                    <a:cubicBezTo>
                      <a:pt x="14" y="42"/>
                      <a:pt x="17" y="41"/>
                      <a:pt x="20" y="39"/>
                    </a:cubicBezTo>
                    <a:cubicBezTo>
                      <a:pt x="23" y="36"/>
                      <a:pt x="24" y="33"/>
                      <a:pt x="24" y="28"/>
                    </a:cubicBezTo>
                    <a:cubicBezTo>
                      <a:pt x="24" y="24"/>
                      <a:pt x="23" y="22"/>
                      <a:pt x="21" y="20"/>
                    </a:cubicBezTo>
                    <a:cubicBezTo>
                      <a:pt x="18" y="17"/>
                      <a:pt x="15" y="16"/>
                      <a:pt x="11" y="16"/>
                    </a:cubicBezTo>
                    <a:cubicBezTo>
                      <a:pt x="9" y="16"/>
                      <a:pt x="6" y="17"/>
                      <a:pt x="5" y="17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64" name="ïṡḷîḋê">
                <a:extLst>
                  <a:ext uri="{FF2B5EF4-FFF2-40B4-BE49-F238E27FC236}">
                    <a16:creationId xmlns:a16="http://schemas.microsoft.com/office/drawing/2014/main" xmlns="" id="{D1F1DFF5-8CAD-486E-9D82-FBD056F14CD7}"/>
                  </a:ext>
                </a:extLst>
              </p:cNvPr>
              <p:cNvSpPr/>
              <p:nvPr/>
            </p:nvSpPr>
            <p:spPr bwMode="auto">
              <a:xfrm>
                <a:off x="2937" y="2460"/>
                <a:ext cx="40" cy="53"/>
              </a:xfrm>
              <a:custGeom>
                <a:avLst/>
                <a:gdLst>
                  <a:gd name="T0" fmla="*/ 0 w 71"/>
                  <a:gd name="T1" fmla="*/ 95 h 95"/>
                  <a:gd name="T2" fmla="*/ 0 w 71"/>
                  <a:gd name="T3" fmla="*/ 0 h 95"/>
                  <a:gd name="T4" fmla="*/ 13 w 71"/>
                  <a:gd name="T5" fmla="*/ 0 h 95"/>
                  <a:gd name="T6" fmla="*/ 44 w 71"/>
                  <a:gd name="T7" fmla="*/ 48 h 95"/>
                  <a:gd name="T8" fmla="*/ 61 w 71"/>
                  <a:gd name="T9" fmla="*/ 79 h 95"/>
                  <a:gd name="T10" fmla="*/ 61 w 71"/>
                  <a:gd name="T11" fmla="*/ 79 h 95"/>
                  <a:gd name="T12" fmla="*/ 60 w 71"/>
                  <a:gd name="T13" fmla="*/ 40 h 95"/>
                  <a:gd name="T14" fmla="*/ 60 w 71"/>
                  <a:gd name="T15" fmla="*/ 0 h 95"/>
                  <a:gd name="T16" fmla="*/ 71 w 71"/>
                  <a:gd name="T17" fmla="*/ 0 h 95"/>
                  <a:gd name="T18" fmla="*/ 71 w 71"/>
                  <a:gd name="T19" fmla="*/ 95 h 95"/>
                  <a:gd name="T20" fmla="*/ 59 w 71"/>
                  <a:gd name="T21" fmla="*/ 95 h 95"/>
                  <a:gd name="T22" fmla="*/ 29 w 71"/>
                  <a:gd name="T23" fmla="*/ 47 h 95"/>
                  <a:gd name="T24" fmla="*/ 11 w 71"/>
                  <a:gd name="T25" fmla="*/ 15 h 95"/>
                  <a:gd name="T26" fmla="*/ 11 w 71"/>
                  <a:gd name="T27" fmla="*/ 15 h 95"/>
                  <a:gd name="T28" fmla="*/ 12 w 71"/>
                  <a:gd name="T29" fmla="*/ 54 h 95"/>
                  <a:gd name="T30" fmla="*/ 12 w 71"/>
                  <a:gd name="T31" fmla="*/ 95 h 95"/>
                  <a:gd name="T32" fmla="*/ 0 w 71"/>
                  <a:gd name="T33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95">
                    <a:moveTo>
                      <a:pt x="0" y="9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51" y="59"/>
                      <a:pt x="56" y="69"/>
                      <a:pt x="61" y="79"/>
                    </a:cubicBezTo>
                    <a:cubicBezTo>
                      <a:pt x="61" y="79"/>
                      <a:pt x="61" y="79"/>
                      <a:pt x="61" y="79"/>
                    </a:cubicBezTo>
                    <a:cubicBezTo>
                      <a:pt x="60" y="66"/>
                      <a:pt x="60" y="54"/>
                      <a:pt x="60" y="4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1" y="95"/>
                      <a:pt x="71" y="95"/>
                      <a:pt x="71" y="95"/>
                    </a:cubicBezTo>
                    <a:cubicBezTo>
                      <a:pt x="59" y="95"/>
                      <a:pt x="59" y="95"/>
                      <a:pt x="59" y="95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2" y="36"/>
                      <a:pt x="16" y="2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27"/>
                      <a:pt x="12" y="38"/>
                      <a:pt x="12" y="54"/>
                    </a:cubicBezTo>
                    <a:cubicBezTo>
                      <a:pt x="12" y="95"/>
                      <a:pt x="12" y="95"/>
                      <a:pt x="12" y="95"/>
                    </a:cubicBezTo>
                    <a:cubicBezTo>
                      <a:pt x="0" y="95"/>
                      <a:pt x="0" y="95"/>
                      <a:pt x="0" y="95"/>
                    </a:cubicBezTo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65" name="íṩḷidè">
                <a:extLst>
                  <a:ext uri="{FF2B5EF4-FFF2-40B4-BE49-F238E27FC236}">
                    <a16:creationId xmlns:a16="http://schemas.microsoft.com/office/drawing/2014/main" xmlns="" id="{611DEC8E-37A8-4BF9-B132-CFED590099EB}"/>
                  </a:ext>
                </a:extLst>
              </p:cNvPr>
              <p:cNvSpPr/>
              <p:nvPr/>
            </p:nvSpPr>
            <p:spPr bwMode="auto">
              <a:xfrm>
                <a:off x="2986" y="2474"/>
                <a:ext cx="38" cy="40"/>
              </a:xfrm>
              <a:custGeom>
                <a:avLst/>
                <a:gdLst>
                  <a:gd name="T0" fmla="*/ 67 w 67"/>
                  <a:gd name="T1" fmla="*/ 35 h 72"/>
                  <a:gd name="T2" fmla="*/ 33 w 67"/>
                  <a:gd name="T3" fmla="*/ 72 h 72"/>
                  <a:gd name="T4" fmla="*/ 0 w 67"/>
                  <a:gd name="T5" fmla="*/ 37 h 72"/>
                  <a:gd name="T6" fmla="*/ 34 w 67"/>
                  <a:gd name="T7" fmla="*/ 0 h 72"/>
                  <a:gd name="T8" fmla="*/ 67 w 67"/>
                  <a:gd name="T9" fmla="*/ 35 h 72"/>
                  <a:gd name="T10" fmla="*/ 13 w 67"/>
                  <a:gd name="T11" fmla="*/ 36 h 72"/>
                  <a:gd name="T12" fmla="*/ 34 w 67"/>
                  <a:gd name="T13" fmla="*/ 62 h 72"/>
                  <a:gd name="T14" fmla="*/ 54 w 67"/>
                  <a:gd name="T15" fmla="*/ 36 h 72"/>
                  <a:gd name="T16" fmla="*/ 34 w 67"/>
                  <a:gd name="T17" fmla="*/ 10 h 72"/>
                  <a:gd name="T18" fmla="*/ 13 w 67"/>
                  <a:gd name="T19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" h="72">
                    <a:moveTo>
                      <a:pt x="67" y="35"/>
                    </a:moveTo>
                    <a:cubicBezTo>
                      <a:pt x="67" y="61"/>
                      <a:pt x="49" y="72"/>
                      <a:pt x="33" y="72"/>
                    </a:cubicBezTo>
                    <a:cubicBezTo>
                      <a:pt x="15" y="72"/>
                      <a:pt x="0" y="58"/>
                      <a:pt x="0" y="37"/>
                    </a:cubicBezTo>
                    <a:cubicBezTo>
                      <a:pt x="0" y="14"/>
                      <a:pt x="15" y="0"/>
                      <a:pt x="34" y="0"/>
                    </a:cubicBezTo>
                    <a:cubicBezTo>
                      <a:pt x="54" y="0"/>
                      <a:pt x="67" y="14"/>
                      <a:pt x="67" y="35"/>
                    </a:cubicBezTo>
                    <a:moveTo>
                      <a:pt x="13" y="36"/>
                    </a:moveTo>
                    <a:cubicBezTo>
                      <a:pt x="13" y="51"/>
                      <a:pt x="22" y="62"/>
                      <a:pt x="34" y="62"/>
                    </a:cubicBezTo>
                    <a:cubicBezTo>
                      <a:pt x="46" y="62"/>
                      <a:pt x="54" y="51"/>
                      <a:pt x="54" y="36"/>
                    </a:cubicBezTo>
                    <a:cubicBezTo>
                      <a:pt x="54" y="24"/>
                      <a:pt x="49" y="10"/>
                      <a:pt x="34" y="10"/>
                    </a:cubicBezTo>
                    <a:cubicBezTo>
                      <a:pt x="20" y="10"/>
                      <a:pt x="13" y="23"/>
                      <a:pt x="13" y="36"/>
                    </a:cubicBezTo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66" name="íś1îḋé">
                <a:extLst>
                  <a:ext uri="{FF2B5EF4-FFF2-40B4-BE49-F238E27FC236}">
                    <a16:creationId xmlns:a16="http://schemas.microsoft.com/office/drawing/2014/main" xmlns="" id="{159A401C-6183-4432-8569-F7F2CAEDE4C9}"/>
                  </a:ext>
                </a:extLst>
              </p:cNvPr>
              <p:cNvSpPr/>
              <p:nvPr/>
            </p:nvSpPr>
            <p:spPr bwMode="auto">
              <a:xfrm>
                <a:off x="3027" y="2475"/>
                <a:ext cx="37" cy="38"/>
              </a:xfrm>
              <a:custGeom>
                <a:avLst/>
                <a:gdLst>
                  <a:gd name="T0" fmla="*/ 13 w 65"/>
                  <a:gd name="T1" fmla="*/ 0 h 68"/>
                  <a:gd name="T2" fmla="*/ 27 w 65"/>
                  <a:gd name="T3" fmla="*/ 38 h 68"/>
                  <a:gd name="T4" fmla="*/ 32 w 65"/>
                  <a:gd name="T5" fmla="*/ 56 h 68"/>
                  <a:gd name="T6" fmla="*/ 33 w 65"/>
                  <a:gd name="T7" fmla="*/ 56 h 68"/>
                  <a:gd name="T8" fmla="*/ 39 w 65"/>
                  <a:gd name="T9" fmla="*/ 38 h 68"/>
                  <a:gd name="T10" fmla="*/ 52 w 65"/>
                  <a:gd name="T11" fmla="*/ 0 h 68"/>
                  <a:gd name="T12" fmla="*/ 65 w 65"/>
                  <a:gd name="T13" fmla="*/ 0 h 68"/>
                  <a:gd name="T14" fmla="*/ 38 w 65"/>
                  <a:gd name="T15" fmla="*/ 68 h 68"/>
                  <a:gd name="T16" fmla="*/ 26 w 65"/>
                  <a:gd name="T17" fmla="*/ 68 h 68"/>
                  <a:gd name="T18" fmla="*/ 0 w 65"/>
                  <a:gd name="T19" fmla="*/ 0 h 68"/>
                  <a:gd name="T20" fmla="*/ 13 w 65"/>
                  <a:gd name="T21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8">
                    <a:moveTo>
                      <a:pt x="13" y="0"/>
                    </a:moveTo>
                    <a:cubicBezTo>
                      <a:pt x="27" y="38"/>
                      <a:pt x="27" y="38"/>
                      <a:pt x="27" y="38"/>
                    </a:cubicBezTo>
                    <a:cubicBezTo>
                      <a:pt x="29" y="44"/>
                      <a:pt x="31" y="50"/>
                      <a:pt x="32" y="56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4" y="50"/>
                      <a:pt x="36" y="44"/>
                      <a:pt x="39" y="38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38" y="68"/>
                      <a:pt x="38" y="68"/>
                      <a:pt x="38" y="68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67" name="iṡḻíḍé">
                <a:extLst>
                  <a:ext uri="{FF2B5EF4-FFF2-40B4-BE49-F238E27FC236}">
                    <a16:creationId xmlns:a16="http://schemas.microsoft.com/office/drawing/2014/main" xmlns="" id="{5612AB53-18FF-4909-8865-ADC07DE229BE}"/>
                  </a:ext>
                </a:extLst>
              </p:cNvPr>
              <p:cNvSpPr/>
              <p:nvPr/>
            </p:nvSpPr>
            <p:spPr bwMode="auto">
              <a:xfrm>
                <a:off x="3280" y="2459"/>
                <a:ext cx="44" cy="55"/>
              </a:xfrm>
              <a:custGeom>
                <a:avLst/>
                <a:gdLst>
                  <a:gd name="T0" fmla="*/ 0 w 78"/>
                  <a:gd name="T1" fmla="*/ 2 h 97"/>
                  <a:gd name="T2" fmla="*/ 26 w 78"/>
                  <a:gd name="T3" fmla="*/ 0 h 97"/>
                  <a:gd name="T4" fmla="*/ 65 w 78"/>
                  <a:gd name="T5" fmla="*/ 12 h 97"/>
                  <a:gd name="T6" fmla="*/ 78 w 78"/>
                  <a:gd name="T7" fmla="*/ 46 h 97"/>
                  <a:gd name="T8" fmla="*/ 65 w 78"/>
                  <a:gd name="T9" fmla="*/ 83 h 97"/>
                  <a:gd name="T10" fmla="*/ 22 w 78"/>
                  <a:gd name="T11" fmla="*/ 97 h 97"/>
                  <a:gd name="T12" fmla="*/ 0 w 78"/>
                  <a:gd name="T13" fmla="*/ 96 h 97"/>
                  <a:gd name="T14" fmla="*/ 0 w 78"/>
                  <a:gd name="T15" fmla="*/ 2 h 97"/>
                  <a:gd name="T16" fmla="*/ 12 w 78"/>
                  <a:gd name="T17" fmla="*/ 87 h 97"/>
                  <a:gd name="T18" fmla="*/ 25 w 78"/>
                  <a:gd name="T19" fmla="*/ 87 h 97"/>
                  <a:gd name="T20" fmla="*/ 65 w 78"/>
                  <a:gd name="T21" fmla="*/ 47 h 97"/>
                  <a:gd name="T22" fmla="*/ 27 w 78"/>
                  <a:gd name="T23" fmla="*/ 10 h 97"/>
                  <a:gd name="T24" fmla="*/ 12 w 78"/>
                  <a:gd name="T25" fmla="*/ 11 h 97"/>
                  <a:gd name="T26" fmla="*/ 12 w 78"/>
                  <a:gd name="T27" fmla="*/ 8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97">
                    <a:moveTo>
                      <a:pt x="0" y="2"/>
                    </a:moveTo>
                    <a:cubicBezTo>
                      <a:pt x="8" y="1"/>
                      <a:pt x="16" y="0"/>
                      <a:pt x="26" y="0"/>
                    </a:cubicBezTo>
                    <a:cubicBezTo>
                      <a:pt x="44" y="0"/>
                      <a:pt x="56" y="4"/>
                      <a:pt x="65" y="12"/>
                    </a:cubicBezTo>
                    <a:cubicBezTo>
                      <a:pt x="74" y="20"/>
                      <a:pt x="78" y="31"/>
                      <a:pt x="78" y="46"/>
                    </a:cubicBezTo>
                    <a:cubicBezTo>
                      <a:pt x="78" y="62"/>
                      <a:pt x="74" y="74"/>
                      <a:pt x="65" y="83"/>
                    </a:cubicBezTo>
                    <a:cubicBezTo>
                      <a:pt x="56" y="92"/>
                      <a:pt x="41" y="97"/>
                      <a:pt x="22" y="97"/>
                    </a:cubicBezTo>
                    <a:cubicBezTo>
                      <a:pt x="13" y="97"/>
                      <a:pt x="6" y="96"/>
                      <a:pt x="0" y="96"/>
                    </a:cubicBezTo>
                    <a:lnTo>
                      <a:pt x="0" y="2"/>
                    </a:lnTo>
                    <a:close/>
                    <a:moveTo>
                      <a:pt x="12" y="87"/>
                    </a:moveTo>
                    <a:cubicBezTo>
                      <a:pt x="16" y="87"/>
                      <a:pt x="20" y="87"/>
                      <a:pt x="25" y="87"/>
                    </a:cubicBezTo>
                    <a:cubicBezTo>
                      <a:pt x="51" y="87"/>
                      <a:pt x="65" y="72"/>
                      <a:pt x="65" y="47"/>
                    </a:cubicBezTo>
                    <a:cubicBezTo>
                      <a:pt x="66" y="24"/>
                      <a:pt x="53" y="10"/>
                      <a:pt x="27" y="10"/>
                    </a:cubicBezTo>
                    <a:cubicBezTo>
                      <a:pt x="20" y="10"/>
                      <a:pt x="16" y="10"/>
                      <a:pt x="12" y="11"/>
                    </a:cubicBezTo>
                    <a:lnTo>
                      <a:pt x="12" y="87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68" name="îšlîḋè">
                <a:extLst>
                  <a:ext uri="{FF2B5EF4-FFF2-40B4-BE49-F238E27FC236}">
                    <a16:creationId xmlns:a16="http://schemas.microsoft.com/office/drawing/2014/main" xmlns="" id="{A2EC5CC2-055D-4674-9027-64068A0DDF0E}"/>
                  </a:ext>
                </a:extLst>
              </p:cNvPr>
              <p:cNvSpPr/>
              <p:nvPr/>
            </p:nvSpPr>
            <p:spPr bwMode="auto">
              <a:xfrm>
                <a:off x="3331" y="2474"/>
                <a:ext cx="34" cy="40"/>
              </a:xfrm>
              <a:custGeom>
                <a:avLst/>
                <a:gdLst>
                  <a:gd name="T0" fmla="*/ 12 w 60"/>
                  <a:gd name="T1" fmla="*/ 38 h 72"/>
                  <a:gd name="T2" fmla="*/ 35 w 60"/>
                  <a:gd name="T3" fmla="*/ 62 h 72"/>
                  <a:gd name="T4" fmla="*/ 54 w 60"/>
                  <a:gd name="T5" fmla="*/ 58 h 72"/>
                  <a:gd name="T6" fmla="*/ 57 w 60"/>
                  <a:gd name="T7" fmla="*/ 67 h 72"/>
                  <a:gd name="T8" fmla="*/ 34 w 60"/>
                  <a:gd name="T9" fmla="*/ 72 h 72"/>
                  <a:gd name="T10" fmla="*/ 0 w 60"/>
                  <a:gd name="T11" fmla="*/ 37 h 72"/>
                  <a:gd name="T12" fmla="*/ 32 w 60"/>
                  <a:gd name="T13" fmla="*/ 0 h 72"/>
                  <a:gd name="T14" fmla="*/ 60 w 60"/>
                  <a:gd name="T15" fmla="*/ 32 h 72"/>
                  <a:gd name="T16" fmla="*/ 60 w 60"/>
                  <a:gd name="T17" fmla="*/ 38 h 72"/>
                  <a:gd name="T18" fmla="*/ 12 w 60"/>
                  <a:gd name="T19" fmla="*/ 38 h 72"/>
                  <a:gd name="T20" fmla="*/ 48 w 60"/>
                  <a:gd name="T21" fmla="*/ 29 h 72"/>
                  <a:gd name="T22" fmla="*/ 31 w 60"/>
                  <a:gd name="T23" fmla="*/ 9 h 72"/>
                  <a:gd name="T24" fmla="*/ 12 w 60"/>
                  <a:gd name="T25" fmla="*/ 29 h 72"/>
                  <a:gd name="T26" fmla="*/ 48 w 60"/>
                  <a:gd name="T27" fmla="*/ 2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0" h="72">
                    <a:moveTo>
                      <a:pt x="12" y="38"/>
                    </a:moveTo>
                    <a:cubicBezTo>
                      <a:pt x="12" y="55"/>
                      <a:pt x="23" y="62"/>
                      <a:pt x="35" y="62"/>
                    </a:cubicBezTo>
                    <a:cubicBezTo>
                      <a:pt x="44" y="62"/>
                      <a:pt x="50" y="60"/>
                      <a:pt x="54" y="58"/>
                    </a:cubicBezTo>
                    <a:cubicBezTo>
                      <a:pt x="57" y="67"/>
                      <a:pt x="57" y="67"/>
                      <a:pt x="57" y="67"/>
                    </a:cubicBezTo>
                    <a:cubicBezTo>
                      <a:pt x="52" y="69"/>
                      <a:pt x="45" y="72"/>
                      <a:pt x="34" y="72"/>
                    </a:cubicBezTo>
                    <a:cubicBezTo>
                      <a:pt x="13" y="72"/>
                      <a:pt x="0" y="58"/>
                      <a:pt x="0" y="37"/>
                    </a:cubicBezTo>
                    <a:cubicBezTo>
                      <a:pt x="0" y="16"/>
                      <a:pt x="12" y="0"/>
                      <a:pt x="32" y="0"/>
                    </a:cubicBezTo>
                    <a:cubicBezTo>
                      <a:pt x="55" y="0"/>
                      <a:pt x="60" y="20"/>
                      <a:pt x="60" y="32"/>
                    </a:cubicBezTo>
                    <a:cubicBezTo>
                      <a:pt x="60" y="35"/>
                      <a:pt x="60" y="37"/>
                      <a:pt x="60" y="38"/>
                    </a:cubicBezTo>
                    <a:lnTo>
                      <a:pt x="12" y="38"/>
                    </a:lnTo>
                    <a:close/>
                    <a:moveTo>
                      <a:pt x="48" y="29"/>
                    </a:moveTo>
                    <a:cubicBezTo>
                      <a:pt x="49" y="21"/>
                      <a:pt x="45" y="9"/>
                      <a:pt x="31" y="9"/>
                    </a:cubicBezTo>
                    <a:cubicBezTo>
                      <a:pt x="19" y="9"/>
                      <a:pt x="13" y="21"/>
                      <a:pt x="12" y="29"/>
                    </a:cubicBezTo>
                    <a:lnTo>
                      <a:pt x="48" y="29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69" name="ís1íḑè">
                <a:extLst>
                  <a:ext uri="{FF2B5EF4-FFF2-40B4-BE49-F238E27FC236}">
                    <a16:creationId xmlns:a16="http://schemas.microsoft.com/office/drawing/2014/main" xmlns="" id="{904DFE72-A37F-4C44-94A4-DE40198325B5}"/>
                  </a:ext>
                </a:extLst>
              </p:cNvPr>
              <p:cNvSpPr/>
              <p:nvPr/>
            </p:nvSpPr>
            <p:spPr bwMode="auto">
              <a:xfrm>
                <a:off x="3371" y="2474"/>
                <a:ext cx="30" cy="40"/>
              </a:xfrm>
              <a:custGeom>
                <a:avLst/>
                <a:gdLst>
                  <a:gd name="T0" fmla="*/ 53 w 54"/>
                  <a:gd name="T1" fmla="*/ 68 h 72"/>
                  <a:gd name="T2" fmla="*/ 34 w 54"/>
                  <a:gd name="T3" fmla="*/ 72 h 72"/>
                  <a:gd name="T4" fmla="*/ 0 w 54"/>
                  <a:gd name="T5" fmla="*/ 37 h 72"/>
                  <a:gd name="T6" fmla="*/ 37 w 54"/>
                  <a:gd name="T7" fmla="*/ 0 h 72"/>
                  <a:gd name="T8" fmla="*/ 54 w 54"/>
                  <a:gd name="T9" fmla="*/ 4 h 72"/>
                  <a:gd name="T10" fmla="*/ 51 w 54"/>
                  <a:gd name="T11" fmla="*/ 13 h 72"/>
                  <a:gd name="T12" fmla="*/ 37 w 54"/>
                  <a:gd name="T13" fmla="*/ 10 h 72"/>
                  <a:gd name="T14" fmla="*/ 12 w 54"/>
                  <a:gd name="T15" fmla="*/ 36 h 72"/>
                  <a:gd name="T16" fmla="*/ 36 w 54"/>
                  <a:gd name="T17" fmla="*/ 62 h 72"/>
                  <a:gd name="T18" fmla="*/ 51 w 54"/>
                  <a:gd name="T19" fmla="*/ 58 h 72"/>
                  <a:gd name="T20" fmla="*/ 53 w 54"/>
                  <a:gd name="T21" fmla="*/ 6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4" h="72">
                    <a:moveTo>
                      <a:pt x="53" y="68"/>
                    </a:moveTo>
                    <a:cubicBezTo>
                      <a:pt x="50" y="69"/>
                      <a:pt x="43" y="72"/>
                      <a:pt x="34" y="72"/>
                    </a:cubicBezTo>
                    <a:cubicBezTo>
                      <a:pt x="13" y="72"/>
                      <a:pt x="0" y="58"/>
                      <a:pt x="0" y="37"/>
                    </a:cubicBezTo>
                    <a:cubicBezTo>
                      <a:pt x="0" y="16"/>
                      <a:pt x="14" y="0"/>
                      <a:pt x="37" y="0"/>
                    </a:cubicBezTo>
                    <a:cubicBezTo>
                      <a:pt x="44" y="0"/>
                      <a:pt x="50" y="2"/>
                      <a:pt x="54" y="4"/>
                    </a:cubicBezTo>
                    <a:cubicBezTo>
                      <a:pt x="51" y="13"/>
                      <a:pt x="51" y="13"/>
                      <a:pt x="51" y="13"/>
                    </a:cubicBezTo>
                    <a:cubicBezTo>
                      <a:pt x="48" y="12"/>
                      <a:pt x="43" y="10"/>
                      <a:pt x="37" y="10"/>
                    </a:cubicBezTo>
                    <a:cubicBezTo>
                      <a:pt x="21" y="10"/>
                      <a:pt x="12" y="22"/>
                      <a:pt x="12" y="36"/>
                    </a:cubicBezTo>
                    <a:cubicBezTo>
                      <a:pt x="12" y="52"/>
                      <a:pt x="23" y="62"/>
                      <a:pt x="36" y="62"/>
                    </a:cubicBezTo>
                    <a:cubicBezTo>
                      <a:pt x="43" y="62"/>
                      <a:pt x="48" y="60"/>
                      <a:pt x="51" y="58"/>
                    </a:cubicBezTo>
                    <a:lnTo>
                      <a:pt x="53" y="68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70" name="ïšļiḋè">
                <a:extLst>
                  <a:ext uri="{FF2B5EF4-FFF2-40B4-BE49-F238E27FC236}">
                    <a16:creationId xmlns:a16="http://schemas.microsoft.com/office/drawing/2014/main" xmlns="" id="{F85E0C9D-598E-462B-85BA-6FED132A09E9}"/>
                  </a:ext>
                </a:extLst>
              </p:cNvPr>
              <p:cNvSpPr/>
              <p:nvPr/>
            </p:nvSpPr>
            <p:spPr bwMode="auto">
              <a:xfrm>
                <a:off x="2571" y="2458"/>
                <a:ext cx="50" cy="56"/>
              </a:xfrm>
              <a:custGeom>
                <a:avLst/>
                <a:gdLst>
                  <a:gd name="T0" fmla="*/ 87 w 87"/>
                  <a:gd name="T1" fmla="*/ 48 h 99"/>
                  <a:gd name="T2" fmla="*/ 42 w 87"/>
                  <a:gd name="T3" fmla="*/ 99 h 99"/>
                  <a:gd name="T4" fmla="*/ 0 w 87"/>
                  <a:gd name="T5" fmla="*/ 50 h 99"/>
                  <a:gd name="T6" fmla="*/ 44 w 87"/>
                  <a:gd name="T7" fmla="*/ 0 h 99"/>
                  <a:gd name="T8" fmla="*/ 87 w 87"/>
                  <a:gd name="T9" fmla="*/ 48 h 99"/>
                  <a:gd name="T10" fmla="*/ 13 w 87"/>
                  <a:gd name="T11" fmla="*/ 50 h 99"/>
                  <a:gd name="T12" fmla="*/ 43 w 87"/>
                  <a:gd name="T13" fmla="*/ 89 h 99"/>
                  <a:gd name="T14" fmla="*/ 74 w 87"/>
                  <a:gd name="T15" fmla="*/ 49 h 99"/>
                  <a:gd name="T16" fmla="*/ 43 w 87"/>
                  <a:gd name="T17" fmla="*/ 10 h 99"/>
                  <a:gd name="T18" fmla="*/ 13 w 87"/>
                  <a:gd name="T19" fmla="*/ 5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7" h="99">
                    <a:moveTo>
                      <a:pt x="87" y="48"/>
                    </a:moveTo>
                    <a:cubicBezTo>
                      <a:pt x="87" y="81"/>
                      <a:pt x="67" y="99"/>
                      <a:pt x="42" y="99"/>
                    </a:cubicBezTo>
                    <a:cubicBezTo>
                      <a:pt x="17" y="99"/>
                      <a:pt x="0" y="79"/>
                      <a:pt x="0" y="50"/>
                    </a:cubicBezTo>
                    <a:cubicBezTo>
                      <a:pt x="0" y="20"/>
                      <a:pt x="18" y="0"/>
                      <a:pt x="44" y="0"/>
                    </a:cubicBezTo>
                    <a:cubicBezTo>
                      <a:pt x="70" y="0"/>
                      <a:pt x="87" y="20"/>
                      <a:pt x="87" y="48"/>
                    </a:cubicBezTo>
                    <a:moveTo>
                      <a:pt x="13" y="50"/>
                    </a:moveTo>
                    <a:cubicBezTo>
                      <a:pt x="13" y="70"/>
                      <a:pt x="23" y="89"/>
                      <a:pt x="43" y="89"/>
                    </a:cubicBezTo>
                    <a:cubicBezTo>
                      <a:pt x="63" y="89"/>
                      <a:pt x="74" y="70"/>
                      <a:pt x="74" y="49"/>
                    </a:cubicBezTo>
                    <a:cubicBezTo>
                      <a:pt x="74" y="30"/>
                      <a:pt x="64" y="10"/>
                      <a:pt x="43" y="10"/>
                    </a:cubicBezTo>
                    <a:cubicBezTo>
                      <a:pt x="23" y="10"/>
                      <a:pt x="13" y="29"/>
                      <a:pt x="13" y="50"/>
                    </a:cubicBezTo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71" name="ïŝḷíḋe">
                <a:extLst>
                  <a:ext uri="{FF2B5EF4-FFF2-40B4-BE49-F238E27FC236}">
                    <a16:creationId xmlns:a16="http://schemas.microsoft.com/office/drawing/2014/main" xmlns="" id="{1DFA8547-82B7-493C-B1D8-00210B889D47}"/>
                  </a:ext>
                </a:extLst>
              </p:cNvPr>
              <p:cNvSpPr/>
              <p:nvPr/>
            </p:nvSpPr>
            <p:spPr bwMode="auto">
              <a:xfrm>
                <a:off x="2626" y="2474"/>
                <a:ext cx="31" cy="40"/>
              </a:xfrm>
              <a:custGeom>
                <a:avLst/>
                <a:gdLst>
                  <a:gd name="T0" fmla="*/ 54 w 54"/>
                  <a:gd name="T1" fmla="*/ 68 h 72"/>
                  <a:gd name="T2" fmla="*/ 35 w 54"/>
                  <a:gd name="T3" fmla="*/ 72 h 72"/>
                  <a:gd name="T4" fmla="*/ 0 w 54"/>
                  <a:gd name="T5" fmla="*/ 37 h 72"/>
                  <a:gd name="T6" fmla="*/ 37 w 54"/>
                  <a:gd name="T7" fmla="*/ 0 h 72"/>
                  <a:gd name="T8" fmla="*/ 54 w 54"/>
                  <a:gd name="T9" fmla="*/ 4 h 72"/>
                  <a:gd name="T10" fmla="*/ 52 w 54"/>
                  <a:gd name="T11" fmla="*/ 13 h 72"/>
                  <a:gd name="T12" fmla="*/ 37 w 54"/>
                  <a:gd name="T13" fmla="*/ 10 h 72"/>
                  <a:gd name="T14" fmla="*/ 13 w 54"/>
                  <a:gd name="T15" fmla="*/ 36 h 72"/>
                  <a:gd name="T16" fmla="*/ 37 w 54"/>
                  <a:gd name="T17" fmla="*/ 62 h 72"/>
                  <a:gd name="T18" fmla="*/ 52 w 54"/>
                  <a:gd name="T19" fmla="*/ 58 h 72"/>
                  <a:gd name="T20" fmla="*/ 54 w 54"/>
                  <a:gd name="T21" fmla="*/ 6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4" h="72">
                    <a:moveTo>
                      <a:pt x="54" y="68"/>
                    </a:moveTo>
                    <a:cubicBezTo>
                      <a:pt x="51" y="69"/>
                      <a:pt x="44" y="72"/>
                      <a:pt x="35" y="72"/>
                    </a:cubicBezTo>
                    <a:cubicBezTo>
                      <a:pt x="14" y="72"/>
                      <a:pt x="0" y="58"/>
                      <a:pt x="0" y="37"/>
                    </a:cubicBezTo>
                    <a:cubicBezTo>
                      <a:pt x="0" y="16"/>
                      <a:pt x="15" y="0"/>
                      <a:pt x="37" y="0"/>
                    </a:cubicBezTo>
                    <a:cubicBezTo>
                      <a:pt x="45" y="0"/>
                      <a:pt x="51" y="2"/>
                      <a:pt x="54" y="4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49" y="12"/>
                      <a:pt x="44" y="10"/>
                      <a:pt x="37" y="10"/>
                    </a:cubicBezTo>
                    <a:cubicBezTo>
                      <a:pt x="22" y="10"/>
                      <a:pt x="13" y="22"/>
                      <a:pt x="13" y="36"/>
                    </a:cubicBezTo>
                    <a:cubicBezTo>
                      <a:pt x="13" y="52"/>
                      <a:pt x="23" y="62"/>
                      <a:pt x="37" y="62"/>
                    </a:cubicBezTo>
                    <a:cubicBezTo>
                      <a:pt x="44" y="62"/>
                      <a:pt x="48" y="60"/>
                      <a:pt x="52" y="58"/>
                    </a:cubicBezTo>
                    <a:cubicBezTo>
                      <a:pt x="54" y="68"/>
                      <a:pt x="54" y="68"/>
                      <a:pt x="54" y="68"/>
                    </a:cubicBezTo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72" name="ïśļïdè">
                <a:extLst>
                  <a:ext uri="{FF2B5EF4-FFF2-40B4-BE49-F238E27FC236}">
                    <a16:creationId xmlns:a16="http://schemas.microsoft.com/office/drawing/2014/main" xmlns="" id="{C1DBB38A-0D0D-477B-9217-F8CDF5F81B7D}"/>
                  </a:ext>
                </a:extLst>
              </p:cNvPr>
              <p:cNvSpPr/>
              <p:nvPr/>
            </p:nvSpPr>
            <p:spPr bwMode="auto">
              <a:xfrm>
                <a:off x="2662" y="2465"/>
                <a:ext cx="22" cy="49"/>
              </a:xfrm>
              <a:custGeom>
                <a:avLst/>
                <a:gdLst>
                  <a:gd name="T0" fmla="*/ 22 w 40"/>
                  <a:gd name="T1" fmla="*/ 0 h 87"/>
                  <a:gd name="T2" fmla="*/ 22 w 40"/>
                  <a:gd name="T3" fmla="*/ 17 h 87"/>
                  <a:gd name="T4" fmla="*/ 40 w 40"/>
                  <a:gd name="T5" fmla="*/ 17 h 87"/>
                  <a:gd name="T6" fmla="*/ 40 w 40"/>
                  <a:gd name="T7" fmla="*/ 26 h 87"/>
                  <a:gd name="T8" fmla="*/ 22 w 40"/>
                  <a:gd name="T9" fmla="*/ 26 h 87"/>
                  <a:gd name="T10" fmla="*/ 22 w 40"/>
                  <a:gd name="T11" fmla="*/ 63 h 87"/>
                  <a:gd name="T12" fmla="*/ 32 w 40"/>
                  <a:gd name="T13" fmla="*/ 76 h 87"/>
                  <a:gd name="T14" fmla="*/ 39 w 40"/>
                  <a:gd name="T15" fmla="*/ 76 h 87"/>
                  <a:gd name="T16" fmla="*/ 40 w 40"/>
                  <a:gd name="T17" fmla="*/ 85 h 87"/>
                  <a:gd name="T18" fmla="*/ 28 w 40"/>
                  <a:gd name="T19" fmla="*/ 87 h 87"/>
                  <a:gd name="T20" fmla="*/ 15 w 40"/>
                  <a:gd name="T21" fmla="*/ 81 h 87"/>
                  <a:gd name="T22" fmla="*/ 10 w 40"/>
                  <a:gd name="T23" fmla="*/ 63 h 87"/>
                  <a:gd name="T24" fmla="*/ 10 w 40"/>
                  <a:gd name="T25" fmla="*/ 26 h 87"/>
                  <a:gd name="T26" fmla="*/ 0 w 40"/>
                  <a:gd name="T27" fmla="*/ 26 h 87"/>
                  <a:gd name="T28" fmla="*/ 0 w 40"/>
                  <a:gd name="T29" fmla="*/ 17 h 87"/>
                  <a:gd name="T30" fmla="*/ 10 w 40"/>
                  <a:gd name="T31" fmla="*/ 17 h 87"/>
                  <a:gd name="T32" fmla="*/ 10 w 40"/>
                  <a:gd name="T33" fmla="*/ 4 h 87"/>
                  <a:gd name="T34" fmla="*/ 22 w 40"/>
                  <a:gd name="T35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0" h="87">
                    <a:moveTo>
                      <a:pt x="22" y="0"/>
                    </a:moveTo>
                    <a:cubicBezTo>
                      <a:pt x="22" y="17"/>
                      <a:pt x="22" y="17"/>
                      <a:pt x="22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22" y="71"/>
                      <a:pt x="25" y="76"/>
                      <a:pt x="32" y="76"/>
                    </a:cubicBezTo>
                    <a:cubicBezTo>
                      <a:pt x="35" y="76"/>
                      <a:pt x="37" y="76"/>
                      <a:pt x="39" y="76"/>
                    </a:cubicBezTo>
                    <a:cubicBezTo>
                      <a:pt x="40" y="85"/>
                      <a:pt x="40" y="85"/>
                      <a:pt x="40" y="85"/>
                    </a:cubicBezTo>
                    <a:cubicBezTo>
                      <a:pt x="37" y="86"/>
                      <a:pt x="33" y="87"/>
                      <a:pt x="28" y="87"/>
                    </a:cubicBezTo>
                    <a:cubicBezTo>
                      <a:pt x="23" y="87"/>
                      <a:pt x="18" y="85"/>
                      <a:pt x="15" y="81"/>
                    </a:cubicBezTo>
                    <a:cubicBezTo>
                      <a:pt x="12" y="78"/>
                      <a:pt x="10" y="71"/>
                      <a:pt x="10" y="63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73" name="îṥ1iḋè">
                <a:extLst>
                  <a:ext uri="{FF2B5EF4-FFF2-40B4-BE49-F238E27FC236}">
                    <a16:creationId xmlns:a16="http://schemas.microsoft.com/office/drawing/2014/main" xmlns="" id="{EAC9F50A-A14B-4CE2-85D0-9ABA02652AA6}"/>
                  </a:ext>
                </a:extLst>
              </p:cNvPr>
              <p:cNvSpPr/>
              <p:nvPr/>
            </p:nvSpPr>
            <p:spPr bwMode="auto">
              <a:xfrm>
                <a:off x="4982" y="1824"/>
                <a:ext cx="30" cy="29"/>
              </a:xfrm>
              <a:prstGeom prst="ellipse">
                <a:avLst/>
              </a:pr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74" name="îṣlíḓe">
                <a:extLst>
                  <a:ext uri="{FF2B5EF4-FFF2-40B4-BE49-F238E27FC236}">
                    <a16:creationId xmlns:a16="http://schemas.microsoft.com/office/drawing/2014/main" xmlns="" id="{75236AEE-C464-4750-89A1-08610AF089AD}"/>
                  </a:ext>
                </a:extLst>
              </p:cNvPr>
              <p:cNvSpPr/>
              <p:nvPr/>
            </p:nvSpPr>
            <p:spPr bwMode="auto">
              <a:xfrm>
                <a:off x="4982" y="2045"/>
                <a:ext cx="30" cy="30"/>
              </a:xfrm>
              <a:prstGeom prst="ellipse">
                <a:avLst/>
              </a:prstGeom>
              <a:solidFill>
                <a:srgbClr val="86C1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75" name="isḷïḓè">
                <a:extLst>
                  <a:ext uri="{FF2B5EF4-FFF2-40B4-BE49-F238E27FC236}">
                    <a16:creationId xmlns:a16="http://schemas.microsoft.com/office/drawing/2014/main" xmlns="" id="{1E321929-8FEA-4D6E-9DF9-5279152563CF}"/>
                  </a:ext>
                </a:extLst>
              </p:cNvPr>
              <p:cNvSpPr/>
              <p:nvPr/>
            </p:nvSpPr>
            <p:spPr bwMode="auto">
              <a:xfrm>
                <a:off x="4982" y="2135"/>
                <a:ext cx="30" cy="30"/>
              </a:xfrm>
              <a:prstGeom prst="ellipse">
                <a:avLst/>
              </a:prstGeom>
              <a:solidFill>
                <a:srgbClr val="36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76" name="ïs1îḍé">
                <a:extLst>
                  <a:ext uri="{FF2B5EF4-FFF2-40B4-BE49-F238E27FC236}">
                    <a16:creationId xmlns:a16="http://schemas.microsoft.com/office/drawing/2014/main" xmlns="" id="{87F4F77A-DB26-4FBE-9192-50076DAF00E7}"/>
                  </a:ext>
                </a:extLst>
              </p:cNvPr>
              <p:cNvSpPr/>
              <p:nvPr/>
            </p:nvSpPr>
            <p:spPr bwMode="auto">
              <a:xfrm>
                <a:off x="4424" y="1981"/>
                <a:ext cx="3" cy="406"/>
              </a:xfrm>
              <a:custGeom>
                <a:avLst/>
                <a:gdLst>
                  <a:gd name="T0" fmla="*/ 0 w 3"/>
                  <a:gd name="T1" fmla="*/ 401 h 406"/>
                  <a:gd name="T2" fmla="*/ 3 w 3"/>
                  <a:gd name="T3" fmla="*/ 392 h 406"/>
                  <a:gd name="T4" fmla="*/ 3 w 3"/>
                  <a:gd name="T5" fmla="*/ 387 h 406"/>
                  <a:gd name="T6" fmla="*/ 0 w 3"/>
                  <a:gd name="T7" fmla="*/ 378 h 406"/>
                  <a:gd name="T8" fmla="*/ 3 w 3"/>
                  <a:gd name="T9" fmla="*/ 378 h 406"/>
                  <a:gd name="T10" fmla="*/ 0 w 3"/>
                  <a:gd name="T11" fmla="*/ 357 h 406"/>
                  <a:gd name="T12" fmla="*/ 3 w 3"/>
                  <a:gd name="T13" fmla="*/ 348 h 406"/>
                  <a:gd name="T14" fmla="*/ 3 w 3"/>
                  <a:gd name="T15" fmla="*/ 342 h 406"/>
                  <a:gd name="T16" fmla="*/ 0 w 3"/>
                  <a:gd name="T17" fmla="*/ 333 h 406"/>
                  <a:gd name="T18" fmla="*/ 3 w 3"/>
                  <a:gd name="T19" fmla="*/ 333 h 406"/>
                  <a:gd name="T20" fmla="*/ 0 w 3"/>
                  <a:gd name="T21" fmla="*/ 312 h 406"/>
                  <a:gd name="T22" fmla="*/ 3 w 3"/>
                  <a:gd name="T23" fmla="*/ 303 h 406"/>
                  <a:gd name="T24" fmla="*/ 3 w 3"/>
                  <a:gd name="T25" fmla="*/ 297 h 406"/>
                  <a:gd name="T26" fmla="*/ 0 w 3"/>
                  <a:gd name="T27" fmla="*/ 288 h 406"/>
                  <a:gd name="T28" fmla="*/ 3 w 3"/>
                  <a:gd name="T29" fmla="*/ 288 h 406"/>
                  <a:gd name="T30" fmla="*/ 0 w 3"/>
                  <a:gd name="T31" fmla="*/ 268 h 406"/>
                  <a:gd name="T32" fmla="*/ 3 w 3"/>
                  <a:gd name="T33" fmla="*/ 259 h 406"/>
                  <a:gd name="T34" fmla="*/ 3 w 3"/>
                  <a:gd name="T35" fmla="*/ 253 h 406"/>
                  <a:gd name="T36" fmla="*/ 0 w 3"/>
                  <a:gd name="T37" fmla="*/ 244 h 406"/>
                  <a:gd name="T38" fmla="*/ 3 w 3"/>
                  <a:gd name="T39" fmla="*/ 244 h 406"/>
                  <a:gd name="T40" fmla="*/ 0 w 3"/>
                  <a:gd name="T41" fmla="*/ 223 h 406"/>
                  <a:gd name="T42" fmla="*/ 3 w 3"/>
                  <a:gd name="T43" fmla="*/ 214 h 406"/>
                  <a:gd name="T44" fmla="*/ 3 w 3"/>
                  <a:gd name="T45" fmla="*/ 208 h 406"/>
                  <a:gd name="T46" fmla="*/ 0 w 3"/>
                  <a:gd name="T47" fmla="*/ 199 h 406"/>
                  <a:gd name="T48" fmla="*/ 3 w 3"/>
                  <a:gd name="T49" fmla="*/ 199 h 406"/>
                  <a:gd name="T50" fmla="*/ 0 w 3"/>
                  <a:gd name="T51" fmla="*/ 178 h 406"/>
                  <a:gd name="T52" fmla="*/ 3 w 3"/>
                  <a:gd name="T53" fmla="*/ 169 h 406"/>
                  <a:gd name="T54" fmla="*/ 3 w 3"/>
                  <a:gd name="T55" fmla="*/ 163 h 406"/>
                  <a:gd name="T56" fmla="*/ 0 w 3"/>
                  <a:gd name="T57" fmla="*/ 155 h 406"/>
                  <a:gd name="T58" fmla="*/ 3 w 3"/>
                  <a:gd name="T59" fmla="*/ 155 h 406"/>
                  <a:gd name="T60" fmla="*/ 0 w 3"/>
                  <a:gd name="T61" fmla="*/ 134 h 406"/>
                  <a:gd name="T62" fmla="*/ 3 w 3"/>
                  <a:gd name="T63" fmla="*/ 125 h 406"/>
                  <a:gd name="T64" fmla="*/ 3 w 3"/>
                  <a:gd name="T65" fmla="*/ 119 h 406"/>
                  <a:gd name="T66" fmla="*/ 0 w 3"/>
                  <a:gd name="T67" fmla="*/ 110 h 406"/>
                  <a:gd name="T68" fmla="*/ 3 w 3"/>
                  <a:gd name="T69" fmla="*/ 110 h 406"/>
                  <a:gd name="T70" fmla="*/ 0 w 3"/>
                  <a:gd name="T71" fmla="*/ 89 h 406"/>
                  <a:gd name="T72" fmla="*/ 3 w 3"/>
                  <a:gd name="T73" fmla="*/ 80 h 406"/>
                  <a:gd name="T74" fmla="*/ 3 w 3"/>
                  <a:gd name="T75" fmla="*/ 74 h 406"/>
                  <a:gd name="T76" fmla="*/ 0 w 3"/>
                  <a:gd name="T77" fmla="*/ 65 h 406"/>
                  <a:gd name="T78" fmla="*/ 3 w 3"/>
                  <a:gd name="T79" fmla="*/ 65 h 406"/>
                  <a:gd name="T80" fmla="*/ 0 w 3"/>
                  <a:gd name="T81" fmla="*/ 44 h 406"/>
                  <a:gd name="T82" fmla="*/ 3 w 3"/>
                  <a:gd name="T83" fmla="*/ 36 h 406"/>
                  <a:gd name="T84" fmla="*/ 3 w 3"/>
                  <a:gd name="T85" fmla="*/ 29 h 406"/>
                  <a:gd name="T86" fmla="*/ 0 w 3"/>
                  <a:gd name="T87" fmla="*/ 20 h 406"/>
                  <a:gd name="T88" fmla="*/ 3 w 3"/>
                  <a:gd name="T89" fmla="*/ 20 h 406"/>
                  <a:gd name="T90" fmla="*/ 0 w 3"/>
                  <a:gd name="T91" fmla="*/ 0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" h="406">
                    <a:moveTo>
                      <a:pt x="3" y="406"/>
                    </a:moveTo>
                    <a:lnTo>
                      <a:pt x="0" y="406"/>
                    </a:lnTo>
                    <a:lnTo>
                      <a:pt x="0" y="401"/>
                    </a:lnTo>
                    <a:lnTo>
                      <a:pt x="3" y="401"/>
                    </a:lnTo>
                    <a:lnTo>
                      <a:pt x="3" y="406"/>
                    </a:lnTo>
                    <a:close/>
                    <a:moveTo>
                      <a:pt x="3" y="392"/>
                    </a:moveTo>
                    <a:lnTo>
                      <a:pt x="0" y="392"/>
                    </a:lnTo>
                    <a:lnTo>
                      <a:pt x="0" y="387"/>
                    </a:lnTo>
                    <a:lnTo>
                      <a:pt x="3" y="387"/>
                    </a:lnTo>
                    <a:lnTo>
                      <a:pt x="3" y="392"/>
                    </a:lnTo>
                    <a:close/>
                    <a:moveTo>
                      <a:pt x="3" y="378"/>
                    </a:moveTo>
                    <a:lnTo>
                      <a:pt x="0" y="378"/>
                    </a:lnTo>
                    <a:lnTo>
                      <a:pt x="0" y="371"/>
                    </a:lnTo>
                    <a:lnTo>
                      <a:pt x="3" y="371"/>
                    </a:lnTo>
                    <a:lnTo>
                      <a:pt x="3" y="378"/>
                    </a:lnTo>
                    <a:close/>
                    <a:moveTo>
                      <a:pt x="3" y="363"/>
                    </a:moveTo>
                    <a:lnTo>
                      <a:pt x="0" y="363"/>
                    </a:lnTo>
                    <a:lnTo>
                      <a:pt x="0" y="357"/>
                    </a:lnTo>
                    <a:lnTo>
                      <a:pt x="3" y="357"/>
                    </a:lnTo>
                    <a:lnTo>
                      <a:pt x="3" y="363"/>
                    </a:lnTo>
                    <a:close/>
                    <a:moveTo>
                      <a:pt x="3" y="348"/>
                    </a:moveTo>
                    <a:lnTo>
                      <a:pt x="0" y="348"/>
                    </a:lnTo>
                    <a:lnTo>
                      <a:pt x="0" y="342"/>
                    </a:lnTo>
                    <a:lnTo>
                      <a:pt x="3" y="342"/>
                    </a:lnTo>
                    <a:lnTo>
                      <a:pt x="3" y="348"/>
                    </a:lnTo>
                    <a:close/>
                    <a:moveTo>
                      <a:pt x="3" y="333"/>
                    </a:moveTo>
                    <a:lnTo>
                      <a:pt x="0" y="333"/>
                    </a:lnTo>
                    <a:lnTo>
                      <a:pt x="0" y="327"/>
                    </a:lnTo>
                    <a:lnTo>
                      <a:pt x="3" y="327"/>
                    </a:lnTo>
                    <a:lnTo>
                      <a:pt x="3" y="333"/>
                    </a:lnTo>
                    <a:close/>
                    <a:moveTo>
                      <a:pt x="3" y="318"/>
                    </a:moveTo>
                    <a:lnTo>
                      <a:pt x="0" y="318"/>
                    </a:lnTo>
                    <a:lnTo>
                      <a:pt x="0" y="312"/>
                    </a:lnTo>
                    <a:lnTo>
                      <a:pt x="3" y="312"/>
                    </a:lnTo>
                    <a:lnTo>
                      <a:pt x="3" y="318"/>
                    </a:lnTo>
                    <a:close/>
                    <a:moveTo>
                      <a:pt x="3" y="303"/>
                    </a:moveTo>
                    <a:lnTo>
                      <a:pt x="0" y="303"/>
                    </a:lnTo>
                    <a:lnTo>
                      <a:pt x="0" y="297"/>
                    </a:lnTo>
                    <a:lnTo>
                      <a:pt x="3" y="297"/>
                    </a:lnTo>
                    <a:lnTo>
                      <a:pt x="3" y="303"/>
                    </a:lnTo>
                    <a:close/>
                    <a:moveTo>
                      <a:pt x="3" y="288"/>
                    </a:moveTo>
                    <a:lnTo>
                      <a:pt x="0" y="288"/>
                    </a:lnTo>
                    <a:lnTo>
                      <a:pt x="0" y="282"/>
                    </a:lnTo>
                    <a:lnTo>
                      <a:pt x="3" y="282"/>
                    </a:lnTo>
                    <a:lnTo>
                      <a:pt x="3" y="288"/>
                    </a:lnTo>
                    <a:close/>
                    <a:moveTo>
                      <a:pt x="3" y="273"/>
                    </a:moveTo>
                    <a:lnTo>
                      <a:pt x="0" y="273"/>
                    </a:lnTo>
                    <a:lnTo>
                      <a:pt x="0" y="268"/>
                    </a:lnTo>
                    <a:lnTo>
                      <a:pt x="3" y="268"/>
                    </a:lnTo>
                    <a:lnTo>
                      <a:pt x="3" y="273"/>
                    </a:lnTo>
                    <a:close/>
                    <a:moveTo>
                      <a:pt x="3" y="259"/>
                    </a:moveTo>
                    <a:lnTo>
                      <a:pt x="0" y="259"/>
                    </a:lnTo>
                    <a:lnTo>
                      <a:pt x="0" y="253"/>
                    </a:lnTo>
                    <a:lnTo>
                      <a:pt x="3" y="253"/>
                    </a:lnTo>
                    <a:lnTo>
                      <a:pt x="3" y="259"/>
                    </a:lnTo>
                    <a:close/>
                    <a:moveTo>
                      <a:pt x="3" y="244"/>
                    </a:moveTo>
                    <a:lnTo>
                      <a:pt x="0" y="244"/>
                    </a:lnTo>
                    <a:lnTo>
                      <a:pt x="0" y="238"/>
                    </a:lnTo>
                    <a:lnTo>
                      <a:pt x="3" y="238"/>
                    </a:lnTo>
                    <a:lnTo>
                      <a:pt x="3" y="244"/>
                    </a:lnTo>
                    <a:close/>
                    <a:moveTo>
                      <a:pt x="3" y="229"/>
                    </a:moveTo>
                    <a:lnTo>
                      <a:pt x="0" y="229"/>
                    </a:lnTo>
                    <a:lnTo>
                      <a:pt x="0" y="223"/>
                    </a:lnTo>
                    <a:lnTo>
                      <a:pt x="3" y="223"/>
                    </a:lnTo>
                    <a:lnTo>
                      <a:pt x="3" y="229"/>
                    </a:lnTo>
                    <a:close/>
                    <a:moveTo>
                      <a:pt x="3" y="214"/>
                    </a:moveTo>
                    <a:lnTo>
                      <a:pt x="0" y="214"/>
                    </a:lnTo>
                    <a:lnTo>
                      <a:pt x="0" y="208"/>
                    </a:lnTo>
                    <a:lnTo>
                      <a:pt x="3" y="208"/>
                    </a:lnTo>
                    <a:lnTo>
                      <a:pt x="3" y="214"/>
                    </a:lnTo>
                    <a:close/>
                    <a:moveTo>
                      <a:pt x="3" y="199"/>
                    </a:moveTo>
                    <a:lnTo>
                      <a:pt x="0" y="199"/>
                    </a:lnTo>
                    <a:lnTo>
                      <a:pt x="0" y="193"/>
                    </a:lnTo>
                    <a:lnTo>
                      <a:pt x="3" y="193"/>
                    </a:lnTo>
                    <a:lnTo>
                      <a:pt x="3" y="199"/>
                    </a:lnTo>
                    <a:close/>
                    <a:moveTo>
                      <a:pt x="3" y="184"/>
                    </a:moveTo>
                    <a:lnTo>
                      <a:pt x="0" y="184"/>
                    </a:lnTo>
                    <a:lnTo>
                      <a:pt x="0" y="178"/>
                    </a:lnTo>
                    <a:lnTo>
                      <a:pt x="3" y="178"/>
                    </a:lnTo>
                    <a:lnTo>
                      <a:pt x="3" y="184"/>
                    </a:lnTo>
                    <a:close/>
                    <a:moveTo>
                      <a:pt x="3" y="169"/>
                    </a:moveTo>
                    <a:lnTo>
                      <a:pt x="0" y="169"/>
                    </a:lnTo>
                    <a:lnTo>
                      <a:pt x="0" y="163"/>
                    </a:lnTo>
                    <a:lnTo>
                      <a:pt x="3" y="163"/>
                    </a:lnTo>
                    <a:lnTo>
                      <a:pt x="3" y="169"/>
                    </a:lnTo>
                    <a:close/>
                    <a:moveTo>
                      <a:pt x="3" y="155"/>
                    </a:moveTo>
                    <a:lnTo>
                      <a:pt x="0" y="155"/>
                    </a:lnTo>
                    <a:lnTo>
                      <a:pt x="0" y="149"/>
                    </a:lnTo>
                    <a:lnTo>
                      <a:pt x="3" y="149"/>
                    </a:lnTo>
                    <a:lnTo>
                      <a:pt x="3" y="155"/>
                    </a:lnTo>
                    <a:close/>
                    <a:moveTo>
                      <a:pt x="3" y="139"/>
                    </a:moveTo>
                    <a:lnTo>
                      <a:pt x="0" y="139"/>
                    </a:lnTo>
                    <a:lnTo>
                      <a:pt x="0" y="134"/>
                    </a:lnTo>
                    <a:lnTo>
                      <a:pt x="3" y="134"/>
                    </a:lnTo>
                    <a:lnTo>
                      <a:pt x="3" y="139"/>
                    </a:lnTo>
                    <a:close/>
                    <a:moveTo>
                      <a:pt x="3" y="125"/>
                    </a:moveTo>
                    <a:lnTo>
                      <a:pt x="0" y="125"/>
                    </a:lnTo>
                    <a:lnTo>
                      <a:pt x="0" y="119"/>
                    </a:lnTo>
                    <a:lnTo>
                      <a:pt x="3" y="119"/>
                    </a:lnTo>
                    <a:lnTo>
                      <a:pt x="3" y="125"/>
                    </a:lnTo>
                    <a:close/>
                    <a:moveTo>
                      <a:pt x="3" y="110"/>
                    </a:moveTo>
                    <a:lnTo>
                      <a:pt x="0" y="110"/>
                    </a:lnTo>
                    <a:lnTo>
                      <a:pt x="0" y="104"/>
                    </a:lnTo>
                    <a:lnTo>
                      <a:pt x="3" y="104"/>
                    </a:lnTo>
                    <a:lnTo>
                      <a:pt x="3" y="110"/>
                    </a:lnTo>
                    <a:close/>
                    <a:moveTo>
                      <a:pt x="3" y="95"/>
                    </a:moveTo>
                    <a:lnTo>
                      <a:pt x="0" y="95"/>
                    </a:lnTo>
                    <a:lnTo>
                      <a:pt x="0" y="89"/>
                    </a:lnTo>
                    <a:lnTo>
                      <a:pt x="3" y="89"/>
                    </a:lnTo>
                    <a:lnTo>
                      <a:pt x="3" y="95"/>
                    </a:lnTo>
                    <a:close/>
                    <a:moveTo>
                      <a:pt x="3" y="80"/>
                    </a:moveTo>
                    <a:lnTo>
                      <a:pt x="0" y="80"/>
                    </a:lnTo>
                    <a:lnTo>
                      <a:pt x="0" y="74"/>
                    </a:lnTo>
                    <a:lnTo>
                      <a:pt x="3" y="74"/>
                    </a:lnTo>
                    <a:lnTo>
                      <a:pt x="3" y="80"/>
                    </a:lnTo>
                    <a:close/>
                    <a:moveTo>
                      <a:pt x="3" y="65"/>
                    </a:moveTo>
                    <a:lnTo>
                      <a:pt x="0" y="65"/>
                    </a:lnTo>
                    <a:lnTo>
                      <a:pt x="0" y="59"/>
                    </a:lnTo>
                    <a:lnTo>
                      <a:pt x="3" y="59"/>
                    </a:lnTo>
                    <a:lnTo>
                      <a:pt x="3" y="65"/>
                    </a:lnTo>
                    <a:close/>
                    <a:moveTo>
                      <a:pt x="3" y="50"/>
                    </a:moveTo>
                    <a:lnTo>
                      <a:pt x="0" y="50"/>
                    </a:lnTo>
                    <a:lnTo>
                      <a:pt x="0" y="44"/>
                    </a:lnTo>
                    <a:lnTo>
                      <a:pt x="3" y="44"/>
                    </a:lnTo>
                    <a:lnTo>
                      <a:pt x="3" y="50"/>
                    </a:lnTo>
                    <a:close/>
                    <a:moveTo>
                      <a:pt x="3" y="36"/>
                    </a:moveTo>
                    <a:lnTo>
                      <a:pt x="0" y="36"/>
                    </a:lnTo>
                    <a:lnTo>
                      <a:pt x="0" y="29"/>
                    </a:lnTo>
                    <a:lnTo>
                      <a:pt x="3" y="29"/>
                    </a:lnTo>
                    <a:lnTo>
                      <a:pt x="3" y="36"/>
                    </a:lnTo>
                    <a:close/>
                    <a:moveTo>
                      <a:pt x="3" y="20"/>
                    </a:moveTo>
                    <a:lnTo>
                      <a:pt x="0" y="20"/>
                    </a:lnTo>
                    <a:lnTo>
                      <a:pt x="0" y="15"/>
                    </a:lnTo>
                    <a:lnTo>
                      <a:pt x="3" y="15"/>
                    </a:lnTo>
                    <a:lnTo>
                      <a:pt x="3" y="20"/>
                    </a:lnTo>
                    <a:close/>
                    <a:moveTo>
                      <a:pt x="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77" name="ï$ḷíḓê">
                <a:extLst>
                  <a:ext uri="{FF2B5EF4-FFF2-40B4-BE49-F238E27FC236}">
                    <a16:creationId xmlns:a16="http://schemas.microsoft.com/office/drawing/2014/main" xmlns="" id="{57D0326A-1601-4D8B-971B-C9680DB9EAEE}"/>
                  </a:ext>
                </a:extLst>
              </p:cNvPr>
              <p:cNvSpPr/>
              <p:nvPr/>
            </p:nvSpPr>
            <p:spPr bwMode="auto">
              <a:xfrm>
                <a:off x="4415" y="1970"/>
                <a:ext cx="21" cy="21"/>
              </a:xfrm>
              <a:prstGeom prst="ellipse">
                <a:avLst/>
              </a:pr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78" name="îṥ1îḓê">
                <a:extLst>
                  <a:ext uri="{FF2B5EF4-FFF2-40B4-BE49-F238E27FC236}">
                    <a16:creationId xmlns:a16="http://schemas.microsoft.com/office/drawing/2014/main" xmlns="" id="{3DB17D35-F295-4ED7-99BF-D9B5AC717823}"/>
                  </a:ext>
                </a:extLst>
              </p:cNvPr>
              <p:cNvSpPr/>
              <p:nvPr/>
            </p:nvSpPr>
            <p:spPr bwMode="auto">
              <a:xfrm>
                <a:off x="4281" y="2136"/>
                <a:ext cx="3" cy="243"/>
              </a:xfrm>
              <a:custGeom>
                <a:avLst/>
                <a:gdLst>
                  <a:gd name="T0" fmla="*/ 0 w 3"/>
                  <a:gd name="T1" fmla="*/ 243 h 243"/>
                  <a:gd name="T2" fmla="*/ 3 w 3"/>
                  <a:gd name="T3" fmla="*/ 238 h 243"/>
                  <a:gd name="T4" fmla="*/ 3 w 3"/>
                  <a:gd name="T5" fmla="*/ 229 h 243"/>
                  <a:gd name="T6" fmla="*/ 0 w 3"/>
                  <a:gd name="T7" fmla="*/ 224 h 243"/>
                  <a:gd name="T8" fmla="*/ 3 w 3"/>
                  <a:gd name="T9" fmla="*/ 229 h 243"/>
                  <a:gd name="T10" fmla="*/ 0 w 3"/>
                  <a:gd name="T11" fmla="*/ 215 h 243"/>
                  <a:gd name="T12" fmla="*/ 3 w 3"/>
                  <a:gd name="T13" fmla="*/ 209 h 243"/>
                  <a:gd name="T14" fmla="*/ 3 w 3"/>
                  <a:gd name="T15" fmla="*/ 200 h 243"/>
                  <a:gd name="T16" fmla="*/ 0 w 3"/>
                  <a:gd name="T17" fmla="*/ 194 h 243"/>
                  <a:gd name="T18" fmla="*/ 3 w 3"/>
                  <a:gd name="T19" fmla="*/ 200 h 243"/>
                  <a:gd name="T20" fmla="*/ 0 w 3"/>
                  <a:gd name="T21" fmla="*/ 185 h 243"/>
                  <a:gd name="T22" fmla="*/ 3 w 3"/>
                  <a:gd name="T23" fmla="*/ 179 h 243"/>
                  <a:gd name="T24" fmla="*/ 3 w 3"/>
                  <a:gd name="T25" fmla="*/ 170 h 243"/>
                  <a:gd name="T26" fmla="*/ 0 w 3"/>
                  <a:gd name="T27" fmla="*/ 164 h 243"/>
                  <a:gd name="T28" fmla="*/ 3 w 3"/>
                  <a:gd name="T29" fmla="*/ 170 h 243"/>
                  <a:gd name="T30" fmla="*/ 0 w 3"/>
                  <a:gd name="T31" fmla="*/ 155 h 243"/>
                  <a:gd name="T32" fmla="*/ 3 w 3"/>
                  <a:gd name="T33" fmla="*/ 149 h 243"/>
                  <a:gd name="T34" fmla="*/ 3 w 3"/>
                  <a:gd name="T35" fmla="*/ 140 h 243"/>
                  <a:gd name="T36" fmla="*/ 0 w 3"/>
                  <a:gd name="T37" fmla="*/ 135 h 243"/>
                  <a:gd name="T38" fmla="*/ 3 w 3"/>
                  <a:gd name="T39" fmla="*/ 140 h 243"/>
                  <a:gd name="T40" fmla="*/ 0 w 3"/>
                  <a:gd name="T41" fmla="*/ 126 h 243"/>
                  <a:gd name="T42" fmla="*/ 3 w 3"/>
                  <a:gd name="T43" fmla="*/ 119 h 243"/>
                  <a:gd name="T44" fmla="*/ 3 w 3"/>
                  <a:gd name="T45" fmla="*/ 110 h 243"/>
                  <a:gd name="T46" fmla="*/ 0 w 3"/>
                  <a:gd name="T47" fmla="*/ 105 h 243"/>
                  <a:gd name="T48" fmla="*/ 3 w 3"/>
                  <a:gd name="T49" fmla="*/ 110 h 243"/>
                  <a:gd name="T50" fmla="*/ 0 w 3"/>
                  <a:gd name="T51" fmla="*/ 96 h 243"/>
                  <a:gd name="T52" fmla="*/ 3 w 3"/>
                  <a:gd name="T53" fmla="*/ 90 h 243"/>
                  <a:gd name="T54" fmla="*/ 3 w 3"/>
                  <a:gd name="T55" fmla="*/ 81 h 243"/>
                  <a:gd name="T56" fmla="*/ 0 w 3"/>
                  <a:gd name="T57" fmla="*/ 75 h 243"/>
                  <a:gd name="T58" fmla="*/ 3 w 3"/>
                  <a:gd name="T59" fmla="*/ 81 h 243"/>
                  <a:gd name="T60" fmla="*/ 0 w 3"/>
                  <a:gd name="T61" fmla="*/ 66 h 243"/>
                  <a:gd name="T62" fmla="*/ 3 w 3"/>
                  <a:gd name="T63" fmla="*/ 60 h 243"/>
                  <a:gd name="T64" fmla="*/ 3 w 3"/>
                  <a:gd name="T65" fmla="*/ 51 h 243"/>
                  <a:gd name="T66" fmla="*/ 0 w 3"/>
                  <a:gd name="T67" fmla="*/ 45 h 243"/>
                  <a:gd name="T68" fmla="*/ 3 w 3"/>
                  <a:gd name="T69" fmla="*/ 51 h 243"/>
                  <a:gd name="T70" fmla="*/ 0 w 3"/>
                  <a:gd name="T71" fmla="*/ 36 h 243"/>
                  <a:gd name="T72" fmla="*/ 3 w 3"/>
                  <a:gd name="T73" fmla="*/ 30 h 243"/>
                  <a:gd name="T74" fmla="*/ 3 w 3"/>
                  <a:gd name="T75" fmla="*/ 21 h 243"/>
                  <a:gd name="T76" fmla="*/ 0 w 3"/>
                  <a:gd name="T77" fmla="*/ 16 h 243"/>
                  <a:gd name="T78" fmla="*/ 3 w 3"/>
                  <a:gd name="T79" fmla="*/ 21 h 243"/>
                  <a:gd name="T80" fmla="*/ 0 w 3"/>
                  <a:gd name="T81" fmla="*/ 6 h 243"/>
                  <a:gd name="T82" fmla="*/ 3 w 3"/>
                  <a:gd name="T83" fmla="*/ 0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" h="243">
                    <a:moveTo>
                      <a:pt x="3" y="243"/>
                    </a:moveTo>
                    <a:lnTo>
                      <a:pt x="0" y="243"/>
                    </a:lnTo>
                    <a:lnTo>
                      <a:pt x="0" y="238"/>
                    </a:lnTo>
                    <a:lnTo>
                      <a:pt x="3" y="238"/>
                    </a:lnTo>
                    <a:lnTo>
                      <a:pt x="3" y="243"/>
                    </a:lnTo>
                    <a:close/>
                    <a:moveTo>
                      <a:pt x="3" y="229"/>
                    </a:moveTo>
                    <a:lnTo>
                      <a:pt x="0" y="229"/>
                    </a:lnTo>
                    <a:lnTo>
                      <a:pt x="0" y="224"/>
                    </a:lnTo>
                    <a:lnTo>
                      <a:pt x="3" y="224"/>
                    </a:lnTo>
                    <a:lnTo>
                      <a:pt x="3" y="229"/>
                    </a:lnTo>
                    <a:close/>
                    <a:moveTo>
                      <a:pt x="3" y="215"/>
                    </a:moveTo>
                    <a:lnTo>
                      <a:pt x="0" y="215"/>
                    </a:lnTo>
                    <a:lnTo>
                      <a:pt x="0" y="209"/>
                    </a:lnTo>
                    <a:lnTo>
                      <a:pt x="3" y="209"/>
                    </a:lnTo>
                    <a:lnTo>
                      <a:pt x="3" y="215"/>
                    </a:lnTo>
                    <a:close/>
                    <a:moveTo>
                      <a:pt x="3" y="200"/>
                    </a:moveTo>
                    <a:lnTo>
                      <a:pt x="0" y="200"/>
                    </a:lnTo>
                    <a:lnTo>
                      <a:pt x="0" y="194"/>
                    </a:lnTo>
                    <a:lnTo>
                      <a:pt x="3" y="194"/>
                    </a:lnTo>
                    <a:lnTo>
                      <a:pt x="3" y="200"/>
                    </a:lnTo>
                    <a:close/>
                    <a:moveTo>
                      <a:pt x="3" y="185"/>
                    </a:moveTo>
                    <a:lnTo>
                      <a:pt x="0" y="185"/>
                    </a:lnTo>
                    <a:lnTo>
                      <a:pt x="0" y="179"/>
                    </a:lnTo>
                    <a:lnTo>
                      <a:pt x="3" y="179"/>
                    </a:lnTo>
                    <a:lnTo>
                      <a:pt x="3" y="185"/>
                    </a:lnTo>
                    <a:close/>
                    <a:moveTo>
                      <a:pt x="3" y="170"/>
                    </a:moveTo>
                    <a:lnTo>
                      <a:pt x="0" y="170"/>
                    </a:lnTo>
                    <a:lnTo>
                      <a:pt x="0" y="164"/>
                    </a:lnTo>
                    <a:lnTo>
                      <a:pt x="3" y="164"/>
                    </a:lnTo>
                    <a:lnTo>
                      <a:pt x="3" y="170"/>
                    </a:lnTo>
                    <a:close/>
                    <a:moveTo>
                      <a:pt x="3" y="155"/>
                    </a:moveTo>
                    <a:lnTo>
                      <a:pt x="0" y="155"/>
                    </a:lnTo>
                    <a:lnTo>
                      <a:pt x="0" y="149"/>
                    </a:lnTo>
                    <a:lnTo>
                      <a:pt x="3" y="149"/>
                    </a:lnTo>
                    <a:lnTo>
                      <a:pt x="3" y="155"/>
                    </a:lnTo>
                    <a:close/>
                    <a:moveTo>
                      <a:pt x="3" y="140"/>
                    </a:moveTo>
                    <a:lnTo>
                      <a:pt x="0" y="140"/>
                    </a:lnTo>
                    <a:lnTo>
                      <a:pt x="0" y="135"/>
                    </a:lnTo>
                    <a:lnTo>
                      <a:pt x="3" y="135"/>
                    </a:lnTo>
                    <a:lnTo>
                      <a:pt x="3" y="140"/>
                    </a:lnTo>
                    <a:close/>
                    <a:moveTo>
                      <a:pt x="3" y="126"/>
                    </a:moveTo>
                    <a:lnTo>
                      <a:pt x="0" y="126"/>
                    </a:lnTo>
                    <a:lnTo>
                      <a:pt x="0" y="119"/>
                    </a:lnTo>
                    <a:lnTo>
                      <a:pt x="3" y="119"/>
                    </a:lnTo>
                    <a:lnTo>
                      <a:pt x="3" y="126"/>
                    </a:lnTo>
                    <a:close/>
                    <a:moveTo>
                      <a:pt x="3" y="110"/>
                    </a:moveTo>
                    <a:lnTo>
                      <a:pt x="0" y="110"/>
                    </a:lnTo>
                    <a:lnTo>
                      <a:pt x="0" y="105"/>
                    </a:lnTo>
                    <a:lnTo>
                      <a:pt x="3" y="105"/>
                    </a:lnTo>
                    <a:lnTo>
                      <a:pt x="3" y="110"/>
                    </a:lnTo>
                    <a:close/>
                    <a:moveTo>
                      <a:pt x="3" y="96"/>
                    </a:moveTo>
                    <a:lnTo>
                      <a:pt x="0" y="96"/>
                    </a:lnTo>
                    <a:lnTo>
                      <a:pt x="0" y="90"/>
                    </a:lnTo>
                    <a:lnTo>
                      <a:pt x="3" y="90"/>
                    </a:lnTo>
                    <a:lnTo>
                      <a:pt x="3" y="96"/>
                    </a:lnTo>
                    <a:close/>
                    <a:moveTo>
                      <a:pt x="3" y="81"/>
                    </a:moveTo>
                    <a:lnTo>
                      <a:pt x="0" y="81"/>
                    </a:lnTo>
                    <a:lnTo>
                      <a:pt x="0" y="75"/>
                    </a:lnTo>
                    <a:lnTo>
                      <a:pt x="3" y="75"/>
                    </a:lnTo>
                    <a:lnTo>
                      <a:pt x="3" y="81"/>
                    </a:lnTo>
                    <a:close/>
                    <a:moveTo>
                      <a:pt x="3" y="66"/>
                    </a:moveTo>
                    <a:lnTo>
                      <a:pt x="0" y="66"/>
                    </a:lnTo>
                    <a:lnTo>
                      <a:pt x="0" y="60"/>
                    </a:lnTo>
                    <a:lnTo>
                      <a:pt x="3" y="60"/>
                    </a:lnTo>
                    <a:lnTo>
                      <a:pt x="3" y="66"/>
                    </a:lnTo>
                    <a:close/>
                    <a:moveTo>
                      <a:pt x="3" y="51"/>
                    </a:moveTo>
                    <a:lnTo>
                      <a:pt x="0" y="51"/>
                    </a:lnTo>
                    <a:lnTo>
                      <a:pt x="0" y="45"/>
                    </a:lnTo>
                    <a:lnTo>
                      <a:pt x="3" y="45"/>
                    </a:lnTo>
                    <a:lnTo>
                      <a:pt x="3" y="51"/>
                    </a:lnTo>
                    <a:close/>
                    <a:moveTo>
                      <a:pt x="3" y="36"/>
                    </a:moveTo>
                    <a:lnTo>
                      <a:pt x="0" y="36"/>
                    </a:lnTo>
                    <a:lnTo>
                      <a:pt x="0" y="30"/>
                    </a:lnTo>
                    <a:lnTo>
                      <a:pt x="3" y="30"/>
                    </a:lnTo>
                    <a:lnTo>
                      <a:pt x="3" y="36"/>
                    </a:lnTo>
                    <a:close/>
                    <a:moveTo>
                      <a:pt x="3" y="21"/>
                    </a:moveTo>
                    <a:lnTo>
                      <a:pt x="0" y="21"/>
                    </a:lnTo>
                    <a:lnTo>
                      <a:pt x="0" y="16"/>
                    </a:lnTo>
                    <a:lnTo>
                      <a:pt x="3" y="16"/>
                    </a:lnTo>
                    <a:lnTo>
                      <a:pt x="3" y="21"/>
                    </a:lnTo>
                    <a:close/>
                    <a:moveTo>
                      <a:pt x="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79" name="íŝļiḍé">
                <a:extLst>
                  <a:ext uri="{FF2B5EF4-FFF2-40B4-BE49-F238E27FC236}">
                    <a16:creationId xmlns:a16="http://schemas.microsoft.com/office/drawing/2014/main" xmlns="" id="{BB68016D-A961-49ED-9E49-F15CDD884CE8}"/>
                  </a:ext>
                </a:extLst>
              </p:cNvPr>
              <p:cNvSpPr/>
              <p:nvPr/>
            </p:nvSpPr>
            <p:spPr bwMode="auto">
              <a:xfrm>
                <a:off x="4271" y="2126"/>
                <a:ext cx="22" cy="21"/>
              </a:xfrm>
              <a:prstGeom prst="ellipse">
                <a:avLst/>
              </a:prstGeom>
              <a:solidFill>
                <a:srgbClr val="35A8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80" name="iṩḻîde">
                <a:extLst>
                  <a:ext uri="{FF2B5EF4-FFF2-40B4-BE49-F238E27FC236}">
                    <a16:creationId xmlns:a16="http://schemas.microsoft.com/office/drawing/2014/main" xmlns="" id="{7623F3BC-A826-420F-A649-A37A1FCFCE9B}"/>
                  </a:ext>
                </a:extLst>
              </p:cNvPr>
              <p:cNvSpPr/>
              <p:nvPr/>
            </p:nvSpPr>
            <p:spPr bwMode="auto">
              <a:xfrm>
                <a:off x="4835" y="1924"/>
                <a:ext cx="6" cy="452"/>
              </a:xfrm>
              <a:custGeom>
                <a:avLst/>
                <a:gdLst>
                  <a:gd name="T0" fmla="*/ 6 w 6"/>
                  <a:gd name="T1" fmla="*/ 446 h 452"/>
                  <a:gd name="T2" fmla="*/ 3 w 6"/>
                  <a:gd name="T3" fmla="*/ 437 h 452"/>
                  <a:gd name="T4" fmla="*/ 6 w 6"/>
                  <a:gd name="T5" fmla="*/ 437 h 452"/>
                  <a:gd name="T6" fmla="*/ 3 w 6"/>
                  <a:gd name="T7" fmla="*/ 416 h 452"/>
                  <a:gd name="T8" fmla="*/ 3 w 6"/>
                  <a:gd name="T9" fmla="*/ 422 h 452"/>
                  <a:gd name="T10" fmla="*/ 6 w 6"/>
                  <a:gd name="T11" fmla="*/ 401 h 452"/>
                  <a:gd name="T12" fmla="*/ 2 w 6"/>
                  <a:gd name="T13" fmla="*/ 392 h 452"/>
                  <a:gd name="T14" fmla="*/ 6 w 6"/>
                  <a:gd name="T15" fmla="*/ 392 h 452"/>
                  <a:gd name="T16" fmla="*/ 2 w 6"/>
                  <a:gd name="T17" fmla="*/ 371 h 452"/>
                  <a:gd name="T18" fmla="*/ 2 w 6"/>
                  <a:gd name="T19" fmla="*/ 377 h 452"/>
                  <a:gd name="T20" fmla="*/ 5 w 6"/>
                  <a:gd name="T21" fmla="*/ 356 h 452"/>
                  <a:gd name="T22" fmla="*/ 2 w 6"/>
                  <a:gd name="T23" fmla="*/ 348 h 452"/>
                  <a:gd name="T24" fmla="*/ 5 w 6"/>
                  <a:gd name="T25" fmla="*/ 348 h 452"/>
                  <a:gd name="T26" fmla="*/ 2 w 6"/>
                  <a:gd name="T27" fmla="*/ 327 h 452"/>
                  <a:gd name="T28" fmla="*/ 2 w 6"/>
                  <a:gd name="T29" fmla="*/ 332 h 452"/>
                  <a:gd name="T30" fmla="*/ 5 w 6"/>
                  <a:gd name="T31" fmla="*/ 312 h 452"/>
                  <a:gd name="T32" fmla="*/ 2 w 6"/>
                  <a:gd name="T33" fmla="*/ 303 h 452"/>
                  <a:gd name="T34" fmla="*/ 5 w 6"/>
                  <a:gd name="T35" fmla="*/ 303 h 452"/>
                  <a:gd name="T36" fmla="*/ 2 w 6"/>
                  <a:gd name="T37" fmla="*/ 282 h 452"/>
                  <a:gd name="T38" fmla="*/ 2 w 6"/>
                  <a:gd name="T39" fmla="*/ 288 h 452"/>
                  <a:gd name="T40" fmla="*/ 5 w 6"/>
                  <a:gd name="T41" fmla="*/ 267 h 452"/>
                  <a:gd name="T42" fmla="*/ 1 w 6"/>
                  <a:gd name="T43" fmla="*/ 258 h 452"/>
                  <a:gd name="T44" fmla="*/ 5 w 6"/>
                  <a:gd name="T45" fmla="*/ 258 h 452"/>
                  <a:gd name="T46" fmla="*/ 1 w 6"/>
                  <a:gd name="T47" fmla="*/ 238 h 452"/>
                  <a:gd name="T48" fmla="*/ 1 w 6"/>
                  <a:gd name="T49" fmla="*/ 243 h 452"/>
                  <a:gd name="T50" fmla="*/ 4 w 6"/>
                  <a:gd name="T51" fmla="*/ 222 h 452"/>
                  <a:gd name="T52" fmla="*/ 1 w 6"/>
                  <a:gd name="T53" fmla="*/ 213 h 452"/>
                  <a:gd name="T54" fmla="*/ 4 w 6"/>
                  <a:gd name="T55" fmla="*/ 213 h 452"/>
                  <a:gd name="T56" fmla="*/ 1 w 6"/>
                  <a:gd name="T57" fmla="*/ 193 h 452"/>
                  <a:gd name="T58" fmla="*/ 1 w 6"/>
                  <a:gd name="T59" fmla="*/ 199 h 452"/>
                  <a:gd name="T60" fmla="*/ 4 w 6"/>
                  <a:gd name="T61" fmla="*/ 178 h 452"/>
                  <a:gd name="T62" fmla="*/ 1 w 6"/>
                  <a:gd name="T63" fmla="*/ 169 h 452"/>
                  <a:gd name="T64" fmla="*/ 4 w 6"/>
                  <a:gd name="T65" fmla="*/ 169 h 452"/>
                  <a:gd name="T66" fmla="*/ 1 w 6"/>
                  <a:gd name="T67" fmla="*/ 148 h 452"/>
                  <a:gd name="T68" fmla="*/ 1 w 6"/>
                  <a:gd name="T69" fmla="*/ 154 h 452"/>
                  <a:gd name="T70" fmla="*/ 4 w 6"/>
                  <a:gd name="T71" fmla="*/ 133 h 452"/>
                  <a:gd name="T72" fmla="*/ 1 w 6"/>
                  <a:gd name="T73" fmla="*/ 124 h 452"/>
                  <a:gd name="T74" fmla="*/ 4 w 6"/>
                  <a:gd name="T75" fmla="*/ 124 h 452"/>
                  <a:gd name="T76" fmla="*/ 0 w 6"/>
                  <a:gd name="T77" fmla="*/ 103 h 452"/>
                  <a:gd name="T78" fmla="*/ 0 w 6"/>
                  <a:gd name="T79" fmla="*/ 110 h 452"/>
                  <a:gd name="T80" fmla="*/ 3 w 6"/>
                  <a:gd name="T81" fmla="*/ 89 h 452"/>
                  <a:gd name="T82" fmla="*/ 0 w 6"/>
                  <a:gd name="T83" fmla="*/ 80 h 452"/>
                  <a:gd name="T84" fmla="*/ 3 w 6"/>
                  <a:gd name="T85" fmla="*/ 80 h 452"/>
                  <a:gd name="T86" fmla="*/ 0 w 6"/>
                  <a:gd name="T87" fmla="*/ 59 h 452"/>
                  <a:gd name="T88" fmla="*/ 0 w 6"/>
                  <a:gd name="T89" fmla="*/ 65 h 452"/>
                  <a:gd name="T90" fmla="*/ 3 w 6"/>
                  <a:gd name="T91" fmla="*/ 44 h 452"/>
                  <a:gd name="T92" fmla="*/ 0 w 6"/>
                  <a:gd name="T93" fmla="*/ 35 h 452"/>
                  <a:gd name="T94" fmla="*/ 3 w 6"/>
                  <a:gd name="T95" fmla="*/ 35 h 452"/>
                  <a:gd name="T96" fmla="*/ 0 w 6"/>
                  <a:gd name="T97" fmla="*/ 14 h 452"/>
                  <a:gd name="T98" fmla="*/ 0 w 6"/>
                  <a:gd name="T99" fmla="*/ 20 h 452"/>
                  <a:gd name="T100" fmla="*/ 2 w 6"/>
                  <a:gd name="T101" fmla="*/ 0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" h="452">
                    <a:moveTo>
                      <a:pt x="3" y="452"/>
                    </a:moveTo>
                    <a:lnTo>
                      <a:pt x="3" y="446"/>
                    </a:lnTo>
                    <a:lnTo>
                      <a:pt x="6" y="446"/>
                    </a:lnTo>
                    <a:lnTo>
                      <a:pt x="6" y="452"/>
                    </a:lnTo>
                    <a:lnTo>
                      <a:pt x="3" y="452"/>
                    </a:lnTo>
                    <a:close/>
                    <a:moveTo>
                      <a:pt x="3" y="437"/>
                    </a:moveTo>
                    <a:lnTo>
                      <a:pt x="3" y="431"/>
                    </a:lnTo>
                    <a:lnTo>
                      <a:pt x="6" y="431"/>
                    </a:lnTo>
                    <a:lnTo>
                      <a:pt x="6" y="437"/>
                    </a:lnTo>
                    <a:lnTo>
                      <a:pt x="3" y="437"/>
                    </a:lnTo>
                    <a:close/>
                    <a:moveTo>
                      <a:pt x="3" y="422"/>
                    </a:moveTo>
                    <a:lnTo>
                      <a:pt x="3" y="416"/>
                    </a:lnTo>
                    <a:lnTo>
                      <a:pt x="6" y="416"/>
                    </a:lnTo>
                    <a:lnTo>
                      <a:pt x="6" y="422"/>
                    </a:lnTo>
                    <a:lnTo>
                      <a:pt x="3" y="422"/>
                    </a:lnTo>
                    <a:close/>
                    <a:moveTo>
                      <a:pt x="2" y="407"/>
                    </a:moveTo>
                    <a:lnTo>
                      <a:pt x="2" y="401"/>
                    </a:lnTo>
                    <a:lnTo>
                      <a:pt x="6" y="401"/>
                    </a:lnTo>
                    <a:lnTo>
                      <a:pt x="6" y="407"/>
                    </a:lnTo>
                    <a:lnTo>
                      <a:pt x="2" y="407"/>
                    </a:lnTo>
                    <a:close/>
                    <a:moveTo>
                      <a:pt x="2" y="392"/>
                    </a:moveTo>
                    <a:lnTo>
                      <a:pt x="2" y="386"/>
                    </a:lnTo>
                    <a:lnTo>
                      <a:pt x="5" y="386"/>
                    </a:lnTo>
                    <a:lnTo>
                      <a:pt x="6" y="392"/>
                    </a:lnTo>
                    <a:lnTo>
                      <a:pt x="2" y="392"/>
                    </a:lnTo>
                    <a:close/>
                    <a:moveTo>
                      <a:pt x="2" y="377"/>
                    </a:moveTo>
                    <a:lnTo>
                      <a:pt x="2" y="371"/>
                    </a:lnTo>
                    <a:lnTo>
                      <a:pt x="5" y="371"/>
                    </a:lnTo>
                    <a:lnTo>
                      <a:pt x="5" y="377"/>
                    </a:lnTo>
                    <a:lnTo>
                      <a:pt x="2" y="377"/>
                    </a:lnTo>
                    <a:close/>
                    <a:moveTo>
                      <a:pt x="2" y="362"/>
                    </a:moveTo>
                    <a:lnTo>
                      <a:pt x="2" y="356"/>
                    </a:lnTo>
                    <a:lnTo>
                      <a:pt x="5" y="356"/>
                    </a:lnTo>
                    <a:lnTo>
                      <a:pt x="5" y="362"/>
                    </a:lnTo>
                    <a:lnTo>
                      <a:pt x="2" y="362"/>
                    </a:lnTo>
                    <a:close/>
                    <a:moveTo>
                      <a:pt x="2" y="348"/>
                    </a:moveTo>
                    <a:lnTo>
                      <a:pt x="2" y="342"/>
                    </a:lnTo>
                    <a:lnTo>
                      <a:pt x="5" y="342"/>
                    </a:lnTo>
                    <a:lnTo>
                      <a:pt x="5" y="348"/>
                    </a:lnTo>
                    <a:lnTo>
                      <a:pt x="2" y="348"/>
                    </a:lnTo>
                    <a:close/>
                    <a:moveTo>
                      <a:pt x="2" y="332"/>
                    </a:moveTo>
                    <a:lnTo>
                      <a:pt x="2" y="327"/>
                    </a:lnTo>
                    <a:lnTo>
                      <a:pt x="5" y="327"/>
                    </a:lnTo>
                    <a:lnTo>
                      <a:pt x="5" y="332"/>
                    </a:lnTo>
                    <a:lnTo>
                      <a:pt x="2" y="332"/>
                    </a:lnTo>
                    <a:close/>
                    <a:moveTo>
                      <a:pt x="2" y="318"/>
                    </a:moveTo>
                    <a:lnTo>
                      <a:pt x="2" y="312"/>
                    </a:lnTo>
                    <a:lnTo>
                      <a:pt x="5" y="312"/>
                    </a:lnTo>
                    <a:lnTo>
                      <a:pt x="5" y="318"/>
                    </a:lnTo>
                    <a:lnTo>
                      <a:pt x="2" y="318"/>
                    </a:lnTo>
                    <a:close/>
                    <a:moveTo>
                      <a:pt x="2" y="303"/>
                    </a:moveTo>
                    <a:lnTo>
                      <a:pt x="2" y="297"/>
                    </a:lnTo>
                    <a:lnTo>
                      <a:pt x="5" y="297"/>
                    </a:lnTo>
                    <a:lnTo>
                      <a:pt x="5" y="303"/>
                    </a:lnTo>
                    <a:lnTo>
                      <a:pt x="2" y="303"/>
                    </a:lnTo>
                    <a:close/>
                    <a:moveTo>
                      <a:pt x="2" y="288"/>
                    </a:moveTo>
                    <a:lnTo>
                      <a:pt x="2" y="282"/>
                    </a:lnTo>
                    <a:lnTo>
                      <a:pt x="5" y="282"/>
                    </a:lnTo>
                    <a:lnTo>
                      <a:pt x="5" y="288"/>
                    </a:lnTo>
                    <a:lnTo>
                      <a:pt x="2" y="288"/>
                    </a:lnTo>
                    <a:close/>
                    <a:moveTo>
                      <a:pt x="2" y="273"/>
                    </a:moveTo>
                    <a:lnTo>
                      <a:pt x="2" y="267"/>
                    </a:lnTo>
                    <a:lnTo>
                      <a:pt x="5" y="267"/>
                    </a:lnTo>
                    <a:lnTo>
                      <a:pt x="5" y="273"/>
                    </a:lnTo>
                    <a:lnTo>
                      <a:pt x="2" y="273"/>
                    </a:lnTo>
                    <a:close/>
                    <a:moveTo>
                      <a:pt x="1" y="258"/>
                    </a:moveTo>
                    <a:lnTo>
                      <a:pt x="1" y="252"/>
                    </a:lnTo>
                    <a:lnTo>
                      <a:pt x="5" y="252"/>
                    </a:lnTo>
                    <a:lnTo>
                      <a:pt x="5" y="258"/>
                    </a:lnTo>
                    <a:lnTo>
                      <a:pt x="1" y="258"/>
                    </a:lnTo>
                    <a:close/>
                    <a:moveTo>
                      <a:pt x="1" y="243"/>
                    </a:moveTo>
                    <a:lnTo>
                      <a:pt x="1" y="238"/>
                    </a:lnTo>
                    <a:lnTo>
                      <a:pt x="4" y="238"/>
                    </a:lnTo>
                    <a:lnTo>
                      <a:pt x="5" y="243"/>
                    </a:lnTo>
                    <a:lnTo>
                      <a:pt x="1" y="243"/>
                    </a:lnTo>
                    <a:close/>
                    <a:moveTo>
                      <a:pt x="1" y="229"/>
                    </a:moveTo>
                    <a:lnTo>
                      <a:pt x="1" y="222"/>
                    </a:lnTo>
                    <a:lnTo>
                      <a:pt x="4" y="222"/>
                    </a:lnTo>
                    <a:lnTo>
                      <a:pt x="4" y="229"/>
                    </a:lnTo>
                    <a:lnTo>
                      <a:pt x="1" y="229"/>
                    </a:lnTo>
                    <a:close/>
                    <a:moveTo>
                      <a:pt x="1" y="213"/>
                    </a:moveTo>
                    <a:lnTo>
                      <a:pt x="1" y="208"/>
                    </a:lnTo>
                    <a:lnTo>
                      <a:pt x="4" y="208"/>
                    </a:lnTo>
                    <a:lnTo>
                      <a:pt x="4" y="213"/>
                    </a:lnTo>
                    <a:lnTo>
                      <a:pt x="1" y="213"/>
                    </a:lnTo>
                    <a:close/>
                    <a:moveTo>
                      <a:pt x="1" y="199"/>
                    </a:moveTo>
                    <a:lnTo>
                      <a:pt x="1" y="193"/>
                    </a:lnTo>
                    <a:lnTo>
                      <a:pt x="4" y="193"/>
                    </a:lnTo>
                    <a:lnTo>
                      <a:pt x="4" y="199"/>
                    </a:lnTo>
                    <a:lnTo>
                      <a:pt x="1" y="199"/>
                    </a:lnTo>
                    <a:close/>
                    <a:moveTo>
                      <a:pt x="1" y="184"/>
                    </a:moveTo>
                    <a:lnTo>
                      <a:pt x="1" y="178"/>
                    </a:lnTo>
                    <a:lnTo>
                      <a:pt x="4" y="178"/>
                    </a:lnTo>
                    <a:lnTo>
                      <a:pt x="4" y="184"/>
                    </a:lnTo>
                    <a:lnTo>
                      <a:pt x="1" y="184"/>
                    </a:lnTo>
                    <a:close/>
                    <a:moveTo>
                      <a:pt x="1" y="169"/>
                    </a:moveTo>
                    <a:lnTo>
                      <a:pt x="1" y="163"/>
                    </a:lnTo>
                    <a:lnTo>
                      <a:pt x="4" y="163"/>
                    </a:lnTo>
                    <a:lnTo>
                      <a:pt x="4" y="169"/>
                    </a:lnTo>
                    <a:lnTo>
                      <a:pt x="1" y="169"/>
                    </a:lnTo>
                    <a:close/>
                    <a:moveTo>
                      <a:pt x="1" y="154"/>
                    </a:moveTo>
                    <a:lnTo>
                      <a:pt x="1" y="148"/>
                    </a:lnTo>
                    <a:lnTo>
                      <a:pt x="4" y="148"/>
                    </a:lnTo>
                    <a:lnTo>
                      <a:pt x="4" y="154"/>
                    </a:lnTo>
                    <a:lnTo>
                      <a:pt x="1" y="154"/>
                    </a:lnTo>
                    <a:close/>
                    <a:moveTo>
                      <a:pt x="1" y="139"/>
                    </a:moveTo>
                    <a:lnTo>
                      <a:pt x="1" y="133"/>
                    </a:lnTo>
                    <a:lnTo>
                      <a:pt x="4" y="133"/>
                    </a:lnTo>
                    <a:lnTo>
                      <a:pt x="4" y="139"/>
                    </a:lnTo>
                    <a:lnTo>
                      <a:pt x="1" y="139"/>
                    </a:lnTo>
                    <a:close/>
                    <a:moveTo>
                      <a:pt x="1" y="124"/>
                    </a:moveTo>
                    <a:lnTo>
                      <a:pt x="1" y="119"/>
                    </a:lnTo>
                    <a:lnTo>
                      <a:pt x="4" y="119"/>
                    </a:lnTo>
                    <a:lnTo>
                      <a:pt x="4" y="124"/>
                    </a:lnTo>
                    <a:lnTo>
                      <a:pt x="1" y="124"/>
                    </a:lnTo>
                    <a:close/>
                    <a:moveTo>
                      <a:pt x="0" y="110"/>
                    </a:moveTo>
                    <a:lnTo>
                      <a:pt x="0" y="103"/>
                    </a:lnTo>
                    <a:lnTo>
                      <a:pt x="4" y="103"/>
                    </a:lnTo>
                    <a:lnTo>
                      <a:pt x="4" y="110"/>
                    </a:lnTo>
                    <a:lnTo>
                      <a:pt x="0" y="110"/>
                    </a:lnTo>
                    <a:close/>
                    <a:moveTo>
                      <a:pt x="0" y="95"/>
                    </a:moveTo>
                    <a:lnTo>
                      <a:pt x="0" y="89"/>
                    </a:lnTo>
                    <a:lnTo>
                      <a:pt x="3" y="89"/>
                    </a:lnTo>
                    <a:lnTo>
                      <a:pt x="4" y="94"/>
                    </a:lnTo>
                    <a:lnTo>
                      <a:pt x="0" y="95"/>
                    </a:lnTo>
                    <a:close/>
                    <a:moveTo>
                      <a:pt x="0" y="80"/>
                    </a:moveTo>
                    <a:lnTo>
                      <a:pt x="0" y="74"/>
                    </a:lnTo>
                    <a:lnTo>
                      <a:pt x="3" y="74"/>
                    </a:lnTo>
                    <a:lnTo>
                      <a:pt x="3" y="80"/>
                    </a:lnTo>
                    <a:lnTo>
                      <a:pt x="0" y="80"/>
                    </a:lnTo>
                    <a:close/>
                    <a:moveTo>
                      <a:pt x="0" y="65"/>
                    </a:moveTo>
                    <a:lnTo>
                      <a:pt x="0" y="59"/>
                    </a:lnTo>
                    <a:lnTo>
                      <a:pt x="3" y="59"/>
                    </a:lnTo>
                    <a:lnTo>
                      <a:pt x="3" y="65"/>
                    </a:lnTo>
                    <a:lnTo>
                      <a:pt x="0" y="65"/>
                    </a:lnTo>
                    <a:close/>
                    <a:moveTo>
                      <a:pt x="0" y="50"/>
                    </a:moveTo>
                    <a:lnTo>
                      <a:pt x="0" y="44"/>
                    </a:lnTo>
                    <a:lnTo>
                      <a:pt x="3" y="44"/>
                    </a:lnTo>
                    <a:lnTo>
                      <a:pt x="3" y="50"/>
                    </a:lnTo>
                    <a:lnTo>
                      <a:pt x="0" y="50"/>
                    </a:lnTo>
                    <a:close/>
                    <a:moveTo>
                      <a:pt x="0" y="35"/>
                    </a:moveTo>
                    <a:lnTo>
                      <a:pt x="0" y="29"/>
                    </a:lnTo>
                    <a:lnTo>
                      <a:pt x="3" y="29"/>
                    </a:lnTo>
                    <a:lnTo>
                      <a:pt x="3" y="35"/>
                    </a:lnTo>
                    <a:lnTo>
                      <a:pt x="0" y="35"/>
                    </a:lnTo>
                    <a:close/>
                    <a:moveTo>
                      <a:pt x="0" y="20"/>
                    </a:moveTo>
                    <a:lnTo>
                      <a:pt x="0" y="14"/>
                    </a:lnTo>
                    <a:lnTo>
                      <a:pt x="2" y="14"/>
                    </a:lnTo>
                    <a:lnTo>
                      <a:pt x="3" y="20"/>
                    </a:lnTo>
                    <a:lnTo>
                      <a:pt x="0" y="20"/>
                    </a:lnTo>
                    <a:close/>
                    <a:moveTo>
                      <a:pt x="0" y="5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81" name="íSļiďe">
                <a:extLst>
                  <a:ext uri="{FF2B5EF4-FFF2-40B4-BE49-F238E27FC236}">
                    <a16:creationId xmlns:a16="http://schemas.microsoft.com/office/drawing/2014/main" xmlns="" id="{1AA77756-D24F-4752-81C0-48721A62FA1C}"/>
                  </a:ext>
                </a:extLst>
              </p:cNvPr>
              <p:cNvSpPr/>
              <p:nvPr/>
            </p:nvSpPr>
            <p:spPr bwMode="auto">
              <a:xfrm>
                <a:off x="4826" y="1910"/>
                <a:ext cx="20" cy="21"/>
              </a:xfrm>
              <a:prstGeom prst="ellipse">
                <a:avLst/>
              </a:pr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82" name="í$líḋê">
                <a:extLst>
                  <a:ext uri="{FF2B5EF4-FFF2-40B4-BE49-F238E27FC236}">
                    <a16:creationId xmlns:a16="http://schemas.microsoft.com/office/drawing/2014/main" xmlns="" id="{8DD2EDFA-624E-4D98-86BE-CE72055B61E4}"/>
                  </a:ext>
                </a:extLst>
              </p:cNvPr>
              <p:cNvSpPr/>
              <p:nvPr/>
            </p:nvSpPr>
            <p:spPr bwMode="auto">
              <a:xfrm>
                <a:off x="4982" y="1915"/>
                <a:ext cx="30" cy="29"/>
              </a:xfrm>
              <a:prstGeom prst="ellipse">
                <a:avLst/>
              </a:prstGeom>
              <a:solidFill>
                <a:srgbClr val="35A8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83" name="î$ḷíḓe">
                <a:extLst>
                  <a:ext uri="{FF2B5EF4-FFF2-40B4-BE49-F238E27FC236}">
                    <a16:creationId xmlns:a16="http://schemas.microsoft.com/office/drawing/2014/main" xmlns="" id="{0E066C13-32FB-4687-81C9-04D17E7E0770}"/>
                  </a:ext>
                </a:extLst>
              </p:cNvPr>
              <p:cNvSpPr/>
              <p:nvPr/>
            </p:nvSpPr>
            <p:spPr bwMode="auto">
              <a:xfrm>
                <a:off x="4567" y="2003"/>
                <a:ext cx="3" cy="364"/>
              </a:xfrm>
              <a:custGeom>
                <a:avLst/>
                <a:gdLst>
                  <a:gd name="T0" fmla="*/ 0 w 3"/>
                  <a:gd name="T1" fmla="*/ 364 h 364"/>
                  <a:gd name="T2" fmla="*/ 3 w 3"/>
                  <a:gd name="T3" fmla="*/ 357 h 364"/>
                  <a:gd name="T4" fmla="*/ 3 w 3"/>
                  <a:gd name="T5" fmla="*/ 348 h 364"/>
                  <a:gd name="T6" fmla="*/ 0 w 3"/>
                  <a:gd name="T7" fmla="*/ 343 h 364"/>
                  <a:gd name="T8" fmla="*/ 3 w 3"/>
                  <a:gd name="T9" fmla="*/ 348 h 364"/>
                  <a:gd name="T10" fmla="*/ 0 w 3"/>
                  <a:gd name="T11" fmla="*/ 334 h 364"/>
                  <a:gd name="T12" fmla="*/ 3 w 3"/>
                  <a:gd name="T13" fmla="*/ 327 h 364"/>
                  <a:gd name="T14" fmla="*/ 3 w 3"/>
                  <a:gd name="T15" fmla="*/ 318 h 364"/>
                  <a:gd name="T16" fmla="*/ 0 w 3"/>
                  <a:gd name="T17" fmla="*/ 313 h 364"/>
                  <a:gd name="T18" fmla="*/ 3 w 3"/>
                  <a:gd name="T19" fmla="*/ 318 h 364"/>
                  <a:gd name="T20" fmla="*/ 0 w 3"/>
                  <a:gd name="T21" fmla="*/ 304 h 364"/>
                  <a:gd name="T22" fmla="*/ 3 w 3"/>
                  <a:gd name="T23" fmla="*/ 298 h 364"/>
                  <a:gd name="T24" fmla="*/ 3 w 3"/>
                  <a:gd name="T25" fmla="*/ 289 h 364"/>
                  <a:gd name="T26" fmla="*/ 0 w 3"/>
                  <a:gd name="T27" fmla="*/ 283 h 364"/>
                  <a:gd name="T28" fmla="*/ 3 w 3"/>
                  <a:gd name="T29" fmla="*/ 289 h 364"/>
                  <a:gd name="T30" fmla="*/ 0 w 3"/>
                  <a:gd name="T31" fmla="*/ 274 h 364"/>
                  <a:gd name="T32" fmla="*/ 3 w 3"/>
                  <a:gd name="T33" fmla="*/ 268 h 364"/>
                  <a:gd name="T34" fmla="*/ 3 w 3"/>
                  <a:gd name="T35" fmla="*/ 259 h 364"/>
                  <a:gd name="T36" fmla="*/ 0 w 3"/>
                  <a:gd name="T37" fmla="*/ 253 h 364"/>
                  <a:gd name="T38" fmla="*/ 3 w 3"/>
                  <a:gd name="T39" fmla="*/ 259 h 364"/>
                  <a:gd name="T40" fmla="*/ 0 w 3"/>
                  <a:gd name="T41" fmla="*/ 244 h 364"/>
                  <a:gd name="T42" fmla="*/ 3 w 3"/>
                  <a:gd name="T43" fmla="*/ 238 h 364"/>
                  <a:gd name="T44" fmla="*/ 3 w 3"/>
                  <a:gd name="T45" fmla="*/ 229 h 364"/>
                  <a:gd name="T46" fmla="*/ 0 w 3"/>
                  <a:gd name="T47" fmla="*/ 224 h 364"/>
                  <a:gd name="T48" fmla="*/ 3 w 3"/>
                  <a:gd name="T49" fmla="*/ 229 h 364"/>
                  <a:gd name="T50" fmla="*/ 0 w 3"/>
                  <a:gd name="T51" fmla="*/ 215 h 364"/>
                  <a:gd name="T52" fmla="*/ 3 w 3"/>
                  <a:gd name="T53" fmla="*/ 208 h 364"/>
                  <a:gd name="T54" fmla="*/ 3 w 3"/>
                  <a:gd name="T55" fmla="*/ 200 h 364"/>
                  <a:gd name="T56" fmla="*/ 0 w 3"/>
                  <a:gd name="T57" fmla="*/ 194 h 364"/>
                  <a:gd name="T58" fmla="*/ 3 w 3"/>
                  <a:gd name="T59" fmla="*/ 200 h 364"/>
                  <a:gd name="T60" fmla="*/ 0 w 3"/>
                  <a:gd name="T61" fmla="*/ 185 h 364"/>
                  <a:gd name="T62" fmla="*/ 3 w 3"/>
                  <a:gd name="T63" fmla="*/ 179 h 364"/>
                  <a:gd name="T64" fmla="*/ 3 w 3"/>
                  <a:gd name="T65" fmla="*/ 170 h 364"/>
                  <a:gd name="T66" fmla="*/ 0 w 3"/>
                  <a:gd name="T67" fmla="*/ 164 h 364"/>
                  <a:gd name="T68" fmla="*/ 3 w 3"/>
                  <a:gd name="T69" fmla="*/ 170 h 364"/>
                  <a:gd name="T70" fmla="*/ 0 w 3"/>
                  <a:gd name="T71" fmla="*/ 155 h 364"/>
                  <a:gd name="T72" fmla="*/ 3 w 3"/>
                  <a:gd name="T73" fmla="*/ 149 h 364"/>
                  <a:gd name="T74" fmla="*/ 3 w 3"/>
                  <a:gd name="T75" fmla="*/ 140 h 364"/>
                  <a:gd name="T76" fmla="*/ 0 w 3"/>
                  <a:gd name="T77" fmla="*/ 134 h 364"/>
                  <a:gd name="T78" fmla="*/ 3 w 3"/>
                  <a:gd name="T79" fmla="*/ 140 h 364"/>
                  <a:gd name="T80" fmla="*/ 0 w 3"/>
                  <a:gd name="T81" fmla="*/ 125 h 364"/>
                  <a:gd name="T82" fmla="*/ 3 w 3"/>
                  <a:gd name="T83" fmla="*/ 119 h 364"/>
                  <a:gd name="T84" fmla="*/ 3 w 3"/>
                  <a:gd name="T85" fmla="*/ 110 h 364"/>
                  <a:gd name="T86" fmla="*/ 0 w 3"/>
                  <a:gd name="T87" fmla="*/ 105 h 364"/>
                  <a:gd name="T88" fmla="*/ 3 w 3"/>
                  <a:gd name="T89" fmla="*/ 110 h 364"/>
                  <a:gd name="T90" fmla="*/ 0 w 3"/>
                  <a:gd name="T91" fmla="*/ 95 h 364"/>
                  <a:gd name="T92" fmla="*/ 3 w 3"/>
                  <a:gd name="T93" fmla="*/ 89 h 364"/>
                  <a:gd name="T94" fmla="*/ 3 w 3"/>
                  <a:gd name="T95" fmla="*/ 81 h 364"/>
                  <a:gd name="T96" fmla="*/ 0 w 3"/>
                  <a:gd name="T97" fmla="*/ 75 h 364"/>
                  <a:gd name="T98" fmla="*/ 3 w 3"/>
                  <a:gd name="T99" fmla="*/ 81 h 364"/>
                  <a:gd name="T100" fmla="*/ 0 w 3"/>
                  <a:gd name="T101" fmla="*/ 66 h 364"/>
                  <a:gd name="T102" fmla="*/ 3 w 3"/>
                  <a:gd name="T103" fmla="*/ 60 h 364"/>
                  <a:gd name="T104" fmla="*/ 3 w 3"/>
                  <a:gd name="T105" fmla="*/ 51 h 364"/>
                  <a:gd name="T106" fmla="*/ 0 w 3"/>
                  <a:gd name="T107" fmla="*/ 45 h 364"/>
                  <a:gd name="T108" fmla="*/ 3 w 3"/>
                  <a:gd name="T109" fmla="*/ 51 h 364"/>
                  <a:gd name="T110" fmla="*/ 0 w 3"/>
                  <a:gd name="T111" fmla="*/ 36 h 364"/>
                  <a:gd name="T112" fmla="*/ 3 w 3"/>
                  <a:gd name="T113" fmla="*/ 30 h 364"/>
                  <a:gd name="T114" fmla="*/ 3 w 3"/>
                  <a:gd name="T115" fmla="*/ 21 h 364"/>
                  <a:gd name="T116" fmla="*/ 0 w 3"/>
                  <a:gd name="T117" fmla="*/ 15 h 364"/>
                  <a:gd name="T118" fmla="*/ 3 w 3"/>
                  <a:gd name="T119" fmla="*/ 21 h 364"/>
                  <a:gd name="T120" fmla="*/ 0 w 3"/>
                  <a:gd name="T121" fmla="*/ 6 h 364"/>
                  <a:gd name="T122" fmla="*/ 3 w 3"/>
                  <a:gd name="T123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" h="364">
                    <a:moveTo>
                      <a:pt x="3" y="364"/>
                    </a:moveTo>
                    <a:lnTo>
                      <a:pt x="0" y="364"/>
                    </a:lnTo>
                    <a:lnTo>
                      <a:pt x="0" y="357"/>
                    </a:lnTo>
                    <a:lnTo>
                      <a:pt x="3" y="357"/>
                    </a:lnTo>
                    <a:lnTo>
                      <a:pt x="3" y="364"/>
                    </a:lnTo>
                    <a:close/>
                    <a:moveTo>
                      <a:pt x="3" y="348"/>
                    </a:moveTo>
                    <a:lnTo>
                      <a:pt x="0" y="348"/>
                    </a:lnTo>
                    <a:lnTo>
                      <a:pt x="0" y="343"/>
                    </a:lnTo>
                    <a:lnTo>
                      <a:pt x="3" y="343"/>
                    </a:lnTo>
                    <a:lnTo>
                      <a:pt x="3" y="348"/>
                    </a:lnTo>
                    <a:close/>
                    <a:moveTo>
                      <a:pt x="3" y="334"/>
                    </a:moveTo>
                    <a:lnTo>
                      <a:pt x="0" y="334"/>
                    </a:lnTo>
                    <a:lnTo>
                      <a:pt x="0" y="327"/>
                    </a:lnTo>
                    <a:lnTo>
                      <a:pt x="3" y="327"/>
                    </a:lnTo>
                    <a:lnTo>
                      <a:pt x="3" y="334"/>
                    </a:lnTo>
                    <a:close/>
                    <a:moveTo>
                      <a:pt x="3" y="318"/>
                    </a:moveTo>
                    <a:lnTo>
                      <a:pt x="0" y="318"/>
                    </a:lnTo>
                    <a:lnTo>
                      <a:pt x="0" y="313"/>
                    </a:lnTo>
                    <a:lnTo>
                      <a:pt x="3" y="313"/>
                    </a:lnTo>
                    <a:lnTo>
                      <a:pt x="3" y="318"/>
                    </a:lnTo>
                    <a:close/>
                    <a:moveTo>
                      <a:pt x="3" y="304"/>
                    </a:moveTo>
                    <a:lnTo>
                      <a:pt x="0" y="304"/>
                    </a:lnTo>
                    <a:lnTo>
                      <a:pt x="0" y="298"/>
                    </a:lnTo>
                    <a:lnTo>
                      <a:pt x="3" y="298"/>
                    </a:lnTo>
                    <a:lnTo>
                      <a:pt x="3" y="304"/>
                    </a:lnTo>
                    <a:close/>
                    <a:moveTo>
                      <a:pt x="3" y="289"/>
                    </a:moveTo>
                    <a:lnTo>
                      <a:pt x="0" y="289"/>
                    </a:lnTo>
                    <a:lnTo>
                      <a:pt x="0" y="283"/>
                    </a:lnTo>
                    <a:lnTo>
                      <a:pt x="3" y="283"/>
                    </a:lnTo>
                    <a:lnTo>
                      <a:pt x="3" y="289"/>
                    </a:lnTo>
                    <a:close/>
                    <a:moveTo>
                      <a:pt x="3" y="274"/>
                    </a:moveTo>
                    <a:lnTo>
                      <a:pt x="0" y="274"/>
                    </a:lnTo>
                    <a:lnTo>
                      <a:pt x="0" y="268"/>
                    </a:lnTo>
                    <a:lnTo>
                      <a:pt x="3" y="268"/>
                    </a:lnTo>
                    <a:lnTo>
                      <a:pt x="3" y="274"/>
                    </a:lnTo>
                    <a:close/>
                    <a:moveTo>
                      <a:pt x="3" y="259"/>
                    </a:moveTo>
                    <a:lnTo>
                      <a:pt x="0" y="259"/>
                    </a:lnTo>
                    <a:lnTo>
                      <a:pt x="0" y="253"/>
                    </a:lnTo>
                    <a:lnTo>
                      <a:pt x="3" y="253"/>
                    </a:lnTo>
                    <a:lnTo>
                      <a:pt x="3" y="259"/>
                    </a:lnTo>
                    <a:close/>
                    <a:moveTo>
                      <a:pt x="3" y="244"/>
                    </a:moveTo>
                    <a:lnTo>
                      <a:pt x="0" y="244"/>
                    </a:lnTo>
                    <a:lnTo>
                      <a:pt x="0" y="238"/>
                    </a:lnTo>
                    <a:lnTo>
                      <a:pt x="3" y="238"/>
                    </a:lnTo>
                    <a:lnTo>
                      <a:pt x="3" y="244"/>
                    </a:lnTo>
                    <a:close/>
                    <a:moveTo>
                      <a:pt x="3" y="229"/>
                    </a:moveTo>
                    <a:lnTo>
                      <a:pt x="0" y="229"/>
                    </a:lnTo>
                    <a:lnTo>
                      <a:pt x="0" y="224"/>
                    </a:lnTo>
                    <a:lnTo>
                      <a:pt x="3" y="224"/>
                    </a:lnTo>
                    <a:lnTo>
                      <a:pt x="3" y="229"/>
                    </a:lnTo>
                    <a:close/>
                    <a:moveTo>
                      <a:pt x="3" y="215"/>
                    </a:moveTo>
                    <a:lnTo>
                      <a:pt x="0" y="215"/>
                    </a:lnTo>
                    <a:lnTo>
                      <a:pt x="0" y="208"/>
                    </a:lnTo>
                    <a:lnTo>
                      <a:pt x="3" y="208"/>
                    </a:lnTo>
                    <a:lnTo>
                      <a:pt x="3" y="215"/>
                    </a:lnTo>
                    <a:close/>
                    <a:moveTo>
                      <a:pt x="3" y="200"/>
                    </a:moveTo>
                    <a:lnTo>
                      <a:pt x="0" y="200"/>
                    </a:lnTo>
                    <a:lnTo>
                      <a:pt x="0" y="194"/>
                    </a:lnTo>
                    <a:lnTo>
                      <a:pt x="3" y="194"/>
                    </a:lnTo>
                    <a:lnTo>
                      <a:pt x="3" y="200"/>
                    </a:lnTo>
                    <a:close/>
                    <a:moveTo>
                      <a:pt x="3" y="185"/>
                    </a:moveTo>
                    <a:lnTo>
                      <a:pt x="0" y="185"/>
                    </a:lnTo>
                    <a:lnTo>
                      <a:pt x="0" y="179"/>
                    </a:lnTo>
                    <a:lnTo>
                      <a:pt x="3" y="179"/>
                    </a:lnTo>
                    <a:lnTo>
                      <a:pt x="3" y="185"/>
                    </a:lnTo>
                    <a:close/>
                    <a:moveTo>
                      <a:pt x="3" y="170"/>
                    </a:moveTo>
                    <a:lnTo>
                      <a:pt x="0" y="170"/>
                    </a:lnTo>
                    <a:lnTo>
                      <a:pt x="0" y="164"/>
                    </a:lnTo>
                    <a:lnTo>
                      <a:pt x="3" y="164"/>
                    </a:lnTo>
                    <a:lnTo>
                      <a:pt x="3" y="170"/>
                    </a:lnTo>
                    <a:close/>
                    <a:moveTo>
                      <a:pt x="3" y="155"/>
                    </a:moveTo>
                    <a:lnTo>
                      <a:pt x="0" y="155"/>
                    </a:lnTo>
                    <a:lnTo>
                      <a:pt x="0" y="149"/>
                    </a:lnTo>
                    <a:lnTo>
                      <a:pt x="3" y="149"/>
                    </a:lnTo>
                    <a:lnTo>
                      <a:pt x="3" y="155"/>
                    </a:lnTo>
                    <a:close/>
                    <a:moveTo>
                      <a:pt x="3" y="140"/>
                    </a:moveTo>
                    <a:lnTo>
                      <a:pt x="0" y="140"/>
                    </a:lnTo>
                    <a:lnTo>
                      <a:pt x="0" y="134"/>
                    </a:lnTo>
                    <a:lnTo>
                      <a:pt x="3" y="134"/>
                    </a:lnTo>
                    <a:lnTo>
                      <a:pt x="3" y="140"/>
                    </a:lnTo>
                    <a:close/>
                    <a:moveTo>
                      <a:pt x="3" y="125"/>
                    </a:moveTo>
                    <a:lnTo>
                      <a:pt x="0" y="125"/>
                    </a:lnTo>
                    <a:lnTo>
                      <a:pt x="0" y="119"/>
                    </a:lnTo>
                    <a:lnTo>
                      <a:pt x="3" y="119"/>
                    </a:lnTo>
                    <a:lnTo>
                      <a:pt x="3" y="125"/>
                    </a:lnTo>
                    <a:close/>
                    <a:moveTo>
                      <a:pt x="3" y="110"/>
                    </a:moveTo>
                    <a:lnTo>
                      <a:pt x="0" y="110"/>
                    </a:lnTo>
                    <a:lnTo>
                      <a:pt x="0" y="105"/>
                    </a:lnTo>
                    <a:lnTo>
                      <a:pt x="3" y="105"/>
                    </a:lnTo>
                    <a:lnTo>
                      <a:pt x="3" y="110"/>
                    </a:lnTo>
                    <a:close/>
                    <a:moveTo>
                      <a:pt x="3" y="95"/>
                    </a:moveTo>
                    <a:lnTo>
                      <a:pt x="0" y="95"/>
                    </a:lnTo>
                    <a:lnTo>
                      <a:pt x="0" y="89"/>
                    </a:lnTo>
                    <a:lnTo>
                      <a:pt x="3" y="89"/>
                    </a:lnTo>
                    <a:lnTo>
                      <a:pt x="3" y="95"/>
                    </a:lnTo>
                    <a:close/>
                    <a:moveTo>
                      <a:pt x="3" y="81"/>
                    </a:moveTo>
                    <a:lnTo>
                      <a:pt x="0" y="81"/>
                    </a:lnTo>
                    <a:lnTo>
                      <a:pt x="0" y="75"/>
                    </a:lnTo>
                    <a:lnTo>
                      <a:pt x="3" y="75"/>
                    </a:lnTo>
                    <a:lnTo>
                      <a:pt x="3" y="81"/>
                    </a:lnTo>
                    <a:close/>
                    <a:moveTo>
                      <a:pt x="3" y="66"/>
                    </a:moveTo>
                    <a:lnTo>
                      <a:pt x="0" y="66"/>
                    </a:lnTo>
                    <a:lnTo>
                      <a:pt x="0" y="60"/>
                    </a:lnTo>
                    <a:lnTo>
                      <a:pt x="3" y="60"/>
                    </a:lnTo>
                    <a:lnTo>
                      <a:pt x="3" y="66"/>
                    </a:lnTo>
                    <a:close/>
                    <a:moveTo>
                      <a:pt x="3" y="51"/>
                    </a:moveTo>
                    <a:lnTo>
                      <a:pt x="0" y="51"/>
                    </a:lnTo>
                    <a:lnTo>
                      <a:pt x="0" y="45"/>
                    </a:lnTo>
                    <a:lnTo>
                      <a:pt x="3" y="45"/>
                    </a:lnTo>
                    <a:lnTo>
                      <a:pt x="3" y="51"/>
                    </a:lnTo>
                    <a:close/>
                    <a:moveTo>
                      <a:pt x="3" y="36"/>
                    </a:moveTo>
                    <a:lnTo>
                      <a:pt x="0" y="36"/>
                    </a:lnTo>
                    <a:lnTo>
                      <a:pt x="0" y="30"/>
                    </a:lnTo>
                    <a:lnTo>
                      <a:pt x="3" y="30"/>
                    </a:lnTo>
                    <a:lnTo>
                      <a:pt x="3" y="36"/>
                    </a:lnTo>
                    <a:close/>
                    <a:moveTo>
                      <a:pt x="3" y="21"/>
                    </a:moveTo>
                    <a:lnTo>
                      <a:pt x="0" y="21"/>
                    </a:lnTo>
                    <a:lnTo>
                      <a:pt x="0" y="15"/>
                    </a:lnTo>
                    <a:lnTo>
                      <a:pt x="3" y="15"/>
                    </a:lnTo>
                    <a:lnTo>
                      <a:pt x="3" y="21"/>
                    </a:lnTo>
                    <a:close/>
                    <a:moveTo>
                      <a:pt x="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84" name="iṥľïḍe">
                <a:extLst>
                  <a:ext uri="{FF2B5EF4-FFF2-40B4-BE49-F238E27FC236}">
                    <a16:creationId xmlns:a16="http://schemas.microsoft.com/office/drawing/2014/main" xmlns="" id="{FCD751B4-8C57-4481-AFB7-22A6ED9C3AD4}"/>
                  </a:ext>
                </a:extLst>
              </p:cNvPr>
              <p:cNvSpPr/>
              <p:nvPr/>
            </p:nvSpPr>
            <p:spPr bwMode="auto">
              <a:xfrm>
                <a:off x="4558" y="1981"/>
                <a:ext cx="21" cy="21"/>
              </a:xfrm>
              <a:prstGeom prst="ellipse">
                <a:avLst/>
              </a:prstGeom>
              <a:solidFill>
                <a:srgbClr val="35A8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85" name="îŝļíḍê">
                <a:extLst>
                  <a:ext uri="{FF2B5EF4-FFF2-40B4-BE49-F238E27FC236}">
                    <a16:creationId xmlns:a16="http://schemas.microsoft.com/office/drawing/2014/main" xmlns="" id="{DDFC6076-7289-4B62-88CC-E7955F37EEAC}"/>
                  </a:ext>
                </a:extLst>
              </p:cNvPr>
              <p:cNvSpPr/>
              <p:nvPr/>
            </p:nvSpPr>
            <p:spPr bwMode="auto">
              <a:xfrm>
                <a:off x="3969" y="1927"/>
                <a:ext cx="1027" cy="383"/>
              </a:xfrm>
              <a:custGeom>
                <a:avLst/>
                <a:gdLst>
                  <a:gd name="T0" fmla="*/ 93 w 1027"/>
                  <a:gd name="T1" fmla="*/ 383 h 383"/>
                  <a:gd name="T2" fmla="*/ 0 w 1027"/>
                  <a:gd name="T3" fmla="*/ 383 h 383"/>
                  <a:gd name="T4" fmla="*/ 0 w 1027"/>
                  <a:gd name="T5" fmla="*/ 377 h 383"/>
                  <a:gd name="T6" fmla="*/ 91 w 1027"/>
                  <a:gd name="T7" fmla="*/ 377 h 383"/>
                  <a:gd name="T8" fmla="*/ 312 w 1027"/>
                  <a:gd name="T9" fmla="*/ 205 h 383"/>
                  <a:gd name="T10" fmla="*/ 477 w 1027"/>
                  <a:gd name="T11" fmla="*/ 205 h 383"/>
                  <a:gd name="T12" fmla="*/ 598 w 1027"/>
                  <a:gd name="T13" fmla="*/ 61 h 383"/>
                  <a:gd name="T14" fmla="*/ 825 w 1027"/>
                  <a:gd name="T15" fmla="*/ 59 h 383"/>
                  <a:gd name="T16" fmla="*/ 893 w 1027"/>
                  <a:gd name="T17" fmla="*/ 82 h 383"/>
                  <a:gd name="T18" fmla="*/ 1024 w 1027"/>
                  <a:gd name="T19" fmla="*/ 0 h 383"/>
                  <a:gd name="T20" fmla="*/ 1027 w 1027"/>
                  <a:gd name="T21" fmla="*/ 5 h 383"/>
                  <a:gd name="T22" fmla="*/ 894 w 1027"/>
                  <a:gd name="T23" fmla="*/ 89 h 383"/>
                  <a:gd name="T24" fmla="*/ 824 w 1027"/>
                  <a:gd name="T25" fmla="*/ 65 h 383"/>
                  <a:gd name="T26" fmla="*/ 601 w 1027"/>
                  <a:gd name="T27" fmla="*/ 67 h 383"/>
                  <a:gd name="T28" fmla="*/ 480 w 1027"/>
                  <a:gd name="T29" fmla="*/ 211 h 383"/>
                  <a:gd name="T30" fmla="*/ 314 w 1027"/>
                  <a:gd name="T31" fmla="*/ 211 h 383"/>
                  <a:gd name="T32" fmla="*/ 93 w 1027"/>
                  <a:gd name="T33" fmla="*/ 383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27" h="383">
                    <a:moveTo>
                      <a:pt x="93" y="383"/>
                    </a:moveTo>
                    <a:lnTo>
                      <a:pt x="0" y="383"/>
                    </a:lnTo>
                    <a:lnTo>
                      <a:pt x="0" y="377"/>
                    </a:lnTo>
                    <a:lnTo>
                      <a:pt x="91" y="377"/>
                    </a:lnTo>
                    <a:lnTo>
                      <a:pt x="312" y="205"/>
                    </a:lnTo>
                    <a:lnTo>
                      <a:pt x="477" y="205"/>
                    </a:lnTo>
                    <a:lnTo>
                      <a:pt x="598" y="61"/>
                    </a:lnTo>
                    <a:lnTo>
                      <a:pt x="825" y="59"/>
                    </a:lnTo>
                    <a:lnTo>
                      <a:pt x="893" y="82"/>
                    </a:lnTo>
                    <a:lnTo>
                      <a:pt x="1024" y="0"/>
                    </a:lnTo>
                    <a:lnTo>
                      <a:pt x="1027" y="5"/>
                    </a:lnTo>
                    <a:lnTo>
                      <a:pt x="894" y="89"/>
                    </a:lnTo>
                    <a:lnTo>
                      <a:pt x="824" y="65"/>
                    </a:lnTo>
                    <a:lnTo>
                      <a:pt x="601" y="67"/>
                    </a:lnTo>
                    <a:lnTo>
                      <a:pt x="480" y="211"/>
                    </a:lnTo>
                    <a:lnTo>
                      <a:pt x="314" y="211"/>
                    </a:lnTo>
                    <a:lnTo>
                      <a:pt x="93" y="383"/>
                    </a:lnTo>
                    <a:close/>
                  </a:path>
                </a:pathLst>
              </a:custGeom>
              <a:solidFill>
                <a:srgbClr val="35A8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86" name="ïs1îďé">
                <a:extLst>
                  <a:ext uri="{FF2B5EF4-FFF2-40B4-BE49-F238E27FC236}">
                    <a16:creationId xmlns:a16="http://schemas.microsoft.com/office/drawing/2014/main" xmlns="" id="{D2D0A034-4A7B-44D7-8F60-7CCC280843F5}"/>
                  </a:ext>
                </a:extLst>
              </p:cNvPr>
              <p:cNvSpPr/>
              <p:nvPr/>
            </p:nvSpPr>
            <p:spPr bwMode="auto">
              <a:xfrm>
                <a:off x="3968" y="2022"/>
                <a:ext cx="1026" cy="184"/>
              </a:xfrm>
              <a:custGeom>
                <a:avLst/>
                <a:gdLst>
                  <a:gd name="T0" fmla="*/ 114 w 1026"/>
                  <a:gd name="T1" fmla="*/ 184 h 184"/>
                  <a:gd name="T2" fmla="*/ 0 w 1026"/>
                  <a:gd name="T3" fmla="*/ 184 h 184"/>
                  <a:gd name="T4" fmla="*/ 0 w 1026"/>
                  <a:gd name="T5" fmla="*/ 177 h 184"/>
                  <a:gd name="T6" fmla="*/ 111 w 1026"/>
                  <a:gd name="T7" fmla="*/ 177 h 184"/>
                  <a:gd name="T8" fmla="*/ 255 w 1026"/>
                  <a:gd name="T9" fmla="*/ 0 h 184"/>
                  <a:gd name="T10" fmla="*/ 376 w 1026"/>
                  <a:gd name="T11" fmla="*/ 0 h 184"/>
                  <a:gd name="T12" fmla="*/ 676 w 1026"/>
                  <a:gd name="T13" fmla="*/ 118 h 184"/>
                  <a:gd name="T14" fmla="*/ 730 w 1026"/>
                  <a:gd name="T15" fmla="*/ 118 h 184"/>
                  <a:gd name="T16" fmla="*/ 772 w 1026"/>
                  <a:gd name="T17" fmla="*/ 62 h 184"/>
                  <a:gd name="T18" fmla="*/ 817 w 1026"/>
                  <a:gd name="T19" fmla="*/ 62 h 184"/>
                  <a:gd name="T20" fmla="*/ 910 w 1026"/>
                  <a:gd name="T21" fmla="*/ 140 h 184"/>
                  <a:gd name="T22" fmla="*/ 1026 w 1026"/>
                  <a:gd name="T23" fmla="*/ 125 h 184"/>
                  <a:gd name="T24" fmla="*/ 1026 w 1026"/>
                  <a:gd name="T25" fmla="*/ 131 h 184"/>
                  <a:gd name="T26" fmla="*/ 908 w 1026"/>
                  <a:gd name="T27" fmla="*/ 146 h 184"/>
                  <a:gd name="T28" fmla="*/ 815 w 1026"/>
                  <a:gd name="T29" fmla="*/ 68 h 184"/>
                  <a:gd name="T30" fmla="*/ 775 w 1026"/>
                  <a:gd name="T31" fmla="*/ 68 h 184"/>
                  <a:gd name="T32" fmla="*/ 733 w 1026"/>
                  <a:gd name="T33" fmla="*/ 124 h 184"/>
                  <a:gd name="T34" fmla="*/ 675 w 1026"/>
                  <a:gd name="T35" fmla="*/ 124 h 184"/>
                  <a:gd name="T36" fmla="*/ 674 w 1026"/>
                  <a:gd name="T37" fmla="*/ 124 h 184"/>
                  <a:gd name="T38" fmla="*/ 375 w 1026"/>
                  <a:gd name="T39" fmla="*/ 6 h 184"/>
                  <a:gd name="T40" fmla="*/ 258 w 1026"/>
                  <a:gd name="T41" fmla="*/ 6 h 184"/>
                  <a:gd name="T42" fmla="*/ 114 w 1026"/>
                  <a:gd name="T43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26" h="184">
                    <a:moveTo>
                      <a:pt x="114" y="184"/>
                    </a:moveTo>
                    <a:lnTo>
                      <a:pt x="0" y="184"/>
                    </a:lnTo>
                    <a:lnTo>
                      <a:pt x="0" y="177"/>
                    </a:lnTo>
                    <a:lnTo>
                      <a:pt x="111" y="177"/>
                    </a:lnTo>
                    <a:lnTo>
                      <a:pt x="255" y="0"/>
                    </a:lnTo>
                    <a:lnTo>
                      <a:pt x="376" y="0"/>
                    </a:lnTo>
                    <a:lnTo>
                      <a:pt x="676" y="118"/>
                    </a:lnTo>
                    <a:lnTo>
                      <a:pt x="730" y="118"/>
                    </a:lnTo>
                    <a:lnTo>
                      <a:pt x="772" y="62"/>
                    </a:lnTo>
                    <a:lnTo>
                      <a:pt x="817" y="62"/>
                    </a:lnTo>
                    <a:lnTo>
                      <a:pt x="910" y="140"/>
                    </a:lnTo>
                    <a:lnTo>
                      <a:pt x="1026" y="125"/>
                    </a:lnTo>
                    <a:lnTo>
                      <a:pt x="1026" y="131"/>
                    </a:lnTo>
                    <a:lnTo>
                      <a:pt x="908" y="146"/>
                    </a:lnTo>
                    <a:lnTo>
                      <a:pt x="815" y="68"/>
                    </a:lnTo>
                    <a:lnTo>
                      <a:pt x="775" y="68"/>
                    </a:lnTo>
                    <a:lnTo>
                      <a:pt x="733" y="124"/>
                    </a:lnTo>
                    <a:lnTo>
                      <a:pt x="675" y="124"/>
                    </a:lnTo>
                    <a:lnTo>
                      <a:pt x="674" y="124"/>
                    </a:lnTo>
                    <a:lnTo>
                      <a:pt x="375" y="6"/>
                    </a:lnTo>
                    <a:lnTo>
                      <a:pt x="258" y="6"/>
                    </a:lnTo>
                    <a:lnTo>
                      <a:pt x="114" y="184"/>
                    </a:lnTo>
                    <a:close/>
                  </a:path>
                </a:pathLst>
              </a:custGeom>
              <a:solidFill>
                <a:srgbClr val="36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87" name="íṥḷïḍè">
                <a:extLst>
                  <a:ext uri="{FF2B5EF4-FFF2-40B4-BE49-F238E27FC236}">
                    <a16:creationId xmlns:a16="http://schemas.microsoft.com/office/drawing/2014/main" xmlns="" id="{52C2AD8D-E69C-464C-90B6-C2371DF53FFF}"/>
                  </a:ext>
                </a:extLst>
              </p:cNvPr>
              <p:cNvSpPr/>
              <p:nvPr/>
            </p:nvSpPr>
            <p:spPr bwMode="auto">
              <a:xfrm>
                <a:off x="3971" y="1836"/>
                <a:ext cx="1027" cy="415"/>
              </a:xfrm>
              <a:custGeom>
                <a:avLst/>
                <a:gdLst>
                  <a:gd name="T0" fmla="*/ 139 w 1027"/>
                  <a:gd name="T1" fmla="*/ 415 h 415"/>
                  <a:gd name="T2" fmla="*/ 0 w 1027"/>
                  <a:gd name="T3" fmla="*/ 415 h 415"/>
                  <a:gd name="T4" fmla="*/ 0 w 1027"/>
                  <a:gd name="T5" fmla="*/ 409 h 415"/>
                  <a:gd name="T6" fmla="*/ 136 w 1027"/>
                  <a:gd name="T7" fmla="*/ 409 h 415"/>
                  <a:gd name="T8" fmla="*/ 337 w 1027"/>
                  <a:gd name="T9" fmla="*/ 144 h 415"/>
                  <a:gd name="T10" fmla="*/ 453 w 1027"/>
                  <a:gd name="T11" fmla="*/ 144 h 415"/>
                  <a:gd name="T12" fmla="*/ 583 w 1027"/>
                  <a:gd name="T13" fmla="*/ 29 h 415"/>
                  <a:gd name="T14" fmla="*/ 742 w 1027"/>
                  <a:gd name="T15" fmla="*/ 29 h 415"/>
                  <a:gd name="T16" fmla="*/ 742 w 1027"/>
                  <a:gd name="T17" fmla="*/ 29 h 415"/>
                  <a:gd name="T18" fmla="*/ 797 w 1027"/>
                  <a:gd name="T19" fmla="*/ 81 h 415"/>
                  <a:gd name="T20" fmla="*/ 864 w 1027"/>
                  <a:gd name="T21" fmla="*/ 81 h 415"/>
                  <a:gd name="T22" fmla="*/ 1024 w 1027"/>
                  <a:gd name="T23" fmla="*/ 0 h 415"/>
                  <a:gd name="T24" fmla="*/ 1027 w 1027"/>
                  <a:gd name="T25" fmla="*/ 5 h 415"/>
                  <a:gd name="T26" fmla="*/ 866 w 1027"/>
                  <a:gd name="T27" fmla="*/ 88 h 415"/>
                  <a:gd name="T28" fmla="*/ 796 w 1027"/>
                  <a:gd name="T29" fmla="*/ 88 h 415"/>
                  <a:gd name="T30" fmla="*/ 795 w 1027"/>
                  <a:gd name="T31" fmla="*/ 87 h 415"/>
                  <a:gd name="T32" fmla="*/ 740 w 1027"/>
                  <a:gd name="T33" fmla="*/ 35 h 415"/>
                  <a:gd name="T34" fmla="*/ 587 w 1027"/>
                  <a:gd name="T35" fmla="*/ 35 h 415"/>
                  <a:gd name="T36" fmla="*/ 456 w 1027"/>
                  <a:gd name="T37" fmla="*/ 150 h 415"/>
                  <a:gd name="T38" fmla="*/ 340 w 1027"/>
                  <a:gd name="T39" fmla="*/ 150 h 415"/>
                  <a:gd name="T40" fmla="*/ 139 w 1027"/>
                  <a:gd name="T41" fmla="*/ 415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27" h="415">
                    <a:moveTo>
                      <a:pt x="139" y="415"/>
                    </a:moveTo>
                    <a:lnTo>
                      <a:pt x="0" y="415"/>
                    </a:lnTo>
                    <a:lnTo>
                      <a:pt x="0" y="409"/>
                    </a:lnTo>
                    <a:lnTo>
                      <a:pt x="136" y="409"/>
                    </a:lnTo>
                    <a:lnTo>
                      <a:pt x="337" y="144"/>
                    </a:lnTo>
                    <a:lnTo>
                      <a:pt x="453" y="144"/>
                    </a:lnTo>
                    <a:lnTo>
                      <a:pt x="583" y="29"/>
                    </a:lnTo>
                    <a:lnTo>
                      <a:pt x="742" y="29"/>
                    </a:lnTo>
                    <a:lnTo>
                      <a:pt x="742" y="29"/>
                    </a:lnTo>
                    <a:lnTo>
                      <a:pt x="797" y="81"/>
                    </a:lnTo>
                    <a:lnTo>
                      <a:pt x="864" y="81"/>
                    </a:lnTo>
                    <a:lnTo>
                      <a:pt x="1024" y="0"/>
                    </a:lnTo>
                    <a:lnTo>
                      <a:pt x="1027" y="5"/>
                    </a:lnTo>
                    <a:lnTo>
                      <a:pt x="866" y="88"/>
                    </a:lnTo>
                    <a:lnTo>
                      <a:pt x="796" y="88"/>
                    </a:lnTo>
                    <a:lnTo>
                      <a:pt x="795" y="87"/>
                    </a:lnTo>
                    <a:lnTo>
                      <a:pt x="740" y="35"/>
                    </a:lnTo>
                    <a:lnTo>
                      <a:pt x="587" y="35"/>
                    </a:lnTo>
                    <a:lnTo>
                      <a:pt x="456" y="150"/>
                    </a:lnTo>
                    <a:lnTo>
                      <a:pt x="340" y="150"/>
                    </a:lnTo>
                    <a:lnTo>
                      <a:pt x="139" y="415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88" name="ïSļîḑè">
                <a:extLst>
                  <a:ext uri="{FF2B5EF4-FFF2-40B4-BE49-F238E27FC236}">
                    <a16:creationId xmlns:a16="http://schemas.microsoft.com/office/drawing/2014/main" xmlns="" id="{D622A3C2-98EB-44AA-B897-2149F16BD2D3}"/>
                  </a:ext>
                </a:extLst>
              </p:cNvPr>
              <p:cNvSpPr/>
              <p:nvPr/>
            </p:nvSpPr>
            <p:spPr bwMode="auto">
              <a:xfrm>
                <a:off x="3969" y="2028"/>
                <a:ext cx="1030" cy="326"/>
              </a:xfrm>
              <a:custGeom>
                <a:avLst/>
                <a:gdLst>
                  <a:gd name="T0" fmla="*/ 76 w 1030"/>
                  <a:gd name="T1" fmla="*/ 326 h 326"/>
                  <a:gd name="T2" fmla="*/ 0 w 1030"/>
                  <a:gd name="T3" fmla="*/ 326 h 326"/>
                  <a:gd name="T4" fmla="*/ 0 w 1030"/>
                  <a:gd name="T5" fmla="*/ 320 h 326"/>
                  <a:gd name="T6" fmla="*/ 72 w 1030"/>
                  <a:gd name="T7" fmla="*/ 320 h 326"/>
                  <a:gd name="T8" fmla="*/ 168 w 1030"/>
                  <a:gd name="T9" fmla="*/ 252 h 326"/>
                  <a:gd name="T10" fmla="*/ 273 w 1030"/>
                  <a:gd name="T11" fmla="*/ 253 h 326"/>
                  <a:gd name="T12" fmla="*/ 380 w 1030"/>
                  <a:gd name="T13" fmla="*/ 222 h 326"/>
                  <a:gd name="T14" fmla="*/ 419 w 1030"/>
                  <a:gd name="T15" fmla="*/ 222 h 326"/>
                  <a:gd name="T16" fmla="*/ 472 w 1030"/>
                  <a:gd name="T17" fmla="*/ 175 h 326"/>
                  <a:gd name="T18" fmla="*/ 521 w 1030"/>
                  <a:gd name="T19" fmla="*/ 175 h 326"/>
                  <a:gd name="T20" fmla="*/ 642 w 1030"/>
                  <a:gd name="T21" fmla="*/ 68 h 326"/>
                  <a:gd name="T22" fmla="*/ 693 w 1030"/>
                  <a:gd name="T23" fmla="*/ 68 h 326"/>
                  <a:gd name="T24" fmla="*/ 829 w 1030"/>
                  <a:gd name="T25" fmla="*/ 0 h 326"/>
                  <a:gd name="T26" fmla="*/ 907 w 1030"/>
                  <a:gd name="T27" fmla="*/ 0 h 326"/>
                  <a:gd name="T28" fmla="*/ 976 w 1030"/>
                  <a:gd name="T29" fmla="*/ 80 h 326"/>
                  <a:gd name="T30" fmla="*/ 1026 w 1030"/>
                  <a:gd name="T31" fmla="*/ 30 h 326"/>
                  <a:gd name="T32" fmla="*/ 1030 w 1030"/>
                  <a:gd name="T33" fmla="*/ 34 h 326"/>
                  <a:gd name="T34" fmla="*/ 976 w 1030"/>
                  <a:gd name="T35" fmla="*/ 88 h 326"/>
                  <a:gd name="T36" fmla="*/ 904 w 1030"/>
                  <a:gd name="T37" fmla="*/ 6 h 326"/>
                  <a:gd name="T38" fmla="*/ 831 w 1030"/>
                  <a:gd name="T39" fmla="*/ 6 h 326"/>
                  <a:gd name="T40" fmla="*/ 695 w 1030"/>
                  <a:gd name="T41" fmla="*/ 74 h 326"/>
                  <a:gd name="T42" fmla="*/ 645 w 1030"/>
                  <a:gd name="T43" fmla="*/ 74 h 326"/>
                  <a:gd name="T44" fmla="*/ 523 w 1030"/>
                  <a:gd name="T45" fmla="*/ 182 h 326"/>
                  <a:gd name="T46" fmla="*/ 474 w 1030"/>
                  <a:gd name="T47" fmla="*/ 182 h 326"/>
                  <a:gd name="T48" fmla="*/ 422 w 1030"/>
                  <a:gd name="T49" fmla="*/ 227 h 326"/>
                  <a:gd name="T50" fmla="*/ 381 w 1030"/>
                  <a:gd name="T51" fmla="*/ 227 h 326"/>
                  <a:gd name="T52" fmla="*/ 274 w 1030"/>
                  <a:gd name="T53" fmla="*/ 259 h 326"/>
                  <a:gd name="T54" fmla="*/ 171 w 1030"/>
                  <a:gd name="T55" fmla="*/ 258 h 326"/>
                  <a:gd name="T56" fmla="*/ 76 w 1030"/>
                  <a:gd name="T57" fmla="*/ 326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30" h="326">
                    <a:moveTo>
                      <a:pt x="76" y="326"/>
                    </a:moveTo>
                    <a:lnTo>
                      <a:pt x="0" y="326"/>
                    </a:lnTo>
                    <a:lnTo>
                      <a:pt x="0" y="320"/>
                    </a:lnTo>
                    <a:lnTo>
                      <a:pt x="72" y="320"/>
                    </a:lnTo>
                    <a:lnTo>
                      <a:pt x="168" y="252"/>
                    </a:lnTo>
                    <a:lnTo>
                      <a:pt x="273" y="253"/>
                    </a:lnTo>
                    <a:lnTo>
                      <a:pt x="380" y="222"/>
                    </a:lnTo>
                    <a:lnTo>
                      <a:pt x="419" y="222"/>
                    </a:lnTo>
                    <a:lnTo>
                      <a:pt x="472" y="175"/>
                    </a:lnTo>
                    <a:lnTo>
                      <a:pt x="521" y="175"/>
                    </a:lnTo>
                    <a:lnTo>
                      <a:pt x="642" y="68"/>
                    </a:lnTo>
                    <a:lnTo>
                      <a:pt x="693" y="68"/>
                    </a:lnTo>
                    <a:lnTo>
                      <a:pt x="829" y="0"/>
                    </a:lnTo>
                    <a:lnTo>
                      <a:pt x="907" y="0"/>
                    </a:lnTo>
                    <a:lnTo>
                      <a:pt x="976" y="80"/>
                    </a:lnTo>
                    <a:lnTo>
                      <a:pt x="1026" y="30"/>
                    </a:lnTo>
                    <a:lnTo>
                      <a:pt x="1030" y="34"/>
                    </a:lnTo>
                    <a:lnTo>
                      <a:pt x="976" y="88"/>
                    </a:lnTo>
                    <a:lnTo>
                      <a:pt x="904" y="6"/>
                    </a:lnTo>
                    <a:lnTo>
                      <a:pt x="831" y="6"/>
                    </a:lnTo>
                    <a:lnTo>
                      <a:pt x="695" y="74"/>
                    </a:lnTo>
                    <a:lnTo>
                      <a:pt x="645" y="74"/>
                    </a:lnTo>
                    <a:lnTo>
                      <a:pt x="523" y="182"/>
                    </a:lnTo>
                    <a:lnTo>
                      <a:pt x="474" y="182"/>
                    </a:lnTo>
                    <a:lnTo>
                      <a:pt x="422" y="227"/>
                    </a:lnTo>
                    <a:lnTo>
                      <a:pt x="381" y="227"/>
                    </a:lnTo>
                    <a:lnTo>
                      <a:pt x="274" y="259"/>
                    </a:lnTo>
                    <a:lnTo>
                      <a:pt x="171" y="258"/>
                    </a:lnTo>
                    <a:lnTo>
                      <a:pt x="76" y="326"/>
                    </a:lnTo>
                    <a:close/>
                  </a:path>
                </a:pathLst>
              </a:custGeom>
              <a:solidFill>
                <a:srgbClr val="86C1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89" name="ïṧḷïḓé">
                <a:extLst>
                  <a:ext uri="{FF2B5EF4-FFF2-40B4-BE49-F238E27FC236}">
                    <a16:creationId xmlns:a16="http://schemas.microsoft.com/office/drawing/2014/main" xmlns="" id="{CA11D6DF-F6A5-459B-AFB8-E5F7AC12F72C}"/>
                  </a:ext>
                </a:extLst>
              </p:cNvPr>
              <p:cNvSpPr/>
              <p:nvPr/>
            </p:nvSpPr>
            <p:spPr bwMode="auto">
              <a:xfrm>
                <a:off x="3956" y="1808"/>
                <a:ext cx="24" cy="24"/>
              </a:xfrm>
              <a:prstGeom prst="ellipse">
                <a:avLst/>
              </a:pr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90" name="îṥļîḍe">
                <a:extLst>
                  <a:ext uri="{FF2B5EF4-FFF2-40B4-BE49-F238E27FC236}">
                    <a16:creationId xmlns:a16="http://schemas.microsoft.com/office/drawing/2014/main" xmlns="" id="{4330FDE3-455E-4C39-ADF2-00D39BC684AB}"/>
                  </a:ext>
                </a:extLst>
              </p:cNvPr>
              <p:cNvSpPr/>
              <p:nvPr/>
            </p:nvSpPr>
            <p:spPr bwMode="auto">
              <a:xfrm>
                <a:off x="4982" y="2367"/>
                <a:ext cx="24" cy="24"/>
              </a:xfrm>
              <a:prstGeom prst="ellipse">
                <a:avLst/>
              </a:pr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91" name="íşḷíḑe">
                <a:extLst>
                  <a:ext uri="{FF2B5EF4-FFF2-40B4-BE49-F238E27FC236}">
                    <a16:creationId xmlns:a16="http://schemas.microsoft.com/office/drawing/2014/main" xmlns="" id="{74FF630C-78D9-447F-9E4D-261E3DFAF9B0}"/>
                  </a:ext>
                </a:extLst>
              </p:cNvPr>
              <p:cNvSpPr/>
              <p:nvPr/>
            </p:nvSpPr>
            <p:spPr bwMode="auto">
              <a:xfrm>
                <a:off x="4827" y="2367"/>
                <a:ext cx="25" cy="24"/>
              </a:xfrm>
              <a:prstGeom prst="ellipse">
                <a:avLst/>
              </a:pr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92" name="ïşlide">
                <a:extLst>
                  <a:ext uri="{FF2B5EF4-FFF2-40B4-BE49-F238E27FC236}">
                    <a16:creationId xmlns:a16="http://schemas.microsoft.com/office/drawing/2014/main" xmlns="" id="{EA04D155-7D1B-49A5-AC4C-7C9F1B87E65F}"/>
                  </a:ext>
                </a:extLst>
              </p:cNvPr>
              <p:cNvSpPr/>
              <p:nvPr/>
            </p:nvSpPr>
            <p:spPr bwMode="auto">
              <a:xfrm>
                <a:off x="4687" y="2367"/>
                <a:ext cx="24" cy="24"/>
              </a:xfrm>
              <a:prstGeom prst="ellipse">
                <a:avLst/>
              </a:pr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93" name="íS1ïďè">
                <a:extLst>
                  <a:ext uri="{FF2B5EF4-FFF2-40B4-BE49-F238E27FC236}">
                    <a16:creationId xmlns:a16="http://schemas.microsoft.com/office/drawing/2014/main" xmlns="" id="{8ADB021A-AF13-4F8E-B19B-55286698ACDF}"/>
                  </a:ext>
                </a:extLst>
              </p:cNvPr>
              <p:cNvSpPr/>
              <p:nvPr/>
            </p:nvSpPr>
            <p:spPr bwMode="auto">
              <a:xfrm>
                <a:off x="4556" y="2367"/>
                <a:ext cx="24" cy="24"/>
              </a:xfrm>
              <a:prstGeom prst="ellipse">
                <a:avLst/>
              </a:pr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94" name="îS1íḑé">
                <a:extLst>
                  <a:ext uri="{FF2B5EF4-FFF2-40B4-BE49-F238E27FC236}">
                    <a16:creationId xmlns:a16="http://schemas.microsoft.com/office/drawing/2014/main" xmlns="" id="{D074C985-75CE-4671-868F-799B4B7A1476}"/>
                  </a:ext>
                </a:extLst>
              </p:cNvPr>
              <p:cNvSpPr/>
              <p:nvPr/>
            </p:nvSpPr>
            <p:spPr bwMode="auto">
              <a:xfrm>
                <a:off x="4413" y="2367"/>
                <a:ext cx="24" cy="24"/>
              </a:xfrm>
              <a:prstGeom prst="ellipse">
                <a:avLst/>
              </a:pr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95" name="işľíďè">
                <a:extLst>
                  <a:ext uri="{FF2B5EF4-FFF2-40B4-BE49-F238E27FC236}">
                    <a16:creationId xmlns:a16="http://schemas.microsoft.com/office/drawing/2014/main" xmlns="" id="{D4E657C1-4719-464A-BCA2-13FE3F189032}"/>
                  </a:ext>
                </a:extLst>
              </p:cNvPr>
              <p:cNvSpPr/>
              <p:nvPr/>
            </p:nvSpPr>
            <p:spPr bwMode="auto">
              <a:xfrm>
                <a:off x="4270" y="2367"/>
                <a:ext cx="25" cy="24"/>
              </a:xfrm>
              <a:prstGeom prst="ellipse">
                <a:avLst/>
              </a:pr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96" name="iṧ1îḑè">
                <a:extLst>
                  <a:ext uri="{FF2B5EF4-FFF2-40B4-BE49-F238E27FC236}">
                    <a16:creationId xmlns:a16="http://schemas.microsoft.com/office/drawing/2014/main" xmlns="" id="{03CA8F23-DC11-4B08-8B24-3468E29F3EA8}"/>
                  </a:ext>
                </a:extLst>
              </p:cNvPr>
              <p:cNvSpPr/>
              <p:nvPr/>
            </p:nvSpPr>
            <p:spPr bwMode="auto">
              <a:xfrm>
                <a:off x="4127" y="2367"/>
                <a:ext cx="24" cy="24"/>
              </a:xfrm>
              <a:prstGeom prst="ellipse">
                <a:avLst/>
              </a:pr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97" name="îṥļíďé">
                <a:extLst>
                  <a:ext uri="{FF2B5EF4-FFF2-40B4-BE49-F238E27FC236}">
                    <a16:creationId xmlns:a16="http://schemas.microsoft.com/office/drawing/2014/main" xmlns="" id="{0BD45124-67D2-4DFA-BA32-2CA3E4CBA83D}"/>
                  </a:ext>
                </a:extLst>
              </p:cNvPr>
              <p:cNvSpPr/>
              <p:nvPr/>
            </p:nvSpPr>
            <p:spPr bwMode="auto">
              <a:xfrm>
                <a:off x="3987" y="2367"/>
                <a:ext cx="24" cy="24"/>
              </a:xfrm>
              <a:prstGeom prst="ellipse">
                <a:avLst/>
              </a:pr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98" name="iṧḷîḍé">
                <a:extLst>
                  <a:ext uri="{FF2B5EF4-FFF2-40B4-BE49-F238E27FC236}">
                    <a16:creationId xmlns:a16="http://schemas.microsoft.com/office/drawing/2014/main" xmlns="" id="{42A06057-8558-42C0-ADB4-68A892A00AE1}"/>
                  </a:ext>
                </a:extLst>
              </p:cNvPr>
              <p:cNvSpPr/>
              <p:nvPr/>
            </p:nvSpPr>
            <p:spPr bwMode="auto">
              <a:xfrm>
                <a:off x="3965" y="1817"/>
                <a:ext cx="1032" cy="565"/>
              </a:xfrm>
              <a:custGeom>
                <a:avLst/>
                <a:gdLst>
                  <a:gd name="T0" fmla="*/ 1822 w 1827"/>
                  <a:gd name="T1" fmla="*/ 1001 h 1001"/>
                  <a:gd name="T2" fmla="*/ 6 w 1827"/>
                  <a:gd name="T3" fmla="*/ 1001 h 1001"/>
                  <a:gd name="T4" fmla="*/ 0 w 1827"/>
                  <a:gd name="T5" fmla="*/ 996 h 1001"/>
                  <a:gd name="T6" fmla="*/ 0 w 1827"/>
                  <a:gd name="T7" fmla="*/ 6 h 1001"/>
                  <a:gd name="T8" fmla="*/ 6 w 1827"/>
                  <a:gd name="T9" fmla="*/ 0 h 1001"/>
                  <a:gd name="T10" fmla="*/ 11 w 1827"/>
                  <a:gd name="T11" fmla="*/ 6 h 1001"/>
                  <a:gd name="T12" fmla="*/ 11 w 1827"/>
                  <a:gd name="T13" fmla="*/ 990 h 1001"/>
                  <a:gd name="T14" fmla="*/ 1822 w 1827"/>
                  <a:gd name="T15" fmla="*/ 990 h 1001"/>
                  <a:gd name="T16" fmla="*/ 1827 w 1827"/>
                  <a:gd name="T17" fmla="*/ 996 h 1001"/>
                  <a:gd name="T18" fmla="*/ 1822 w 1827"/>
                  <a:gd name="T19" fmla="*/ 1001 h 1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27" h="1001">
                    <a:moveTo>
                      <a:pt x="1822" y="1001"/>
                    </a:moveTo>
                    <a:cubicBezTo>
                      <a:pt x="6" y="1001"/>
                      <a:pt x="6" y="1001"/>
                      <a:pt x="6" y="1001"/>
                    </a:cubicBezTo>
                    <a:cubicBezTo>
                      <a:pt x="3" y="1001"/>
                      <a:pt x="0" y="999"/>
                      <a:pt x="0" y="99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8" y="0"/>
                      <a:pt x="11" y="3"/>
                      <a:pt x="11" y="6"/>
                    </a:cubicBezTo>
                    <a:cubicBezTo>
                      <a:pt x="11" y="990"/>
                      <a:pt x="11" y="990"/>
                      <a:pt x="11" y="990"/>
                    </a:cubicBezTo>
                    <a:cubicBezTo>
                      <a:pt x="1822" y="990"/>
                      <a:pt x="1822" y="990"/>
                      <a:pt x="1822" y="990"/>
                    </a:cubicBezTo>
                    <a:cubicBezTo>
                      <a:pt x="1825" y="990"/>
                      <a:pt x="1827" y="993"/>
                      <a:pt x="1827" y="996"/>
                    </a:cubicBezTo>
                    <a:cubicBezTo>
                      <a:pt x="1827" y="999"/>
                      <a:pt x="1825" y="1001"/>
                      <a:pt x="1822" y="1001"/>
                    </a:cubicBez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99" name="íŝļídè">
                <a:extLst>
                  <a:ext uri="{FF2B5EF4-FFF2-40B4-BE49-F238E27FC236}">
                    <a16:creationId xmlns:a16="http://schemas.microsoft.com/office/drawing/2014/main" xmlns="" id="{1AC3A904-3BEB-4CFD-80C8-1FAFE8B1B4C2}"/>
                  </a:ext>
                </a:extLst>
              </p:cNvPr>
              <p:cNvSpPr/>
              <p:nvPr/>
            </p:nvSpPr>
            <p:spPr bwMode="auto">
              <a:xfrm>
                <a:off x="4700" y="2126"/>
                <a:ext cx="3" cy="229"/>
              </a:xfrm>
              <a:custGeom>
                <a:avLst/>
                <a:gdLst>
                  <a:gd name="T0" fmla="*/ 0 w 3"/>
                  <a:gd name="T1" fmla="*/ 229 h 229"/>
                  <a:gd name="T2" fmla="*/ 3 w 3"/>
                  <a:gd name="T3" fmla="*/ 223 h 229"/>
                  <a:gd name="T4" fmla="*/ 3 w 3"/>
                  <a:gd name="T5" fmla="*/ 214 h 229"/>
                  <a:gd name="T6" fmla="*/ 0 w 3"/>
                  <a:gd name="T7" fmla="*/ 208 h 229"/>
                  <a:gd name="T8" fmla="*/ 3 w 3"/>
                  <a:gd name="T9" fmla="*/ 214 h 229"/>
                  <a:gd name="T10" fmla="*/ 0 w 3"/>
                  <a:gd name="T11" fmla="*/ 199 h 229"/>
                  <a:gd name="T12" fmla="*/ 3 w 3"/>
                  <a:gd name="T13" fmla="*/ 194 h 229"/>
                  <a:gd name="T14" fmla="*/ 3 w 3"/>
                  <a:gd name="T15" fmla="*/ 185 h 229"/>
                  <a:gd name="T16" fmla="*/ 0 w 3"/>
                  <a:gd name="T17" fmla="*/ 178 h 229"/>
                  <a:gd name="T18" fmla="*/ 3 w 3"/>
                  <a:gd name="T19" fmla="*/ 185 h 229"/>
                  <a:gd name="T20" fmla="*/ 0 w 3"/>
                  <a:gd name="T21" fmla="*/ 169 h 229"/>
                  <a:gd name="T22" fmla="*/ 3 w 3"/>
                  <a:gd name="T23" fmla="*/ 164 h 229"/>
                  <a:gd name="T24" fmla="*/ 3 w 3"/>
                  <a:gd name="T25" fmla="*/ 155 h 229"/>
                  <a:gd name="T26" fmla="*/ 0 w 3"/>
                  <a:gd name="T27" fmla="*/ 149 h 229"/>
                  <a:gd name="T28" fmla="*/ 3 w 3"/>
                  <a:gd name="T29" fmla="*/ 155 h 229"/>
                  <a:gd name="T30" fmla="*/ 0 w 3"/>
                  <a:gd name="T31" fmla="*/ 140 h 229"/>
                  <a:gd name="T32" fmla="*/ 3 w 3"/>
                  <a:gd name="T33" fmla="*/ 134 h 229"/>
                  <a:gd name="T34" fmla="*/ 3 w 3"/>
                  <a:gd name="T35" fmla="*/ 125 h 229"/>
                  <a:gd name="T36" fmla="*/ 0 w 3"/>
                  <a:gd name="T37" fmla="*/ 119 h 229"/>
                  <a:gd name="T38" fmla="*/ 3 w 3"/>
                  <a:gd name="T39" fmla="*/ 125 h 229"/>
                  <a:gd name="T40" fmla="*/ 0 w 3"/>
                  <a:gd name="T41" fmla="*/ 110 h 229"/>
                  <a:gd name="T42" fmla="*/ 3 w 3"/>
                  <a:gd name="T43" fmla="*/ 104 h 229"/>
                  <a:gd name="T44" fmla="*/ 3 w 3"/>
                  <a:gd name="T45" fmla="*/ 95 h 229"/>
                  <a:gd name="T46" fmla="*/ 0 w 3"/>
                  <a:gd name="T47" fmla="*/ 89 h 229"/>
                  <a:gd name="T48" fmla="*/ 3 w 3"/>
                  <a:gd name="T49" fmla="*/ 95 h 229"/>
                  <a:gd name="T50" fmla="*/ 0 w 3"/>
                  <a:gd name="T51" fmla="*/ 80 h 229"/>
                  <a:gd name="T52" fmla="*/ 3 w 3"/>
                  <a:gd name="T53" fmla="*/ 75 h 229"/>
                  <a:gd name="T54" fmla="*/ 3 w 3"/>
                  <a:gd name="T55" fmla="*/ 66 h 229"/>
                  <a:gd name="T56" fmla="*/ 0 w 3"/>
                  <a:gd name="T57" fmla="*/ 59 h 229"/>
                  <a:gd name="T58" fmla="*/ 3 w 3"/>
                  <a:gd name="T59" fmla="*/ 66 h 229"/>
                  <a:gd name="T60" fmla="*/ 0 w 3"/>
                  <a:gd name="T61" fmla="*/ 50 h 229"/>
                  <a:gd name="T62" fmla="*/ 3 w 3"/>
                  <a:gd name="T63" fmla="*/ 45 h 229"/>
                  <a:gd name="T64" fmla="*/ 3 w 3"/>
                  <a:gd name="T65" fmla="*/ 36 h 229"/>
                  <a:gd name="T66" fmla="*/ 0 w 3"/>
                  <a:gd name="T67" fmla="*/ 30 h 229"/>
                  <a:gd name="T68" fmla="*/ 3 w 3"/>
                  <a:gd name="T69" fmla="*/ 36 h 229"/>
                  <a:gd name="T70" fmla="*/ 0 w 3"/>
                  <a:gd name="T71" fmla="*/ 21 h 229"/>
                  <a:gd name="T72" fmla="*/ 3 w 3"/>
                  <a:gd name="T73" fmla="*/ 15 h 229"/>
                  <a:gd name="T74" fmla="*/ 3 w 3"/>
                  <a:gd name="T75" fmla="*/ 6 h 229"/>
                  <a:gd name="T76" fmla="*/ 0 w 3"/>
                  <a:gd name="T77" fmla="*/ 0 h 229"/>
                  <a:gd name="T78" fmla="*/ 3 w 3"/>
                  <a:gd name="T79" fmla="*/ 6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" h="229">
                    <a:moveTo>
                      <a:pt x="3" y="229"/>
                    </a:moveTo>
                    <a:lnTo>
                      <a:pt x="0" y="229"/>
                    </a:lnTo>
                    <a:lnTo>
                      <a:pt x="0" y="223"/>
                    </a:lnTo>
                    <a:lnTo>
                      <a:pt x="3" y="223"/>
                    </a:lnTo>
                    <a:lnTo>
                      <a:pt x="3" y="229"/>
                    </a:lnTo>
                    <a:close/>
                    <a:moveTo>
                      <a:pt x="3" y="214"/>
                    </a:moveTo>
                    <a:lnTo>
                      <a:pt x="0" y="214"/>
                    </a:lnTo>
                    <a:lnTo>
                      <a:pt x="0" y="208"/>
                    </a:lnTo>
                    <a:lnTo>
                      <a:pt x="3" y="208"/>
                    </a:lnTo>
                    <a:lnTo>
                      <a:pt x="3" y="214"/>
                    </a:lnTo>
                    <a:close/>
                    <a:moveTo>
                      <a:pt x="3" y="199"/>
                    </a:moveTo>
                    <a:lnTo>
                      <a:pt x="0" y="199"/>
                    </a:lnTo>
                    <a:lnTo>
                      <a:pt x="0" y="194"/>
                    </a:lnTo>
                    <a:lnTo>
                      <a:pt x="3" y="194"/>
                    </a:lnTo>
                    <a:lnTo>
                      <a:pt x="3" y="199"/>
                    </a:lnTo>
                    <a:close/>
                    <a:moveTo>
                      <a:pt x="3" y="185"/>
                    </a:moveTo>
                    <a:lnTo>
                      <a:pt x="0" y="185"/>
                    </a:lnTo>
                    <a:lnTo>
                      <a:pt x="0" y="178"/>
                    </a:lnTo>
                    <a:lnTo>
                      <a:pt x="3" y="178"/>
                    </a:lnTo>
                    <a:lnTo>
                      <a:pt x="3" y="185"/>
                    </a:lnTo>
                    <a:close/>
                    <a:moveTo>
                      <a:pt x="3" y="169"/>
                    </a:moveTo>
                    <a:lnTo>
                      <a:pt x="0" y="169"/>
                    </a:lnTo>
                    <a:lnTo>
                      <a:pt x="0" y="164"/>
                    </a:lnTo>
                    <a:lnTo>
                      <a:pt x="3" y="164"/>
                    </a:lnTo>
                    <a:lnTo>
                      <a:pt x="3" y="169"/>
                    </a:lnTo>
                    <a:close/>
                    <a:moveTo>
                      <a:pt x="3" y="155"/>
                    </a:moveTo>
                    <a:lnTo>
                      <a:pt x="0" y="155"/>
                    </a:lnTo>
                    <a:lnTo>
                      <a:pt x="0" y="149"/>
                    </a:lnTo>
                    <a:lnTo>
                      <a:pt x="3" y="149"/>
                    </a:lnTo>
                    <a:lnTo>
                      <a:pt x="3" y="155"/>
                    </a:lnTo>
                    <a:close/>
                    <a:moveTo>
                      <a:pt x="3" y="140"/>
                    </a:moveTo>
                    <a:lnTo>
                      <a:pt x="0" y="140"/>
                    </a:lnTo>
                    <a:lnTo>
                      <a:pt x="0" y="134"/>
                    </a:lnTo>
                    <a:lnTo>
                      <a:pt x="3" y="134"/>
                    </a:lnTo>
                    <a:lnTo>
                      <a:pt x="3" y="140"/>
                    </a:lnTo>
                    <a:close/>
                    <a:moveTo>
                      <a:pt x="3" y="125"/>
                    </a:moveTo>
                    <a:lnTo>
                      <a:pt x="0" y="125"/>
                    </a:lnTo>
                    <a:lnTo>
                      <a:pt x="0" y="119"/>
                    </a:lnTo>
                    <a:lnTo>
                      <a:pt x="3" y="119"/>
                    </a:lnTo>
                    <a:lnTo>
                      <a:pt x="3" y="125"/>
                    </a:lnTo>
                    <a:close/>
                    <a:moveTo>
                      <a:pt x="3" y="110"/>
                    </a:moveTo>
                    <a:lnTo>
                      <a:pt x="0" y="110"/>
                    </a:lnTo>
                    <a:lnTo>
                      <a:pt x="0" y="104"/>
                    </a:lnTo>
                    <a:lnTo>
                      <a:pt x="3" y="104"/>
                    </a:lnTo>
                    <a:lnTo>
                      <a:pt x="3" y="110"/>
                    </a:lnTo>
                    <a:close/>
                    <a:moveTo>
                      <a:pt x="3" y="95"/>
                    </a:moveTo>
                    <a:lnTo>
                      <a:pt x="0" y="95"/>
                    </a:lnTo>
                    <a:lnTo>
                      <a:pt x="0" y="89"/>
                    </a:lnTo>
                    <a:lnTo>
                      <a:pt x="3" y="89"/>
                    </a:lnTo>
                    <a:lnTo>
                      <a:pt x="3" y="95"/>
                    </a:lnTo>
                    <a:close/>
                    <a:moveTo>
                      <a:pt x="3" y="80"/>
                    </a:moveTo>
                    <a:lnTo>
                      <a:pt x="0" y="80"/>
                    </a:lnTo>
                    <a:lnTo>
                      <a:pt x="0" y="75"/>
                    </a:lnTo>
                    <a:lnTo>
                      <a:pt x="3" y="75"/>
                    </a:lnTo>
                    <a:lnTo>
                      <a:pt x="3" y="80"/>
                    </a:lnTo>
                    <a:close/>
                    <a:moveTo>
                      <a:pt x="3" y="66"/>
                    </a:moveTo>
                    <a:lnTo>
                      <a:pt x="0" y="66"/>
                    </a:lnTo>
                    <a:lnTo>
                      <a:pt x="0" y="59"/>
                    </a:lnTo>
                    <a:lnTo>
                      <a:pt x="3" y="59"/>
                    </a:lnTo>
                    <a:lnTo>
                      <a:pt x="3" y="66"/>
                    </a:lnTo>
                    <a:close/>
                    <a:moveTo>
                      <a:pt x="3" y="50"/>
                    </a:moveTo>
                    <a:lnTo>
                      <a:pt x="0" y="50"/>
                    </a:lnTo>
                    <a:lnTo>
                      <a:pt x="0" y="45"/>
                    </a:lnTo>
                    <a:lnTo>
                      <a:pt x="3" y="45"/>
                    </a:lnTo>
                    <a:lnTo>
                      <a:pt x="3" y="50"/>
                    </a:lnTo>
                    <a:close/>
                    <a:moveTo>
                      <a:pt x="3" y="36"/>
                    </a:moveTo>
                    <a:lnTo>
                      <a:pt x="0" y="36"/>
                    </a:lnTo>
                    <a:lnTo>
                      <a:pt x="0" y="30"/>
                    </a:lnTo>
                    <a:lnTo>
                      <a:pt x="3" y="30"/>
                    </a:lnTo>
                    <a:lnTo>
                      <a:pt x="3" y="36"/>
                    </a:lnTo>
                    <a:close/>
                    <a:moveTo>
                      <a:pt x="3" y="21"/>
                    </a:moveTo>
                    <a:lnTo>
                      <a:pt x="0" y="21"/>
                    </a:lnTo>
                    <a:lnTo>
                      <a:pt x="0" y="15"/>
                    </a:lnTo>
                    <a:lnTo>
                      <a:pt x="3" y="15"/>
                    </a:lnTo>
                    <a:lnTo>
                      <a:pt x="3" y="21"/>
                    </a:lnTo>
                    <a:close/>
                    <a:moveTo>
                      <a:pt x="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00" name="iSľidé">
                <a:extLst>
                  <a:ext uri="{FF2B5EF4-FFF2-40B4-BE49-F238E27FC236}">
                    <a16:creationId xmlns:a16="http://schemas.microsoft.com/office/drawing/2014/main" xmlns="" id="{557A8142-9ED3-4CD8-8354-945FAA89FC70}"/>
                  </a:ext>
                </a:extLst>
              </p:cNvPr>
              <p:cNvSpPr/>
              <p:nvPr/>
            </p:nvSpPr>
            <p:spPr bwMode="auto">
              <a:xfrm>
                <a:off x="4687" y="2125"/>
                <a:ext cx="30" cy="30"/>
              </a:xfrm>
              <a:prstGeom prst="ellipse">
                <a:avLst/>
              </a:prstGeom>
              <a:solidFill>
                <a:srgbClr val="3678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01" name="îṡ1ïďè">
                <a:extLst>
                  <a:ext uri="{FF2B5EF4-FFF2-40B4-BE49-F238E27FC236}">
                    <a16:creationId xmlns:a16="http://schemas.microsoft.com/office/drawing/2014/main" xmlns="" id="{AE056B77-4E2E-4DC4-BD3A-5EA86D12F393}"/>
                  </a:ext>
                </a:extLst>
              </p:cNvPr>
              <p:cNvSpPr/>
              <p:nvPr/>
            </p:nvSpPr>
            <p:spPr bwMode="auto">
              <a:xfrm>
                <a:off x="4137" y="2286"/>
                <a:ext cx="4" cy="66"/>
              </a:xfrm>
              <a:custGeom>
                <a:avLst/>
                <a:gdLst>
                  <a:gd name="T0" fmla="*/ 4 w 4"/>
                  <a:gd name="T1" fmla="*/ 66 h 66"/>
                  <a:gd name="T2" fmla="*/ 0 w 4"/>
                  <a:gd name="T3" fmla="*/ 66 h 66"/>
                  <a:gd name="T4" fmla="*/ 0 w 4"/>
                  <a:gd name="T5" fmla="*/ 60 h 66"/>
                  <a:gd name="T6" fmla="*/ 4 w 4"/>
                  <a:gd name="T7" fmla="*/ 60 h 66"/>
                  <a:gd name="T8" fmla="*/ 4 w 4"/>
                  <a:gd name="T9" fmla="*/ 66 h 66"/>
                  <a:gd name="T10" fmla="*/ 4 w 4"/>
                  <a:gd name="T11" fmla="*/ 51 h 66"/>
                  <a:gd name="T12" fmla="*/ 0 w 4"/>
                  <a:gd name="T13" fmla="*/ 51 h 66"/>
                  <a:gd name="T14" fmla="*/ 0 w 4"/>
                  <a:gd name="T15" fmla="*/ 45 h 66"/>
                  <a:gd name="T16" fmla="*/ 4 w 4"/>
                  <a:gd name="T17" fmla="*/ 45 h 66"/>
                  <a:gd name="T18" fmla="*/ 4 w 4"/>
                  <a:gd name="T19" fmla="*/ 51 h 66"/>
                  <a:gd name="T20" fmla="*/ 4 w 4"/>
                  <a:gd name="T21" fmla="*/ 36 h 66"/>
                  <a:gd name="T22" fmla="*/ 0 w 4"/>
                  <a:gd name="T23" fmla="*/ 36 h 66"/>
                  <a:gd name="T24" fmla="*/ 0 w 4"/>
                  <a:gd name="T25" fmla="*/ 30 h 66"/>
                  <a:gd name="T26" fmla="*/ 4 w 4"/>
                  <a:gd name="T27" fmla="*/ 30 h 66"/>
                  <a:gd name="T28" fmla="*/ 4 w 4"/>
                  <a:gd name="T29" fmla="*/ 36 h 66"/>
                  <a:gd name="T30" fmla="*/ 4 w 4"/>
                  <a:gd name="T31" fmla="*/ 21 h 66"/>
                  <a:gd name="T32" fmla="*/ 0 w 4"/>
                  <a:gd name="T33" fmla="*/ 21 h 66"/>
                  <a:gd name="T34" fmla="*/ 0 w 4"/>
                  <a:gd name="T35" fmla="*/ 15 h 66"/>
                  <a:gd name="T36" fmla="*/ 4 w 4"/>
                  <a:gd name="T37" fmla="*/ 15 h 66"/>
                  <a:gd name="T38" fmla="*/ 4 w 4"/>
                  <a:gd name="T39" fmla="*/ 21 h 66"/>
                  <a:gd name="T40" fmla="*/ 4 w 4"/>
                  <a:gd name="T41" fmla="*/ 6 h 66"/>
                  <a:gd name="T42" fmla="*/ 0 w 4"/>
                  <a:gd name="T43" fmla="*/ 6 h 66"/>
                  <a:gd name="T44" fmla="*/ 0 w 4"/>
                  <a:gd name="T45" fmla="*/ 0 h 66"/>
                  <a:gd name="T46" fmla="*/ 4 w 4"/>
                  <a:gd name="T47" fmla="*/ 0 h 66"/>
                  <a:gd name="T48" fmla="*/ 4 w 4"/>
                  <a:gd name="T49" fmla="*/ 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" h="66">
                    <a:moveTo>
                      <a:pt x="4" y="66"/>
                    </a:moveTo>
                    <a:lnTo>
                      <a:pt x="0" y="66"/>
                    </a:lnTo>
                    <a:lnTo>
                      <a:pt x="0" y="60"/>
                    </a:lnTo>
                    <a:lnTo>
                      <a:pt x="4" y="60"/>
                    </a:lnTo>
                    <a:lnTo>
                      <a:pt x="4" y="66"/>
                    </a:lnTo>
                    <a:close/>
                    <a:moveTo>
                      <a:pt x="4" y="51"/>
                    </a:moveTo>
                    <a:lnTo>
                      <a:pt x="0" y="51"/>
                    </a:lnTo>
                    <a:lnTo>
                      <a:pt x="0" y="45"/>
                    </a:lnTo>
                    <a:lnTo>
                      <a:pt x="4" y="45"/>
                    </a:lnTo>
                    <a:lnTo>
                      <a:pt x="4" y="51"/>
                    </a:lnTo>
                    <a:close/>
                    <a:moveTo>
                      <a:pt x="4" y="36"/>
                    </a:moveTo>
                    <a:lnTo>
                      <a:pt x="0" y="36"/>
                    </a:lnTo>
                    <a:lnTo>
                      <a:pt x="0" y="30"/>
                    </a:lnTo>
                    <a:lnTo>
                      <a:pt x="4" y="30"/>
                    </a:lnTo>
                    <a:lnTo>
                      <a:pt x="4" y="36"/>
                    </a:lnTo>
                    <a:close/>
                    <a:moveTo>
                      <a:pt x="4" y="21"/>
                    </a:moveTo>
                    <a:lnTo>
                      <a:pt x="0" y="21"/>
                    </a:lnTo>
                    <a:lnTo>
                      <a:pt x="0" y="15"/>
                    </a:lnTo>
                    <a:lnTo>
                      <a:pt x="4" y="15"/>
                    </a:lnTo>
                    <a:lnTo>
                      <a:pt x="4" y="21"/>
                    </a:lnTo>
                    <a:close/>
                    <a:moveTo>
                      <a:pt x="4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02" name="işľîḋè">
                <a:extLst>
                  <a:ext uri="{FF2B5EF4-FFF2-40B4-BE49-F238E27FC236}">
                    <a16:creationId xmlns:a16="http://schemas.microsoft.com/office/drawing/2014/main" xmlns="" id="{FA22DE46-651F-44F8-8674-8B8441407AF8}"/>
                  </a:ext>
                </a:extLst>
              </p:cNvPr>
              <p:cNvSpPr/>
              <p:nvPr/>
            </p:nvSpPr>
            <p:spPr bwMode="auto">
              <a:xfrm>
                <a:off x="4124" y="2271"/>
                <a:ext cx="30" cy="30"/>
              </a:xfrm>
              <a:prstGeom prst="ellipse">
                <a:avLst/>
              </a:prstGeom>
              <a:solidFill>
                <a:srgbClr val="86C1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03" name="ïs1îḍê">
                <a:extLst>
                  <a:ext uri="{FF2B5EF4-FFF2-40B4-BE49-F238E27FC236}">
                    <a16:creationId xmlns:a16="http://schemas.microsoft.com/office/drawing/2014/main" xmlns="" id="{8E758495-71ED-4E3B-90C5-2D98F23F7F5F}"/>
                  </a:ext>
                </a:extLst>
              </p:cNvPr>
              <p:cNvSpPr/>
              <p:nvPr/>
            </p:nvSpPr>
            <p:spPr bwMode="auto">
              <a:xfrm>
                <a:off x="3889" y="2352"/>
                <a:ext cx="17" cy="24"/>
              </a:xfrm>
              <a:custGeom>
                <a:avLst/>
                <a:gdLst>
                  <a:gd name="T0" fmla="*/ 30 w 30"/>
                  <a:gd name="T1" fmla="*/ 21 h 43"/>
                  <a:gd name="T2" fmla="*/ 15 w 30"/>
                  <a:gd name="T3" fmla="*/ 43 h 43"/>
                  <a:gd name="T4" fmla="*/ 0 w 30"/>
                  <a:gd name="T5" fmla="*/ 22 h 43"/>
                  <a:gd name="T6" fmla="*/ 15 w 30"/>
                  <a:gd name="T7" fmla="*/ 0 h 43"/>
                  <a:gd name="T8" fmla="*/ 30 w 30"/>
                  <a:gd name="T9" fmla="*/ 21 h 43"/>
                  <a:gd name="T10" fmla="*/ 8 w 30"/>
                  <a:gd name="T11" fmla="*/ 22 h 43"/>
                  <a:gd name="T12" fmla="*/ 15 w 30"/>
                  <a:gd name="T13" fmla="*/ 37 h 43"/>
                  <a:gd name="T14" fmla="*/ 22 w 30"/>
                  <a:gd name="T15" fmla="*/ 21 h 43"/>
                  <a:gd name="T16" fmla="*/ 15 w 30"/>
                  <a:gd name="T17" fmla="*/ 6 h 43"/>
                  <a:gd name="T18" fmla="*/ 8 w 30"/>
                  <a:gd name="T19" fmla="*/ 2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43">
                    <a:moveTo>
                      <a:pt x="30" y="21"/>
                    </a:moveTo>
                    <a:cubicBezTo>
                      <a:pt x="30" y="34"/>
                      <a:pt x="25" y="43"/>
                      <a:pt x="15" y="43"/>
                    </a:cubicBezTo>
                    <a:cubicBezTo>
                      <a:pt x="5" y="43"/>
                      <a:pt x="0" y="34"/>
                      <a:pt x="0" y="22"/>
                    </a:cubicBezTo>
                    <a:cubicBezTo>
                      <a:pt x="0" y="9"/>
                      <a:pt x="6" y="0"/>
                      <a:pt x="15" y="0"/>
                    </a:cubicBezTo>
                    <a:cubicBezTo>
                      <a:pt x="25" y="0"/>
                      <a:pt x="30" y="9"/>
                      <a:pt x="30" y="21"/>
                    </a:cubicBezTo>
                    <a:close/>
                    <a:moveTo>
                      <a:pt x="8" y="22"/>
                    </a:moveTo>
                    <a:cubicBezTo>
                      <a:pt x="8" y="32"/>
                      <a:pt x="11" y="37"/>
                      <a:pt x="15" y="37"/>
                    </a:cubicBezTo>
                    <a:cubicBezTo>
                      <a:pt x="20" y="37"/>
                      <a:pt x="22" y="31"/>
                      <a:pt x="22" y="21"/>
                    </a:cubicBezTo>
                    <a:cubicBezTo>
                      <a:pt x="22" y="12"/>
                      <a:pt x="20" y="6"/>
                      <a:pt x="15" y="6"/>
                    </a:cubicBezTo>
                    <a:cubicBezTo>
                      <a:pt x="11" y="6"/>
                      <a:pt x="8" y="11"/>
                      <a:pt x="8" y="22"/>
                    </a:cubicBez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04" name="ïŝļîde">
                <a:extLst>
                  <a:ext uri="{FF2B5EF4-FFF2-40B4-BE49-F238E27FC236}">
                    <a16:creationId xmlns:a16="http://schemas.microsoft.com/office/drawing/2014/main" xmlns="" id="{D485FA14-2819-47D1-90F6-33EECB309450}"/>
                  </a:ext>
                </a:extLst>
              </p:cNvPr>
              <p:cNvSpPr/>
              <p:nvPr/>
            </p:nvSpPr>
            <p:spPr bwMode="auto">
              <a:xfrm>
                <a:off x="3909" y="2352"/>
                <a:ext cx="28" cy="24"/>
              </a:xfrm>
              <a:custGeom>
                <a:avLst/>
                <a:gdLst>
                  <a:gd name="T0" fmla="*/ 21 w 50"/>
                  <a:gd name="T1" fmla="*/ 12 h 43"/>
                  <a:gd name="T2" fmla="*/ 11 w 50"/>
                  <a:gd name="T3" fmla="*/ 25 h 43"/>
                  <a:gd name="T4" fmla="*/ 0 w 50"/>
                  <a:gd name="T5" fmla="*/ 13 h 43"/>
                  <a:gd name="T6" fmla="*/ 11 w 50"/>
                  <a:gd name="T7" fmla="*/ 0 h 43"/>
                  <a:gd name="T8" fmla="*/ 21 w 50"/>
                  <a:gd name="T9" fmla="*/ 12 h 43"/>
                  <a:gd name="T10" fmla="*/ 6 w 50"/>
                  <a:gd name="T11" fmla="*/ 13 h 43"/>
                  <a:gd name="T12" fmla="*/ 11 w 50"/>
                  <a:gd name="T13" fmla="*/ 21 h 43"/>
                  <a:gd name="T14" fmla="*/ 15 w 50"/>
                  <a:gd name="T15" fmla="*/ 13 h 43"/>
                  <a:gd name="T16" fmla="*/ 11 w 50"/>
                  <a:gd name="T17" fmla="*/ 4 h 43"/>
                  <a:gd name="T18" fmla="*/ 6 w 50"/>
                  <a:gd name="T19" fmla="*/ 13 h 43"/>
                  <a:gd name="T20" fmla="*/ 11 w 50"/>
                  <a:gd name="T21" fmla="*/ 43 h 43"/>
                  <a:gd name="T22" fmla="*/ 35 w 50"/>
                  <a:gd name="T23" fmla="*/ 0 h 43"/>
                  <a:gd name="T24" fmla="*/ 39 w 50"/>
                  <a:gd name="T25" fmla="*/ 0 h 43"/>
                  <a:gd name="T26" fmla="*/ 15 w 50"/>
                  <a:gd name="T27" fmla="*/ 43 h 43"/>
                  <a:gd name="T28" fmla="*/ 11 w 50"/>
                  <a:gd name="T29" fmla="*/ 43 h 43"/>
                  <a:gd name="T30" fmla="*/ 50 w 50"/>
                  <a:gd name="T31" fmla="*/ 30 h 43"/>
                  <a:gd name="T32" fmla="*/ 39 w 50"/>
                  <a:gd name="T33" fmla="*/ 43 h 43"/>
                  <a:gd name="T34" fmla="*/ 29 w 50"/>
                  <a:gd name="T35" fmla="*/ 30 h 43"/>
                  <a:gd name="T36" fmla="*/ 40 w 50"/>
                  <a:gd name="T37" fmla="*/ 17 h 43"/>
                  <a:gd name="T38" fmla="*/ 50 w 50"/>
                  <a:gd name="T39" fmla="*/ 30 h 43"/>
                  <a:gd name="T40" fmla="*/ 35 w 50"/>
                  <a:gd name="T41" fmla="*/ 30 h 43"/>
                  <a:gd name="T42" fmla="*/ 39 w 50"/>
                  <a:gd name="T43" fmla="*/ 38 h 43"/>
                  <a:gd name="T44" fmla="*/ 44 w 50"/>
                  <a:gd name="T45" fmla="*/ 30 h 43"/>
                  <a:gd name="T46" fmla="*/ 39 w 50"/>
                  <a:gd name="T47" fmla="*/ 22 h 43"/>
                  <a:gd name="T48" fmla="*/ 35 w 50"/>
                  <a:gd name="T49" fmla="*/ 3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0" h="43">
                    <a:moveTo>
                      <a:pt x="21" y="12"/>
                    </a:moveTo>
                    <a:cubicBezTo>
                      <a:pt x="21" y="21"/>
                      <a:pt x="16" y="25"/>
                      <a:pt x="11" y="25"/>
                    </a:cubicBezTo>
                    <a:cubicBezTo>
                      <a:pt x="5" y="25"/>
                      <a:pt x="0" y="21"/>
                      <a:pt x="0" y="13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8" y="0"/>
                      <a:pt x="21" y="5"/>
                      <a:pt x="21" y="12"/>
                    </a:cubicBezTo>
                    <a:close/>
                    <a:moveTo>
                      <a:pt x="6" y="13"/>
                    </a:moveTo>
                    <a:cubicBezTo>
                      <a:pt x="6" y="17"/>
                      <a:pt x="8" y="21"/>
                      <a:pt x="11" y="21"/>
                    </a:cubicBezTo>
                    <a:cubicBezTo>
                      <a:pt x="14" y="21"/>
                      <a:pt x="15" y="18"/>
                      <a:pt x="15" y="13"/>
                    </a:cubicBezTo>
                    <a:cubicBezTo>
                      <a:pt x="15" y="8"/>
                      <a:pt x="14" y="4"/>
                      <a:pt x="11" y="4"/>
                    </a:cubicBezTo>
                    <a:cubicBezTo>
                      <a:pt x="8" y="4"/>
                      <a:pt x="6" y="8"/>
                      <a:pt x="6" y="13"/>
                    </a:cubicBezTo>
                    <a:close/>
                    <a:moveTo>
                      <a:pt x="11" y="43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15" y="43"/>
                      <a:pt x="15" y="43"/>
                      <a:pt x="15" y="43"/>
                    </a:cubicBezTo>
                    <a:lnTo>
                      <a:pt x="11" y="43"/>
                    </a:lnTo>
                    <a:close/>
                    <a:moveTo>
                      <a:pt x="50" y="30"/>
                    </a:moveTo>
                    <a:cubicBezTo>
                      <a:pt x="50" y="38"/>
                      <a:pt x="45" y="43"/>
                      <a:pt x="39" y="43"/>
                    </a:cubicBezTo>
                    <a:cubicBezTo>
                      <a:pt x="34" y="43"/>
                      <a:pt x="29" y="38"/>
                      <a:pt x="29" y="30"/>
                    </a:cubicBezTo>
                    <a:cubicBezTo>
                      <a:pt x="29" y="22"/>
                      <a:pt x="33" y="17"/>
                      <a:pt x="40" y="17"/>
                    </a:cubicBezTo>
                    <a:cubicBezTo>
                      <a:pt x="46" y="17"/>
                      <a:pt x="50" y="22"/>
                      <a:pt x="50" y="30"/>
                    </a:cubicBezTo>
                    <a:close/>
                    <a:moveTo>
                      <a:pt x="35" y="30"/>
                    </a:moveTo>
                    <a:cubicBezTo>
                      <a:pt x="35" y="35"/>
                      <a:pt x="36" y="38"/>
                      <a:pt x="39" y="38"/>
                    </a:cubicBezTo>
                    <a:cubicBezTo>
                      <a:pt x="43" y="38"/>
                      <a:pt x="44" y="35"/>
                      <a:pt x="44" y="30"/>
                    </a:cubicBezTo>
                    <a:cubicBezTo>
                      <a:pt x="44" y="25"/>
                      <a:pt x="43" y="22"/>
                      <a:pt x="39" y="22"/>
                    </a:cubicBezTo>
                    <a:cubicBezTo>
                      <a:pt x="36" y="22"/>
                      <a:pt x="35" y="25"/>
                      <a:pt x="35" y="30"/>
                    </a:cubicBez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05" name="ïṧḷîḍé">
                <a:extLst>
                  <a:ext uri="{FF2B5EF4-FFF2-40B4-BE49-F238E27FC236}">
                    <a16:creationId xmlns:a16="http://schemas.microsoft.com/office/drawing/2014/main" xmlns="" id="{DCB35C6C-05D1-4394-AFA9-BD3CA3DE3E1F}"/>
                  </a:ext>
                </a:extLst>
              </p:cNvPr>
              <p:cNvSpPr/>
              <p:nvPr/>
            </p:nvSpPr>
            <p:spPr bwMode="auto">
              <a:xfrm>
                <a:off x="3870" y="2210"/>
                <a:ext cx="17" cy="23"/>
              </a:xfrm>
              <a:custGeom>
                <a:avLst/>
                <a:gdLst>
                  <a:gd name="T0" fmla="*/ 0 w 29"/>
                  <a:gd name="T1" fmla="*/ 42 h 42"/>
                  <a:gd name="T2" fmla="*/ 0 w 29"/>
                  <a:gd name="T3" fmla="*/ 37 h 42"/>
                  <a:gd name="T4" fmla="*/ 5 w 29"/>
                  <a:gd name="T5" fmla="*/ 33 h 42"/>
                  <a:gd name="T6" fmla="*/ 20 w 29"/>
                  <a:gd name="T7" fmla="*/ 13 h 42"/>
                  <a:gd name="T8" fmla="*/ 12 w 29"/>
                  <a:gd name="T9" fmla="*/ 6 h 42"/>
                  <a:gd name="T10" fmla="*/ 3 w 29"/>
                  <a:gd name="T11" fmla="*/ 10 h 42"/>
                  <a:gd name="T12" fmla="*/ 1 w 29"/>
                  <a:gd name="T13" fmla="*/ 4 h 42"/>
                  <a:gd name="T14" fmla="*/ 14 w 29"/>
                  <a:gd name="T15" fmla="*/ 0 h 42"/>
                  <a:gd name="T16" fmla="*/ 28 w 29"/>
                  <a:gd name="T17" fmla="*/ 12 h 42"/>
                  <a:gd name="T18" fmla="*/ 15 w 29"/>
                  <a:gd name="T19" fmla="*/ 32 h 42"/>
                  <a:gd name="T20" fmla="*/ 11 w 29"/>
                  <a:gd name="T21" fmla="*/ 35 h 42"/>
                  <a:gd name="T22" fmla="*/ 11 w 29"/>
                  <a:gd name="T23" fmla="*/ 36 h 42"/>
                  <a:gd name="T24" fmla="*/ 29 w 29"/>
                  <a:gd name="T25" fmla="*/ 36 h 42"/>
                  <a:gd name="T26" fmla="*/ 29 w 29"/>
                  <a:gd name="T27" fmla="*/ 42 h 42"/>
                  <a:gd name="T28" fmla="*/ 0 w 29"/>
                  <a:gd name="T2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9" h="42">
                    <a:moveTo>
                      <a:pt x="0" y="42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15" y="24"/>
                      <a:pt x="20" y="19"/>
                      <a:pt x="20" y="13"/>
                    </a:cubicBezTo>
                    <a:cubicBezTo>
                      <a:pt x="20" y="9"/>
                      <a:pt x="18" y="6"/>
                      <a:pt x="12" y="6"/>
                    </a:cubicBezTo>
                    <a:cubicBezTo>
                      <a:pt x="9" y="6"/>
                      <a:pt x="6" y="8"/>
                      <a:pt x="3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4" y="2"/>
                      <a:pt x="9" y="0"/>
                      <a:pt x="14" y="0"/>
                    </a:cubicBezTo>
                    <a:cubicBezTo>
                      <a:pt x="23" y="0"/>
                      <a:pt x="28" y="6"/>
                      <a:pt x="28" y="12"/>
                    </a:cubicBezTo>
                    <a:cubicBezTo>
                      <a:pt x="28" y="20"/>
                      <a:pt x="22" y="26"/>
                      <a:pt x="15" y="32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29" y="42"/>
                      <a:pt x="29" y="42"/>
                      <a:pt x="29" y="42"/>
                    </a:cubicBez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06" name="iṩļïḓè">
                <a:extLst>
                  <a:ext uri="{FF2B5EF4-FFF2-40B4-BE49-F238E27FC236}">
                    <a16:creationId xmlns:a16="http://schemas.microsoft.com/office/drawing/2014/main" xmlns="" id="{8575D3EA-A512-4EF1-939E-05888342FB6B}"/>
                  </a:ext>
                </a:extLst>
              </p:cNvPr>
              <p:cNvSpPr/>
              <p:nvPr/>
            </p:nvSpPr>
            <p:spPr bwMode="auto">
              <a:xfrm>
                <a:off x="3890" y="2210"/>
                <a:ext cx="15" cy="24"/>
              </a:xfrm>
              <a:custGeom>
                <a:avLst/>
                <a:gdLst>
                  <a:gd name="T0" fmla="*/ 26 w 27"/>
                  <a:gd name="T1" fmla="*/ 7 h 43"/>
                  <a:gd name="T2" fmla="*/ 10 w 27"/>
                  <a:gd name="T3" fmla="*/ 7 h 43"/>
                  <a:gd name="T4" fmla="*/ 9 w 27"/>
                  <a:gd name="T5" fmla="*/ 15 h 43"/>
                  <a:gd name="T6" fmla="*/ 12 w 27"/>
                  <a:gd name="T7" fmla="*/ 15 h 43"/>
                  <a:gd name="T8" fmla="*/ 22 w 27"/>
                  <a:gd name="T9" fmla="*/ 18 h 43"/>
                  <a:gd name="T10" fmla="*/ 27 w 27"/>
                  <a:gd name="T11" fmla="*/ 28 h 43"/>
                  <a:gd name="T12" fmla="*/ 11 w 27"/>
                  <a:gd name="T13" fmla="*/ 43 h 43"/>
                  <a:gd name="T14" fmla="*/ 0 w 27"/>
                  <a:gd name="T15" fmla="*/ 40 h 43"/>
                  <a:gd name="T16" fmla="*/ 1 w 27"/>
                  <a:gd name="T17" fmla="*/ 34 h 43"/>
                  <a:gd name="T18" fmla="*/ 10 w 27"/>
                  <a:gd name="T19" fmla="*/ 37 h 43"/>
                  <a:gd name="T20" fmla="*/ 19 w 27"/>
                  <a:gd name="T21" fmla="*/ 29 h 43"/>
                  <a:gd name="T22" fmla="*/ 8 w 27"/>
                  <a:gd name="T23" fmla="*/ 21 h 43"/>
                  <a:gd name="T24" fmla="*/ 2 w 27"/>
                  <a:gd name="T25" fmla="*/ 21 h 43"/>
                  <a:gd name="T26" fmla="*/ 5 w 27"/>
                  <a:gd name="T27" fmla="*/ 0 h 43"/>
                  <a:gd name="T28" fmla="*/ 26 w 27"/>
                  <a:gd name="T29" fmla="*/ 0 h 43"/>
                  <a:gd name="T30" fmla="*/ 26 w 27"/>
                  <a:gd name="T31" fmla="*/ 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43">
                    <a:moveTo>
                      <a:pt x="26" y="7"/>
                    </a:moveTo>
                    <a:cubicBezTo>
                      <a:pt x="10" y="7"/>
                      <a:pt x="10" y="7"/>
                      <a:pt x="10" y="7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0" y="15"/>
                      <a:pt x="11" y="15"/>
                      <a:pt x="12" y="15"/>
                    </a:cubicBezTo>
                    <a:cubicBezTo>
                      <a:pt x="16" y="15"/>
                      <a:pt x="19" y="16"/>
                      <a:pt x="22" y="18"/>
                    </a:cubicBezTo>
                    <a:cubicBezTo>
                      <a:pt x="25" y="20"/>
                      <a:pt x="27" y="23"/>
                      <a:pt x="27" y="28"/>
                    </a:cubicBezTo>
                    <a:cubicBezTo>
                      <a:pt x="27" y="36"/>
                      <a:pt x="21" y="43"/>
                      <a:pt x="11" y="43"/>
                    </a:cubicBezTo>
                    <a:cubicBezTo>
                      <a:pt x="6" y="43"/>
                      <a:pt x="2" y="42"/>
                      <a:pt x="0" y="40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3" y="35"/>
                      <a:pt x="7" y="37"/>
                      <a:pt x="10" y="37"/>
                    </a:cubicBezTo>
                    <a:cubicBezTo>
                      <a:pt x="15" y="37"/>
                      <a:pt x="19" y="34"/>
                      <a:pt x="19" y="29"/>
                    </a:cubicBezTo>
                    <a:cubicBezTo>
                      <a:pt x="19" y="24"/>
                      <a:pt x="16" y="21"/>
                      <a:pt x="8" y="21"/>
                    </a:cubicBezTo>
                    <a:cubicBezTo>
                      <a:pt x="5" y="21"/>
                      <a:pt x="4" y="21"/>
                      <a:pt x="2" y="2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26" y="7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07" name="î$ḷîḑè">
                <a:extLst>
                  <a:ext uri="{FF2B5EF4-FFF2-40B4-BE49-F238E27FC236}">
                    <a16:creationId xmlns:a16="http://schemas.microsoft.com/office/drawing/2014/main" xmlns="" id="{8C793620-4608-43A5-8590-056A58996944}"/>
                  </a:ext>
                </a:extLst>
              </p:cNvPr>
              <p:cNvSpPr/>
              <p:nvPr/>
            </p:nvSpPr>
            <p:spPr bwMode="auto">
              <a:xfrm>
                <a:off x="3909" y="2210"/>
                <a:ext cx="28" cy="24"/>
              </a:xfrm>
              <a:custGeom>
                <a:avLst/>
                <a:gdLst>
                  <a:gd name="T0" fmla="*/ 21 w 50"/>
                  <a:gd name="T1" fmla="*/ 12 h 43"/>
                  <a:gd name="T2" fmla="*/ 11 w 50"/>
                  <a:gd name="T3" fmla="*/ 25 h 43"/>
                  <a:gd name="T4" fmla="*/ 0 w 50"/>
                  <a:gd name="T5" fmla="*/ 13 h 43"/>
                  <a:gd name="T6" fmla="*/ 11 w 50"/>
                  <a:gd name="T7" fmla="*/ 0 h 43"/>
                  <a:gd name="T8" fmla="*/ 21 w 50"/>
                  <a:gd name="T9" fmla="*/ 12 h 43"/>
                  <a:gd name="T10" fmla="*/ 6 w 50"/>
                  <a:gd name="T11" fmla="*/ 13 h 43"/>
                  <a:gd name="T12" fmla="*/ 11 w 50"/>
                  <a:gd name="T13" fmla="*/ 21 h 43"/>
                  <a:gd name="T14" fmla="*/ 15 w 50"/>
                  <a:gd name="T15" fmla="*/ 12 h 43"/>
                  <a:gd name="T16" fmla="*/ 11 w 50"/>
                  <a:gd name="T17" fmla="*/ 4 h 43"/>
                  <a:gd name="T18" fmla="*/ 6 w 50"/>
                  <a:gd name="T19" fmla="*/ 13 h 43"/>
                  <a:gd name="T20" fmla="*/ 11 w 50"/>
                  <a:gd name="T21" fmla="*/ 43 h 43"/>
                  <a:gd name="T22" fmla="*/ 35 w 50"/>
                  <a:gd name="T23" fmla="*/ 0 h 43"/>
                  <a:gd name="T24" fmla="*/ 39 w 50"/>
                  <a:gd name="T25" fmla="*/ 0 h 43"/>
                  <a:gd name="T26" fmla="*/ 15 w 50"/>
                  <a:gd name="T27" fmla="*/ 43 h 43"/>
                  <a:gd name="T28" fmla="*/ 11 w 50"/>
                  <a:gd name="T29" fmla="*/ 43 h 43"/>
                  <a:gd name="T30" fmla="*/ 50 w 50"/>
                  <a:gd name="T31" fmla="*/ 29 h 43"/>
                  <a:gd name="T32" fmla="*/ 39 w 50"/>
                  <a:gd name="T33" fmla="*/ 43 h 43"/>
                  <a:gd name="T34" fmla="*/ 29 w 50"/>
                  <a:gd name="T35" fmla="*/ 30 h 43"/>
                  <a:gd name="T36" fmla="*/ 40 w 50"/>
                  <a:gd name="T37" fmla="*/ 17 h 43"/>
                  <a:gd name="T38" fmla="*/ 50 w 50"/>
                  <a:gd name="T39" fmla="*/ 29 h 43"/>
                  <a:gd name="T40" fmla="*/ 35 w 50"/>
                  <a:gd name="T41" fmla="*/ 30 h 43"/>
                  <a:gd name="T42" fmla="*/ 39 w 50"/>
                  <a:gd name="T43" fmla="*/ 38 h 43"/>
                  <a:gd name="T44" fmla="*/ 44 w 50"/>
                  <a:gd name="T45" fmla="*/ 30 h 43"/>
                  <a:gd name="T46" fmla="*/ 39 w 50"/>
                  <a:gd name="T47" fmla="*/ 21 h 43"/>
                  <a:gd name="T48" fmla="*/ 35 w 50"/>
                  <a:gd name="T49" fmla="*/ 3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0" h="43">
                    <a:moveTo>
                      <a:pt x="21" y="12"/>
                    </a:moveTo>
                    <a:cubicBezTo>
                      <a:pt x="21" y="21"/>
                      <a:pt x="16" y="25"/>
                      <a:pt x="11" y="25"/>
                    </a:cubicBezTo>
                    <a:cubicBezTo>
                      <a:pt x="5" y="25"/>
                      <a:pt x="0" y="21"/>
                      <a:pt x="0" y="13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8" y="0"/>
                      <a:pt x="21" y="5"/>
                      <a:pt x="21" y="12"/>
                    </a:cubicBezTo>
                    <a:close/>
                    <a:moveTo>
                      <a:pt x="6" y="13"/>
                    </a:moveTo>
                    <a:cubicBezTo>
                      <a:pt x="6" y="17"/>
                      <a:pt x="8" y="21"/>
                      <a:pt x="11" y="21"/>
                    </a:cubicBezTo>
                    <a:cubicBezTo>
                      <a:pt x="14" y="21"/>
                      <a:pt x="15" y="18"/>
                      <a:pt x="15" y="12"/>
                    </a:cubicBezTo>
                    <a:cubicBezTo>
                      <a:pt x="15" y="8"/>
                      <a:pt x="14" y="4"/>
                      <a:pt x="11" y="4"/>
                    </a:cubicBezTo>
                    <a:cubicBezTo>
                      <a:pt x="8" y="4"/>
                      <a:pt x="6" y="8"/>
                      <a:pt x="6" y="13"/>
                    </a:cubicBezTo>
                    <a:close/>
                    <a:moveTo>
                      <a:pt x="11" y="43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15" y="43"/>
                      <a:pt x="15" y="43"/>
                      <a:pt x="15" y="43"/>
                    </a:cubicBezTo>
                    <a:lnTo>
                      <a:pt x="11" y="43"/>
                    </a:lnTo>
                    <a:close/>
                    <a:moveTo>
                      <a:pt x="50" y="29"/>
                    </a:moveTo>
                    <a:cubicBezTo>
                      <a:pt x="50" y="38"/>
                      <a:pt x="45" y="43"/>
                      <a:pt x="39" y="43"/>
                    </a:cubicBezTo>
                    <a:cubicBezTo>
                      <a:pt x="34" y="43"/>
                      <a:pt x="29" y="38"/>
                      <a:pt x="29" y="30"/>
                    </a:cubicBezTo>
                    <a:cubicBezTo>
                      <a:pt x="29" y="22"/>
                      <a:pt x="33" y="17"/>
                      <a:pt x="40" y="17"/>
                    </a:cubicBezTo>
                    <a:cubicBezTo>
                      <a:pt x="46" y="17"/>
                      <a:pt x="50" y="22"/>
                      <a:pt x="50" y="29"/>
                    </a:cubicBezTo>
                    <a:close/>
                    <a:moveTo>
                      <a:pt x="35" y="30"/>
                    </a:moveTo>
                    <a:cubicBezTo>
                      <a:pt x="35" y="35"/>
                      <a:pt x="36" y="38"/>
                      <a:pt x="39" y="38"/>
                    </a:cubicBezTo>
                    <a:cubicBezTo>
                      <a:pt x="43" y="38"/>
                      <a:pt x="44" y="35"/>
                      <a:pt x="44" y="30"/>
                    </a:cubicBezTo>
                    <a:cubicBezTo>
                      <a:pt x="44" y="25"/>
                      <a:pt x="43" y="21"/>
                      <a:pt x="39" y="21"/>
                    </a:cubicBezTo>
                    <a:cubicBezTo>
                      <a:pt x="36" y="21"/>
                      <a:pt x="35" y="25"/>
                      <a:pt x="35" y="30"/>
                    </a:cubicBez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08" name="íŝľiḍê">
                <a:extLst>
                  <a:ext uri="{FF2B5EF4-FFF2-40B4-BE49-F238E27FC236}">
                    <a16:creationId xmlns:a16="http://schemas.microsoft.com/office/drawing/2014/main" xmlns="" id="{25A2EAEF-0B66-410D-965B-06DBB273C16B}"/>
                  </a:ext>
                </a:extLst>
              </p:cNvPr>
              <p:cNvSpPr/>
              <p:nvPr/>
            </p:nvSpPr>
            <p:spPr bwMode="auto">
              <a:xfrm>
                <a:off x="3870" y="2079"/>
                <a:ext cx="16" cy="23"/>
              </a:xfrm>
              <a:custGeom>
                <a:avLst/>
                <a:gdLst>
                  <a:gd name="T0" fmla="*/ 27 w 28"/>
                  <a:gd name="T1" fmla="*/ 6 h 42"/>
                  <a:gd name="T2" fmla="*/ 11 w 28"/>
                  <a:gd name="T3" fmla="*/ 6 h 42"/>
                  <a:gd name="T4" fmla="*/ 10 w 28"/>
                  <a:gd name="T5" fmla="*/ 15 h 42"/>
                  <a:gd name="T6" fmla="*/ 13 w 28"/>
                  <a:gd name="T7" fmla="*/ 15 h 42"/>
                  <a:gd name="T8" fmla="*/ 23 w 28"/>
                  <a:gd name="T9" fmla="*/ 17 h 42"/>
                  <a:gd name="T10" fmla="*/ 28 w 28"/>
                  <a:gd name="T11" fmla="*/ 28 h 42"/>
                  <a:gd name="T12" fmla="*/ 11 w 28"/>
                  <a:gd name="T13" fmla="*/ 42 h 42"/>
                  <a:gd name="T14" fmla="*/ 0 w 28"/>
                  <a:gd name="T15" fmla="*/ 40 h 42"/>
                  <a:gd name="T16" fmla="*/ 2 w 28"/>
                  <a:gd name="T17" fmla="*/ 34 h 42"/>
                  <a:gd name="T18" fmla="*/ 11 w 28"/>
                  <a:gd name="T19" fmla="*/ 36 h 42"/>
                  <a:gd name="T20" fmla="*/ 20 w 28"/>
                  <a:gd name="T21" fmla="*/ 28 h 42"/>
                  <a:gd name="T22" fmla="*/ 8 w 28"/>
                  <a:gd name="T23" fmla="*/ 21 h 42"/>
                  <a:gd name="T24" fmla="*/ 3 w 28"/>
                  <a:gd name="T25" fmla="*/ 21 h 42"/>
                  <a:gd name="T26" fmla="*/ 5 w 28"/>
                  <a:gd name="T27" fmla="*/ 0 h 42"/>
                  <a:gd name="T28" fmla="*/ 27 w 28"/>
                  <a:gd name="T29" fmla="*/ 0 h 42"/>
                  <a:gd name="T30" fmla="*/ 27 w 28"/>
                  <a:gd name="T31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" h="42">
                    <a:moveTo>
                      <a:pt x="27" y="6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1" y="15"/>
                      <a:pt x="11" y="15"/>
                      <a:pt x="13" y="15"/>
                    </a:cubicBezTo>
                    <a:cubicBezTo>
                      <a:pt x="16" y="15"/>
                      <a:pt x="20" y="15"/>
                      <a:pt x="23" y="17"/>
                    </a:cubicBezTo>
                    <a:cubicBezTo>
                      <a:pt x="26" y="19"/>
                      <a:pt x="28" y="23"/>
                      <a:pt x="28" y="28"/>
                    </a:cubicBezTo>
                    <a:cubicBezTo>
                      <a:pt x="28" y="36"/>
                      <a:pt x="22" y="42"/>
                      <a:pt x="11" y="42"/>
                    </a:cubicBezTo>
                    <a:cubicBezTo>
                      <a:pt x="7" y="42"/>
                      <a:pt x="2" y="41"/>
                      <a:pt x="0" y="40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4" y="35"/>
                      <a:pt x="7" y="36"/>
                      <a:pt x="11" y="36"/>
                    </a:cubicBezTo>
                    <a:cubicBezTo>
                      <a:pt x="16" y="36"/>
                      <a:pt x="20" y="33"/>
                      <a:pt x="20" y="28"/>
                    </a:cubicBezTo>
                    <a:cubicBezTo>
                      <a:pt x="20" y="24"/>
                      <a:pt x="17" y="21"/>
                      <a:pt x="8" y="21"/>
                    </a:cubicBezTo>
                    <a:cubicBezTo>
                      <a:pt x="6" y="21"/>
                      <a:pt x="4" y="21"/>
                      <a:pt x="3" y="2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7" y="0"/>
                      <a:pt x="27" y="0"/>
                      <a:pt x="27" y="0"/>
                    </a:cubicBezTo>
                    <a:lnTo>
                      <a:pt x="27" y="6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09" name="íṥļîḍè">
                <a:extLst>
                  <a:ext uri="{FF2B5EF4-FFF2-40B4-BE49-F238E27FC236}">
                    <a16:creationId xmlns:a16="http://schemas.microsoft.com/office/drawing/2014/main" xmlns="" id="{757D3FF3-FF4F-413C-81ED-FA8A453F823F}"/>
                  </a:ext>
                </a:extLst>
              </p:cNvPr>
              <p:cNvSpPr/>
              <p:nvPr/>
            </p:nvSpPr>
            <p:spPr bwMode="auto">
              <a:xfrm>
                <a:off x="3889" y="2078"/>
                <a:ext cx="17" cy="24"/>
              </a:xfrm>
              <a:custGeom>
                <a:avLst/>
                <a:gdLst>
                  <a:gd name="T0" fmla="*/ 30 w 30"/>
                  <a:gd name="T1" fmla="*/ 21 h 43"/>
                  <a:gd name="T2" fmla="*/ 15 w 30"/>
                  <a:gd name="T3" fmla="*/ 43 h 43"/>
                  <a:gd name="T4" fmla="*/ 0 w 30"/>
                  <a:gd name="T5" fmla="*/ 22 h 43"/>
                  <a:gd name="T6" fmla="*/ 15 w 30"/>
                  <a:gd name="T7" fmla="*/ 0 h 43"/>
                  <a:gd name="T8" fmla="*/ 30 w 30"/>
                  <a:gd name="T9" fmla="*/ 21 h 43"/>
                  <a:gd name="T10" fmla="*/ 8 w 30"/>
                  <a:gd name="T11" fmla="*/ 22 h 43"/>
                  <a:gd name="T12" fmla="*/ 15 w 30"/>
                  <a:gd name="T13" fmla="*/ 37 h 43"/>
                  <a:gd name="T14" fmla="*/ 22 w 30"/>
                  <a:gd name="T15" fmla="*/ 22 h 43"/>
                  <a:gd name="T16" fmla="*/ 15 w 30"/>
                  <a:gd name="T17" fmla="*/ 6 h 43"/>
                  <a:gd name="T18" fmla="*/ 8 w 30"/>
                  <a:gd name="T19" fmla="*/ 2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43">
                    <a:moveTo>
                      <a:pt x="30" y="21"/>
                    </a:moveTo>
                    <a:cubicBezTo>
                      <a:pt x="30" y="35"/>
                      <a:pt x="25" y="43"/>
                      <a:pt x="15" y="43"/>
                    </a:cubicBezTo>
                    <a:cubicBezTo>
                      <a:pt x="5" y="43"/>
                      <a:pt x="0" y="35"/>
                      <a:pt x="0" y="22"/>
                    </a:cubicBezTo>
                    <a:cubicBezTo>
                      <a:pt x="0" y="9"/>
                      <a:pt x="6" y="0"/>
                      <a:pt x="15" y="0"/>
                    </a:cubicBezTo>
                    <a:cubicBezTo>
                      <a:pt x="25" y="0"/>
                      <a:pt x="30" y="9"/>
                      <a:pt x="30" y="21"/>
                    </a:cubicBezTo>
                    <a:close/>
                    <a:moveTo>
                      <a:pt x="8" y="22"/>
                    </a:moveTo>
                    <a:cubicBezTo>
                      <a:pt x="8" y="32"/>
                      <a:pt x="11" y="37"/>
                      <a:pt x="15" y="37"/>
                    </a:cubicBezTo>
                    <a:cubicBezTo>
                      <a:pt x="20" y="37"/>
                      <a:pt x="22" y="32"/>
                      <a:pt x="22" y="22"/>
                    </a:cubicBezTo>
                    <a:cubicBezTo>
                      <a:pt x="22" y="12"/>
                      <a:pt x="20" y="6"/>
                      <a:pt x="15" y="6"/>
                    </a:cubicBezTo>
                    <a:cubicBezTo>
                      <a:pt x="11" y="6"/>
                      <a:pt x="8" y="11"/>
                      <a:pt x="8" y="22"/>
                    </a:cubicBez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10" name="ïšľïďe">
                <a:extLst>
                  <a:ext uri="{FF2B5EF4-FFF2-40B4-BE49-F238E27FC236}">
                    <a16:creationId xmlns:a16="http://schemas.microsoft.com/office/drawing/2014/main" xmlns="" id="{6CA3F4E5-438B-47E7-BC67-28DBE7FE9912}"/>
                  </a:ext>
                </a:extLst>
              </p:cNvPr>
              <p:cNvSpPr/>
              <p:nvPr/>
            </p:nvSpPr>
            <p:spPr bwMode="auto">
              <a:xfrm>
                <a:off x="3909" y="2078"/>
                <a:ext cx="28" cy="24"/>
              </a:xfrm>
              <a:custGeom>
                <a:avLst/>
                <a:gdLst>
                  <a:gd name="T0" fmla="*/ 21 w 50"/>
                  <a:gd name="T1" fmla="*/ 13 h 43"/>
                  <a:gd name="T2" fmla="*/ 11 w 50"/>
                  <a:gd name="T3" fmla="*/ 26 h 43"/>
                  <a:gd name="T4" fmla="*/ 0 w 50"/>
                  <a:gd name="T5" fmla="*/ 13 h 43"/>
                  <a:gd name="T6" fmla="*/ 11 w 50"/>
                  <a:gd name="T7" fmla="*/ 0 h 43"/>
                  <a:gd name="T8" fmla="*/ 21 w 50"/>
                  <a:gd name="T9" fmla="*/ 13 h 43"/>
                  <a:gd name="T10" fmla="*/ 6 w 50"/>
                  <a:gd name="T11" fmla="*/ 13 h 43"/>
                  <a:gd name="T12" fmla="*/ 11 w 50"/>
                  <a:gd name="T13" fmla="*/ 21 h 43"/>
                  <a:gd name="T14" fmla="*/ 15 w 50"/>
                  <a:gd name="T15" fmla="*/ 13 h 43"/>
                  <a:gd name="T16" fmla="*/ 11 w 50"/>
                  <a:gd name="T17" fmla="*/ 5 h 43"/>
                  <a:gd name="T18" fmla="*/ 6 w 50"/>
                  <a:gd name="T19" fmla="*/ 13 h 43"/>
                  <a:gd name="T20" fmla="*/ 11 w 50"/>
                  <a:gd name="T21" fmla="*/ 43 h 43"/>
                  <a:gd name="T22" fmla="*/ 35 w 50"/>
                  <a:gd name="T23" fmla="*/ 0 h 43"/>
                  <a:gd name="T24" fmla="*/ 39 w 50"/>
                  <a:gd name="T25" fmla="*/ 0 h 43"/>
                  <a:gd name="T26" fmla="*/ 15 w 50"/>
                  <a:gd name="T27" fmla="*/ 43 h 43"/>
                  <a:gd name="T28" fmla="*/ 11 w 50"/>
                  <a:gd name="T29" fmla="*/ 43 h 43"/>
                  <a:gd name="T30" fmla="*/ 50 w 50"/>
                  <a:gd name="T31" fmla="*/ 30 h 43"/>
                  <a:gd name="T32" fmla="*/ 39 w 50"/>
                  <a:gd name="T33" fmla="*/ 43 h 43"/>
                  <a:gd name="T34" fmla="*/ 29 w 50"/>
                  <a:gd name="T35" fmla="*/ 30 h 43"/>
                  <a:gd name="T36" fmla="*/ 40 w 50"/>
                  <a:gd name="T37" fmla="*/ 17 h 43"/>
                  <a:gd name="T38" fmla="*/ 50 w 50"/>
                  <a:gd name="T39" fmla="*/ 30 h 43"/>
                  <a:gd name="T40" fmla="*/ 35 w 50"/>
                  <a:gd name="T41" fmla="*/ 30 h 43"/>
                  <a:gd name="T42" fmla="*/ 39 w 50"/>
                  <a:gd name="T43" fmla="*/ 39 h 43"/>
                  <a:gd name="T44" fmla="*/ 44 w 50"/>
                  <a:gd name="T45" fmla="*/ 30 h 43"/>
                  <a:gd name="T46" fmla="*/ 39 w 50"/>
                  <a:gd name="T47" fmla="*/ 22 h 43"/>
                  <a:gd name="T48" fmla="*/ 35 w 50"/>
                  <a:gd name="T49" fmla="*/ 3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0" h="43">
                    <a:moveTo>
                      <a:pt x="21" y="13"/>
                    </a:moveTo>
                    <a:cubicBezTo>
                      <a:pt x="21" y="21"/>
                      <a:pt x="16" y="26"/>
                      <a:pt x="11" y="26"/>
                    </a:cubicBezTo>
                    <a:cubicBezTo>
                      <a:pt x="5" y="26"/>
                      <a:pt x="0" y="21"/>
                      <a:pt x="0" y="13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8" y="0"/>
                      <a:pt x="21" y="5"/>
                      <a:pt x="21" y="13"/>
                    </a:cubicBezTo>
                    <a:close/>
                    <a:moveTo>
                      <a:pt x="6" y="13"/>
                    </a:moveTo>
                    <a:cubicBezTo>
                      <a:pt x="6" y="18"/>
                      <a:pt x="8" y="21"/>
                      <a:pt x="11" y="21"/>
                    </a:cubicBezTo>
                    <a:cubicBezTo>
                      <a:pt x="14" y="21"/>
                      <a:pt x="15" y="18"/>
                      <a:pt x="15" y="13"/>
                    </a:cubicBezTo>
                    <a:cubicBezTo>
                      <a:pt x="15" y="8"/>
                      <a:pt x="14" y="5"/>
                      <a:pt x="11" y="5"/>
                    </a:cubicBezTo>
                    <a:cubicBezTo>
                      <a:pt x="8" y="5"/>
                      <a:pt x="6" y="8"/>
                      <a:pt x="6" y="13"/>
                    </a:cubicBezTo>
                    <a:close/>
                    <a:moveTo>
                      <a:pt x="11" y="43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15" y="43"/>
                      <a:pt x="15" y="43"/>
                      <a:pt x="15" y="43"/>
                    </a:cubicBezTo>
                    <a:lnTo>
                      <a:pt x="11" y="43"/>
                    </a:lnTo>
                    <a:close/>
                    <a:moveTo>
                      <a:pt x="50" y="30"/>
                    </a:moveTo>
                    <a:cubicBezTo>
                      <a:pt x="50" y="39"/>
                      <a:pt x="45" y="43"/>
                      <a:pt x="39" y="43"/>
                    </a:cubicBezTo>
                    <a:cubicBezTo>
                      <a:pt x="34" y="43"/>
                      <a:pt x="29" y="39"/>
                      <a:pt x="29" y="30"/>
                    </a:cubicBezTo>
                    <a:cubicBezTo>
                      <a:pt x="29" y="23"/>
                      <a:pt x="33" y="17"/>
                      <a:pt x="40" y="17"/>
                    </a:cubicBezTo>
                    <a:cubicBezTo>
                      <a:pt x="46" y="17"/>
                      <a:pt x="50" y="22"/>
                      <a:pt x="50" y="30"/>
                    </a:cubicBezTo>
                    <a:close/>
                    <a:moveTo>
                      <a:pt x="35" y="30"/>
                    </a:moveTo>
                    <a:cubicBezTo>
                      <a:pt x="35" y="35"/>
                      <a:pt x="36" y="39"/>
                      <a:pt x="39" y="39"/>
                    </a:cubicBezTo>
                    <a:cubicBezTo>
                      <a:pt x="43" y="39"/>
                      <a:pt x="44" y="35"/>
                      <a:pt x="44" y="30"/>
                    </a:cubicBezTo>
                    <a:cubicBezTo>
                      <a:pt x="44" y="26"/>
                      <a:pt x="43" y="22"/>
                      <a:pt x="39" y="22"/>
                    </a:cubicBezTo>
                    <a:cubicBezTo>
                      <a:pt x="36" y="22"/>
                      <a:pt x="35" y="26"/>
                      <a:pt x="35" y="30"/>
                    </a:cubicBez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11" name="îśľïḓê">
                <a:extLst>
                  <a:ext uri="{FF2B5EF4-FFF2-40B4-BE49-F238E27FC236}">
                    <a16:creationId xmlns:a16="http://schemas.microsoft.com/office/drawing/2014/main" xmlns="" id="{F5C03F64-D9CA-43C7-98F8-311BCC4A7AE7}"/>
                  </a:ext>
                </a:extLst>
              </p:cNvPr>
              <p:cNvSpPr/>
              <p:nvPr/>
            </p:nvSpPr>
            <p:spPr bwMode="auto">
              <a:xfrm>
                <a:off x="3871" y="1936"/>
                <a:ext cx="16" cy="23"/>
              </a:xfrm>
              <a:custGeom>
                <a:avLst/>
                <a:gdLst>
                  <a:gd name="T0" fmla="*/ 16 w 16"/>
                  <a:gd name="T1" fmla="*/ 0 h 23"/>
                  <a:gd name="T2" fmla="*/ 16 w 16"/>
                  <a:gd name="T3" fmla="*/ 3 h 23"/>
                  <a:gd name="T4" fmla="*/ 5 w 16"/>
                  <a:gd name="T5" fmla="*/ 23 h 23"/>
                  <a:gd name="T6" fmla="*/ 1 w 16"/>
                  <a:gd name="T7" fmla="*/ 23 h 23"/>
                  <a:gd name="T8" fmla="*/ 11 w 16"/>
                  <a:gd name="T9" fmla="*/ 3 h 23"/>
                  <a:gd name="T10" fmla="*/ 11 w 16"/>
                  <a:gd name="T11" fmla="*/ 3 h 23"/>
                  <a:gd name="T12" fmla="*/ 0 w 16"/>
                  <a:gd name="T13" fmla="*/ 3 h 23"/>
                  <a:gd name="T14" fmla="*/ 0 w 16"/>
                  <a:gd name="T15" fmla="*/ 0 h 23"/>
                  <a:gd name="T16" fmla="*/ 16 w 16"/>
                  <a:gd name="T1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23">
                    <a:moveTo>
                      <a:pt x="16" y="0"/>
                    </a:moveTo>
                    <a:lnTo>
                      <a:pt x="16" y="3"/>
                    </a:lnTo>
                    <a:lnTo>
                      <a:pt x="5" y="23"/>
                    </a:lnTo>
                    <a:lnTo>
                      <a:pt x="1" y="2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12" name="ïšlîďe">
                <a:extLst>
                  <a:ext uri="{FF2B5EF4-FFF2-40B4-BE49-F238E27FC236}">
                    <a16:creationId xmlns:a16="http://schemas.microsoft.com/office/drawing/2014/main" xmlns="" id="{920C09E1-0496-4656-B165-AA15611BCB01}"/>
                  </a:ext>
                </a:extLst>
              </p:cNvPr>
              <p:cNvSpPr/>
              <p:nvPr/>
            </p:nvSpPr>
            <p:spPr bwMode="auto">
              <a:xfrm>
                <a:off x="3890" y="1936"/>
                <a:ext cx="15" cy="24"/>
              </a:xfrm>
              <a:custGeom>
                <a:avLst/>
                <a:gdLst>
                  <a:gd name="T0" fmla="*/ 26 w 27"/>
                  <a:gd name="T1" fmla="*/ 6 h 42"/>
                  <a:gd name="T2" fmla="*/ 10 w 27"/>
                  <a:gd name="T3" fmla="*/ 6 h 42"/>
                  <a:gd name="T4" fmla="*/ 9 w 27"/>
                  <a:gd name="T5" fmla="*/ 14 h 42"/>
                  <a:gd name="T6" fmla="*/ 12 w 27"/>
                  <a:gd name="T7" fmla="*/ 14 h 42"/>
                  <a:gd name="T8" fmla="*/ 22 w 27"/>
                  <a:gd name="T9" fmla="*/ 17 h 42"/>
                  <a:gd name="T10" fmla="*/ 27 w 27"/>
                  <a:gd name="T11" fmla="*/ 28 h 42"/>
                  <a:gd name="T12" fmla="*/ 11 w 27"/>
                  <a:gd name="T13" fmla="*/ 42 h 42"/>
                  <a:gd name="T14" fmla="*/ 0 w 27"/>
                  <a:gd name="T15" fmla="*/ 39 h 42"/>
                  <a:gd name="T16" fmla="*/ 1 w 27"/>
                  <a:gd name="T17" fmla="*/ 34 h 42"/>
                  <a:gd name="T18" fmla="*/ 10 w 27"/>
                  <a:gd name="T19" fmla="*/ 36 h 42"/>
                  <a:gd name="T20" fmla="*/ 19 w 27"/>
                  <a:gd name="T21" fmla="*/ 28 h 42"/>
                  <a:gd name="T22" fmla="*/ 8 w 27"/>
                  <a:gd name="T23" fmla="*/ 20 h 42"/>
                  <a:gd name="T24" fmla="*/ 2 w 27"/>
                  <a:gd name="T25" fmla="*/ 21 h 42"/>
                  <a:gd name="T26" fmla="*/ 5 w 27"/>
                  <a:gd name="T27" fmla="*/ 0 h 42"/>
                  <a:gd name="T28" fmla="*/ 26 w 27"/>
                  <a:gd name="T29" fmla="*/ 0 h 42"/>
                  <a:gd name="T30" fmla="*/ 26 w 27"/>
                  <a:gd name="T31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42">
                    <a:moveTo>
                      <a:pt x="26" y="6"/>
                    </a:moveTo>
                    <a:cubicBezTo>
                      <a:pt x="10" y="6"/>
                      <a:pt x="10" y="6"/>
                      <a:pt x="10" y="6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2" y="14"/>
                    </a:cubicBezTo>
                    <a:cubicBezTo>
                      <a:pt x="16" y="14"/>
                      <a:pt x="19" y="15"/>
                      <a:pt x="22" y="17"/>
                    </a:cubicBezTo>
                    <a:cubicBezTo>
                      <a:pt x="25" y="19"/>
                      <a:pt x="27" y="22"/>
                      <a:pt x="27" y="28"/>
                    </a:cubicBezTo>
                    <a:cubicBezTo>
                      <a:pt x="27" y="35"/>
                      <a:pt x="21" y="42"/>
                      <a:pt x="11" y="42"/>
                    </a:cubicBezTo>
                    <a:cubicBezTo>
                      <a:pt x="6" y="42"/>
                      <a:pt x="2" y="41"/>
                      <a:pt x="0" y="39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3" y="34"/>
                      <a:pt x="7" y="36"/>
                      <a:pt x="10" y="36"/>
                    </a:cubicBezTo>
                    <a:cubicBezTo>
                      <a:pt x="15" y="36"/>
                      <a:pt x="19" y="33"/>
                      <a:pt x="19" y="28"/>
                    </a:cubicBezTo>
                    <a:cubicBezTo>
                      <a:pt x="19" y="23"/>
                      <a:pt x="16" y="20"/>
                      <a:pt x="8" y="20"/>
                    </a:cubicBezTo>
                    <a:cubicBezTo>
                      <a:pt x="5" y="20"/>
                      <a:pt x="4" y="20"/>
                      <a:pt x="2" y="2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13" name="ïś1iḍè">
                <a:extLst>
                  <a:ext uri="{FF2B5EF4-FFF2-40B4-BE49-F238E27FC236}">
                    <a16:creationId xmlns:a16="http://schemas.microsoft.com/office/drawing/2014/main" xmlns="" id="{BBD28733-40FC-4815-B7D1-9EBD7B3C6145}"/>
                  </a:ext>
                </a:extLst>
              </p:cNvPr>
              <p:cNvSpPr/>
              <p:nvPr/>
            </p:nvSpPr>
            <p:spPr bwMode="auto">
              <a:xfrm>
                <a:off x="3909" y="1935"/>
                <a:ext cx="28" cy="25"/>
              </a:xfrm>
              <a:custGeom>
                <a:avLst/>
                <a:gdLst>
                  <a:gd name="T0" fmla="*/ 21 w 50"/>
                  <a:gd name="T1" fmla="*/ 12 h 43"/>
                  <a:gd name="T2" fmla="*/ 11 w 50"/>
                  <a:gd name="T3" fmla="*/ 25 h 43"/>
                  <a:gd name="T4" fmla="*/ 0 w 50"/>
                  <a:gd name="T5" fmla="*/ 13 h 43"/>
                  <a:gd name="T6" fmla="*/ 11 w 50"/>
                  <a:gd name="T7" fmla="*/ 0 h 43"/>
                  <a:gd name="T8" fmla="*/ 21 w 50"/>
                  <a:gd name="T9" fmla="*/ 12 h 43"/>
                  <a:gd name="T10" fmla="*/ 6 w 50"/>
                  <a:gd name="T11" fmla="*/ 13 h 43"/>
                  <a:gd name="T12" fmla="*/ 11 w 50"/>
                  <a:gd name="T13" fmla="*/ 21 h 43"/>
                  <a:gd name="T14" fmla="*/ 15 w 50"/>
                  <a:gd name="T15" fmla="*/ 13 h 43"/>
                  <a:gd name="T16" fmla="*/ 11 w 50"/>
                  <a:gd name="T17" fmla="*/ 4 h 43"/>
                  <a:gd name="T18" fmla="*/ 6 w 50"/>
                  <a:gd name="T19" fmla="*/ 13 h 43"/>
                  <a:gd name="T20" fmla="*/ 11 w 50"/>
                  <a:gd name="T21" fmla="*/ 43 h 43"/>
                  <a:gd name="T22" fmla="*/ 35 w 50"/>
                  <a:gd name="T23" fmla="*/ 0 h 43"/>
                  <a:gd name="T24" fmla="*/ 39 w 50"/>
                  <a:gd name="T25" fmla="*/ 0 h 43"/>
                  <a:gd name="T26" fmla="*/ 15 w 50"/>
                  <a:gd name="T27" fmla="*/ 43 h 43"/>
                  <a:gd name="T28" fmla="*/ 11 w 50"/>
                  <a:gd name="T29" fmla="*/ 43 h 43"/>
                  <a:gd name="T30" fmla="*/ 50 w 50"/>
                  <a:gd name="T31" fmla="*/ 30 h 43"/>
                  <a:gd name="T32" fmla="*/ 39 w 50"/>
                  <a:gd name="T33" fmla="*/ 43 h 43"/>
                  <a:gd name="T34" fmla="*/ 29 w 50"/>
                  <a:gd name="T35" fmla="*/ 30 h 43"/>
                  <a:gd name="T36" fmla="*/ 40 w 50"/>
                  <a:gd name="T37" fmla="*/ 17 h 43"/>
                  <a:gd name="T38" fmla="*/ 50 w 50"/>
                  <a:gd name="T39" fmla="*/ 30 h 43"/>
                  <a:gd name="T40" fmla="*/ 35 w 50"/>
                  <a:gd name="T41" fmla="*/ 30 h 43"/>
                  <a:gd name="T42" fmla="*/ 39 w 50"/>
                  <a:gd name="T43" fmla="*/ 38 h 43"/>
                  <a:gd name="T44" fmla="*/ 44 w 50"/>
                  <a:gd name="T45" fmla="*/ 30 h 43"/>
                  <a:gd name="T46" fmla="*/ 39 w 50"/>
                  <a:gd name="T47" fmla="*/ 22 h 43"/>
                  <a:gd name="T48" fmla="*/ 35 w 50"/>
                  <a:gd name="T49" fmla="*/ 3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0" h="43">
                    <a:moveTo>
                      <a:pt x="21" y="12"/>
                    </a:moveTo>
                    <a:cubicBezTo>
                      <a:pt x="21" y="21"/>
                      <a:pt x="16" y="25"/>
                      <a:pt x="11" y="25"/>
                    </a:cubicBezTo>
                    <a:cubicBezTo>
                      <a:pt x="5" y="25"/>
                      <a:pt x="0" y="21"/>
                      <a:pt x="0" y="13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8" y="0"/>
                      <a:pt x="21" y="5"/>
                      <a:pt x="21" y="12"/>
                    </a:cubicBezTo>
                    <a:close/>
                    <a:moveTo>
                      <a:pt x="6" y="13"/>
                    </a:moveTo>
                    <a:cubicBezTo>
                      <a:pt x="6" y="18"/>
                      <a:pt x="8" y="21"/>
                      <a:pt x="11" y="21"/>
                    </a:cubicBezTo>
                    <a:cubicBezTo>
                      <a:pt x="14" y="21"/>
                      <a:pt x="15" y="18"/>
                      <a:pt x="15" y="13"/>
                    </a:cubicBezTo>
                    <a:cubicBezTo>
                      <a:pt x="15" y="8"/>
                      <a:pt x="14" y="4"/>
                      <a:pt x="11" y="4"/>
                    </a:cubicBezTo>
                    <a:cubicBezTo>
                      <a:pt x="8" y="4"/>
                      <a:pt x="6" y="8"/>
                      <a:pt x="6" y="13"/>
                    </a:cubicBezTo>
                    <a:close/>
                    <a:moveTo>
                      <a:pt x="11" y="43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15" y="43"/>
                      <a:pt x="15" y="43"/>
                      <a:pt x="15" y="43"/>
                    </a:cubicBezTo>
                    <a:lnTo>
                      <a:pt x="11" y="43"/>
                    </a:lnTo>
                    <a:close/>
                    <a:moveTo>
                      <a:pt x="50" y="30"/>
                    </a:moveTo>
                    <a:cubicBezTo>
                      <a:pt x="50" y="38"/>
                      <a:pt x="45" y="43"/>
                      <a:pt x="39" y="43"/>
                    </a:cubicBezTo>
                    <a:cubicBezTo>
                      <a:pt x="34" y="43"/>
                      <a:pt x="29" y="38"/>
                      <a:pt x="29" y="30"/>
                    </a:cubicBezTo>
                    <a:cubicBezTo>
                      <a:pt x="29" y="22"/>
                      <a:pt x="33" y="17"/>
                      <a:pt x="40" y="17"/>
                    </a:cubicBezTo>
                    <a:cubicBezTo>
                      <a:pt x="46" y="17"/>
                      <a:pt x="50" y="22"/>
                      <a:pt x="50" y="30"/>
                    </a:cubicBezTo>
                    <a:close/>
                    <a:moveTo>
                      <a:pt x="35" y="30"/>
                    </a:moveTo>
                    <a:cubicBezTo>
                      <a:pt x="35" y="35"/>
                      <a:pt x="36" y="38"/>
                      <a:pt x="39" y="38"/>
                    </a:cubicBezTo>
                    <a:cubicBezTo>
                      <a:pt x="43" y="38"/>
                      <a:pt x="44" y="35"/>
                      <a:pt x="44" y="30"/>
                    </a:cubicBezTo>
                    <a:cubicBezTo>
                      <a:pt x="44" y="25"/>
                      <a:pt x="43" y="22"/>
                      <a:pt x="39" y="22"/>
                    </a:cubicBezTo>
                    <a:cubicBezTo>
                      <a:pt x="36" y="22"/>
                      <a:pt x="35" y="25"/>
                      <a:pt x="35" y="30"/>
                    </a:cubicBez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14" name="ïṧlîḍê">
                <a:extLst>
                  <a:ext uri="{FF2B5EF4-FFF2-40B4-BE49-F238E27FC236}">
                    <a16:creationId xmlns:a16="http://schemas.microsoft.com/office/drawing/2014/main" xmlns="" id="{D33CE020-09E2-4554-8701-D49DFB2F78D9}"/>
                  </a:ext>
                </a:extLst>
              </p:cNvPr>
              <p:cNvSpPr/>
              <p:nvPr/>
            </p:nvSpPr>
            <p:spPr bwMode="auto">
              <a:xfrm>
                <a:off x="3853" y="1805"/>
                <a:ext cx="9" cy="23"/>
              </a:xfrm>
              <a:custGeom>
                <a:avLst/>
                <a:gdLst>
                  <a:gd name="T0" fmla="*/ 5 w 9"/>
                  <a:gd name="T1" fmla="*/ 3 h 23"/>
                  <a:gd name="T2" fmla="*/ 5 w 9"/>
                  <a:gd name="T3" fmla="*/ 3 h 23"/>
                  <a:gd name="T4" fmla="*/ 1 w 9"/>
                  <a:gd name="T5" fmla="*/ 6 h 23"/>
                  <a:gd name="T6" fmla="*/ 0 w 9"/>
                  <a:gd name="T7" fmla="*/ 2 h 23"/>
                  <a:gd name="T8" fmla="*/ 5 w 9"/>
                  <a:gd name="T9" fmla="*/ 0 h 23"/>
                  <a:gd name="T10" fmla="*/ 9 w 9"/>
                  <a:gd name="T11" fmla="*/ 0 h 23"/>
                  <a:gd name="T12" fmla="*/ 9 w 9"/>
                  <a:gd name="T13" fmla="*/ 23 h 23"/>
                  <a:gd name="T14" fmla="*/ 5 w 9"/>
                  <a:gd name="T15" fmla="*/ 23 h 23"/>
                  <a:gd name="T16" fmla="*/ 5 w 9"/>
                  <a:gd name="T17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23">
                    <a:moveTo>
                      <a:pt x="5" y="3"/>
                    </a:moveTo>
                    <a:lnTo>
                      <a:pt x="5" y="3"/>
                    </a:lnTo>
                    <a:lnTo>
                      <a:pt x="1" y="6"/>
                    </a:lnTo>
                    <a:lnTo>
                      <a:pt x="0" y="2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9" y="23"/>
                    </a:lnTo>
                    <a:lnTo>
                      <a:pt x="5" y="23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15" name="ïṡ1iďê">
                <a:extLst>
                  <a:ext uri="{FF2B5EF4-FFF2-40B4-BE49-F238E27FC236}">
                    <a16:creationId xmlns:a16="http://schemas.microsoft.com/office/drawing/2014/main" xmlns="" id="{BB3CF6F3-AD91-4D83-9ED9-1CDB271B3629}"/>
                  </a:ext>
                </a:extLst>
              </p:cNvPr>
              <p:cNvSpPr/>
              <p:nvPr/>
            </p:nvSpPr>
            <p:spPr bwMode="auto">
              <a:xfrm>
                <a:off x="3870" y="1804"/>
                <a:ext cx="17" cy="24"/>
              </a:xfrm>
              <a:custGeom>
                <a:avLst/>
                <a:gdLst>
                  <a:gd name="T0" fmla="*/ 30 w 30"/>
                  <a:gd name="T1" fmla="*/ 22 h 43"/>
                  <a:gd name="T2" fmla="*/ 15 w 30"/>
                  <a:gd name="T3" fmla="*/ 43 h 43"/>
                  <a:gd name="T4" fmla="*/ 0 w 30"/>
                  <a:gd name="T5" fmla="*/ 22 h 43"/>
                  <a:gd name="T6" fmla="*/ 15 w 30"/>
                  <a:gd name="T7" fmla="*/ 0 h 43"/>
                  <a:gd name="T8" fmla="*/ 30 w 30"/>
                  <a:gd name="T9" fmla="*/ 22 h 43"/>
                  <a:gd name="T10" fmla="*/ 8 w 30"/>
                  <a:gd name="T11" fmla="*/ 22 h 43"/>
                  <a:gd name="T12" fmla="*/ 15 w 30"/>
                  <a:gd name="T13" fmla="*/ 37 h 43"/>
                  <a:gd name="T14" fmla="*/ 22 w 30"/>
                  <a:gd name="T15" fmla="*/ 22 h 43"/>
                  <a:gd name="T16" fmla="*/ 15 w 30"/>
                  <a:gd name="T17" fmla="*/ 6 h 43"/>
                  <a:gd name="T18" fmla="*/ 8 w 30"/>
                  <a:gd name="T19" fmla="*/ 2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43">
                    <a:moveTo>
                      <a:pt x="30" y="22"/>
                    </a:moveTo>
                    <a:cubicBezTo>
                      <a:pt x="30" y="35"/>
                      <a:pt x="24" y="43"/>
                      <a:pt x="15" y="43"/>
                    </a:cubicBezTo>
                    <a:cubicBezTo>
                      <a:pt x="5" y="43"/>
                      <a:pt x="0" y="35"/>
                      <a:pt x="0" y="22"/>
                    </a:cubicBezTo>
                    <a:cubicBezTo>
                      <a:pt x="0" y="9"/>
                      <a:pt x="5" y="0"/>
                      <a:pt x="15" y="0"/>
                    </a:cubicBezTo>
                    <a:cubicBezTo>
                      <a:pt x="25" y="0"/>
                      <a:pt x="30" y="9"/>
                      <a:pt x="30" y="22"/>
                    </a:cubicBezTo>
                    <a:close/>
                    <a:moveTo>
                      <a:pt x="8" y="22"/>
                    </a:moveTo>
                    <a:cubicBezTo>
                      <a:pt x="8" y="32"/>
                      <a:pt x="10" y="37"/>
                      <a:pt x="15" y="37"/>
                    </a:cubicBezTo>
                    <a:cubicBezTo>
                      <a:pt x="19" y="37"/>
                      <a:pt x="22" y="32"/>
                      <a:pt x="22" y="22"/>
                    </a:cubicBezTo>
                    <a:cubicBezTo>
                      <a:pt x="22" y="12"/>
                      <a:pt x="20" y="6"/>
                      <a:pt x="15" y="6"/>
                    </a:cubicBezTo>
                    <a:cubicBezTo>
                      <a:pt x="11" y="6"/>
                      <a:pt x="8" y="12"/>
                      <a:pt x="8" y="22"/>
                    </a:cubicBez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16" name="išľîďe">
                <a:extLst>
                  <a:ext uri="{FF2B5EF4-FFF2-40B4-BE49-F238E27FC236}">
                    <a16:creationId xmlns:a16="http://schemas.microsoft.com/office/drawing/2014/main" xmlns="" id="{C5735F2D-C56A-45C7-92E4-89EC86F10944}"/>
                  </a:ext>
                </a:extLst>
              </p:cNvPr>
              <p:cNvSpPr/>
              <p:nvPr/>
            </p:nvSpPr>
            <p:spPr bwMode="auto">
              <a:xfrm>
                <a:off x="3889" y="1804"/>
                <a:ext cx="17" cy="24"/>
              </a:xfrm>
              <a:custGeom>
                <a:avLst/>
                <a:gdLst>
                  <a:gd name="T0" fmla="*/ 30 w 30"/>
                  <a:gd name="T1" fmla="*/ 22 h 43"/>
                  <a:gd name="T2" fmla="*/ 15 w 30"/>
                  <a:gd name="T3" fmla="*/ 43 h 43"/>
                  <a:gd name="T4" fmla="*/ 0 w 30"/>
                  <a:gd name="T5" fmla="*/ 22 h 43"/>
                  <a:gd name="T6" fmla="*/ 15 w 30"/>
                  <a:gd name="T7" fmla="*/ 0 h 43"/>
                  <a:gd name="T8" fmla="*/ 30 w 30"/>
                  <a:gd name="T9" fmla="*/ 22 h 43"/>
                  <a:gd name="T10" fmla="*/ 8 w 30"/>
                  <a:gd name="T11" fmla="*/ 22 h 43"/>
                  <a:gd name="T12" fmla="*/ 15 w 30"/>
                  <a:gd name="T13" fmla="*/ 37 h 43"/>
                  <a:gd name="T14" fmla="*/ 22 w 30"/>
                  <a:gd name="T15" fmla="*/ 22 h 43"/>
                  <a:gd name="T16" fmla="*/ 15 w 30"/>
                  <a:gd name="T17" fmla="*/ 6 h 43"/>
                  <a:gd name="T18" fmla="*/ 8 w 30"/>
                  <a:gd name="T19" fmla="*/ 2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43">
                    <a:moveTo>
                      <a:pt x="30" y="22"/>
                    </a:moveTo>
                    <a:cubicBezTo>
                      <a:pt x="30" y="35"/>
                      <a:pt x="25" y="43"/>
                      <a:pt x="15" y="43"/>
                    </a:cubicBezTo>
                    <a:cubicBezTo>
                      <a:pt x="5" y="43"/>
                      <a:pt x="0" y="35"/>
                      <a:pt x="0" y="22"/>
                    </a:cubicBezTo>
                    <a:cubicBezTo>
                      <a:pt x="0" y="9"/>
                      <a:pt x="6" y="0"/>
                      <a:pt x="15" y="0"/>
                    </a:cubicBezTo>
                    <a:cubicBezTo>
                      <a:pt x="25" y="0"/>
                      <a:pt x="30" y="9"/>
                      <a:pt x="30" y="22"/>
                    </a:cubicBezTo>
                    <a:close/>
                    <a:moveTo>
                      <a:pt x="8" y="22"/>
                    </a:moveTo>
                    <a:cubicBezTo>
                      <a:pt x="8" y="32"/>
                      <a:pt x="11" y="37"/>
                      <a:pt x="15" y="37"/>
                    </a:cubicBezTo>
                    <a:cubicBezTo>
                      <a:pt x="20" y="37"/>
                      <a:pt x="22" y="32"/>
                      <a:pt x="22" y="22"/>
                    </a:cubicBezTo>
                    <a:cubicBezTo>
                      <a:pt x="22" y="12"/>
                      <a:pt x="20" y="6"/>
                      <a:pt x="15" y="6"/>
                    </a:cubicBezTo>
                    <a:cubicBezTo>
                      <a:pt x="11" y="6"/>
                      <a:pt x="8" y="12"/>
                      <a:pt x="8" y="22"/>
                    </a:cubicBez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17" name="ïṥ1îḋé">
                <a:extLst>
                  <a:ext uri="{FF2B5EF4-FFF2-40B4-BE49-F238E27FC236}">
                    <a16:creationId xmlns:a16="http://schemas.microsoft.com/office/drawing/2014/main" xmlns="" id="{E562D898-304C-4836-9AAD-2F93D12C9FEB}"/>
                  </a:ext>
                </a:extLst>
              </p:cNvPr>
              <p:cNvSpPr/>
              <p:nvPr/>
            </p:nvSpPr>
            <p:spPr bwMode="auto">
              <a:xfrm>
                <a:off x="3909" y="1804"/>
                <a:ext cx="28" cy="24"/>
              </a:xfrm>
              <a:custGeom>
                <a:avLst/>
                <a:gdLst>
                  <a:gd name="T0" fmla="*/ 21 w 50"/>
                  <a:gd name="T1" fmla="*/ 13 h 43"/>
                  <a:gd name="T2" fmla="*/ 11 w 50"/>
                  <a:gd name="T3" fmla="*/ 26 h 43"/>
                  <a:gd name="T4" fmla="*/ 0 w 50"/>
                  <a:gd name="T5" fmla="*/ 13 h 43"/>
                  <a:gd name="T6" fmla="*/ 11 w 50"/>
                  <a:gd name="T7" fmla="*/ 0 h 43"/>
                  <a:gd name="T8" fmla="*/ 21 w 50"/>
                  <a:gd name="T9" fmla="*/ 13 h 43"/>
                  <a:gd name="T10" fmla="*/ 6 w 50"/>
                  <a:gd name="T11" fmla="*/ 13 h 43"/>
                  <a:gd name="T12" fmla="*/ 11 w 50"/>
                  <a:gd name="T13" fmla="*/ 21 h 43"/>
                  <a:gd name="T14" fmla="*/ 15 w 50"/>
                  <a:gd name="T15" fmla="*/ 13 h 43"/>
                  <a:gd name="T16" fmla="*/ 11 w 50"/>
                  <a:gd name="T17" fmla="*/ 5 h 43"/>
                  <a:gd name="T18" fmla="*/ 6 w 50"/>
                  <a:gd name="T19" fmla="*/ 13 h 43"/>
                  <a:gd name="T20" fmla="*/ 11 w 50"/>
                  <a:gd name="T21" fmla="*/ 43 h 43"/>
                  <a:gd name="T22" fmla="*/ 35 w 50"/>
                  <a:gd name="T23" fmla="*/ 0 h 43"/>
                  <a:gd name="T24" fmla="*/ 39 w 50"/>
                  <a:gd name="T25" fmla="*/ 0 h 43"/>
                  <a:gd name="T26" fmla="*/ 15 w 50"/>
                  <a:gd name="T27" fmla="*/ 43 h 43"/>
                  <a:gd name="T28" fmla="*/ 11 w 50"/>
                  <a:gd name="T29" fmla="*/ 43 h 43"/>
                  <a:gd name="T30" fmla="*/ 50 w 50"/>
                  <a:gd name="T31" fmla="*/ 30 h 43"/>
                  <a:gd name="T32" fmla="*/ 39 w 50"/>
                  <a:gd name="T33" fmla="*/ 43 h 43"/>
                  <a:gd name="T34" fmla="*/ 29 w 50"/>
                  <a:gd name="T35" fmla="*/ 31 h 43"/>
                  <a:gd name="T36" fmla="*/ 40 w 50"/>
                  <a:gd name="T37" fmla="*/ 18 h 43"/>
                  <a:gd name="T38" fmla="*/ 50 w 50"/>
                  <a:gd name="T39" fmla="*/ 30 h 43"/>
                  <a:gd name="T40" fmla="*/ 35 w 50"/>
                  <a:gd name="T41" fmla="*/ 30 h 43"/>
                  <a:gd name="T42" fmla="*/ 39 w 50"/>
                  <a:gd name="T43" fmla="*/ 39 h 43"/>
                  <a:gd name="T44" fmla="*/ 44 w 50"/>
                  <a:gd name="T45" fmla="*/ 30 h 43"/>
                  <a:gd name="T46" fmla="*/ 39 w 50"/>
                  <a:gd name="T47" fmla="*/ 22 h 43"/>
                  <a:gd name="T48" fmla="*/ 35 w 50"/>
                  <a:gd name="T49" fmla="*/ 3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0" h="43">
                    <a:moveTo>
                      <a:pt x="21" y="13"/>
                    </a:moveTo>
                    <a:cubicBezTo>
                      <a:pt x="21" y="21"/>
                      <a:pt x="16" y="26"/>
                      <a:pt x="11" y="26"/>
                    </a:cubicBezTo>
                    <a:cubicBezTo>
                      <a:pt x="5" y="26"/>
                      <a:pt x="0" y="21"/>
                      <a:pt x="0" y="13"/>
                    </a:cubicBezTo>
                    <a:cubicBezTo>
                      <a:pt x="0" y="6"/>
                      <a:pt x="5" y="0"/>
                      <a:pt x="11" y="0"/>
                    </a:cubicBezTo>
                    <a:cubicBezTo>
                      <a:pt x="18" y="0"/>
                      <a:pt x="21" y="5"/>
                      <a:pt x="21" y="13"/>
                    </a:cubicBezTo>
                    <a:close/>
                    <a:moveTo>
                      <a:pt x="6" y="13"/>
                    </a:moveTo>
                    <a:cubicBezTo>
                      <a:pt x="6" y="18"/>
                      <a:pt x="8" y="21"/>
                      <a:pt x="11" y="21"/>
                    </a:cubicBezTo>
                    <a:cubicBezTo>
                      <a:pt x="14" y="21"/>
                      <a:pt x="15" y="18"/>
                      <a:pt x="15" y="13"/>
                    </a:cubicBezTo>
                    <a:cubicBezTo>
                      <a:pt x="15" y="9"/>
                      <a:pt x="14" y="5"/>
                      <a:pt x="11" y="5"/>
                    </a:cubicBezTo>
                    <a:cubicBezTo>
                      <a:pt x="8" y="5"/>
                      <a:pt x="6" y="9"/>
                      <a:pt x="6" y="13"/>
                    </a:cubicBezTo>
                    <a:close/>
                    <a:moveTo>
                      <a:pt x="11" y="43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15" y="43"/>
                      <a:pt x="15" y="43"/>
                      <a:pt x="15" y="43"/>
                    </a:cubicBezTo>
                    <a:lnTo>
                      <a:pt x="11" y="43"/>
                    </a:lnTo>
                    <a:close/>
                    <a:moveTo>
                      <a:pt x="50" y="30"/>
                    </a:moveTo>
                    <a:cubicBezTo>
                      <a:pt x="50" y="39"/>
                      <a:pt x="45" y="43"/>
                      <a:pt x="39" y="43"/>
                    </a:cubicBezTo>
                    <a:cubicBezTo>
                      <a:pt x="34" y="43"/>
                      <a:pt x="29" y="39"/>
                      <a:pt x="29" y="31"/>
                    </a:cubicBezTo>
                    <a:cubicBezTo>
                      <a:pt x="29" y="23"/>
                      <a:pt x="33" y="18"/>
                      <a:pt x="40" y="18"/>
                    </a:cubicBezTo>
                    <a:cubicBezTo>
                      <a:pt x="46" y="18"/>
                      <a:pt x="50" y="22"/>
                      <a:pt x="50" y="30"/>
                    </a:cubicBezTo>
                    <a:close/>
                    <a:moveTo>
                      <a:pt x="35" y="30"/>
                    </a:moveTo>
                    <a:cubicBezTo>
                      <a:pt x="35" y="35"/>
                      <a:pt x="36" y="39"/>
                      <a:pt x="39" y="39"/>
                    </a:cubicBezTo>
                    <a:cubicBezTo>
                      <a:pt x="43" y="39"/>
                      <a:pt x="44" y="35"/>
                      <a:pt x="44" y="30"/>
                    </a:cubicBezTo>
                    <a:cubicBezTo>
                      <a:pt x="44" y="26"/>
                      <a:pt x="43" y="22"/>
                      <a:pt x="39" y="22"/>
                    </a:cubicBezTo>
                    <a:cubicBezTo>
                      <a:pt x="36" y="22"/>
                      <a:pt x="35" y="26"/>
                      <a:pt x="35" y="30"/>
                    </a:cubicBez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18" name="îṣļîḓe">
                <a:extLst>
                  <a:ext uri="{FF2B5EF4-FFF2-40B4-BE49-F238E27FC236}">
                    <a16:creationId xmlns:a16="http://schemas.microsoft.com/office/drawing/2014/main" xmlns="" id="{7883D309-FDD8-4EE9-8837-83BA9AFC938C}"/>
                  </a:ext>
                </a:extLst>
              </p:cNvPr>
              <p:cNvSpPr/>
              <p:nvPr/>
            </p:nvSpPr>
            <p:spPr bwMode="auto">
              <a:xfrm>
                <a:off x="4945" y="2421"/>
                <a:ext cx="16" cy="22"/>
              </a:xfrm>
              <a:custGeom>
                <a:avLst/>
                <a:gdLst>
                  <a:gd name="T0" fmla="*/ 0 w 27"/>
                  <a:gd name="T1" fmla="*/ 39 h 39"/>
                  <a:gd name="T2" fmla="*/ 0 w 27"/>
                  <a:gd name="T3" fmla="*/ 34 h 39"/>
                  <a:gd name="T4" fmla="*/ 5 w 27"/>
                  <a:gd name="T5" fmla="*/ 29 h 39"/>
                  <a:gd name="T6" fmla="*/ 18 w 27"/>
                  <a:gd name="T7" fmla="*/ 13 h 39"/>
                  <a:gd name="T8" fmla="*/ 11 w 27"/>
                  <a:gd name="T9" fmla="*/ 7 h 39"/>
                  <a:gd name="T10" fmla="*/ 3 w 27"/>
                  <a:gd name="T11" fmla="*/ 10 h 39"/>
                  <a:gd name="T12" fmla="*/ 0 w 27"/>
                  <a:gd name="T13" fmla="*/ 4 h 39"/>
                  <a:gd name="T14" fmla="*/ 13 w 27"/>
                  <a:gd name="T15" fmla="*/ 0 h 39"/>
                  <a:gd name="T16" fmla="*/ 27 w 27"/>
                  <a:gd name="T17" fmla="*/ 12 h 39"/>
                  <a:gd name="T18" fmla="*/ 16 w 27"/>
                  <a:gd name="T19" fmla="*/ 28 h 39"/>
                  <a:gd name="T20" fmla="*/ 13 w 27"/>
                  <a:gd name="T21" fmla="*/ 31 h 39"/>
                  <a:gd name="T22" fmla="*/ 13 w 27"/>
                  <a:gd name="T23" fmla="*/ 32 h 39"/>
                  <a:gd name="T24" fmla="*/ 27 w 27"/>
                  <a:gd name="T25" fmla="*/ 32 h 39"/>
                  <a:gd name="T26" fmla="*/ 27 w 27"/>
                  <a:gd name="T27" fmla="*/ 39 h 39"/>
                  <a:gd name="T28" fmla="*/ 0 w 27"/>
                  <a:gd name="T2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39">
                    <a:moveTo>
                      <a:pt x="0" y="39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13" y="21"/>
                      <a:pt x="17" y="17"/>
                      <a:pt x="18" y="13"/>
                    </a:cubicBezTo>
                    <a:cubicBezTo>
                      <a:pt x="18" y="9"/>
                      <a:pt x="16" y="7"/>
                      <a:pt x="11" y="7"/>
                    </a:cubicBezTo>
                    <a:cubicBezTo>
                      <a:pt x="8" y="7"/>
                      <a:pt x="5" y="9"/>
                      <a:pt x="3" y="1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3" y="2"/>
                      <a:pt x="8" y="0"/>
                      <a:pt x="13" y="0"/>
                    </a:cubicBezTo>
                    <a:cubicBezTo>
                      <a:pt x="22" y="0"/>
                      <a:pt x="27" y="5"/>
                      <a:pt x="27" y="12"/>
                    </a:cubicBezTo>
                    <a:cubicBezTo>
                      <a:pt x="27" y="18"/>
                      <a:pt x="22" y="24"/>
                      <a:pt x="16" y="28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39"/>
                      <a:pt x="27" y="39"/>
                      <a:pt x="27" y="39"/>
                    </a:cubicBez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19" name="iṧľiďe">
                <a:extLst>
                  <a:ext uri="{FF2B5EF4-FFF2-40B4-BE49-F238E27FC236}">
                    <a16:creationId xmlns:a16="http://schemas.microsoft.com/office/drawing/2014/main" xmlns="" id="{D616936B-011F-4F2D-941E-C214BAF78700}"/>
                  </a:ext>
                </a:extLst>
              </p:cNvPr>
              <p:cNvSpPr/>
              <p:nvPr/>
            </p:nvSpPr>
            <p:spPr bwMode="auto">
              <a:xfrm>
                <a:off x="4963" y="2421"/>
                <a:ext cx="17" cy="23"/>
              </a:xfrm>
              <a:custGeom>
                <a:avLst/>
                <a:gdLst>
                  <a:gd name="T0" fmla="*/ 29 w 29"/>
                  <a:gd name="T1" fmla="*/ 20 h 40"/>
                  <a:gd name="T2" fmla="*/ 15 w 29"/>
                  <a:gd name="T3" fmla="*/ 40 h 40"/>
                  <a:gd name="T4" fmla="*/ 0 w 29"/>
                  <a:gd name="T5" fmla="*/ 20 h 40"/>
                  <a:gd name="T6" fmla="*/ 15 w 29"/>
                  <a:gd name="T7" fmla="*/ 0 h 40"/>
                  <a:gd name="T8" fmla="*/ 29 w 29"/>
                  <a:gd name="T9" fmla="*/ 20 h 40"/>
                  <a:gd name="T10" fmla="*/ 9 w 29"/>
                  <a:gd name="T11" fmla="*/ 20 h 40"/>
                  <a:gd name="T12" fmla="*/ 15 w 29"/>
                  <a:gd name="T13" fmla="*/ 33 h 40"/>
                  <a:gd name="T14" fmla="*/ 20 w 29"/>
                  <a:gd name="T15" fmla="*/ 20 h 40"/>
                  <a:gd name="T16" fmla="*/ 15 w 29"/>
                  <a:gd name="T17" fmla="*/ 7 h 40"/>
                  <a:gd name="T18" fmla="*/ 9 w 29"/>
                  <a:gd name="T19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" h="40">
                    <a:moveTo>
                      <a:pt x="29" y="20"/>
                    </a:moveTo>
                    <a:cubicBezTo>
                      <a:pt x="29" y="31"/>
                      <a:pt x="25" y="40"/>
                      <a:pt x="15" y="40"/>
                    </a:cubicBezTo>
                    <a:cubicBezTo>
                      <a:pt x="5" y="40"/>
                      <a:pt x="0" y="31"/>
                      <a:pt x="0" y="20"/>
                    </a:cubicBezTo>
                    <a:cubicBezTo>
                      <a:pt x="0" y="9"/>
                      <a:pt x="5" y="0"/>
                      <a:pt x="15" y="0"/>
                    </a:cubicBezTo>
                    <a:cubicBezTo>
                      <a:pt x="25" y="0"/>
                      <a:pt x="29" y="9"/>
                      <a:pt x="29" y="20"/>
                    </a:cubicBezTo>
                    <a:close/>
                    <a:moveTo>
                      <a:pt x="9" y="20"/>
                    </a:moveTo>
                    <a:cubicBezTo>
                      <a:pt x="9" y="29"/>
                      <a:pt x="11" y="33"/>
                      <a:pt x="15" y="33"/>
                    </a:cubicBezTo>
                    <a:cubicBezTo>
                      <a:pt x="18" y="33"/>
                      <a:pt x="20" y="28"/>
                      <a:pt x="20" y="20"/>
                    </a:cubicBezTo>
                    <a:cubicBezTo>
                      <a:pt x="20" y="11"/>
                      <a:pt x="18" y="7"/>
                      <a:pt x="15" y="7"/>
                    </a:cubicBezTo>
                    <a:cubicBezTo>
                      <a:pt x="12" y="7"/>
                      <a:pt x="9" y="11"/>
                      <a:pt x="9" y="20"/>
                    </a:cubicBez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20" name="ïšḻîďè">
                <a:extLst>
                  <a:ext uri="{FF2B5EF4-FFF2-40B4-BE49-F238E27FC236}">
                    <a16:creationId xmlns:a16="http://schemas.microsoft.com/office/drawing/2014/main" xmlns="" id="{5C7F1FCA-9519-4B5C-B0B5-5A68FB098693}"/>
                  </a:ext>
                </a:extLst>
              </p:cNvPr>
              <p:cNvSpPr/>
              <p:nvPr/>
            </p:nvSpPr>
            <p:spPr bwMode="auto">
              <a:xfrm>
                <a:off x="4984" y="2421"/>
                <a:ext cx="10" cy="22"/>
              </a:xfrm>
              <a:custGeom>
                <a:avLst/>
                <a:gdLst>
                  <a:gd name="T0" fmla="*/ 5 w 10"/>
                  <a:gd name="T1" fmla="*/ 5 h 22"/>
                  <a:gd name="T2" fmla="*/ 5 w 10"/>
                  <a:gd name="T3" fmla="*/ 5 h 22"/>
                  <a:gd name="T4" fmla="*/ 1 w 10"/>
                  <a:gd name="T5" fmla="*/ 7 h 22"/>
                  <a:gd name="T6" fmla="*/ 0 w 10"/>
                  <a:gd name="T7" fmla="*/ 3 h 22"/>
                  <a:gd name="T8" fmla="*/ 6 w 10"/>
                  <a:gd name="T9" fmla="*/ 0 h 22"/>
                  <a:gd name="T10" fmla="*/ 10 w 10"/>
                  <a:gd name="T11" fmla="*/ 0 h 22"/>
                  <a:gd name="T12" fmla="*/ 10 w 10"/>
                  <a:gd name="T13" fmla="*/ 22 h 22"/>
                  <a:gd name="T14" fmla="*/ 5 w 10"/>
                  <a:gd name="T15" fmla="*/ 22 h 22"/>
                  <a:gd name="T16" fmla="*/ 5 w 10"/>
                  <a:gd name="T17" fmla="*/ 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22">
                    <a:moveTo>
                      <a:pt x="5" y="5"/>
                    </a:moveTo>
                    <a:lnTo>
                      <a:pt x="5" y="5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0" y="22"/>
                    </a:lnTo>
                    <a:lnTo>
                      <a:pt x="5" y="22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21" name="ïṧḻíḑe">
                <a:extLst>
                  <a:ext uri="{FF2B5EF4-FFF2-40B4-BE49-F238E27FC236}">
                    <a16:creationId xmlns:a16="http://schemas.microsoft.com/office/drawing/2014/main" xmlns="" id="{C8AB8BBA-43A3-4954-8C06-5782B0FB71EB}"/>
                  </a:ext>
                </a:extLst>
              </p:cNvPr>
              <p:cNvSpPr/>
              <p:nvPr/>
            </p:nvSpPr>
            <p:spPr bwMode="auto">
              <a:xfrm>
                <a:off x="5001" y="2421"/>
                <a:ext cx="16" cy="23"/>
              </a:xfrm>
              <a:custGeom>
                <a:avLst/>
                <a:gdLst>
                  <a:gd name="T0" fmla="*/ 26 w 27"/>
                  <a:gd name="T1" fmla="*/ 8 h 40"/>
                  <a:gd name="T2" fmla="*/ 11 w 27"/>
                  <a:gd name="T3" fmla="*/ 8 h 40"/>
                  <a:gd name="T4" fmla="*/ 10 w 27"/>
                  <a:gd name="T5" fmla="*/ 14 h 40"/>
                  <a:gd name="T6" fmla="*/ 12 w 27"/>
                  <a:gd name="T7" fmla="*/ 14 h 40"/>
                  <a:gd name="T8" fmla="*/ 22 w 27"/>
                  <a:gd name="T9" fmla="*/ 16 h 40"/>
                  <a:gd name="T10" fmla="*/ 27 w 27"/>
                  <a:gd name="T11" fmla="*/ 26 h 40"/>
                  <a:gd name="T12" fmla="*/ 10 w 27"/>
                  <a:gd name="T13" fmla="*/ 40 h 40"/>
                  <a:gd name="T14" fmla="*/ 0 w 27"/>
                  <a:gd name="T15" fmla="*/ 37 h 40"/>
                  <a:gd name="T16" fmla="*/ 1 w 27"/>
                  <a:gd name="T17" fmla="*/ 31 h 40"/>
                  <a:gd name="T18" fmla="*/ 10 w 27"/>
                  <a:gd name="T19" fmla="*/ 33 h 40"/>
                  <a:gd name="T20" fmla="*/ 18 w 27"/>
                  <a:gd name="T21" fmla="*/ 27 h 40"/>
                  <a:gd name="T22" fmla="*/ 7 w 27"/>
                  <a:gd name="T23" fmla="*/ 20 h 40"/>
                  <a:gd name="T24" fmla="*/ 2 w 27"/>
                  <a:gd name="T25" fmla="*/ 21 h 40"/>
                  <a:gd name="T26" fmla="*/ 4 w 27"/>
                  <a:gd name="T27" fmla="*/ 0 h 40"/>
                  <a:gd name="T28" fmla="*/ 26 w 27"/>
                  <a:gd name="T29" fmla="*/ 0 h 40"/>
                  <a:gd name="T30" fmla="*/ 26 w 27"/>
                  <a:gd name="T31" fmla="*/ 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40">
                    <a:moveTo>
                      <a:pt x="26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1" y="14"/>
                      <a:pt x="11" y="14"/>
                      <a:pt x="12" y="14"/>
                    </a:cubicBezTo>
                    <a:cubicBezTo>
                      <a:pt x="16" y="14"/>
                      <a:pt x="20" y="14"/>
                      <a:pt x="22" y="16"/>
                    </a:cubicBezTo>
                    <a:cubicBezTo>
                      <a:pt x="25" y="18"/>
                      <a:pt x="27" y="22"/>
                      <a:pt x="27" y="26"/>
                    </a:cubicBezTo>
                    <a:cubicBezTo>
                      <a:pt x="27" y="33"/>
                      <a:pt x="21" y="40"/>
                      <a:pt x="10" y="40"/>
                    </a:cubicBezTo>
                    <a:cubicBezTo>
                      <a:pt x="6" y="40"/>
                      <a:pt x="2" y="39"/>
                      <a:pt x="0" y="37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3" y="32"/>
                      <a:pt x="7" y="33"/>
                      <a:pt x="10" y="33"/>
                    </a:cubicBezTo>
                    <a:cubicBezTo>
                      <a:pt x="14" y="33"/>
                      <a:pt x="18" y="31"/>
                      <a:pt x="18" y="27"/>
                    </a:cubicBezTo>
                    <a:cubicBezTo>
                      <a:pt x="18" y="23"/>
                      <a:pt x="15" y="20"/>
                      <a:pt x="7" y="20"/>
                    </a:cubicBezTo>
                    <a:cubicBezTo>
                      <a:pt x="5" y="20"/>
                      <a:pt x="3" y="20"/>
                      <a:pt x="2" y="2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26" y="8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22" name="îṡľïḋê">
                <a:extLst>
                  <a:ext uri="{FF2B5EF4-FFF2-40B4-BE49-F238E27FC236}">
                    <a16:creationId xmlns:a16="http://schemas.microsoft.com/office/drawing/2014/main" xmlns="" id="{4F553852-2479-4A19-BB29-D9F74B5F774D}"/>
                  </a:ext>
                </a:extLst>
              </p:cNvPr>
              <p:cNvSpPr/>
              <p:nvPr/>
            </p:nvSpPr>
            <p:spPr bwMode="auto">
              <a:xfrm>
                <a:off x="4806" y="2421"/>
                <a:ext cx="16" cy="22"/>
              </a:xfrm>
              <a:custGeom>
                <a:avLst/>
                <a:gdLst>
                  <a:gd name="T0" fmla="*/ 0 w 28"/>
                  <a:gd name="T1" fmla="*/ 39 h 39"/>
                  <a:gd name="T2" fmla="*/ 0 w 28"/>
                  <a:gd name="T3" fmla="*/ 34 h 39"/>
                  <a:gd name="T4" fmla="*/ 5 w 28"/>
                  <a:gd name="T5" fmla="*/ 29 h 39"/>
                  <a:gd name="T6" fmla="*/ 18 w 28"/>
                  <a:gd name="T7" fmla="*/ 13 h 39"/>
                  <a:gd name="T8" fmla="*/ 12 w 28"/>
                  <a:gd name="T9" fmla="*/ 7 h 39"/>
                  <a:gd name="T10" fmla="*/ 3 w 28"/>
                  <a:gd name="T11" fmla="*/ 10 h 39"/>
                  <a:gd name="T12" fmla="*/ 1 w 28"/>
                  <a:gd name="T13" fmla="*/ 4 h 39"/>
                  <a:gd name="T14" fmla="*/ 13 w 28"/>
                  <a:gd name="T15" fmla="*/ 0 h 39"/>
                  <a:gd name="T16" fmla="*/ 27 w 28"/>
                  <a:gd name="T17" fmla="*/ 12 h 39"/>
                  <a:gd name="T18" fmla="*/ 17 w 28"/>
                  <a:gd name="T19" fmla="*/ 28 h 39"/>
                  <a:gd name="T20" fmla="*/ 13 w 28"/>
                  <a:gd name="T21" fmla="*/ 31 h 39"/>
                  <a:gd name="T22" fmla="*/ 13 w 28"/>
                  <a:gd name="T23" fmla="*/ 32 h 39"/>
                  <a:gd name="T24" fmla="*/ 28 w 28"/>
                  <a:gd name="T25" fmla="*/ 32 h 39"/>
                  <a:gd name="T26" fmla="*/ 28 w 28"/>
                  <a:gd name="T27" fmla="*/ 39 h 39"/>
                  <a:gd name="T28" fmla="*/ 0 w 28"/>
                  <a:gd name="T2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8" h="39">
                    <a:moveTo>
                      <a:pt x="0" y="39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14" y="21"/>
                      <a:pt x="18" y="17"/>
                      <a:pt x="18" y="13"/>
                    </a:cubicBezTo>
                    <a:cubicBezTo>
                      <a:pt x="18" y="9"/>
                      <a:pt x="16" y="7"/>
                      <a:pt x="12" y="7"/>
                    </a:cubicBezTo>
                    <a:cubicBezTo>
                      <a:pt x="8" y="7"/>
                      <a:pt x="5" y="9"/>
                      <a:pt x="3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4" y="2"/>
                      <a:pt x="8" y="0"/>
                      <a:pt x="13" y="0"/>
                    </a:cubicBezTo>
                    <a:cubicBezTo>
                      <a:pt x="22" y="0"/>
                      <a:pt x="27" y="5"/>
                      <a:pt x="27" y="12"/>
                    </a:cubicBezTo>
                    <a:cubicBezTo>
                      <a:pt x="27" y="18"/>
                      <a:pt x="22" y="24"/>
                      <a:pt x="17" y="28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28" y="32"/>
                      <a:pt x="28" y="32"/>
                      <a:pt x="28" y="32"/>
                    </a:cubicBezTo>
                    <a:cubicBezTo>
                      <a:pt x="28" y="39"/>
                      <a:pt x="28" y="39"/>
                      <a:pt x="28" y="39"/>
                    </a:cubicBez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23" name="í$ļîdê">
                <a:extLst>
                  <a:ext uri="{FF2B5EF4-FFF2-40B4-BE49-F238E27FC236}">
                    <a16:creationId xmlns:a16="http://schemas.microsoft.com/office/drawing/2014/main" xmlns="" id="{109836C0-1171-4A98-82A7-8C16842C4AF2}"/>
                  </a:ext>
                </a:extLst>
              </p:cNvPr>
              <p:cNvSpPr/>
              <p:nvPr/>
            </p:nvSpPr>
            <p:spPr bwMode="auto">
              <a:xfrm>
                <a:off x="4825" y="2421"/>
                <a:ext cx="16" cy="23"/>
              </a:xfrm>
              <a:custGeom>
                <a:avLst/>
                <a:gdLst>
                  <a:gd name="T0" fmla="*/ 29 w 29"/>
                  <a:gd name="T1" fmla="*/ 20 h 40"/>
                  <a:gd name="T2" fmla="*/ 14 w 29"/>
                  <a:gd name="T3" fmla="*/ 40 h 40"/>
                  <a:gd name="T4" fmla="*/ 0 w 29"/>
                  <a:gd name="T5" fmla="*/ 20 h 40"/>
                  <a:gd name="T6" fmla="*/ 14 w 29"/>
                  <a:gd name="T7" fmla="*/ 0 h 40"/>
                  <a:gd name="T8" fmla="*/ 29 w 29"/>
                  <a:gd name="T9" fmla="*/ 20 h 40"/>
                  <a:gd name="T10" fmla="*/ 9 w 29"/>
                  <a:gd name="T11" fmla="*/ 20 h 40"/>
                  <a:gd name="T12" fmla="*/ 14 w 29"/>
                  <a:gd name="T13" fmla="*/ 33 h 40"/>
                  <a:gd name="T14" fmla="*/ 20 w 29"/>
                  <a:gd name="T15" fmla="*/ 20 h 40"/>
                  <a:gd name="T16" fmla="*/ 14 w 29"/>
                  <a:gd name="T17" fmla="*/ 7 h 40"/>
                  <a:gd name="T18" fmla="*/ 9 w 29"/>
                  <a:gd name="T19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" h="40">
                    <a:moveTo>
                      <a:pt x="29" y="20"/>
                    </a:moveTo>
                    <a:cubicBezTo>
                      <a:pt x="29" y="31"/>
                      <a:pt x="24" y="40"/>
                      <a:pt x="14" y="40"/>
                    </a:cubicBezTo>
                    <a:cubicBezTo>
                      <a:pt x="4" y="40"/>
                      <a:pt x="0" y="31"/>
                      <a:pt x="0" y="20"/>
                    </a:cubicBezTo>
                    <a:cubicBezTo>
                      <a:pt x="0" y="9"/>
                      <a:pt x="4" y="0"/>
                      <a:pt x="14" y="0"/>
                    </a:cubicBezTo>
                    <a:cubicBezTo>
                      <a:pt x="25" y="0"/>
                      <a:pt x="29" y="9"/>
                      <a:pt x="29" y="20"/>
                    </a:cubicBezTo>
                    <a:close/>
                    <a:moveTo>
                      <a:pt x="9" y="20"/>
                    </a:moveTo>
                    <a:cubicBezTo>
                      <a:pt x="9" y="29"/>
                      <a:pt x="11" y="33"/>
                      <a:pt x="14" y="33"/>
                    </a:cubicBezTo>
                    <a:cubicBezTo>
                      <a:pt x="18" y="33"/>
                      <a:pt x="20" y="28"/>
                      <a:pt x="20" y="20"/>
                    </a:cubicBezTo>
                    <a:cubicBezTo>
                      <a:pt x="20" y="11"/>
                      <a:pt x="18" y="7"/>
                      <a:pt x="14" y="7"/>
                    </a:cubicBezTo>
                    <a:cubicBezTo>
                      <a:pt x="11" y="7"/>
                      <a:pt x="9" y="11"/>
                      <a:pt x="9" y="20"/>
                    </a:cubicBez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24" name="íṩḷiďe">
                <a:extLst>
                  <a:ext uri="{FF2B5EF4-FFF2-40B4-BE49-F238E27FC236}">
                    <a16:creationId xmlns:a16="http://schemas.microsoft.com/office/drawing/2014/main" xmlns="" id="{753648FF-6846-452E-8ADF-6089571DE793}"/>
                  </a:ext>
                </a:extLst>
              </p:cNvPr>
              <p:cNvSpPr/>
              <p:nvPr/>
            </p:nvSpPr>
            <p:spPr bwMode="auto">
              <a:xfrm>
                <a:off x="4845" y="2421"/>
                <a:ext cx="10" cy="22"/>
              </a:xfrm>
              <a:custGeom>
                <a:avLst/>
                <a:gdLst>
                  <a:gd name="T0" fmla="*/ 5 w 10"/>
                  <a:gd name="T1" fmla="*/ 5 h 22"/>
                  <a:gd name="T2" fmla="*/ 5 w 10"/>
                  <a:gd name="T3" fmla="*/ 5 h 22"/>
                  <a:gd name="T4" fmla="*/ 1 w 10"/>
                  <a:gd name="T5" fmla="*/ 7 h 22"/>
                  <a:gd name="T6" fmla="*/ 0 w 10"/>
                  <a:gd name="T7" fmla="*/ 3 h 22"/>
                  <a:gd name="T8" fmla="*/ 6 w 10"/>
                  <a:gd name="T9" fmla="*/ 0 h 22"/>
                  <a:gd name="T10" fmla="*/ 10 w 10"/>
                  <a:gd name="T11" fmla="*/ 0 h 22"/>
                  <a:gd name="T12" fmla="*/ 10 w 10"/>
                  <a:gd name="T13" fmla="*/ 22 h 22"/>
                  <a:gd name="T14" fmla="*/ 5 w 10"/>
                  <a:gd name="T15" fmla="*/ 22 h 22"/>
                  <a:gd name="T16" fmla="*/ 5 w 10"/>
                  <a:gd name="T17" fmla="*/ 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22">
                    <a:moveTo>
                      <a:pt x="5" y="5"/>
                    </a:moveTo>
                    <a:lnTo>
                      <a:pt x="5" y="5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0" y="22"/>
                    </a:lnTo>
                    <a:lnTo>
                      <a:pt x="5" y="22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25" name="íSḻíḓe">
                <a:extLst>
                  <a:ext uri="{FF2B5EF4-FFF2-40B4-BE49-F238E27FC236}">
                    <a16:creationId xmlns:a16="http://schemas.microsoft.com/office/drawing/2014/main" xmlns="" id="{61E5693D-2144-4F26-87C5-F88E74FF8F08}"/>
                  </a:ext>
                </a:extLst>
              </p:cNvPr>
              <p:cNvSpPr/>
              <p:nvPr/>
            </p:nvSpPr>
            <p:spPr bwMode="auto">
              <a:xfrm>
                <a:off x="4862" y="2421"/>
                <a:ext cx="17" cy="22"/>
              </a:xfrm>
              <a:custGeom>
                <a:avLst/>
                <a:gdLst>
                  <a:gd name="T0" fmla="*/ 17 w 30"/>
                  <a:gd name="T1" fmla="*/ 39 h 39"/>
                  <a:gd name="T2" fmla="*/ 17 w 30"/>
                  <a:gd name="T3" fmla="*/ 30 h 39"/>
                  <a:gd name="T4" fmla="*/ 0 w 30"/>
                  <a:gd name="T5" fmla="*/ 30 h 39"/>
                  <a:gd name="T6" fmla="*/ 0 w 30"/>
                  <a:gd name="T7" fmla="*/ 24 h 39"/>
                  <a:gd name="T8" fmla="*/ 15 w 30"/>
                  <a:gd name="T9" fmla="*/ 0 h 39"/>
                  <a:gd name="T10" fmla="*/ 26 w 30"/>
                  <a:gd name="T11" fmla="*/ 0 h 39"/>
                  <a:gd name="T12" fmla="*/ 26 w 30"/>
                  <a:gd name="T13" fmla="*/ 23 h 39"/>
                  <a:gd name="T14" fmla="*/ 30 w 30"/>
                  <a:gd name="T15" fmla="*/ 23 h 39"/>
                  <a:gd name="T16" fmla="*/ 30 w 30"/>
                  <a:gd name="T17" fmla="*/ 30 h 39"/>
                  <a:gd name="T18" fmla="*/ 26 w 30"/>
                  <a:gd name="T19" fmla="*/ 30 h 39"/>
                  <a:gd name="T20" fmla="*/ 26 w 30"/>
                  <a:gd name="T21" fmla="*/ 39 h 39"/>
                  <a:gd name="T22" fmla="*/ 17 w 30"/>
                  <a:gd name="T23" fmla="*/ 39 h 39"/>
                  <a:gd name="T24" fmla="*/ 17 w 30"/>
                  <a:gd name="T25" fmla="*/ 23 h 39"/>
                  <a:gd name="T26" fmla="*/ 17 w 30"/>
                  <a:gd name="T27" fmla="*/ 14 h 39"/>
                  <a:gd name="T28" fmla="*/ 17 w 30"/>
                  <a:gd name="T29" fmla="*/ 7 h 39"/>
                  <a:gd name="T30" fmla="*/ 17 w 30"/>
                  <a:gd name="T31" fmla="*/ 7 h 39"/>
                  <a:gd name="T32" fmla="*/ 14 w 30"/>
                  <a:gd name="T33" fmla="*/ 14 h 39"/>
                  <a:gd name="T34" fmla="*/ 8 w 30"/>
                  <a:gd name="T35" fmla="*/ 23 h 39"/>
                  <a:gd name="T36" fmla="*/ 8 w 30"/>
                  <a:gd name="T37" fmla="*/ 23 h 39"/>
                  <a:gd name="T38" fmla="*/ 17 w 30"/>
                  <a:gd name="T39" fmla="*/ 2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0" h="39">
                    <a:moveTo>
                      <a:pt x="17" y="39"/>
                    </a:moveTo>
                    <a:cubicBezTo>
                      <a:pt x="17" y="30"/>
                      <a:pt x="17" y="30"/>
                      <a:pt x="17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6" y="39"/>
                      <a:pt x="26" y="39"/>
                      <a:pt x="26" y="39"/>
                    </a:cubicBezTo>
                    <a:lnTo>
                      <a:pt x="17" y="39"/>
                    </a:lnTo>
                    <a:close/>
                    <a:moveTo>
                      <a:pt x="17" y="23"/>
                    </a:move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2"/>
                      <a:pt x="17" y="10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10"/>
                      <a:pt x="15" y="12"/>
                      <a:pt x="14" y="14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lnTo>
                      <a:pt x="17" y="23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26" name="íṩļîďè">
                <a:extLst>
                  <a:ext uri="{FF2B5EF4-FFF2-40B4-BE49-F238E27FC236}">
                    <a16:creationId xmlns:a16="http://schemas.microsoft.com/office/drawing/2014/main" xmlns="" id="{41BE5E9B-5A56-4824-A1B7-F399C71D60E8}"/>
                  </a:ext>
                </a:extLst>
              </p:cNvPr>
              <p:cNvSpPr/>
              <p:nvPr/>
            </p:nvSpPr>
            <p:spPr bwMode="auto">
              <a:xfrm>
                <a:off x="4669" y="2421"/>
                <a:ext cx="15" cy="22"/>
              </a:xfrm>
              <a:custGeom>
                <a:avLst/>
                <a:gdLst>
                  <a:gd name="T0" fmla="*/ 0 w 27"/>
                  <a:gd name="T1" fmla="*/ 39 h 39"/>
                  <a:gd name="T2" fmla="*/ 0 w 27"/>
                  <a:gd name="T3" fmla="*/ 34 h 39"/>
                  <a:gd name="T4" fmla="*/ 5 w 27"/>
                  <a:gd name="T5" fmla="*/ 29 h 39"/>
                  <a:gd name="T6" fmla="*/ 17 w 27"/>
                  <a:gd name="T7" fmla="*/ 13 h 39"/>
                  <a:gd name="T8" fmla="*/ 11 w 27"/>
                  <a:gd name="T9" fmla="*/ 7 h 39"/>
                  <a:gd name="T10" fmla="*/ 3 w 27"/>
                  <a:gd name="T11" fmla="*/ 10 h 39"/>
                  <a:gd name="T12" fmla="*/ 0 w 27"/>
                  <a:gd name="T13" fmla="*/ 4 h 39"/>
                  <a:gd name="T14" fmla="*/ 13 w 27"/>
                  <a:gd name="T15" fmla="*/ 0 h 39"/>
                  <a:gd name="T16" fmla="*/ 26 w 27"/>
                  <a:gd name="T17" fmla="*/ 12 h 39"/>
                  <a:gd name="T18" fmla="*/ 16 w 27"/>
                  <a:gd name="T19" fmla="*/ 28 h 39"/>
                  <a:gd name="T20" fmla="*/ 12 w 27"/>
                  <a:gd name="T21" fmla="*/ 31 h 39"/>
                  <a:gd name="T22" fmla="*/ 12 w 27"/>
                  <a:gd name="T23" fmla="*/ 32 h 39"/>
                  <a:gd name="T24" fmla="*/ 27 w 27"/>
                  <a:gd name="T25" fmla="*/ 32 h 39"/>
                  <a:gd name="T26" fmla="*/ 27 w 27"/>
                  <a:gd name="T27" fmla="*/ 39 h 39"/>
                  <a:gd name="T28" fmla="*/ 0 w 27"/>
                  <a:gd name="T2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39">
                    <a:moveTo>
                      <a:pt x="0" y="39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13" y="21"/>
                      <a:pt x="17" y="17"/>
                      <a:pt x="17" y="13"/>
                    </a:cubicBezTo>
                    <a:cubicBezTo>
                      <a:pt x="17" y="9"/>
                      <a:pt x="15" y="7"/>
                      <a:pt x="11" y="7"/>
                    </a:cubicBezTo>
                    <a:cubicBezTo>
                      <a:pt x="8" y="7"/>
                      <a:pt x="5" y="9"/>
                      <a:pt x="3" y="1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3" y="2"/>
                      <a:pt x="8" y="0"/>
                      <a:pt x="13" y="0"/>
                    </a:cubicBezTo>
                    <a:cubicBezTo>
                      <a:pt x="22" y="0"/>
                      <a:pt x="26" y="5"/>
                      <a:pt x="26" y="12"/>
                    </a:cubicBezTo>
                    <a:cubicBezTo>
                      <a:pt x="26" y="18"/>
                      <a:pt x="22" y="24"/>
                      <a:pt x="16" y="28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39"/>
                      <a:pt x="27" y="39"/>
                      <a:pt x="27" y="39"/>
                    </a:cubicBez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27" name="ï$1íḓè">
                <a:extLst>
                  <a:ext uri="{FF2B5EF4-FFF2-40B4-BE49-F238E27FC236}">
                    <a16:creationId xmlns:a16="http://schemas.microsoft.com/office/drawing/2014/main" xmlns="" id="{C12B942F-A37F-4F49-B5B8-799D1C04EBF0}"/>
                  </a:ext>
                </a:extLst>
              </p:cNvPr>
              <p:cNvSpPr/>
              <p:nvPr/>
            </p:nvSpPr>
            <p:spPr bwMode="auto">
              <a:xfrm>
                <a:off x="4687" y="2421"/>
                <a:ext cx="17" cy="23"/>
              </a:xfrm>
              <a:custGeom>
                <a:avLst/>
                <a:gdLst>
                  <a:gd name="T0" fmla="*/ 29 w 29"/>
                  <a:gd name="T1" fmla="*/ 20 h 40"/>
                  <a:gd name="T2" fmla="*/ 14 w 29"/>
                  <a:gd name="T3" fmla="*/ 40 h 40"/>
                  <a:gd name="T4" fmla="*/ 0 w 29"/>
                  <a:gd name="T5" fmla="*/ 20 h 40"/>
                  <a:gd name="T6" fmla="*/ 15 w 29"/>
                  <a:gd name="T7" fmla="*/ 0 h 40"/>
                  <a:gd name="T8" fmla="*/ 29 w 29"/>
                  <a:gd name="T9" fmla="*/ 20 h 40"/>
                  <a:gd name="T10" fmla="*/ 9 w 29"/>
                  <a:gd name="T11" fmla="*/ 20 h 40"/>
                  <a:gd name="T12" fmla="*/ 15 w 29"/>
                  <a:gd name="T13" fmla="*/ 33 h 40"/>
                  <a:gd name="T14" fmla="*/ 20 w 29"/>
                  <a:gd name="T15" fmla="*/ 20 h 40"/>
                  <a:gd name="T16" fmla="*/ 15 w 29"/>
                  <a:gd name="T17" fmla="*/ 7 h 40"/>
                  <a:gd name="T18" fmla="*/ 9 w 29"/>
                  <a:gd name="T19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" h="40">
                    <a:moveTo>
                      <a:pt x="29" y="20"/>
                    </a:moveTo>
                    <a:cubicBezTo>
                      <a:pt x="29" y="31"/>
                      <a:pt x="24" y="40"/>
                      <a:pt x="14" y="40"/>
                    </a:cubicBezTo>
                    <a:cubicBezTo>
                      <a:pt x="4" y="40"/>
                      <a:pt x="0" y="31"/>
                      <a:pt x="0" y="20"/>
                    </a:cubicBezTo>
                    <a:cubicBezTo>
                      <a:pt x="0" y="9"/>
                      <a:pt x="5" y="0"/>
                      <a:pt x="15" y="0"/>
                    </a:cubicBezTo>
                    <a:cubicBezTo>
                      <a:pt x="25" y="0"/>
                      <a:pt x="29" y="9"/>
                      <a:pt x="29" y="20"/>
                    </a:cubicBezTo>
                    <a:close/>
                    <a:moveTo>
                      <a:pt x="9" y="20"/>
                    </a:moveTo>
                    <a:cubicBezTo>
                      <a:pt x="9" y="29"/>
                      <a:pt x="11" y="33"/>
                      <a:pt x="15" y="33"/>
                    </a:cubicBezTo>
                    <a:cubicBezTo>
                      <a:pt x="18" y="33"/>
                      <a:pt x="20" y="28"/>
                      <a:pt x="20" y="20"/>
                    </a:cubicBezTo>
                    <a:cubicBezTo>
                      <a:pt x="20" y="11"/>
                      <a:pt x="18" y="7"/>
                      <a:pt x="15" y="7"/>
                    </a:cubicBezTo>
                    <a:cubicBezTo>
                      <a:pt x="11" y="7"/>
                      <a:pt x="9" y="11"/>
                      <a:pt x="9" y="20"/>
                    </a:cubicBez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28" name="îśļîḓê">
                <a:extLst>
                  <a:ext uri="{FF2B5EF4-FFF2-40B4-BE49-F238E27FC236}">
                    <a16:creationId xmlns:a16="http://schemas.microsoft.com/office/drawing/2014/main" xmlns="" id="{39753F28-ECF2-43AC-B8CC-3956CC61BC28}"/>
                  </a:ext>
                </a:extLst>
              </p:cNvPr>
              <p:cNvSpPr/>
              <p:nvPr/>
            </p:nvSpPr>
            <p:spPr bwMode="auto">
              <a:xfrm>
                <a:off x="4707" y="2421"/>
                <a:ext cx="11" cy="22"/>
              </a:xfrm>
              <a:custGeom>
                <a:avLst/>
                <a:gdLst>
                  <a:gd name="T0" fmla="*/ 6 w 11"/>
                  <a:gd name="T1" fmla="*/ 5 h 22"/>
                  <a:gd name="T2" fmla="*/ 6 w 11"/>
                  <a:gd name="T3" fmla="*/ 5 h 22"/>
                  <a:gd name="T4" fmla="*/ 2 w 11"/>
                  <a:gd name="T5" fmla="*/ 7 h 22"/>
                  <a:gd name="T6" fmla="*/ 0 w 11"/>
                  <a:gd name="T7" fmla="*/ 3 h 22"/>
                  <a:gd name="T8" fmla="*/ 6 w 11"/>
                  <a:gd name="T9" fmla="*/ 0 h 22"/>
                  <a:gd name="T10" fmla="*/ 11 w 11"/>
                  <a:gd name="T11" fmla="*/ 0 h 22"/>
                  <a:gd name="T12" fmla="*/ 11 w 11"/>
                  <a:gd name="T13" fmla="*/ 22 h 22"/>
                  <a:gd name="T14" fmla="*/ 6 w 11"/>
                  <a:gd name="T15" fmla="*/ 22 h 22"/>
                  <a:gd name="T16" fmla="*/ 6 w 11"/>
                  <a:gd name="T17" fmla="*/ 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2">
                    <a:moveTo>
                      <a:pt x="6" y="5"/>
                    </a:moveTo>
                    <a:lnTo>
                      <a:pt x="6" y="5"/>
                    </a:lnTo>
                    <a:lnTo>
                      <a:pt x="2" y="7"/>
                    </a:lnTo>
                    <a:lnTo>
                      <a:pt x="0" y="3"/>
                    </a:lnTo>
                    <a:lnTo>
                      <a:pt x="6" y="0"/>
                    </a:lnTo>
                    <a:lnTo>
                      <a:pt x="11" y="0"/>
                    </a:lnTo>
                    <a:lnTo>
                      <a:pt x="11" y="22"/>
                    </a:lnTo>
                    <a:lnTo>
                      <a:pt x="6" y="22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29" name="íśḷïdè">
                <a:extLst>
                  <a:ext uri="{FF2B5EF4-FFF2-40B4-BE49-F238E27FC236}">
                    <a16:creationId xmlns:a16="http://schemas.microsoft.com/office/drawing/2014/main" xmlns="" id="{529051CF-7688-4CF3-A4C7-0B2AC7554B22}"/>
                  </a:ext>
                </a:extLst>
              </p:cNvPr>
              <p:cNvSpPr/>
              <p:nvPr/>
            </p:nvSpPr>
            <p:spPr bwMode="auto">
              <a:xfrm>
                <a:off x="4724" y="2421"/>
                <a:ext cx="16" cy="23"/>
              </a:xfrm>
              <a:custGeom>
                <a:avLst/>
                <a:gdLst>
                  <a:gd name="T0" fmla="*/ 2 w 28"/>
                  <a:gd name="T1" fmla="*/ 30 h 40"/>
                  <a:gd name="T2" fmla="*/ 11 w 28"/>
                  <a:gd name="T3" fmla="*/ 33 h 40"/>
                  <a:gd name="T4" fmla="*/ 18 w 28"/>
                  <a:gd name="T5" fmla="*/ 27 h 40"/>
                  <a:gd name="T6" fmla="*/ 10 w 28"/>
                  <a:gd name="T7" fmla="*/ 22 h 40"/>
                  <a:gd name="T8" fmla="*/ 7 w 28"/>
                  <a:gd name="T9" fmla="*/ 22 h 40"/>
                  <a:gd name="T10" fmla="*/ 7 w 28"/>
                  <a:gd name="T11" fmla="*/ 15 h 40"/>
                  <a:gd name="T12" fmla="*/ 10 w 28"/>
                  <a:gd name="T13" fmla="*/ 15 h 40"/>
                  <a:gd name="T14" fmla="*/ 17 w 28"/>
                  <a:gd name="T15" fmla="*/ 11 h 40"/>
                  <a:gd name="T16" fmla="*/ 11 w 28"/>
                  <a:gd name="T17" fmla="*/ 7 h 40"/>
                  <a:gd name="T18" fmla="*/ 3 w 28"/>
                  <a:gd name="T19" fmla="*/ 9 h 40"/>
                  <a:gd name="T20" fmla="*/ 1 w 28"/>
                  <a:gd name="T21" fmla="*/ 3 h 40"/>
                  <a:gd name="T22" fmla="*/ 13 w 28"/>
                  <a:gd name="T23" fmla="*/ 0 h 40"/>
                  <a:gd name="T24" fmla="*/ 26 w 28"/>
                  <a:gd name="T25" fmla="*/ 9 h 40"/>
                  <a:gd name="T26" fmla="*/ 19 w 28"/>
                  <a:gd name="T27" fmla="*/ 18 h 40"/>
                  <a:gd name="T28" fmla="*/ 19 w 28"/>
                  <a:gd name="T29" fmla="*/ 18 h 40"/>
                  <a:gd name="T30" fmla="*/ 28 w 28"/>
                  <a:gd name="T31" fmla="*/ 28 h 40"/>
                  <a:gd name="T32" fmla="*/ 12 w 28"/>
                  <a:gd name="T33" fmla="*/ 40 h 40"/>
                  <a:gd name="T34" fmla="*/ 0 w 28"/>
                  <a:gd name="T35" fmla="*/ 37 h 40"/>
                  <a:gd name="T36" fmla="*/ 2 w 28"/>
                  <a:gd name="T37" fmla="*/ 3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8" h="40">
                    <a:moveTo>
                      <a:pt x="2" y="30"/>
                    </a:moveTo>
                    <a:cubicBezTo>
                      <a:pt x="4" y="31"/>
                      <a:pt x="7" y="33"/>
                      <a:pt x="11" y="33"/>
                    </a:cubicBezTo>
                    <a:cubicBezTo>
                      <a:pt x="16" y="33"/>
                      <a:pt x="18" y="30"/>
                      <a:pt x="18" y="27"/>
                    </a:cubicBezTo>
                    <a:cubicBezTo>
                      <a:pt x="18" y="24"/>
                      <a:pt x="14" y="22"/>
                      <a:pt x="10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3" y="15"/>
                      <a:pt x="17" y="14"/>
                      <a:pt x="17" y="11"/>
                    </a:cubicBezTo>
                    <a:cubicBezTo>
                      <a:pt x="17" y="9"/>
                      <a:pt x="15" y="7"/>
                      <a:pt x="11" y="7"/>
                    </a:cubicBezTo>
                    <a:cubicBezTo>
                      <a:pt x="8" y="7"/>
                      <a:pt x="5" y="8"/>
                      <a:pt x="3" y="9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4" y="1"/>
                      <a:pt x="8" y="0"/>
                      <a:pt x="13" y="0"/>
                    </a:cubicBezTo>
                    <a:cubicBezTo>
                      <a:pt x="22" y="0"/>
                      <a:pt x="26" y="4"/>
                      <a:pt x="26" y="9"/>
                    </a:cubicBezTo>
                    <a:cubicBezTo>
                      <a:pt x="26" y="13"/>
                      <a:pt x="24" y="17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24" y="19"/>
                      <a:pt x="28" y="23"/>
                      <a:pt x="28" y="28"/>
                    </a:cubicBezTo>
                    <a:cubicBezTo>
                      <a:pt x="28" y="35"/>
                      <a:pt x="22" y="40"/>
                      <a:pt x="12" y="40"/>
                    </a:cubicBezTo>
                    <a:cubicBezTo>
                      <a:pt x="7" y="40"/>
                      <a:pt x="3" y="38"/>
                      <a:pt x="0" y="37"/>
                    </a:cubicBezTo>
                    <a:lnTo>
                      <a:pt x="2" y="30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30" name="îŝḻîdè">
                <a:extLst>
                  <a:ext uri="{FF2B5EF4-FFF2-40B4-BE49-F238E27FC236}">
                    <a16:creationId xmlns:a16="http://schemas.microsoft.com/office/drawing/2014/main" xmlns="" id="{0E98B24D-63FE-4EE5-A069-B41AAD202FB4}"/>
                  </a:ext>
                </a:extLst>
              </p:cNvPr>
              <p:cNvSpPr/>
              <p:nvPr/>
            </p:nvSpPr>
            <p:spPr bwMode="auto">
              <a:xfrm>
                <a:off x="4531" y="2421"/>
                <a:ext cx="15" cy="22"/>
              </a:xfrm>
              <a:custGeom>
                <a:avLst/>
                <a:gdLst>
                  <a:gd name="T0" fmla="*/ 0 w 27"/>
                  <a:gd name="T1" fmla="*/ 39 h 39"/>
                  <a:gd name="T2" fmla="*/ 0 w 27"/>
                  <a:gd name="T3" fmla="*/ 34 h 39"/>
                  <a:gd name="T4" fmla="*/ 5 w 27"/>
                  <a:gd name="T5" fmla="*/ 29 h 39"/>
                  <a:gd name="T6" fmla="*/ 17 w 27"/>
                  <a:gd name="T7" fmla="*/ 13 h 39"/>
                  <a:gd name="T8" fmla="*/ 11 w 27"/>
                  <a:gd name="T9" fmla="*/ 7 h 39"/>
                  <a:gd name="T10" fmla="*/ 3 w 27"/>
                  <a:gd name="T11" fmla="*/ 10 h 39"/>
                  <a:gd name="T12" fmla="*/ 0 w 27"/>
                  <a:gd name="T13" fmla="*/ 4 h 39"/>
                  <a:gd name="T14" fmla="*/ 13 w 27"/>
                  <a:gd name="T15" fmla="*/ 0 h 39"/>
                  <a:gd name="T16" fmla="*/ 26 w 27"/>
                  <a:gd name="T17" fmla="*/ 12 h 39"/>
                  <a:gd name="T18" fmla="*/ 16 w 27"/>
                  <a:gd name="T19" fmla="*/ 28 h 39"/>
                  <a:gd name="T20" fmla="*/ 13 w 27"/>
                  <a:gd name="T21" fmla="*/ 31 h 39"/>
                  <a:gd name="T22" fmla="*/ 13 w 27"/>
                  <a:gd name="T23" fmla="*/ 32 h 39"/>
                  <a:gd name="T24" fmla="*/ 27 w 27"/>
                  <a:gd name="T25" fmla="*/ 32 h 39"/>
                  <a:gd name="T26" fmla="*/ 27 w 27"/>
                  <a:gd name="T27" fmla="*/ 39 h 39"/>
                  <a:gd name="T28" fmla="*/ 0 w 27"/>
                  <a:gd name="T2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39">
                    <a:moveTo>
                      <a:pt x="0" y="39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13" y="21"/>
                      <a:pt x="17" y="17"/>
                      <a:pt x="17" y="13"/>
                    </a:cubicBezTo>
                    <a:cubicBezTo>
                      <a:pt x="17" y="9"/>
                      <a:pt x="15" y="7"/>
                      <a:pt x="11" y="7"/>
                    </a:cubicBezTo>
                    <a:cubicBezTo>
                      <a:pt x="8" y="7"/>
                      <a:pt x="5" y="9"/>
                      <a:pt x="3" y="1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3" y="2"/>
                      <a:pt x="8" y="0"/>
                      <a:pt x="13" y="0"/>
                    </a:cubicBezTo>
                    <a:cubicBezTo>
                      <a:pt x="22" y="0"/>
                      <a:pt x="26" y="5"/>
                      <a:pt x="26" y="12"/>
                    </a:cubicBezTo>
                    <a:cubicBezTo>
                      <a:pt x="26" y="18"/>
                      <a:pt x="22" y="24"/>
                      <a:pt x="16" y="28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39"/>
                      <a:pt x="27" y="39"/>
                      <a:pt x="27" y="39"/>
                    </a:cubicBez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31" name="iṡļiḑê">
                <a:extLst>
                  <a:ext uri="{FF2B5EF4-FFF2-40B4-BE49-F238E27FC236}">
                    <a16:creationId xmlns:a16="http://schemas.microsoft.com/office/drawing/2014/main" xmlns="" id="{C0838F07-BE6A-4870-8FDC-CA45153603D8}"/>
                  </a:ext>
                </a:extLst>
              </p:cNvPr>
              <p:cNvSpPr/>
              <p:nvPr/>
            </p:nvSpPr>
            <p:spPr bwMode="auto">
              <a:xfrm>
                <a:off x="4549" y="2421"/>
                <a:ext cx="16" cy="23"/>
              </a:xfrm>
              <a:custGeom>
                <a:avLst/>
                <a:gdLst>
                  <a:gd name="T0" fmla="*/ 29 w 29"/>
                  <a:gd name="T1" fmla="*/ 20 h 40"/>
                  <a:gd name="T2" fmla="*/ 15 w 29"/>
                  <a:gd name="T3" fmla="*/ 40 h 40"/>
                  <a:gd name="T4" fmla="*/ 0 w 29"/>
                  <a:gd name="T5" fmla="*/ 20 h 40"/>
                  <a:gd name="T6" fmla="*/ 15 w 29"/>
                  <a:gd name="T7" fmla="*/ 0 h 40"/>
                  <a:gd name="T8" fmla="*/ 29 w 29"/>
                  <a:gd name="T9" fmla="*/ 20 h 40"/>
                  <a:gd name="T10" fmla="*/ 9 w 29"/>
                  <a:gd name="T11" fmla="*/ 20 h 40"/>
                  <a:gd name="T12" fmla="*/ 15 w 29"/>
                  <a:gd name="T13" fmla="*/ 33 h 40"/>
                  <a:gd name="T14" fmla="*/ 20 w 29"/>
                  <a:gd name="T15" fmla="*/ 20 h 40"/>
                  <a:gd name="T16" fmla="*/ 15 w 29"/>
                  <a:gd name="T17" fmla="*/ 7 h 40"/>
                  <a:gd name="T18" fmla="*/ 9 w 29"/>
                  <a:gd name="T19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" h="40">
                    <a:moveTo>
                      <a:pt x="29" y="20"/>
                    </a:moveTo>
                    <a:cubicBezTo>
                      <a:pt x="29" y="31"/>
                      <a:pt x="24" y="40"/>
                      <a:pt x="15" y="40"/>
                    </a:cubicBezTo>
                    <a:cubicBezTo>
                      <a:pt x="5" y="40"/>
                      <a:pt x="0" y="31"/>
                      <a:pt x="0" y="20"/>
                    </a:cubicBezTo>
                    <a:cubicBezTo>
                      <a:pt x="0" y="9"/>
                      <a:pt x="5" y="0"/>
                      <a:pt x="15" y="0"/>
                    </a:cubicBezTo>
                    <a:cubicBezTo>
                      <a:pt x="25" y="0"/>
                      <a:pt x="29" y="9"/>
                      <a:pt x="29" y="20"/>
                    </a:cubicBezTo>
                    <a:close/>
                    <a:moveTo>
                      <a:pt x="9" y="20"/>
                    </a:moveTo>
                    <a:cubicBezTo>
                      <a:pt x="9" y="29"/>
                      <a:pt x="11" y="33"/>
                      <a:pt x="15" y="33"/>
                    </a:cubicBezTo>
                    <a:cubicBezTo>
                      <a:pt x="18" y="33"/>
                      <a:pt x="20" y="28"/>
                      <a:pt x="20" y="20"/>
                    </a:cubicBezTo>
                    <a:cubicBezTo>
                      <a:pt x="20" y="11"/>
                      <a:pt x="18" y="7"/>
                      <a:pt x="15" y="7"/>
                    </a:cubicBezTo>
                    <a:cubicBezTo>
                      <a:pt x="11" y="7"/>
                      <a:pt x="9" y="11"/>
                      <a:pt x="9" y="20"/>
                    </a:cubicBez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32" name="íṣľiďê">
                <a:extLst>
                  <a:ext uri="{FF2B5EF4-FFF2-40B4-BE49-F238E27FC236}">
                    <a16:creationId xmlns:a16="http://schemas.microsoft.com/office/drawing/2014/main" xmlns="" id="{F09776E5-8EC4-439A-A40D-5857C6596FD6}"/>
                  </a:ext>
                </a:extLst>
              </p:cNvPr>
              <p:cNvSpPr/>
              <p:nvPr/>
            </p:nvSpPr>
            <p:spPr bwMode="auto">
              <a:xfrm>
                <a:off x="4569" y="2421"/>
                <a:ext cx="10" cy="22"/>
              </a:xfrm>
              <a:custGeom>
                <a:avLst/>
                <a:gdLst>
                  <a:gd name="T0" fmla="*/ 5 w 10"/>
                  <a:gd name="T1" fmla="*/ 5 h 22"/>
                  <a:gd name="T2" fmla="*/ 5 w 10"/>
                  <a:gd name="T3" fmla="*/ 5 h 22"/>
                  <a:gd name="T4" fmla="*/ 1 w 10"/>
                  <a:gd name="T5" fmla="*/ 7 h 22"/>
                  <a:gd name="T6" fmla="*/ 0 w 10"/>
                  <a:gd name="T7" fmla="*/ 3 h 22"/>
                  <a:gd name="T8" fmla="*/ 6 w 10"/>
                  <a:gd name="T9" fmla="*/ 0 h 22"/>
                  <a:gd name="T10" fmla="*/ 10 w 10"/>
                  <a:gd name="T11" fmla="*/ 0 h 22"/>
                  <a:gd name="T12" fmla="*/ 10 w 10"/>
                  <a:gd name="T13" fmla="*/ 22 h 22"/>
                  <a:gd name="T14" fmla="*/ 5 w 10"/>
                  <a:gd name="T15" fmla="*/ 22 h 22"/>
                  <a:gd name="T16" fmla="*/ 5 w 10"/>
                  <a:gd name="T17" fmla="*/ 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22">
                    <a:moveTo>
                      <a:pt x="5" y="5"/>
                    </a:moveTo>
                    <a:lnTo>
                      <a:pt x="5" y="5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0" y="22"/>
                    </a:lnTo>
                    <a:lnTo>
                      <a:pt x="5" y="22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33" name="ïšļíḍé">
                <a:extLst>
                  <a:ext uri="{FF2B5EF4-FFF2-40B4-BE49-F238E27FC236}">
                    <a16:creationId xmlns:a16="http://schemas.microsoft.com/office/drawing/2014/main" xmlns="" id="{79E5FB5E-81D9-49EF-90BC-CFE2952E08CA}"/>
                  </a:ext>
                </a:extLst>
              </p:cNvPr>
              <p:cNvSpPr/>
              <p:nvPr/>
            </p:nvSpPr>
            <p:spPr bwMode="auto">
              <a:xfrm>
                <a:off x="4587" y="2421"/>
                <a:ext cx="15" cy="22"/>
              </a:xfrm>
              <a:custGeom>
                <a:avLst/>
                <a:gdLst>
                  <a:gd name="T0" fmla="*/ 0 w 27"/>
                  <a:gd name="T1" fmla="*/ 39 h 39"/>
                  <a:gd name="T2" fmla="*/ 0 w 27"/>
                  <a:gd name="T3" fmla="*/ 34 h 39"/>
                  <a:gd name="T4" fmla="*/ 5 w 27"/>
                  <a:gd name="T5" fmla="*/ 29 h 39"/>
                  <a:gd name="T6" fmla="*/ 17 w 27"/>
                  <a:gd name="T7" fmla="*/ 13 h 39"/>
                  <a:gd name="T8" fmla="*/ 11 w 27"/>
                  <a:gd name="T9" fmla="*/ 7 h 39"/>
                  <a:gd name="T10" fmla="*/ 3 w 27"/>
                  <a:gd name="T11" fmla="*/ 10 h 39"/>
                  <a:gd name="T12" fmla="*/ 0 w 27"/>
                  <a:gd name="T13" fmla="*/ 4 h 39"/>
                  <a:gd name="T14" fmla="*/ 13 w 27"/>
                  <a:gd name="T15" fmla="*/ 0 h 39"/>
                  <a:gd name="T16" fmla="*/ 26 w 27"/>
                  <a:gd name="T17" fmla="*/ 12 h 39"/>
                  <a:gd name="T18" fmla="*/ 16 w 27"/>
                  <a:gd name="T19" fmla="*/ 28 h 39"/>
                  <a:gd name="T20" fmla="*/ 12 w 27"/>
                  <a:gd name="T21" fmla="*/ 31 h 39"/>
                  <a:gd name="T22" fmla="*/ 12 w 27"/>
                  <a:gd name="T23" fmla="*/ 32 h 39"/>
                  <a:gd name="T24" fmla="*/ 27 w 27"/>
                  <a:gd name="T25" fmla="*/ 32 h 39"/>
                  <a:gd name="T26" fmla="*/ 27 w 27"/>
                  <a:gd name="T27" fmla="*/ 39 h 39"/>
                  <a:gd name="T28" fmla="*/ 0 w 27"/>
                  <a:gd name="T2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39">
                    <a:moveTo>
                      <a:pt x="0" y="39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13" y="21"/>
                      <a:pt x="17" y="17"/>
                      <a:pt x="17" y="13"/>
                    </a:cubicBezTo>
                    <a:cubicBezTo>
                      <a:pt x="17" y="9"/>
                      <a:pt x="15" y="7"/>
                      <a:pt x="11" y="7"/>
                    </a:cubicBezTo>
                    <a:cubicBezTo>
                      <a:pt x="8" y="7"/>
                      <a:pt x="5" y="9"/>
                      <a:pt x="3" y="1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3" y="2"/>
                      <a:pt x="8" y="0"/>
                      <a:pt x="13" y="0"/>
                    </a:cubicBezTo>
                    <a:cubicBezTo>
                      <a:pt x="21" y="0"/>
                      <a:pt x="26" y="5"/>
                      <a:pt x="26" y="12"/>
                    </a:cubicBezTo>
                    <a:cubicBezTo>
                      <a:pt x="26" y="18"/>
                      <a:pt x="22" y="24"/>
                      <a:pt x="16" y="28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39"/>
                      <a:pt x="27" y="39"/>
                      <a:pt x="27" y="39"/>
                    </a:cubicBez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34" name="îšliďè">
                <a:extLst>
                  <a:ext uri="{FF2B5EF4-FFF2-40B4-BE49-F238E27FC236}">
                    <a16:creationId xmlns:a16="http://schemas.microsoft.com/office/drawing/2014/main" xmlns="" id="{A6D56923-A1F5-42AD-A410-0F01F487F304}"/>
                  </a:ext>
                </a:extLst>
              </p:cNvPr>
              <p:cNvSpPr/>
              <p:nvPr/>
            </p:nvSpPr>
            <p:spPr bwMode="auto">
              <a:xfrm>
                <a:off x="4395" y="2421"/>
                <a:ext cx="15" cy="22"/>
              </a:xfrm>
              <a:custGeom>
                <a:avLst/>
                <a:gdLst>
                  <a:gd name="T0" fmla="*/ 0 w 27"/>
                  <a:gd name="T1" fmla="*/ 39 h 39"/>
                  <a:gd name="T2" fmla="*/ 0 w 27"/>
                  <a:gd name="T3" fmla="*/ 34 h 39"/>
                  <a:gd name="T4" fmla="*/ 5 w 27"/>
                  <a:gd name="T5" fmla="*/ 29 h 39"/>
                  <a:gd name="T6" fmla="*/ 17 w 27"/>
                  <a:gd name="T7" fmla="*/ 13 h 39"/>
                  <a:gd name="T8" fmla="*/ 11 w 27"/>
                  <a:gd name="T9" fmla="*/ 7 h 39"/>
                  <a:gd name="T10" fmla="*/ 3 w 27"/>
                  <a:gd name="T11" fmla="*/ 10 h 39"/>
                  <a:gd name="T12" fmla="*/ 0 w 27"/>
                  <a:gd name="T13" fmla="*/ 4 h 39"/>
                  <a:gd name="T14" fmla="*/ 13 w 27"/>
                  <a:gd name="T15" fmla="*/ 0 h 39"/>
                  <a:gd name="T16" fmla="*/ 26 w 27"/>
                  <a:gd name="T17" fmla="*/ 12 h 39"/>
                  <a:gd name="T18" fmla="*/ 16 w 27"/>
                  <a:gd name="T19" fmla="*/ 28 h 39"/>
                  <a:gd name="T20" fmla="*/ 12 w 27"/>
                  <a:gd name="T21" fmla="*/ 31 h 39"/>
                  <a:gd name="T22" fmla="*/ 12 w 27"/>
                  <a:gd name="T23" fmla="*/ 32 h 39"/>
                  <a:gd name="T24" fmla="*/ 27 w 27"/>
                  <a:gd name="T25" fmla="*/ 32 h 39"/>
                  <a:gd name="T26" fmla="*/ 27 w 27"/>
                  <a:gd name="T27" fmla="*/ 39 h 39"/>
                  <a:gd name="T28" fmla="*/ 0 w 27"/>
                  <a:gd name="T2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39">
                    <a:moveTo>
                      <a:pt x="0" y="39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13" y="21"/>
                      <a:pt x="17" y="17"/>
                      <a:pt x="17" y="13"/>
                    </a:cubicBezTo>
                    <a:cubicBezTo>
                      <a:pt x="17" y="9"/>
                      <a:pt x="15" y="7"/>
                      <a:pt x="11" y="7"/>
                    </a:cubicBezTo>
                    <a:cubicBezTo>
                      <a:pt x="8" y="7"/>
                      <a:pt x="5" y="9"/>
                      <a:pt x="3" y="1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3" y="2"/>
                      <a:pt x="8" y="0"/>
                      <a:pt x="13" y="0"/>
                    </a:cubicBezTo>
                    <a:cubicBezTo>
                      <a:pt x="21" y="0"/>
                      <a:pt x="26" y="5"/>
                      <a:pt x="26" y="12"/>
                    </a:cubicBezTo>
                    <a:cubicBezTo>
                      <a:pt x="26" y="18"/>
                      <a:pt x="22" y="24"/>
                      <a:pt x="16" y="28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39"/>
                      <a:pt x="27" y="39"/>
                      <a:pt x="27" y="39"/>
                    </a:cubicBez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35" name="íṡlíde">
                <a:extLst>
                  <a:ext uri="{FF2B5EF4-FFF2-40B4-BE49-F238E27FC236}">
                    <a16:creationId xmlns:a16="http://schemas.microsoft.com/office/drawing/2014/main" xmlns="" id="{0829FE8C-50E6-4895-8559-6F2334230227}"/>
                  </a:ext>
                </a:extLst>
              </p:cNvPr>
              <p:cNvSpPr/>
              <p:nvPr/>
            </p:nvSpPr>
            <p:spPr bwMode="auto">
              <a:xfrm>
                <a:off x="4413" y="2421"/>
                <a:ext cx="16" cy="23"/>
              </a:xfrm>
              <a:custGeom>
                <a:avLst/>
                <a:gdLst>
                  <a:gd name="T0" fmla="*/ 29 w 29"/>
                  <a:gd name="T1" fmla="*/ 20 h 40"/>
                  <a:gd name="T2" fmla="*/ 14 w 29"/>
                  <a:gd name="T3" fmla="*/ 40 h 40"/>
                  <a:gd name="T4" fmla="*/ 0 w 29"/>
                  <a:gd name="T5" fmla="*/ 20 h 40"/>
                  <a:gd name="T6" fmla="*/ 15 w 29"/>
                  <a:gd name="T7" fmla="*/ 0 h 40"/>
                  <a:gd name="T8" fmla="*/ 29 w 29"/>
                  <a:gd name="T9" fmla="*/ 20 h 40"/>
                  <a:gd name="T10" fmla="*/ 9 w 29"/>
                  <a:gd name="T11" fmla="*/ 20 h 40"/>
                  <a:gd name="T12" fmla="*/ 15 w 29"/>
                  <a:gd name="T13" fmla="*/ 33 h 40"/>
                  <a:gd name="T14" fmla="*/ 20 w 29"/>
                  <a:gd name="T15" fmla="*/ 20 h 40"/>
                  <a:gd name="T16" fmla="*/ 15 w 29"/>
                  <a:gd name="T17" fmla="*/ 7 h 40"/>
                  <a:gd name="T18" fmla="*/ 9 w 29"/>
                  <a:gd name="T19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" h="40">
                    <a:moveTo>
                      <a:pt x="29" y="20"/>
                    </a:moveTo>
                    <a:cubicBezTo>
                      <a:pt x="29" y="31"/>
                      <a:pt x="24" y="40"/>
                      <a:pt x="14" y="40"/>
                    </a:cubicBezTo>
                    <a:cubicBezTo>
                      <a:pt x="4" y="40"/>
                      <a:pt x="0" y="31"/>
                      <a:pt x="0" y="20"/>
                    </a:cubicBezTo>
                    <a:cubicBezTo>
                      <a:pt x="0" y="9"/>
                      <a:pt x="5" y="0"/>
                      <a:pt x="15" y="0"/>
                    </a:cubicBezTo>
                    <a:cubicBezTo>
                      <a:pt x="25" y="0"/>
                      <a:pt x="29" y="9"/>
                      <a:pt x="29" y="20"/>
                    </a:cubicBezTo>
                    <a:close/>
                    <a:moveTo>
                      <a:pt x="9" y="20"/>
                    </a:moveTo>
                    <a:cubicBezTo>
                      <a:pt x="9" y="29"/>
                      <a:pt x="11" y="33"/>
                      <a:pt x="15" y="33"/>
                    </a:cubicBezTo>
                    <a:cubicBezTo>
                      <a:pt x="18" y="33"/>
                      <a:pt x="20" y="28"/>
                      <a:pt x="20" y="20"/>
                    </a:cubicBezTo>
                    <a:cubicBezTo>
                      <a:pt x="20" y="11"/>
                      <a:pt x="18" y="7"/>
                      <a:pt x="15" y="7"/>
                    </a:cubicBezTo>
                    <a:cubicBezTo>
                      <a:pt x="11" y="7"/>
                      <a:pt x="9" y="11"/>
                      <a:pt x="9" y="20"/>
                    </a:cubicBez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36" name="îslîḋè">
                <a:extLst>
                  <a:ext uri="{FF2B5EF4-FFF2-40B4-BE49-F238E27FC236}">
                    <a16:creationId xmlns:a16="http://schemas.microsoft.com/office/drawing/2014/main" xmlns="" id="{2917E87B-9F51-4B3C-BFB1-13890CCE4AEB}"/>
                  </a:ext>
                </a:extLst>
              </p:cNvPr>
              <p:cNvSpPr/>
              <p:nvPr/>
            </p:nvSpPr>
            <p:spPr bwMode="auto">
              <a:xfrm>
                <a:off x="4433" y="2421"/>
                <a:ext cx="10" cy="22"/>
              </a:xfrm>
              <a:custGeom>
                <a:avLst/>
                <a:gdLst>
                  <a:gd name="T0" fmla="*/ 5 w 10"/>
                  <a:gd name="T1" fmla="*/ 5 h 22"/>
                  <a:gd name="T2" fmla="*/ 5 w 10"/>
                  <a:gd name="T3" fmla="*/ 5 h 22"/>
                  <a:gd name="T4" fmla="*/ 1 w 10"/>
                  <a:gd name="T5" fmla="*/ 7 h 22"/>
                  <a:gd name="T6" fmla="*/ 0 w 10"/>
                  <a:gd name="T7" fmla="*/ 3 h 22"/>
                  <a:gd name="T8" fmla="*/ 6 w 10"/>
                  <a:gd name="T9" fmla="*/ 0 h 22"/>
                  <a:gd name="T10" fmla="*/ 10 w 10"/>
                  <a:gd name="T11" fmla="*/ 0 h 22"/>
                  <a:gd name="T12" fmla="*/ 10 w 10"/>
                  <a:gd name="T13" fmla="*/ 22 h 22"/>
                  <a:gd name="T14" fmla="*/ 5 w 10"/>
                  <a:gd name="T15" fmla="*/ 22 h 22"/>
                  <a:gd name="T16" fmla="*/ 5 w 10"/>
                  <a:gd name="T17" fmla="*/ 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22">
                    <a:moveTo>
                      <a:pt x="5" y="5"/>
                    </a:moveTo>
                    <a:lnTo>
                      <a:pt x="5" y="5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0" y="22"/>
                    </a:lnTo>
                    <a:lnTo>
                      <a:pt x="5" y="22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37" name="îṩḷïḋe">
                <a:extLst>
                  <a:ext uri="{FF2B5EF4-FFF2-40B4-BE49-F238E27FC236}">
                    <a16:creationId xmlns:a16="http://schemas.microsoft.com/office/drawing/2014/main" xmlns="" id="{EBE9C1CD-A71F-467E-99B9-EC1B77C1DDA7}"/>
                  </a:ext>
                </a:extLst>
              </p:cNvPr>
              <p:cNvSpPr/>
              <p:nvPr/>
            </p:nvSpPr>
            <p:spPr bwMode="auto">
              <a:xfrm>
                <a:off x="4452" y="2421"/>
                <a:ext cx="10" cy="22"/>
              </a:xfrm>
              <a:custGeom>
                <a:avLst/>
                <a:gdLst>
                  <a:gd name="T0" fmla="*/ 5 w 10"/>
                  <a:gd name="T1" fmla="*/ 5 h 22"/>
                  <a:gd name="T2" fmla="*/ 5 w 10"/>
                  <a:gd name="T3" fmla="*/ 5 h 22"/>
                  <a:gd name="T4" fmla="*/ 0 w 10"/>
                  <a:gd name="T5" fmla="*/ 7 h 22"/>
                  <a:gd name="T6" fmla="*/ 0 w 10"/>
                  <a:gd name="T7" fmla="*/ 3 h 22"/>
                  <a:gd name="T8" fmla="*/ 5 w 10"/>
                  <a:gd name="T9" fmla="*/ 0 h 22"/>
                  <a:gd name="T10" fmla="*/ 10 w 10"/>
                  <a:gd name="T11" fmla="*/ 0 h 22"/>
                  <a:gd name="T12" fmla="*/ 10 w 10"/>
                  <a:gd name="T13" fmla="*/ 22 h 22"/>
                  <a:gd name="T14" fmla="*/ 5 w 10"/>
                  <a:gd name="T15" fmla="*/ 22 h 22"/>
                  <a:gd name="T16" fmla="*/ 5 w 10"/>
                  <a:gd name="T17" fmla="*/ 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22">
                    <a:moveTo>
                      <a:pt x="5" y="5"/>
                    </a:moveTo>
                    <a:lnTo>
                      <a:pt x="5" y="5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10" y="22"/>
                    </a:lnTo>
                    <a:lnTo>
                      <a:pt x="5" y="22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38" name="í$ľïḋè">
                <a:extLst>
                  <a:ext uri="{FF2B5EF4-FFF2-40B4-BE49-F238E27FC236}">
                    <a16:creationId xmlns:a16="http://schemas.microsoft.com/office/drawing/2014/main" xmlns="" id="{3BA6D4FC-7F41-4E98-AACE-E1BF058F328C}"/>
                  </a:ext>
                </a:extLst>
              </p:cNvPr>
              <p:cNvSpPr/>
              <p:nvPr/>
            </p:nvSpPr>
            <p:spPr bwMode="auto">
              <a:xfrm>
                <a:off x="4254" y="2421"/>
                <a:ext cx="15" cy="22"/>
              </a:xfrm>
              <a:custGeom>
                <a:avLst/>
                <a:gdLst>
                  <a:gd name="T0" fmla="*/ 0 w 27"/>
                  <a:gd name="T1" fmla="*/ 39 h 39"/>
                  <a:gd name="T2" fmla="*/ 0 w 27"/>
                  <a:gd name="T3" fmla="*/ 34 h 39"/>
                  <a:gd name="T4" fmla="*/ 5 w 27"/>
                  <a:gd name="T5" fmla="*/ 29 h 39"/>
                  <a:gd name="T6" fmla="*/ 17 w 27"/>
                  <a:gd name="T7" fmla="*/ 13 h 39"/>
                  <a:gd name="T8" fmla="*/ 11 w 27"/>
                  <a:gd name="T9" fmla="*/ 7 h 39"/>
                  <a:gd name="T10" fmla="*/ 3 w 27"/>
                  <a:gd name="T11" fmla="*/ 10 h 39"/>
                  <a:gd name="T12" fmla="*/ 0 w 27"/>
                  <a:gd name="T13" fmla="*/ 4 h 39"/>
                  <a:gd name="T14" fmla="*/ 13 w 27"/>
                  <a:gd name="T15" fmla="*/ 0 h 39"/>
                  <a:gd name="T16" fmla="*/ 26 w 27"/>
                  <a:gd name="T17" fmla="*/ 12 h 39"/>
                  <a:gd name="T18" fmla="*/ 16 w 27"/>
                  <a:gd name="T19" fmla="*/ 28 h 39"/>
                  <a:gd name="T20" fmla="*/ 13 w 27"/>
                  <a:gd name="T21" fmla="*/ 31 h 39"/>
                  <a:gd name="T22" fmla="*/ 13 w 27"/>
                  <a:gd name="T23" fmla="*/ 32 h 39"/>
                  <a:gd name="T24" fmla="*/ 27 w 27"/>
                  <a:gd name="T25" fmla="*/ 32 h 39"/>
                  <a:gd name="T26" fmla="*/ 27 w 27"/>
                  <a:gd name="T27" fmla="*/ 39 h 39"/>
                  <a:gd name="T28" fmla="*/ 0 w 27"/>
                  <a:gd name="T2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39">
                    <a:moveTo>
                      <a:pt x="0" y="39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13" y="21"/>
                      <a:pt x="17" y="17"/>
                      <a:pt x="17" y="13"/>
                    </a:cubicBezTo>
                    <a:cubicBezTo>
                      <a:pt x="17" y="9"/>
                      <a:pt x="16" y="7"/>
                      <a:pt x="11" y="7"/>
                    </a:cubicBezTo>
                    <a:cubicBezTo>
                      <a:pt x="8" y="7"/>
                      <a:pt x="5" y="9"/>
                      <a:pt x="3" y="1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3" y="2"/>
                      <a:pt x="8" y="0"/>
                      <a:pt x="13" y="0"/>
                    </a:cubicBezTo>
                    <a:cubicBezTo>
                      <a:pt x="22" y="0"/>
                      <a:pt x="26" y="5"/>
                      <a:pt x="26" y="12"/>
                    </a:cubicBezTo>
                    <a:cubicBezTo>
                      <a:pt x="26" y="18"/>
                      <a:pt x="22" y="24"/>
                      <a:pt x="16" y="28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39"/>
                      <a:pt x="27" y="39"/>
                      <a:pt x="27" y="39"/>
                    </a:cubicBez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39" name="ïsľide">
                <a:extLst>
                  <a:ext uri="{FF2B5EF4-FFF2-40B4-BE49-F238E27FC236}">
                    <a16:creationId xmlns:a16="http://schemas.microsoft.com/office/drawing/2014/main" xmlns="" id="{ADB1D6A0-B732-40E5-9B56-447C5FC5FB05}"/>
                  </a:ext>
                </a:extLst>
              </p:cNvPr>
              <p:cNvSpPr/>
              <p:nvPr/>
            </p:nvSpPr>
            <p:spPr bwMode="auto">
              <a:xfrm>
                <a:off x="4272" y="2421"/>
                <a:ext cx="16" cy="23"/>
              </a:xfrm>
              <a:custGeom>
                <a:avLst/>
                <a:gdLst>
                  <a:gd name="T0" fmla="*/ 29 w 29"/>
                  <a:gd name="T1" fmla="*/ 20 h 40"/>
                  <a:gd name="T2" fmla="*/ 15 w 29"/>
                  <a:gd name="T3" fmla="*/ 40 h 40"/>
                  <a:gd name="T4" fmla="*/ 0 w 29"/>
                  <a:gd name="T5" fmla="*/ 20 h 40"/>
                  <a:gd name="T6" fmla="*/ 15 w 29"/>
                  <a:gd name="T7" fmla="*/ 0 h 40"/>
                  <a:gd name="T8" fmla="*/ 29 w 29"/>
                  <a:gd name="T9" fmla="*/ 20 h 40"/>
                  <a:gd name="T10" fmla="*/ 9 w 29"/>
                  <a:gd name="T11" fmla="*/ 20 h 40"/>
                  <a:gd name="T12" fmla="*/ 15 w 29"/>
                  <a:gd name="T13" fmla="*/ 33 h 40"/>
                  <a:gd name="T14" fmla="*/ 20 w 29"/>
                  <a:gd name="T15" fmla="*/ 20 h 40"/>
                  <a:gd name="T16" fmla="*/ 15 w 29"/>
                  <a:gd name="T17" fmla="*/ 7 h 40"/>
                  <a:gd name="T18" fmla="*/ 9 w 29"/>
                  <a:gd name="T19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" h="40">
                    <a:moveTo>
                      <a:pt x="29" y="20"/>
                    </a:moveTo>
                    <a:cubicBezTo>
                      <a:pt x="29" y="31"/>
                      <a:pt x="24" y="40"/>
                      <a:pt x="15" y="40"/>
                    </a:cubicBezTo>
                    <a:cubicBezTo>
                      <a:pt x="5" y="40"/>
                      <a:pt x="0" y="31"/>
                      <a:pt x="0" y="20"/>
                    </a:cubicBezTo>
                    <a:cubicBezTo>
                      <a:pt x="0" y="9"/>
                      <a:pt x="5" y="0"/>
                      <a:pt x="15" y="0"/>
                    </a:cubicBezTo>
                    <a:cubicBezTo>
                      <a:pt x="25" y="0"/>
                      <a:pt x="29" y="9"/>
                      <a:pt x="29" y="20"/>
                    </a:cubicBezTo>
                    <a:close/>
                    <a:moveTo>
                      <a:pt x="9" y="20"/>
                    </a:moveTo>
                    <a:cubicBezTo>
                      <a:pt x="9" y="29"/>
                      <a:pt x="11" y="33"/>
                      <a:pt x="15" y="33"/>
                    </a:cubicBezTo>
                    <a:cubicBezTo>
                      <a:pt x="18" y="33"/>
                      <a:pt x="20" y="28"/>
                      <a:pt x="20" y="20"/>
                    </a:cubicBezTo>
                    <a:cubicBezTo>
                      <a:pt x="20" y="11"/>
                      <a:pt x="18" y="7"/>
                      <a:pt x="15" y="7"/>
                    </a:cubicBezTo>
                    <a:cubicBezTo>
                      <a:pt x="11" y="7"/>
                      <a:pt x="9" y="11"/>
                      <a:pt x="9" y="20"/>
                    </a:cubicBez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40" name="isľiďe">
                <a:extLst>
                  <a:ext uri="{FF2B5EF4-FFF2-40B4-BE49-F238E27FC236}">
                    <a16:creationId xmlns:a16="http://schemas.microsoft.com/office/drawing/2014/main" xmlns="" id="{E00F82D1-D107-4EDC-82DD-1A7A163B6D55}"/>
                  </a:ext>
                </a:extLst>
              </p:cNvPr>
              <p:cNvSpPr/>
              <p:nvPr/>
            </p:nvSpPr>
            <p:spPr bwMode="auto">
              <a:xfrm>
                <a:off x="4292" y="2421"/>
                <a:ext cx="10" cy="22"/>
              </a:xfrm>
              <a:custGeom>
                <a:avLst/>
                <a:gdLst>
                  <a:gd name="T0" fmla="*/ 5 w 10"/>
                  <a:gd name="T1" fmla="*/ 5 h 22"/>
                  <a:gd name="T2" fmla="*/ 5 w 10"/>
                  <a:gd name="T3" fmla="*/ 5 h 22"/>
                  <a:gd name="T4" fmla="*/ 1 w 10"/>
                  <a:gd name="T5" fmla="*/ 7 h 22"/>
                  <a:gd name="T6" fmla="*/ 0 w 10"/>
                  <a:gd name="T7" fmla="*/ 3 h 22"/>
                  <a:gd name="T8" fmla="*/ 6 w 10"/>
                  <a:gd name="T9" fmla="*/ 0 h 22"/>
                  <a:gd name="T10" fmla="*/ 10 w 10"/>
                  <a:gd name="T11" fmla="*/ 0 h 22"/>
                  <a:gd name="T12" fmla="*/ 10 w 10"/>
                  <a:gd name="T13" fmla="*/ 22 h 22"/>
                  <a:gd name="T14" fmla="*/ 5 w 10"/>
                  <a:gd name="T15" fmla="*/ 22 h 22"/>
                  <a:gd name="T16" fmla="*/ 5 w 10"/>
                  <a:gd name="T17" fmla="*/ 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22">
                    <a:moveTo>
                      <a:pt x="5" y="5"/>
                    </a:moveTo>
                    <a:lnTo>
                      <a:pt x="5" y="5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0" y="22"/>
                    </a:lnTo>
                    <a:lnTo>
                      <a:pt x="5" y="22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41" name="íSľiḓé">
                <a:extLst>
                  <a:ext uri="{FF2B5EF4-FFF2-40B4-BE49-F238E27FC236}">
                    <a16:creationId xmlns:a16="http://schemas.microsoft.com/office/drawing/2014/main" xmlns="" id="{9244C761-B274-43A1-80AB-8DAEF79A7A02}"/>
                  </a:ext>
                </a:extLst>
              </p:cNvPr>
              <p:cNvSpPr/>
              <p:nvPr/>
            </p:nvSpPr>
            <p:spPr bwMode="auto">
              <a:xfrm>
                <a:off x="4309" y="2421"/>
                <a:ext cx="17" cy="23"/>
              </a:xfrm>
              <a:custGeom>
                <a:avLst/>
                <a:gdLst>
                  <a:gd name="T0" fmla="*/ 29 w 29"/>
                  <a:gd name="T1" fmla="*/ 20 h 40"/>
                  <a:gd name="T2" fmla="*/ 14 w 29"/>
                  <a:gd name="T3" fmla="*/ 40 h 40"/>
                  <a:gd name="T4" fmla="*/ 0 w 29"/>
                  <a:gd name="T5" fmla="*/ 20 h 40"/>
                  <a:gd name="T6" fmla="*/ 15 w 29"/>
                  <a:gd name="T7" fmla="*/ 0 h 40"/>
                  <a:gd name="T8" fmla="*/ 29 w 29"/>
                  <a:gd name="T9" fmla="*/ 20 h 40"/>
                  <a:gd name="T10" fmla="*/ 9 w 29"/>
                  <a:gd name="T11" fmla="*/ 20 h 40"/>
                  <a:gd name="T12" fmla="*/ 15 w 29"/>
                  <a:gd name="T13" fmla="*/ 33 h 40"/>
                  <a:gd name="T14" fmla="*/ 20 w 29"/>
                  <a:gd name="T15" fmla="*/ 20 h 40"/>
                  <a:gd name="T16" fmla="*/ 15 w 29"/>
                  <a:gd name="T17" fmla="*/ 7 h 40"/>
                  <a:gd name="T18" fmla="*/ 9 w 29"/>
                  <a:gd name="T19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" h="40">
                    <a:moveTo>
                      <a:pt x="29" y="20"/>
                    </a:moveTo>
                    <a:cubicBezTo>
                      <a:pt x="29" y="31"/>
                      <a:pt x="24" y="40"/>
                      <a:pt x="14" y="40"/>
                    </a:cubicBezTo>
                    <a:cubicBezTo>
                      <a:pt x="4" y="40"/>
                      <a:pt x="0" y="31"/>
                      <a:pt x="0" y="20"/>
                    </a:cubicBezTo>
                    <a:cubicBezTo>
                      <a:pt x="0" y="9"/>
                      <a:pt x="5" y="0"/>
                      <a:pt x="15" y="0"/>
                    </a:cubicBezTo>
                    <a:cubicBezTo>
                      <a:pt x="25" y="0"/>
                      <a:pt x="29" y="9"/>
                      <a:pt x="29" y="20"/>
                    </a:cubicBezTo>
                    <a:close/>
                    <a:moveTo>
                      <a:pt x="9" y="20"/>
                    </a:moveTo>
                    <a:cubicBezTo>
                      <a:pt x="9" y="29"/>
                      <a:pt x="11" y="33"/>
                      <a:pt x="15" y="33"/>
                    </a:cubicBezTo>
                    <a:cubicBezTo>
                      <a:pt x="18" y="33"/>
                      <a:pt x="20" y="28"/>
                      <a:pt x="20" y="20"/>
                    </a:cubicBezTo>
                    <a:cubicBezTo>
                      <a:pt x="20" y="11"/>
                      <a:pt x="18" y="7"/>
                      <a:pt x="15" y="7"/>
                    </a:cubicBezTo>
                    <a:cubicBezTo>
                      <a:pt x="11" y="7"/>
                      <a:pt x="9" y="11"/>
                      <a:pt x="9" y="20"/>
                    </a:cubicBez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42" name="îsļiḓê">
                <a:extLst>
                  <a:ext uri="{FF2B5EF4-FFF2-40B4-BE49-F238E27FC236}">
                    <a16:creationId xmlns:a16="http://schemas.microsoft.com/office/drawing/2014/main" xmlns="" id="{42859A3D-F0CA-47D0-B3D2-1075D12029F7}"/>
                  </a:ext>
                </a:extLst>
              </p:cNvPr>
              <p:cNvSpPr/>
              <p:nvPr/>
            </p:nvSpPr>
            <p:spPr bwMode="auto">
              <a:xfrm>
                <a:off x="4115" y="2421"/>
                <a:ext cx="16" cy="22"/>
              </a:xfrm>
              <a:custGeom>
                <a:avLst/>
                <a:gdLst>
                  <a:gd name="T0" fmla="*/ 0 w 27"/>
                  <a:gd name="T1" fmla="*/ 39 h 39"/>
                  <a:gd name="T2" fmla="*/ 0 w 27"/>
                  <a:gd name="T3" fmla="*/ 34 h 39"/>
                  <a:gd name="T4" fmla="*/ 5 w 27"/>
                  <a:gd name="T5" fmla="*/ 29 h 39"/>
                  <a:gd name="T6" fmla="*/ 18 w 27"/>
                  <a:gd name="T7" fmla="*/ 13 h 39"/>
                  <a:gd name="T8" fmla="*/ 11 w 27"/>
                  <a:gd name="T9" fmla="*/ 7 h 39"/>
                  <a:gd name="T10" fmla="*/ 3 w 27"/>
                  <a:gd name="T11" fmla="*/ 10 h 39"/>
                  <a:gd name="T12" fmla="*/ 1 w 27"/>
                  <a:gd name="T13" fmla="*/ 4 h 39"/>
                  <a:gd name="T14" fmla="*/ 13 w 27"/>
                  <a:gd name="T15" fmla="*/ 0 h 39"/>
                  <a:gd name="T16" fmla="*/ 27 w 27"/>
                  <a:gd name="T17" fmla="*/ 12 h 39"/>
                  <a:gd name="T18" fmla="*/ 17 w 27"/>
                  <a:gd name="T19" fmla="*/ 28 h 39"/>
                  <a:gd name="T20" fmla="*/ 13 w 27"/>
                  <a:gd name="T21" fmla="*/ 31 h 39"/>
                  <a:gd name="T22" fmla="*/ 13 w 27"/>
                  <a:gd name="T23" fmla="*/ 32 h 39"/>
                  <a:gd name="T24" fmla="*/ 27 w 27"/>
                  <a:gd name="T25" fmla="*/ 32 h 39"/>
                  <a:gd name="T26" fmla="*/ 27 w 27"/>
                  <a:gd name="T27" fmla="*/ 39 h 39"/>
                  <a:gd name="T28" fmla="*/ 0 w 27"/>
                  <a:gd name="T2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39">
                    <a:moveTo>
                      <a:pt x="0" y="39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14" y="21"/>
                      <a:pt x="18" y="17"/>
                      <a:pt x="18" y="13"/>
                    </a:cubicBezTo>
                    <a:cubicBezTo>
                      <a:pt x="18" y="9"/>
                      <a:pt x="16" y="7"/>
                      <a:pt x="11" y="7"/>
                    </a:cubicBezTo>
                    <a:cubicBezTo>
                      <a:pt x="8" y="7"/>
                      <a:pt x="5" y="9"/>
                      <a:pt x="3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2"/>
                      <a:pt x="8" y="0"/>
                      <a:pt x="13" y="0"/>
                    </a:cubicBezTo>
                    <a:cubicBezTo>
                      <a:pt x="22" y="0"/>
                      <a:pt x="27" y="5"/>
                      <a:pt x="27" y="12"/>
                    </a:cubicBezTo>
                    <a:cubicBezTo>
                      <a:pt x="27" y="18"/>
                      <a:pt x="22" y="24"/>
                      <a:pt x="17" y="28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39"/>
                      <a:pt x="27" y="39"/>
                      <a:pt x="27" y="39"/>
                    </a:cubicBez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43" name="ïṧļiḓê">
                <a:extLst>
                  <a:ext uri="{FF2B5EF4-FFF2-40B4-BE49-F238E27FC236}">
                    <a16:creationId xmlns:a16="http://schemas.microsoft.com/office/drawing/2014/main" xmlns="" id="{536A82DE-8677-4161-B271-7E9189CFAC28}"/>
                  </a:ext>
                </a:extLst>
              </p:cNvPr>
              <p:cNvSpPr/>
              <p:nvPr/>
            </p:nvSpPr>
            <p:spPr bwMode="auto">
              <a:xfrm>
                <a:off x="4133" y="2421"/>
                <a:ext cx="17" cy="23"/>
              </a:xfrm>
              <a:custGeom>
                <a:avLst/>
                <a:gdLst>
                  <a:gd name="T0" fmla="*/ 30 w 30"/>
                  <a:gd name="T1" fmla="*/ 20 h 40"/>
                  <a:gd name="T2" fmla="*/ 15 w 30"/>
                  <a:gd name="T3" fmla="*/ 40 h 40"/>
                  <a:gd name="T4" fmla="*/ 0 w 30"/>
                  <a:gd name="T5" fmla="*/ 20 h 40"/>
                  <a:gd name="T6" fmla="*/ 15 w 30"/>
                  <a:gd name="T7" fmla="*/ 0 h 40"/>
                  <a:gd name="T8" fmla="*/ 30 w 30"/>
                  <a:gd name="T9" fmla="*/ 20 h 40"/>
                  <a:gd name="T10" fmla="*/ 10 w 30"/>
                  <a:gd name="T11" fmla="*/ 20 h 40"/>
                  <a:gd name="T12" fmla="*/ 15 w 30"/>
                  <a:gd name="T13" fmla="*/ 33 h 40"/>
                  <a:gd name="T14" fmla="*/ 21 w 30"/>
                  <a:gd name="T15" fmla="*/ 20 h 40"/>
                  <a:gd name="T16" fmla="*/ 15 w 30"/>
                  <a:gd name="T17" fmla="*/ 7 h 40"/>
                  <a:gd name="T18" fmla="*/ 10 w 30"/>
                  <a:gd name="T19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40">
                    <a:moveTo>
                      <a:pt x="30" y="20"/>
                    </a:moveTo>
                    <a:cubicBezTo>
                      <a:pt x="30" y="31"/>
                      <a:pt x="25" y="40"/>
                      <a:pt x="15" y="40"/>
                    </a:cubicBezTo>
                    <a:cubicBezTo>
                      <a:pt x="5" y="40"/>
                      <a:pt x="1" y="31"/>
                      <a:pt x="0" y="20"/>
                    </a:cubicBezTo>
                    <a:cubicBezTo>
                      <a:pt x="0" y="9"/>
                      <a:pt x="5" y="0"/>
                      <a:pt x="15" y="0"/>
                    </a:cubicBezTo>
                    <a:cubicBezTo>
                      <a:pt x="26" y="0"/>
                      <a:pt x="30" y="9"/>
                      <a:pt x="30" y="20"/>
                    </a:cubicBezTo>
                    <a:close/>
                    <a:moveTo>
                      <a:pt x="10" y="20"/>
                    </a:moveTo>
                    <a:cubicBezTo>
                      <a:pt x="9" y="29"/>
                      <a:pt x="12" y="33"/>
                      <a:pt x="15" y="33"/>
                    </a:cubicBezTo>
                    <a:cubicBezTo>
                      <a:pt x="19" y="33"/>
                      <a:pt x="21" y="28"/>
                      <a:pt x="21" y="20"/>
                    </a:cubicBezTo>
                    <a:cubicBezTo>
                      <a:pt x="21" y="11"/>
                      <a:pt x="19" y="7"/>
                      <a:pt x="15" y="7"/>
                    </a:cubicBezTo>
                    <a:cubicBezTo>
                      <a:pt x="12" y="7"/>
                      <a:pt x="9" y="11"/>
                      <a:pt x="10" y="20"/>
                    </a:cubicBez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44" name="iṡlïḑê">
                <a:extLst>
                  <a:ext uri="{FF2B5EF4-FFF2-40B4-BE49-F238E27FC236}">
                    <a16:creationId xmlns:a16="http://schemas.microsoft.com/office/drawing/2014/main" xmlns="" id="{B1A94636-E464-408F-9518-B29CB40565A9}"/>
                  </a:ext>
                </a:extLst>
              </p:cNvPr>
              <p:cNvSpPr/>
              <p:nvPr/>
            </p:nvSpPr>
            <p:spPr bwMode="auto">
              <a:xfrm>
                <a:off x="4152" y="2421"/>
                <a:ext cx="17" cy="23"/>
              </a:xfrm>
              <a:custGeom>
                <a:avLst/>
                <a:gdLst>
                  <a:gd name="T0" fmla="*/ 30 w 30"/>
                  <a:gd name="T1" fmla="*/ 20 h 40"/>
                  <a:gd name="T2" fmla="*/ 15 w 30"/>
                  <a:gd name="T3" fmla="*/ 40 h 40"/>
                  <a:gd name="T4" fmla="*/ 0 w 30"/>
                  <a:gd name="T5" fmla="*/ 20 h 40"/>
                  <a:gd name="T6" fmla="*/ 15 w 30"/>
                  <a:gd name="T7" fmla="*/ 0 h 40"/>
                  <a:gd name="T8" fmla="*/ 30 w 30"/>
                  <a:gd name="T9" fmla="*/ 20 h 40"/>
                  <a:gd name="T10" fmla="*/ 10 w 30"/>
                  <a:gd name="T11" fmla="*/ 20 h 40"/>
                  <a:gd name="T12" fmla="*/ 15 w 30"/>
                  <a:gd name="T13" fmla="*/ 33 h 40"/>
                  <a:gd name="T14" fmla="*/ 20 w 30"/>
                  <a:gd name="T15" fmla="*/ 20 h 40"/>
                  <a:gd name="T16" fmla="*/ 15 w 30"/>
                  <a:gd name="T17" fmla="*/ 7 h 40"/>
                  <a:gd name="T18" fmla="*/ 10 w 30"/>
                  <a:gd name="T19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40">
                    <a:moveTo>
                      <a:pt x="30" y="20"/>
                    </a:moveTo>
                    <a:cubicBezTo>
                      <a:pt x="30" y="31"/>
                      <a:pt x="25" y="40"/>
                      <a:pt x="15" y="40"/>
                    </a:cubicBezTo>
                    <a:cubicBezTo>
                      <a:pt x="5" y="40"/>
                      <a:pt x="0" y="31"/>
                      <a:pt x="0" y="20"/>
                    </a:cubicBezTo>
                    <a:cubicBezTo>
                      <a:pt x="0" y="9"/>
                      <a:pt x="5" y="0"/>
                      <a:pt x="15" y="0"/>
                    </a:cubicBezTo>
                    <a:cubicBezTo>
                      <a:pt x="25" y="0"/>
                      <a:pt x="30" y="9"/>
                      <a:pt x="30" y="20"/>
                    </a:cubicBezTo>
                    <a:close/>
                    <a:moveTo>
                      <a:pt x="10" y="20"/>
                    </a:moveTo>
                    <a:cubicBezTo>
                      <a:pt x="9" y="29"/>
                      <a:pt x="12" y="33"/>
                      <a:pt x="15" y="33"/>
                    </a:cubicBezTo>
                    <a:cubicBezTo>
                      <a:pt x="19" y="33"/>
                      <a:pt x="20" y="28"/>
                      <a:pt x="20" y="20"/>
                    </a:cubicBezTo>
                    <a:cubicBezTo>
                      <a:pt x="20" y="11"/>
                      <a:pt x="19" y="7"/>
                      <a:pt x="15" y="7"/>
                    </a:cubicBezTo>
                    <a:cubicBezTo>
                      <a:pt x="12" y="7"/>
                      <a:pt x="9" y="11"/>
                      <a:pt x="10" y="20"/>
                    </a:cubicBez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45" name="ïṡ1iḍe">
                <a:extLst>
                  <a:ext uri="{FF2B5EF4-FFF2-40B4-BE49-F238E27FC236}">
                    <a16:creationId xmlns:a16="http://schemas.microsoft.com/office/drawing/2014/main" xmlns="" id="{F9BF0CF4-0DD8-4D32-B8A7-AFC212259A5C}"/>
                  </a:ext>
                </a:extLst>
              </p:cNvPr>
              <p:cNvSpPr/>
              <p:nvPr/>
            </p:nvSpPr>
            <p:spPr bwMode="auto">
              <a:xfrm>
                <a:off x="4171" y="2421"/>
                <a:ext cx="16" cy="23"/>
              </a:xfrm>
              <a:custGeom>
                <a:avLst/>
                <a:gdLst>
                  <a:gd name="T0" fmla="*/ 4 w 29"/>
                  <a:gd name="T1" fmla="*/ 32 h 40"/>
                  <a:gd name="T2" fmla="*/ 8 w 29"/>
                  <a:gd name="T3" fmla="*/ 32 h 40"/>
                  <a:gd name="T4" fmla="*/ 15 w 29"/>
                  <a:gd name="T5" fmla="*/ 30 h 40"/>
                  <a:gd name="T6" fmla="*/ 20 w 29"/>
                  <a:gd name="T7" fmla="*/ 23 h 40"/>
                  <a:gd name="T8" fmla="*/ 20 w 29"/>
                  <a:gd name="T9" fmla="*/ 23 h 40"/>
                  <a:gd name="T10" fmla="*/ 12 w 29"/>
                  <a:gd name="T11" fmla="*/ 26 h 40"/>
                  <a:gd name="T12" fmla="*/ 0 w 29"/>
                  <a:gd name="T13" fmla="*/ 14 h 40"/>
                  <a:gd name="T14" fmla="*/ 15 w 29"/>
                  <a:gd name="T15" fmla="*/ 0 h 40"/>
                  <a:gd name="T16" fmla="*/ 29 w 29"/>
                  <a:gd name="T17" fmla="*/ 16 h 40"/>
                  <a:gd name="T18" fmla="*/ 23 w 29"/>
                  <a:gd name="T19" fmla="*/ 34 h 40"/>
                  <a:gd name="T20" fmla="*/ 8 w 29"/>
                  <a:gd name="T21" fmla="*/ 40 h 40"/>
                  <a:gd name="T22" fmla="*/ 4 w 29"/>
                  <a:gd name="T23" fmla="*/ 40 h 40"/>
                  <a:gd name="T24" fmla="*/ 4 w 29"/>
                  <a:gd name="T25" fmla="*/ 32 h 40"/>
                  <a:gd name="T26" fmla="*/ 9 w 29"/>
                  <a:gd name="T27" fmla="*/ 13 h 40"/>
                  <a:gd name="T28" fmla="*/ 15 w 29"/>
                  <a:gd name="T29" fmla="*/ 19 h 40"/>
                  <a:gd name="T30" fmla="*/ 20 w 29"/>
                  <a:gd name="T31" fmla="*/ 17 h 40"/>
                  <a:gd name="T32" fmla="*/ 20 w 29"/>
                  <a:gd name="T33" fmla="*/ 14 h 40"/>
                  <a:gd name="T34" fmla="*/ 15 w 29"/>
                  <a:gd name="T35" fmla="*/ 6 h 40"/>
                  <a:gd name="T36" fmla="*/ 9 w 29"/>
                  <a:gd name="T37" fmla="*/ 1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40">
                    <a:moveTo>
                      <a:pt x="4" y="32"/>
                    </a:moveTo>
                    <a:cubicBezTo>
                      <a:pt x="5" y="33"/>
                      <a:pt x="6" y="33"/>
                      <a:pt x="8" y="32"/>
                    </a:cubicBezTo>
                    <a:cubicBezTo>
                      <a:pt x="10" y="32"/>
                      <a:pt x="13" y="32"/>
                      <a:pt x="15" y="30"/>
                    </a:cubicBezTo>
                    <a:cubicBezTo>
                      <a:pt x="18" y="28"/>
                      <a:pt x="19" y="26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8" y="25"/>
                      <a:pt x="16" y="26"/>
                      <a:pt x="12" y="26"/>
                    </a:cubicBezTo>
                    <a:cubicBezTo>
                      <a:pt x="6" y="26"/>
                      <a:pt x="0" y="21"/>
                      <a:pt x="0" y="14"/>
                    </a:cubicBezTo>
                    <a:cubicBezTo>
                      <a:pt x="0" y="6"/>
                      <a:pt x="6" y="0"/>
                      <a:pt x="15" y="0"/>
                    </a:cubicBezTo>
                    <a:cubicBezTo>
                      <a:pt x="25" y="0"/>
                      <a:pt x="29" y="7"/>
                      <a:pt x="29" y="16"/>
                    </a:cubicBezTo>
                    <a:cubicBezTo>
                      <a:pt x="29" y="24"/>
                      <a:pt x="27" y="30"/>
                      <a:pt x="23" y="34"/>
                    </a:cubicBezTo>
                    <a:cubicBezTo>
                      <a:pt x="19" y="37"/>
                      <a:pt x="14" y="39"/>
                      <a:pt x="8" y="40"/>
                    </a:cubicBezTo>
                    <a:cubicBezTo>
                      <a:pt x="6" y="40"/>
                      <a:pt x="5" y="40"/>
                      <a:pt x="4" y="40"/>
                    </a:cubicBezTo>
                    <a:lnTo>
                      <a:pt x="4" y="32"/>
                    </a:lnTo>
                    <a:close/>
                    <a:moveTo>
                      <a:pt x="9" y="13"/>
                    </a:moveTo>
                    <a:cubicBezTo>
                      <a:pt x="9" y="16"/>
                      <a:pt x="11" y="19"/>
                      <a:pt x="15" y="19"/>
                    </a:cubicBezTo>
                    <a:cubicBezTo>
                      <a:pt x="17" y="19"/>
                      <a:pt x="19" y="18"/>
                      <a:pt x="20" y="17"/>
                    </a:cubicBezTo>
                    <a:cubicBezTo>
                      <a:pt x="20" y="16"/>
                      <a:pt x="20" y="16"/>
                      <a:pt x="20" y="14"/>
                    </a:cubicBezTo>
                    <a:cubicBezTo>
                      <a:pt x="20" y="10"/>
                      <a:pt x="19" y="6"/>
                      <a:pt x="15" y="6"/>
                    </a:cubicBezTo>
                    <a:cubicBezTo>
                      <a:pt x="11" y="6"/>
                      <a:pt x="9" y="9"/>
                      <a:pt x="9" y="13"/>
                    </a:cubicBezTo>
                    <a:close/>
                  </a:path>
                </a:pathLst>
              </a:custGeom>
              <a:solidFill>
                <a:srgbClr val="0038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788" name="ïṩļîḍe">
              <a:extLst>
                <a:ext uri="{FF2B5EF4-FFF2-40B4-BE49-F238E27FC236}">
                  <a16:creationId xmlns:a16="http://schemas.microsoft.com/office/drawing/2014/main" xmlns="" id="{75DC83BD-7137-4A10-BD49-D0641C4A331B}"/>
                </a:ext>
              </a:extLst>
            </p:cNvPr>
            <p:cNvSpPr/>
            <p:nvPr/>
          </p:nvSpPr>
          <p:spPr bwMode="auto">
            <a:xfrm>
              <a:off x="6266344" y="3906274"/>
              <a:ext cx="18354" cy="25236"/>
            </a:xfrm>
            <a:custGeom>
              <a:avLst/>
              <a:gdLst>
                <a:gd name="T0" fmla="*/ 0 w 28"/>
                <a:gd name="T1" fmla="*/ 39 h 39"/>
                <a:gd name="T2" fmla="*/ 0 w 28"/>
                <a:gd name="T3" fmla="*/ 34 h 39"/>
                <a:gd name="T4" fmla="*/ 5 w 28"/>
                <a:gd name="T5" fmla="*/ 29 h 39"/>
                <a:gd name="T6" fmla="*/ 18 w 28"/>
                <a:gd name="T7" fmla="*/ 13 h 39"/>
                <a:gd name="T8" fmla="*/ 12 w 28"/>
                <a:gd name="T9" fmla="*/ 7 h 39"/>
                <a:gd name="T10" fmla="*/ 3 w 28"/>
                <a:gd name="T11" fmla="*/ 10 h 39"/>
                <a:gd name="T12" fmla="*/ 1 w 28"/>
                <a:gd name="T13" fmla="*/ 4 h 39"/>
                <a:gd name="T14" fmla="*/ 13 w 28"/>
                <a:gd name="T15" fmla="*/ 0 h 39"/>
                <a:gd name="T16" fmla="*/ 27 w 28"/>
                <a:gd name="T17" fmla="*/ 12 h 39"/>
                <a:gd name="T18" fmla="*/ 17 w 28"/>
                <a:gd name="T19" fmla="*/ 28 h 39"/>
                <a:gd name="T20" fmla="*/ 13 w 28"/>
                <a:gd name="T21" fmla="*/ 31 h 39"/>
                <a:gd name="T22" fmla="*/ 13 w 28"/>
                <a:gd name="T23" fmla="*/ 32 h 39"/>
                <a:gd name="T24" fmla="*/ 28 w 28"/>
                <a:gd name="T25" fmla="*/ 32 h 39"/>
                <a:gd name="T26" fmla="*/ 28 w 28"/>
                <a:gd name="T27" fmla="*/ 39 h 39"/>
                <a:gd name="T28" fmla="*/ 0 w 28"/>
                <a:gd name="T2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39">
                  <a:moveTo>
                    <a:pt x="0" y="39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14" y="21"/>
                    <a:pt x="18" y="17"/>
                    <a:pt x="18" y="13"/>
                  </a:cubicBezTo>
                  <a:cubicBezTo>
                    <a:pt x="18" y="9"/>
                    <a:pt x="16" y="7"/>
                    <a:pt x="12" y="7"/>
                  </a:cubicBezTo>
                  <a:cubicBezTo>
                    <a:pt x="8" y="7"/>
                    <a:pt x="5" y="9"/>
                    <a:pt x="3" y="10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4" y="2"/>
                    <a:pt x="8" y="0"/>
                    <a:pt x="13" y="0"/>
                  </a:cubicBezTo>
                  <a:cubicBezTo>
                    <a:pt x="22" y="0"/>
                    <a:pt x="27" y="5"/>
                    <a:pt x="27" y="12"/>
                  </a:cubicBezTo>
                  <a:cubicBezTo>
                    <a:pt x="27" y="18"/>
                    <a:pt x="22" y="24"/>
                    <a:pt x="17" y="28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8" y="39"/>
                    <a:pt x="28" y="39"/>
                    <a:pt x="28" y="39"/>
                  </a:cubicBezTo>
                  <a:lnTo>
                    <a:pt x="0" y="39"/>
                  </a:lnTo>
                  <a:close/>
                </a:path>
              </a:pathLst>
            </a:custGeom>
            <a:solidFill>
              <a:srgbClr val="0038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9" name="î$ļîḋe">
              <a:extLst>
                <a:ext uri="{FF2B5EF4-FFF2-40B4-BE49-F238E27FC236}">
                  <a16:creationId xmlns:a16="http://schemas.microsoft.com/office/drawing/2014/main" xmlns="" id="{547B02CD-6EC3-421D-85EF-2E89F4A6AF9E}"/>
                </a:ext>
              </a:extLst>
            </p:cNvPr>
            <p:cNvSpPr/>
            <p:nvPr/>
          </p:nvSpPr>
          <p:spPr bwMode="auto">
            <a:xfrm>
              <a:off x="6288139" y="3906274"/>
              <a:ext cx="18354" cy="26384"/>
            </a:xfrm>
            <a:custGeom>
              <a:avLst/>
              <a:gdLst>
                <a:gd name="T0" fmla="*/ 29 w 29"/>
                <a:gd name="T1" fmla="*/ 20 h 40"/>
                <a:gd name="T2" fmla="*/ 14 w 29"/>
                <a:gd name="T3" fmla="*/ 40 h 40"/>
                <a:gd name="T4" fmla="*/ 0 w 29"/>
                <a:gd name="T5" fmla="*/ 20 h 40"/>
                <a:gd name="T6" fmla="*/ 14 w 29"/>
                <a:gd name="T7" fmla="*/ 0 h 40"/>
                <a:gd name="T8" fmla="*/ 29 w 29"/>
                <a:gd name="T9" fmla="*/ 20 h 40"/>
                <a:gd name="T10" fmla="*/ 9 w 29"/>
                <a:gd name="T11" fmla="*/ 20 h 40"/>
                <a:gd name="T12" fmla="*/ 14 w 29"/>
                <a:gd name="T13" fmla="*/ 33 h 40"/>
                <a:gd name="T14" fmla="*/ 20 w 29"/>
                <a:gd name="T15" fmla="*/ 20 h 40"/>
                <a:gd name="T16" fmla="*/ 14 w 29"/>
                <a:gd name="T17" fmla="*/ 7 h 40"/>
                <a:gd name="T18" fmla="*/ 9 w 29"/>
                <a:gd name="T19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40">
                  <a:moveTo>
                    <a:pt x="29" y="20"/>
                  </a:moveTo>
                  <a:cubicBezTo>
                    <a:pt x="29" y="31"/>
                    <a:pt x="24" y="40"/>
                    <a:pt x="14" y="40"/>
                  </a:cubicBezTo>
                  <a:cubicBezTo>
                    <a:pt x="4" y="40"/>
                    <a:pt x="0" y="31"/>
                    <a:pt x="0" y="20"/>
                  </a:cubicBezTo>
                  <a:cubicBezTo>
                    <a:pt x="0" y="9"/>
                    <a:pt x="4" y="0"/>
                    <a:pt x="14" y="0"/>
                  </a:cubicBezTo>
                  <a:cubicBezTo>
                    <a:pt x="25" y="0"/>
                    <a:pt x="29" y="9"/>
                    <a:pt x="29" y="20"/>
                  </a:cubicBezTo>
                  <a:close/>
                  <a:moveTo>
                    <a:pt x="9" y="20"/>
                  </a:moveTo>
                  <a:cubicBezTo>
                    <a:pt x="9" y="29"/>
                    <a:pt x="11" y="33"/>
                    <a:pt x="14" y="33"/>
                  </a:cubicBezTo>
                  <a:cubicBezTo>
                    <a:pt x="18" y="33"/>
                    <a:pt x="20" y="28"/>
                    <a:pt x="20" y="20"/>
                  </a:cubicBezTo>
                  <a:cubicBezTo>
                    <a:pt x="20" y="11"/>
                    <a:pt x="18" y="7"/>
                    <a:pt x="14" y="7"/>
                  </a:cubicBezTo>
                  <a:cubicBezTo>
                    <a:pt x="11" y="7"/>
                    <a:pt x="9" y="11"/>
                    <a:pt x="9" y="20"/>
                  </a:cubicBezTo>
                  <a:close/>
                </a:path>
              </a:pathLst>
            </a:custGeom>
            <a:solidFill>
              <a:srgbClr val="0038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0" name="ïṥľíḋè">
              <a:extLst>
                <a:ext uri="{FF2B5EF4-FFF2-40B4-BE49-F238E27FC236}">
                  <a16:creationId xmlns:a16="http://schemas.microsoft.com/office/drawing/2014/main" xmlns="" id="{D0AF216A-12BF-44D4-A5D8-CA0C5D6E3266}"/>
                </a:ext>
              </a:extLst>
            </p:cNvPr>
            <p:cNvSpPr/>
            <p:nvPr/>
          </p:nvSpPr>
          <p:spPr bwMode="auto">
            <a:xfrm>
              <a:off x="6308787" y="3906274"/>
              <a:ext cx="19501" cy="26384"/>
            </a:xfrm>
            <a:custGeom>
              <a:avLst/>
              <a:gdLst>
                <a:gd name="T0" fmla="*/ 29 w 29"/>
                <a:gd name="T1" fmla="*/ 20 h 40"/>
                <a:gd name="T2" fmla="*/ 14 w 29"/>
                <a:gd name="T3" fmla="*/ 40 h 40"/>
                <a:gd name="T4" fmla="*/ 0 w 29"/>
                <a:gd name="T5" fmla="*/ 20 h 40"/>
                <a:gd name="T6" fmla="*/ 14 w 29"/>
                <a:gd name="T7" fmla="*/ 0 h 40"/>
                <a:gd name="T8" fmla="*/ 29 w 29"/>
                <a:gd name="T9" fmla="*/ 20 h 40"/>
                <a:gd name="T10" fmla="*/ 9 w 29"/>
                <a:gd name="T11" fmla="*/ 20 h 40"/>
                <a:gd name="T12" fmla="*/ 14 w 29"/>
                <a:gd name="T13" fmla="*/ 33 h 40"/>
                <a:gd name="T14" fmla="*/ 20 w 29"/>
                <a:gd name="T15" fmla="*/ 20 h 40"/>
                <a:gd name="T16" fmla="*/ 14 w 29"/>
                <a:gd name="T17" fmla="*/ 7 h 40"/>
                <a:gd name="T18" fmla="*/ 9 w 29"/>
                <a:gd name="T19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40">
                  <a:moveTo>
                    <a:pt x="29" y="20"/>
                  </a:moveTo>
                  <a:cubicBezTo>
                    <a:pt x="29" y="31"/>
                    <a:pt x="24" y="40"/>
                    <a:pt x="14" y="40"/>
                  </a:cubicBezTo>
                  <a:cubicBezTo>
                    <a:pt x="4" y="40"/>
                    <a:pt x="0" y="31"/>
                    <a:pt x="0" y="20"/>
                  </a:cubicBezTo>
                  <a:cubicBezTo>
                    <a:pt x="0" y="9"/>
                    <a:pt x="4" y="0"/>
                    <a:pt x="14" y="0"/>
                  </a:cubicBezTo>
                  <a:cubicBezTo>
                    <a:pt x="25" y="0"/>
                    <a:pt x="29" y="9"/>
                    <a:pt x="29" y="20"/>
                  </a:cubicBezTo>
                  <a:close/>
                  <a:moveTo>
                    <a:pt x="9" y="20"/>
                  </a:moveTo>
                  <a:cubicBezTo>
                    <a:pt x="9" y="29"/>
                    <a:pt x="11" y="33"/>
                    <a:pt x="14" y="33"/>
                  </a:cubicBezTo>
                  <a:cubicBezTo>
                    <a:pt x="18" y="33"/>
                    <a:pt x="20" y="28"/>
                    <a:pt x="20" y="20"/>
                  </a:cubicBezTo>
                  <a:cubicBezTo>
                    <a:pt x="20" y="11"/>
                    <a:pt x="18" y="7"/>
                    <a:pt x="14" y="7"/>
                  </a:cubicBezTo>
                  <a:cubicBezTo>
                    <a:pt x="11" y="7"/>
                    <a:pt x="9" y="11"/>
                    <a:pt x="9" y="20"/>
                  </a:cubicBezTo>
                  <a:close/>
                </a:path>
              </a:pathLst>
            </a:custGeom>
            <a:solidFill>
              <a:srgbClr val="0038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1" name="îSľîḋé">
              <a:extLst>
                <a:ext uri="{FF2B5EF4-FFF2-40B4-BE49-F238E27FC236}">
                  <a16:creationId xmlns:a16="http://schemas.microsoft.com/office/drawing/2014/main" xmlns="" id="{A09D3D50-6E34-461B-96EC-D0E28CA2098B}"/>
                </a:ext>
              </a:extLst>
            </p:cNvPr>
            <p:cNvSpPr/>
            <p:nvPr/>
          </p:nvSpPr>
          <p:spPr bwMode="auto">
            <a:xfrm>
              <a:off x="6330581" y="3906274"/>
              <a:ext cx="18354" cy="26384"/>
            </a:xfrm>
            <a:custGeom>
              <a:avLst/>
              <a:gdLst>
                <a:gd name="T0" fmla="*/ 0 w 29"/>
                <a:gd name="T1" fmla="*/ 29 h 40"/>
                <a:gd name="T2" fmla="*/ 6 w 29"/>
                <a:gd name="T3" fmla="*/ 19 h 40"/>
                <a:gd name="T4" fmla="*/ 6 w 29"/>
                <a:gd name="T5" fmla="*/ 19 h 40"/>
                <a:gd name="T6" fmla="*/ 1 w 29"/>
                <a:gd name="T7" fmla="*/ 11 h 40"/>
                <a:gd name="T8" fmla="*/ 15 w 29"/>
                <a:gd name="T9" fmla="*/ 0 h 40"/>
                <a:gd name="T10" fmla="*/ 27 w 29"/>
                <a:gd name="T11" fmla="*/ 10 h 40"/>
                <a:gd name="T12" fmla="*/ 22 w 29"/>
                <a:gd name="T13" fmla="*/ 18 h 40"/>
                <a:gd name="T14" fmla="*/ 22 w 29"/>
                <a:gd name="T15" fmla="*/ 18 h 40"/>
                <a:gd name="T16" fmla="*/ 29 w 29"/>
                <a:gd name="T17" fmla="*/ 28 h 40"/>
                <a:gd name="T18" fmla="*/ 14 w 29"/>
                <a:gd name="T19" fmla="*/ 40 h 40"/>
                <a:gd name="T20" fmla="*/ 0 w 29"/>
                <a:gd name="T21" fmla="*/ 29 h 40"/>
                <a:gd name="T22" fmla="*/ 20 w 29"/>
                <a:gd name="T23" fmla="*/ 29 h 40"/>
                <a:gd name="T24" fmla="*/ 13 w 29"/>
                <a:gd name="T25" fmla="*/ 22 h 40"/>
                <a:gd name="T26" fmla="*/ 9 w 29"/>
                <a:gd name="T27" fmla="*/ 28 h 40"/>
                <a:gd name="T28" fmla="*/ 14 w 29"/>
                <a:gd name="T29" fmla="*/ 33 h 40"/>
                <a:gd name="T30" fmla="*/ 20 w 29"/>
                <a:gd name="T31" fmla="*/ 29 h 40"/>
                <a:gd name="T32" fmla="*/ 9 w 29"/>
                <a:gd name="T33" fmla="*/ 10 h 40"/>
                <a:gd name="T34" fmla="*/ 15 w 29"/>
                <a:gd name="T35" fmla="*/ 16 h 40"/>
                <a:gd name="T36" fmla="*/ 19 w 29"/>
                <a:gd name="T37" fmla="*/ 11 h 40"/>
                <a:gd name="T38" fmla="*/ 14 w 29"/>
                <a:gd name="T39" fmla="*/ 6 h 40"/>
                <a:gd name="T40" fmla="*/ 9 w 29"/>
                <a:gd name="T41" fmla="*/ 1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40">
                  <a:moveTo>
                    <a:pt x="0" y="29"/>
                  </a:moveTo>
                  <a:cubicBezTo>
                    <a:pt x="0" y="24"/>
                    <a:pt x="2" y="21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3" y="17"/>
                    <a:pt x="1" y="14"/>
                    <a:pt x="1" y="11"/>
                  </a:cubicBezTo>
                  <a:cubicBezTo>
                    <a:pt x="1" y="4"/>
                    <a:pt x="7" y="0"/>
                    <a:pt x="15" y="0"/>
                  </a:cubicBezTo>
                  <a:cubicBezTo>
                    <a:pt x="24" y="0"/>
                    <a:pt x="27" y="5"/>
                    <a:pt x="27" y="10"/>
                  </a:cubicBezTo>
                  <a:cubicBezTo>
                    <a:pt x="27" y="13"/>
                    <a:pt x="25" y="16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5" y="20"/>
                    <a:pt x="29" y="23"/>
                    <a:pt x="29" y="28"/>
                  </a:cubicBezTo>
                  <a:cubicBezTo>
                    <a:pt x="29" y="35"/>
                    <a:pt x="23" y="40"/>
                    <a:pt x="14" y="40"/>
                  </a:cubicBezTo>
                  <a:cubicBezTo>
                    <a:pt x="4" y="40"/>
                    <a:pt x="0" y="34"/>
                    <a:pt x="0" y="29"/>
                  </a:cubicBezTo>
                  <a:close/>
                  <a:moveTo>
                    <a:pt x="20" y="29"/>
                  </a:moveTo>
                  <a:cubicBezTo>
                    <a:pt x="20" y="25"/>
                    <a:pt x="17" y="23"/>
                    <a:pt x="13" y="22"/>
                  </a:cubicBezTo>
                  <a:cubicBezTo>
                    <a:pt x="11" y="23"/>
                    <a:pt x="9" y="25"/>
                    <a:pt x="9" y="28"/>
                  </a:cubicBezTo>
                  <a:cubicBezTo>
                    <a:pt x="9" y="31"/>
                    <a:pt x="11" y="33"/>
                    <a:pt x="14" y="33"/>
                  </a:cubicBezTo>
                  <a:cubicBezTo>
                    <a:pt x="17" y="33"/>
                    <a:pt x="20" y="31"/>
                    <a:pt x="20" y="29"/>
                  </a:cubicBezTo>
                  <a:close/>
                  <a:moveTo>
                    <a:pt x="9" y="10"/>
                  </a:moveTo>
                  <a:cubicBezTo>
                    <a:pt x="9" y="13"/>
                    <a:pt x="12" y="15"/>
                    <a:pt x="15" y="16"/>
                  </a:cubicBezTo>
                  <a:cubicBezTo>
                    <a:pt x="17" y="15"/>
                    <a:pt x="19" y="13"/>
                    <a:pt x="19" y="11"/>
                  </a:cubicBezTo>
                  <a:cubicBezTo>
                    <a:pt x="19" y="8"/>
                    <a:pt x="17" y="6"/>
                    <a:pt x="14" y="6"/>
                  </a:cubicBezTo>
                  <a:cubicBezTo>
                    <a:pt x="11" y="6"/>
                    <a:pt x="9" y="8"/>
                    <a:pt x="9" y="10"/>
                  </a:cubicBezTo>
                  <a:close/>
                </a:path>
              </a:pathLst>
            </a:custGeom>
            <a:solidFill>
              <a:srgbClr val="0038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2" name="ïṩļîḍè">
              <a:extLst>
                <a:ext uri="{FF2B5EF4-FFF2-40B4-BE49-F238E27FC236}">
                  <a16:creationId xmlns:a16="http://schemas.microsoft.com/office/drawing/2014/main" xmlns="" id="{D110304E-B314-42CF-8E6E-7A728CCA0F30}"/>
                </a:ext>
              </a:extLst>
            </p:cNvPr>
            <p:cNvSpPr/>
            <p:nvPr/>
          </p:nvSpPr>
          <p:spPr bwMode="auto">
            <a:xfrm>
              <a:off x="7890633" y="3446288"/>
              <a:ext cx="129622" cy="217948"/>
            </a:xfrm>
            <a:custGeom>
              <a:avLst/>
              <a:gdLst>
                <a:gd name="T0" fmla="*/ 201 w 201"/>
                <a:gd name="T1" fmla="*/ 137 h 336"/>
                <a:gd name="T2" fmla="*/ 201 w 201"/>
                <a:gd name="T3" fmla="*/ 123 h 336"/>
                <a:gd name="T4" fmla="*/ 201 w 201"/>
                <a:gd name="T5" fmla="*/ 100 h 336"/>
                <a:gd name="T6" fmla="*/ 100 w 201"/>
                <a:gd name="T7" fmla="*/ 0 h 336"/>
                <a:gd name="T8" fmla="*/ 0 w 201"/>
                <a:gd name="T9" fmla="*/ 100 h 336"/>
                <a:gd name="T10" fmla="*/ 0 w 201"/>
                <a:gd name="T11" fmla="*/ 123 h 336"/>
                <a:gd name="T12" fmla="*/ 0 w 201"/>
                <a:gd name="T13" fmla="*/ 137 h 336"/>
                <a:gd name="T14" fmla="*/ 0 w 201"/>
                <a:gd name="T15" fmla="*/ 137 h 336"/>
                <a:gd name="T16" fmla="*/ 0 w 201"/>
                <a:gd name="T17" fmla="*/ 238 h 336"/>
                <a:gd name="T18" fmla="*/ 0 w 201"/>
                <a:gd name="T19" fmla="*/ 238 h 336"/>
                <a:gd name="T20" fmla="*/ 0 w 201"/>
                <a:gd name="T21" fmla="*/ 336 h 336"/>
                <a:gd name="T22" fmla="*/ 201 w 201"/>
                <a:gd name="T23" fmla="*/ 336 h 336"/>
                <a:gd name="T24" fmla="*/ 201 w 201"/>
                <a:gd name="T25" fmla="*/ 238 h 336"/>
                <a:gd name="T26" fmla="*/ 201 w 201"/>
                <a:gd name="T27" fmla="*/ 137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1" h="336">
                  <a:moveTo>
                    <a:pt x="201" y="137"/>
                  </a:moveTo>
                  <a:cubicBezTo>
                    <a:pt x="201" y="123"/>
                    <a:pt x="201" y="123"/>
                    <a:pt x="201" y="123"/>
                  </a:cubicBezTo>
                  <a:cubicBezTo>
                    <a:pt x="201" y="100"/>
                    <a:pt x="201" y="100"/>
                    <a:pt x="201" y="100"/>
                  </a:cubicBezTo>
                  <a:cubicBezTo>
                    <a:pt x="201" y="45"/>
                    <a:pt x="156" y="0"/>
                    <a:pt x="100" y="0"/>
                  </a:cubicBezTo>
                  <a:cubicBezTo>
                    <a:pt x="45" y="0"/>
                    <a:pt x="0" y="45"/>
                    <a:pt x="0" y="100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201" y="336"/>
                    <a:pt x="201" y="336"/>
                    <a:pt x="201" y="336"/>
                  </a:cubicBezTo>
                  <a:cubicBezTo>
                    <a:pt x="201" y="238"/>
                    <a:pt x="201" y="238"/>
                    <a:pt x="201" y="238"/>
                  </a:cubicBezTo>
                  <a:cubicBezTo>
                    <a:pt x="201" y="137"/>
                    <a:pt x="201" y="137"/>
                    <a:pt x="201" y="137"/>
                  </a:cubicBezTo>
                  <a:close/>
                </a:path>
              </a:pathLst>
            </a:custGeom>
            <a:solidFill>
              <a:srgbClr val="86C1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3" name="îṣḷíḋè">
              <a:extLst>
                <a:ext uri="{FF2B5EF4-FFF2-40B4-BE49-F238E27FC236}">
                  <a16:creationId xmlns:a16="http://schemas.microsoft.com/office/drawing/2014/main" xmlns="" id="{9969D785-5F4E-4EB6-A725-1D079FBA67A9}"/>
                </a:ext>
              </a:extLst>
            </p:cNvPr>
            <p:cNvSpPr/>
            <p:nvPr/>
          </p:nvSpPr>
          <p:spPr bwMode="auto">
            <a:xfrm>
              <a:off x="8368973" y="3074629"/>
              <a:ext cx="129622" cy="193860"/>
            </a:xfrm>
            <a:custGeom>
              <a:avLst/>
              <a:gdLst>
                <a:gd name="T0" fmla="*/ 200 w 200"/>
                <a:gd name="T1" fmla="*/ 301 h 301"/>
                <a:gd name="T2" fmla="*/ 200 w 200"/>
                <a:gd name="T3" fmla="*/ 100 h 301"/>
                <a:gd name="T4" fmla="*/ 100 w 200"/>
                <a:gd name="T5" fmla="*/ 0 h 301"/>
                <a:gd name="T6" fmla="*/ 0 w 200"/>
                <a:gd name="T7" fmla="*/ 100 h 301"/>
                <a:gd name="T8" fmla="*/ 0 w 200"/>
                <a:gd name="T9" fmla="*/ 301 h 301"/>
                <a:gd name="T10" fmla="*/ 200 w 200"/>
                <a:gd name="T11" fmla="*/ 30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301">
                  <a:moveTo>
                    <a:pt x="200" y="301"/>
                  </a:moveTo>
                  <a:cubicBezTo>
                    <a:pt x="200" y="100"/>
                    <a:pt x="200" y="100"/>
                    <a:pt x="200" y="100"/>
                  </a:cubicBezTo>
                  <a:cubicBezTo>
                    <a:pt x="200" y="44"/>
                    <a:pt x="155" y="0"/>
                    <a:pt x="100" y="0"/>
                  </a:cubicBezTo>
                  <a:cubicBezTo>
                    <a:pt x="45" y="0"/>
                    <a:pt x="0" y="44"/>
                    <a:pt x="0" y="100"/>
                  </a:cubicBezTo>
                  <a:cubicBezTo>
                    <a:pt x="0" y="301"/>
                    <a:pt x="0" y="301"/>
                    <a:pt x="0" y="301"/>
                  </a:cubicBezTo>
                  <a:lnTo>
                    <a:pt x="200" y="301"/>
                  </a:lnTo>
                  <a:close/>
                </a:path>
              </a:pathLst>
            </a:custGeom>
            <a:solidFill>
              <a:srgbClr val="0038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4" name="íśľíḍè">
              <a:extLst>
                <a:ext uri="{FF2B5EF4-FFF2-40B4-BE49-F238E27FC236}">
                  <a16:creationId xmlns:a16="http://schemas.microsoft.com/office/drawing/2014/main" xmlns="" id="{8B75490B-ED3C-4281-9502-2A1969971D4C}"/>
                </a:ext>
              </a:extLst>
            </p:cNvPr>
            <p:cNvSpPr/>
            <p:nvPr/>
          </p:nvSpPr>
          <p:spPr bwMode="auto">
            <a:xfrm>
              <a:off x="8368973" y="3480701"/>
              <a:ext cx="129622" cy="183535"/>
            </a:xfrm>
            <a:prstGeom prst="rect">
              <a:avLst/>
            </a:prstGeom>
            <a:solidFill>
              <a:srgbClr val="0038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5" name="íś1iḋê">
              <a:extLst>
                <a:ext uri="{FF2B5EF4-FFF2-40B4-BE49-F238E27FC236}">
                  <a16:creationId xmlns:a16="http://schemas.microsoft.com/office/drawing/2014/main" xmlns="" id="{02C1A744-BD74-42FB-B477-596F642326D7}"/>
                </a:ext>
              </a:extLst>
            </p:cNvPr>
            <p:cNvSpPr/>
            <p:nvPr/>
          </p:nvSpPr>
          <p:spPr bwMode="auto">
            <a:xfrm>
              <a:off x="8368973" y="3668825"/>
              <a:ext cx="129622" cy="216802"/>
            </a:xfrm>
            <a:custGeom>
              <a:avLst/>
              <a:gdLst>
                <a:gd name="T0" fmla="*/ 0 w 200"/>
                <a:gd name="T1" fmla="*/ 0 h 336"/>
                <a:gd name="T2" fmla="*/ 0 w 200"/>
                <a:gd name="T3" fmla="*/ 236 h 336"/>
                <a:gd name="T4" fmla="*/ 100 w 200"/>
                <a:gd name="T5" fmla="*/ 336 h 336"/>
                <a:gd name="T6" fmla="*/ 200 w 200"/>
                <a:gd name="T7" fmla="*/ 236 h 336"/>
                <a:gd name="T8" fmla="*/ 200 w 200"/>
                <a:gd name="T9" fmla="*/ 0 h 336"/>
                <a:gd name="T10" fmla="*/ 0 w 200"/>
                <a:gd name="T11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336">
                  <a:moveTo>
                    <a:pt x="0" y="0"/>
                  </a:moveTo>
                  <a:cubicBezTo>
                    <a:pt x="0" y="236"/>
                    <a:pt x="0" y="236"/>
                    <a:pt x="0" y="236"/>
                  </a:cubicBezTo>
                  <a:cubicBezTo>
                    <a:pt x="0" y="291"/>
                    <a:pt x="45" y="336"/>
                    <a:pt x="100" y="336"/>
                  </a:cubicBezTo>
                  <a:cubicBezTo>
                    <a:pt x="155" y="336"/>
                    <a:pt x="200" y="291"/>
                    <a:pt x="200" y="236"/>
                  </a:cubicBezTo>
                  <a:cubicBezTo>
                    <a:pt x="200" y="0"/>
                    <a:pt x="200" y="0"/>
                    <a:pt x="2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38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6" name="îṡ1ïḑè">
              <a:extLst>
                <a:ext uri="{FF2B5EF4-FFF2-40B4-BE49-F238E27FC236}">
                  <a16:creationId xmlns:a16="http://schemas.microsoft.com/office/drawing/2014/main" xmlns="" id="{F0765AC1-DE09-4C8F-B61B-517002BF9F00}"/>
                </a:ext>
              </a:extLst>
            </p:cNvPr>
            <p:cNvSpPr/>
            <p:nvPr/>
          </p:nvSpPr>
          <p:spPr bwMode="auto">
            <a:xfrm>
              <a:off x="8368973" y="3273077"/>
              <a:ext cx="129622" cy="203036"/>
            </a:xfrm>
            <a:prstGeom prst="rect">
              <a:avLst/>
            </a:prstGeom>
            <a:solidFill>
              <a:srgbClr val="0038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7" name="ïśliḓê">
              <a:extLst>
                <a:ext uri="{FF2B5EF4-FFF2-40B4-BE49-F238E27FC236}">
                  <a16:creationId xmlns:a16="http://schemas.microsoft.com/office/drawing/2014/main" xmlns="" id="{ECACF64F-F8DB-45E9-A08F-EFA539D66C0B}"/>
                </a:ext>
              </a:extLst>
            </p:cNvPr>
            <p:cNvSpPr/>
            <p:nvPr/>
          </p:nvSpPr>
          <p:spPr bwMode="auto">
            <a:xfrm>
              <a:off x="8387326" y="3141160"/>
              <a:ext cx="20648" cy="50472"/>
            </a:xfrm>
            <a:custGeom>
              <a:avLst/>
              <a:gdLst>
                <a:gd name="T0" fmla="*/ 9 w 18"/>
                <a:gd name="T1" fmla="*/ 9 h 44"/>
                <a:gd name="T2" fmla="*/ 9 w 18"/>
                <a:gd name="T3" fmla="*/ 9 h 44"/>
                <a:gd name="T4" fmla="*/ 1 w 18"/>
                <a:gd name="T5" fmla="*/ 12 h 44"/>
                <a:gd name="T6" fmla="*/ 0 w 18"/>
                <a:gd name="T7" fmla="*/ 5 h 44"/>
                <a:gd name="T8" fmla="*/ 10 w 18"/>
                <a:gd name="T9" fmla="*/ 0 h 44"/>
                <a:gd name="T10" fmla="*/ 18 w 18"/>
                <a:gd name="T11" fmla="*/ 0 h 44"/>
                <a:gd name="T12" fmla="*/ 18 w 18"/>
                <a:gd name="T13" fmla="*/ 44 h 44"/>
                <a:gd name="T14" fmla="*/ 9 w 18"/>
                <a:gd name="T15" fmla="*/ 44 h 44"/>
                <a:gd name="T16" fmla="*/ 9 w 18"/>
                <a:gd name="T17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44">
                  <a:moveTo>
                    <a:pt x="9" y="9"/>
                  </a:moveTo>
                  <a:lnTo>
                    <a:pt x="9" y="9"/>
                  </a:lnTo>
                  <a:lnTo>
                    <a:pt x="1" y="12"/>
                  </a:lnTo>
                  <a:lnTo>
                    <a:pt x="0" y="5"/>
                  </a:lnTo>
                  <a:lnTo>
                    <a:pt x="10" y="0"/>
                  </a:lnTo>
                  <a:lnTo>
                    <a:pt x="18" y="0"/>
                  </a:lnTo>
                  <a:lnTo>
                    <a:pt x="18" y="44"/>
                  </a:lnTo>
                  <a:lnTo>
                    <a:pt x="9" y="44"/>
                  </a:lnTo>
                  <a:lnTo>
                    <a:pt x="9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8" name="î$ḻidé">
              <a:extLst>
                <a:ext uri="{FF2B5EF4-FFF2-40B4-BE49-F238E27FC236}">
                  <a16:creationId xmlns:a16="http://schemas.microsoft.com/office/drawing/2014/main" xmlns="" id="{FBDD5821-4A8B-4A56-99A6-08411BB92D22}"/>
                </a:ext>
              </a:extLst>
            </p:cNvPr>
            <p:cNvSpPr/>
            <p:nvPr/>
          </p:nvSpPr>
          <p:spPr bwMode="auto">
            <a:xfrm>
              <a:off x="8417151" y="3141160"/>
              <a:ext cx="28678" cy="51620"/>
            </a:xfrm>
            <a:custGeom>
              <a:avLst/>
              <a:gdLst>
                <a:gd name="T0" fmla="*/ 46 w 46"/>
                <a:gd name="T1" fmla="*/ 40 h 80"/>
                <a:gd name="T2" fmla="*/ 23 w 46"/>
                <a:gd name="T3" fmla="*/ 80 h 80"/>
                <a:gd name="T4" fmla="*/ 0 w 46"/>
                <a:gd name="T5" fmla="*/ 40 h 80"/>
                <a:gd name="T6" fmla="*/ 24 w 46"/>
                <a:gd name="T7" fmla="*/ 0 h 80"/>
                <a:gd name="T8" fmla="*/ 46 w 46"/>
                <a:gd name="T9" fmla="*/ 40 h 80"/>
                <a:gd name="T10" fmla="*/ 16 w 46"/>
                <a:gd name="T11" fmla="*/ 40 h 80"/>
                <a:gd name="T12" fmla="*/ 24 w 46"/>
                <a:gd name="T13" fmla="*/ 66 h 80"/>
                <a:gd name="T14" fmla="*/ 30 w 46"/>
                <a:gd name="T15" fmla="*/ 40 h 80"/>
                <a:gd name="T16" fmla="*/ 24 w 46"/>
                <a:gd name="T17" fmla="*/ 13 h 80"/>
                <a:gd name="T18" fmla="*/ 16 w 46"/>
                <a:gd name="T19" fmla="*/ 4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80">
                  <a:moveTo>
                    <a:pt x="46" y="40"/>
                  </a:moveTo>
                  <a:cubicBezTo>
                    <a:pt x="46" y="68"/>
                    <a:pt x="36" y="80"/>
                    <a:pt x="23" y="80"/>
                  </a:cubicBezTo>
                  <a:cubicBezTo>
                    <a:pt x="6" y="80"/>
                    <a:pt x="0" y="60"/>
                    <a:pt x="0" y="40"/>
                  </a:cubicBezTo>
                  <a:cubicBezTo>
                    <a:pt x="0" y="18"/>
                    <a:pt x="8" y="0"/>
                    <a:pt x="24" y="0"/>
                  </a:cubicBezTo>
                  <a:cubicBezTo>
                    <a:pt x="42" y="0"/>
                    <a:pt x="46" y="21"/>
                    <a:pt x="46" y="40"/>
                  </a:cubicBezTo>
                  <a:close/>
                  <a:moveTo>
                    <a:pt x="16" y="40"/>
                  </a:moveTo>
                  <a:cubicBezTo>
                    <a:pt x="16" y="58"/>
                    <a:pt x="18" y="66"/>
                    <a:pt x="24" y="66"/>
                  </a:cubicBezTo>
                  <a:cubicBezTo>
                    <a:pt x="29" y="66"/>
                    <a:pt x="30" y="58"/>
                    <a:pt x="30" y="40"/>
                  </a:cubicBezTo>
                  <a:cubicBezTo>
                    <a:pt x="30" y="23"/>
                    <a:pt x="29" y="13"/>
                    <a:pt x="24" y="13"/>
                  </a:cubicBezTo>
                  <a:cubicBezTo>
                    <a:pt x="19" y="13"/>
                    <a:pt x="16" y="22"/>
                    <a:pt x="16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9" name="íṡlidê">
              <a:extLst>
                <a:ext uri="{FF2B5EF4-FFF2-40B4-BE49-F238E27FC236}">
                  <a16:creationId xmlns:a16="http://schemas.microsoft.com/office/drawing/2014/main" xmlns="" id="{794FFACE-AE94-4887-BEAA-E4252AAF924B}"/>
                </a:ext>
              </a:extLst>
            </p:cNvPr>
            <p:cNvSpPr/>
            <p:nvPr/>
          </p:nvSpPr>
          <p:spPr bwMode="auto">
            <a:xfrm>
              <a:off x="8448122" y="3141160"/>
              <a:ext cx="29825" cy="51620"/>
            </a:xfrm>
            <a:custGeom>
              <a:avLst/>
              <a:gdLst>
                <a:gd name="T0" fmla="*/ 45 w 45"/>
                <a:gd name="T1" fmla="*/ 40 h 80"/>
                <a:gd name="T2" fmla="*/ 22 w 45"/>
                <a:gd name="T3" fmla="*/ 80 h 80"/>
                <a:gd name="T4" fmla="*/ 0 w 45"/>
                <a:gd name="T5" fmla="*/ 40 h 80"/>
                <a:gd name="T6" fmla="*/ 23 w 45"/>
                <a:gd name="T7" fmla="*/ 0 h 80"/>
                <a:gd name="T8" fmla="*/ 45 w 45"/>
                <a:gd name="T9" fmla="*/ 40 h 80"/>
                <a:gd name="T10" fmla="*/ 15 w 45"/>
                <a:gd name="T11" fmla="*/ 40 h 80"/>
                <a:gd name="T12" fmla="*/ 23 w 45"/>
                <a:gd name="T13" fmla="*/ 66 h 80"/>
                <a:gd name="T14" fmla="*/ 29 w 45"/>
                <a:gd name="T15" fmla="*/ 40 h 80"/>
                <a:gd name="T16" fmla="*/ 23 w 45"/>
                <a:gd name="T17" fmla="*/ 13 h 80"/>
                <a:gd name="T18" fmla="*/ 15 w 45"/>
                <a:gd name="T19" fmla="*/ 4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80">
                  <a:moveTo>
                    <a:pt x="45" y="40"/>
                  </a:moveTo>
                  <a:cubicBezTo>
                    <a:pt x="45" y="68"/>
                    <a:pt x="35" y="80"/>
                    <a:pt x="22" y="80"/>
                  </a:cubicBezTo>
                  <a:cubicBezTo>
                    <a:pt x="5" y="80"/>
                    <a:pt x="0" y="60"/>
                    <a:pt x="0" y="40"/>
                  </a:cubicBezTo>
                  <a:cubicBezTo>
                    <a:pt x="0" y="18"/>
                    <a:pt x="7" y="0"/>
                    <a:pt x="23" y="0"/>
                  </a:cubicBezTo>
                  <a:cubicBezTo>
                    <a:pt x="41" y="0"/>
                    <a:pt x="45" y="21"/>
                    <a:pt x="45" y="40"/>
                  </a:cubicBezTo>
                  <a:close/>
                  <a:moveTo>
                    <a:pt x="15" y="40"/>
                  </a:moveTo>
                  <a:cubicBezTo>
                    <a:pt x="15" y="58"/>
                    <a:pt x="18" y="66"/>
                    <a:pt x="23" y="66"/>
                  </a:cubicBezTo>
                  <a:cubicBezTo>
                    <a:pt x="28" y="66"/>
                    <a:pt x="29" y="58"/>
                    <a:pt x="29" y="40"/>
                  </a:cubicBezTo>
                  <a:cubicBezTo>
                    <a:pt x="29" y="23"/>
                    <a:pt x="28" y="13"/>
                    <a:pt x="23" y="13"/>
                  </a:cubicBezTo>
                  <a:cubicBezTo>
                    <a:pt x="18" y="13"/>
                    <a:pt x="15" y="22"/>
                    <a:pt x="15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0" name="ïSḷïḍê">
              <a:extLst>
                <a:ext uri="{FF2B5EF4-FFF2-40B4-BE49-F238E27FC236}">
                  <a16:creationId xmlns:a16="http://schemas.microsoft.com/office/drawing/2014/main" xmlns="" id="{872C1753-94C3-4D43-A27E-E166C825C907}"/>
                </a:ext>
              </a:extLst>
            </p:cNvPr>
            <p:cNvSpPr/>
            <p:nvPr/>
          </p:nvSpPr>
          <p:spPr bwMode="auto">
            <a:xfrm>
              <a:off x="8413709" y="3198515"/>
              <a:ext cx="40149" cy="34413"/>
            </a:xfrm>
            <a:custGeom>
              <a:avLst/>
              <a:gdLst>
                <a:gd name="T0" fmla="*/ 26 w 62"/>
                <a:gd name="T1" fmla="*/ 16 h 54"/>
                <a:gd name="T2" fmla="*/ 13 w 62"/>
                <a:gd name="T3" fmla="*/ 32 h 54"/>
                <a:gd name="T4" fmla="*/ 0 w 62"/>
                <a:gd name="T5" fmla="*/ 16 h 54"/>
                <a:gd name="T6" fmla="*/ 13 w 62"/>
                <a:gd name="T7" fmla="*/ 0 h 54"/>
                <a:gd name="T8" fmla="*/ 26 w 62"/>
                <a:gd name="T9" fmla="*/ 16 h 54"/>
                <a:gd name="T10" fmla="*/ 7 w 62"/>
                <a:gd name="T11" fmla="*/ 16 h 54"/>
                <a:gd name="T12" fmla="*/ 13 w 62"/>
                <a:gd name="T13" fmla="*/ 27 h 54"/>
                <a:gd name="T14" fmla="*/ 19 w 62"/>
                <a:gd name="T15" fmla="*/ 16 h 54"/>
                <a:gd name="T16" fmla="*/ 13 w 62"/>
                <a:gd name="T17" fmla="*/ 6 h 54"/>
                <a:gd name="T18" fmla="*/ 7 w 62"/>
                <a:gd name="T19" fmla="*/ 16 h 54"/>
                <a:gd name="T20" fmla="*/ 13 w 62"/>
                <a:gd name="T21" fmla="*/ 54 h 54"/>
                <a:gd name="T22" fmla="*/ 43 w 62"/>
                <a:gd name="T23" fmla="*/ 0 h 54"/>
                <a:gd name="T24" fmla="*/ 49 w 62"/>
                <a:gd name="T25" fmla="*/ 0 h 54"/>
                <a:gd name="T26" fmla="*/ 19 w 62"/>
                <a:gd name="T27" fmla="*/ 54 h 54"/>
                <a:gd name="T28" fmla="*/ 13 w 62"/>
                <a:gd name="T29" fmla="*/ 54 h 54"/>
                <a:gd name="T30" fmla="*/ 62 w 62"/>
                <a:gd name="T31" fmla="*/ 37 h 54"/>
                <a:gd name="T32" fmla="*/ 49 w 62"/>
                <a:gd name="T33" fmla="*/ 54 h 54"/>
                <a:gd name="T34" fmla="*/ 36 w 62"/>
                <a:gd name="T35" fmla="*/ 38 h 54"/>
                <a:gd name="T36" fmla="*/ 49 w 62"/>
                <a:gd name="T37" fmla="*/ 22 h 54"/>
                <a:gd name="T38" fmla="*/ 62 w 62"/>
                <a:gd name="T39" fmla="*/ 37 h 54"/>
                <a:gd name="T40" fmla="*/ 43 w 62"/>
                <a:gd name="T41" fmla="*/ 38 h 54"/>
                <a:gd name="T42" fmla="*/ 49 w 62"/>
                <a:gd name="T43" fmla="*/ 48 h 54"/>
                <a:gd name="T44" fmla="*/ 55 w 62"/>
                <a:gd name="T45" fmla="*/ 38 h 54"/>
                <a:gd name="T46" fmla="*/ 49 w 62"/>
                <a:gd name="T47" fmla="*/ 27 h 54"/>
                <a:gd name="T48" fmla="*/ 43 w 62"/>
                <a:gd name="T49" fmla="*/ 3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2" h="54">
                  <a:moveTo>
                    <a:pt x="26" y="16"/>
                  </a:moveTo>
                  <a:cubicBezTo>
                    <a:pt x="26" y="27"/>
                    <a:pt x="20" y="32"/>
                    <a:pt x="13" y="32"/>
                  </a:cubicBezTo>
                  <a:cubicBezTo>
                    <a:pt x="6" y="32"/>
                    <a:pt x="0" y="26"/>
                    <a:pt x="0" y="16"/>
                  </a:cubicBezTo>
                  <a:cubicBezTo>
                    <a:pt x="0" y="7"/>
                    <a:pt x="5" y="0"/>
                    <a:pt x="13" y="0"/>
                  </a:cubicBezTo>
                  <a:cubicBezTo>
                    <a:pt x="22" y="0"/>
                    <a:pt x="26" y="6"/>
                    <a:pt x="26" y="16"/>
                  </a:cubicBezTo>
                  <a:close/>
                  <a:moveTo>
                    <a:pt x="7" y="16"/>
                  </a:moveTo>
                  <a:cubicBezTo>
                    <a:pt x="7" y="22"/>
                    <a:pt x="9" y="27"/>
                    <a:pt x="13" y="27"/>
                  </a:cubicBezTo>
                  <a:cubicBezTo>
                    <a:pt x="17" y="27"/>
                    <a:pt x="19" y="22"/>
                    <a:pt x="19" y="16"/>
                  </a:cubicBezTo>
                  <a:cubicBezTo>
                    <a:pt x="19" y="10"/>
                    <a:pt x="17" y="6"/>
                    <a:pt x="13" y="6"/>
                  </a:cubicBezTo>
                  <a:cubicBezTo>
                    <a:pt x="9" y="6"/>
                    <a:pt x="7" y="10"/>
                    <a:pt x="7" y="16"/>
                  </a:cubicBezTo>
                  <a:close/>
                  <a:moveTo>
                    <a:pt x="13" y="54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13" y="54"/>
                  </a:lnTo>
                  <a:close/>
                  <a:moveTo>
                    <a:pt x="62" y="37"/>
                  </a:moveTo>
                  <a:cubicBezTo>
                    <a:pt x="62" y="48"/>
                    <a:pt x="56" y="54"/>
                    <a:pt x="49" y="54"/>
                  </a:cubicBezTo>
                  <a:cubicBezTo>
                    <a:pt x="42" y="54"/>
                    <a:pt x="36" y="48"/>
                    <a:pt x="36" y="38"/>
                  </a:cubicBezTo>
                  <a:cubicBezTo>
                    <a:pt x="36" y="28"/>
                    <a:pt x="41" y="22"/>
                    <a:pt x="49" y="22"/>
                  </a:cubicBezTo>
                  <a:cubicBezTo>
                    <a:pt x="58" y="22"/>
                    <a:pt x="62" y="28"/>
                    <a:pt x="62" y="37"/>
                  </a:cubicBezTo>
                  <a:close/>
                  <a:moveTo>
                    <a:pt x="43" y="38"/>
                  </a:moveTo>
                  <a:cubicBezTo>
                    <a:pt x="43" y="44"/>
                    <a:pt x="45" y="48"/>
                    <a:pt x="49" y="48"/>
                  </a:cubicBezTo>
                  <a:cubicBezTo>
                    <a:pt x="53" y="48"/>
                    <a:pt x="55" y="44"/>
                    <a:pt x="55" y="38"/>
                  </a:cubicBezTo>
                  <a:cubicBezTo>
                    <a:pt x="55" y="32"/>
                    <a:pt x="53" y="27"/>
                    <a:pt x="49" y="27"/>
                  </a:cubicBezTo>
                  <a:cubicBezTo>
                    <a:pt x="45" y="27"/>
                    <a:pt x="43" y="32"/>
                    <a:pt x="43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1" name="íṧlîďe">
              <a:extLst>
                <a:ext uri="{FF2B5EF4-FFF2-40B4-BE49-F238E27FC236}">
                  <a16:creationId xmlns:a16="http://schemas.microsoft.com/office/drawing/2014/main" xmlns="" id="{36A225C4-D602-4CC7-BF77-620AEEA8A545}"/>
                </a:ext>
              </a:extLst>
            </p:cNvPr>
            <p:cNvSpPr/>
            <p:nvPr/>
          </p:nvSpPr>
          <p:spPr bwMode="auto">
            <a:xfrm>
              <a:off x="8129229" y="3480701"/>
              <a:ext cx="129622" cy="183535"/>
            </a:xfrm>
            <a:prstGeom prst="rect">
              <a:avLst/>
            </a:pr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2" name="íŝ1íḑê">
              <a:extLst>
                <a:ext uri="{FF2B5EF4-FFF2-40B4-BE49-F238E27FC236}">
                  <a16:creationId xmlns:a16="http://schemas.microsoft.com/office/drawing/2014/main" xmlns="" id="{E7A038EC-0461-477E-B826-BB0C62677575}"/>
                </a:ext>
              </a:extLst>
            </p:cNvPr>
            <p:cNvSpPr/>
            <p:nvPr/>
          </p:nvSpPr>
          <p:spPr bwMode="auto">
            <a:xfrm>
              <a:off x="8129229" y="3258164"/>
              <a:ext cx="129622" cy="217948"/>
            </a:xfrm>
            <a:custGeom>
              <a:avLst/>
              <a:gdLst>
                <a:gd name="T0" fmla="*/ 200 w 200"/>
                <a:gd name="T1" fmla="*/ 137 h 336"/>
                <a:gd name="T2" fmla="*/ 200 w 200"/>
                <a:gd name="T3" fmla="*/ 123 h 336"/>
                <a:gd name="T4" fmla="*/ 200 w 200"/>
                <a:gd name="T5" fmla="*/ 100 h 336"/>
                <a:gd name="T6" fmla="*/ 100 w 200"/>
                <a:gd name="T7" fmla="*/ 0 h 336"/>
                <a:gd name="T8" fmla="*/ 0 w 200"/>
                <a:gd name="T9" fmla="*/ 100 h 336"/>
                <a:gd name="T10" fmla="*/ 0 w 200"/>
                <a:gd name="T11" fmla="*/ 123 h 336"/>
                <a:gd name="T12" fmla="*/ 0 w 200"/>
                <a:gd name="T13" fmla="*/ 137 h 336"/>
                <a:gd name="T14" fmla="*/ 0 w 200"/>
                <a:gd name="T15" fmla="*/ 137 h 336"/>
                <a:gd name="T16" fmla="*/ 0 w 200"/>
                <a:gd name="T17" fmla="*/ 238 h 336"/>
                <a:gd name="T18" fmla="*/ 0 w 200"/>
                <a:gd name="T19" fmla="*/ 336 h 336"/>
                <a:gd name="T20" fmla="*/ 200 w 200"/>
                <a:gd name="T21" fmla="*/ 336 h 336"/>
                <a:gd name="T22" fmla="*/ 200 w 200"/>
                <a:gd name="T23" fmla="*/ 238 h 336"/>
                <a:gd name="T24" fmla="*/ 200 w 200"/>
                <a:gd name="T25" fmla="*/ 238 h 336"/>
                <a:gd name="T26" fmla="*/ 200 w 200"/>
                <a:gd name="T27" fmla="*/ 137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0" h="336">
                  <a:moveTo>
                    <a:pt x="200" y="137"/>
                  </a:moveTo>
                  <a:cubicBezTo>
                    <a:pt x="200" y="123"/>
                    <a:pt x="200" y="123"/>
                    <a:pt x="200" y="123"/>
                  </a:cubicBezTo>
                  <a:cubicBezTo>
                    <a:pt x="200" y="100"/>
                    <a:pt x="200" y="100"/>
                    <a:pt x="200" y="100"/>
                  </a:cubicBezTo>
                  <a:cubicBezTo>
                    <a:pt x="200" y="45"/>
                    <a:pt x="156" y="0"/>
                    <a:pt x="100" y="0"/>
                  </a:cubicBezTo>
                  <a:cubicBezTo>
                    <a:pt x="45" y="0"/>
                    <a:pt x="0" y="45"/>
                    <a:pt x="0" y="100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200" y="336"/>
                    <a:pt x="200" y="336"/>
                    <a:pt x="200" y="336"/>
                  </a:cubicBezTo>
                  <a:cubicBezTo>
                    <a:pt x="200" y="238"/>
                    <a:pt x="200" y="238"/>
                    <a:pt x="200" y="238"/>
                  </a:cubicBezTo>
                  <a:cubicBezTo>
                    <a:pt x="200" y="238"/>
                    <a:pt x="200" y="238"/>
                    <a:pt x="200" y="238"/>
                  </a:cubicBezTo>
                  <a:cubicBezTo>
                    <a:pt x="200" y="137"/>
                    <a:pt x="200" y="137"/>
                    <a:pt x="200" y="137"/>
                  </a:cubicBez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3" name="iṡļíḓe">
              <a:extLst>
                <a:ext uri="{FF2B5EF4-FFF2-40B4-BE49-F238E27FC236}">
                  <a16:creationId xmlns:a16="http://schemas.microsoft.com/office/drawing/2014/main" xmlns="" id="{954D0CE0-A06A-48BE-AB5D-91EFD3E8DF6B}"/>
                </a:ext>
              </a:extLst>
            </p:cNvPr>
            <p:cNvSpPr/>
            <p:nvPr/>
          </p:nvSpPr>
          <p:spPr bwMode="auto">
            <a:xfrm>
              <a:off x="8129229" y="3668825"/>
              <a:ext cx="129622" cy="216802"/>
            </a:xfrm>
            <a:custGeom>
              <a:avLst/>
              <a:gdLst>
                <a:gd name="T0" fmla="*/ 0 w 200"/>
                <a:gd name="T1" fmla="*/ 0 h 336"/>
                <a:gd name="T2" fmla="*/ 0 w 200"/>
                <a:gd name="T3" fmla="*/ 236 h 336"/>
                <a:gd name="T4" fmla="*/ 100 w 200"/>
                <a:gd name="T5" fmla="*/ 336 h 336"/>
                <a:gd name="T6" fmla="*/ 200 w 200"/>
                <a:gd name="T7" fmla="*/ 236 h 336"/>
                <a:gd name="T8" fmla="*/ 200 w 200"/>
                <a:gd name="T9" fmla="*/ 0 h 336"/>
                <a:gd name="T10" fmla="*/ 0 w 200"/>
                <a:gd name="T11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336">
                  <a:moveTo>
                    <a:pt x="0" y="0"/>
                  </a:moveTo>
                  <a:cubicBezTo>
                    <a:pt x="0" y="236"/>
                    <a:pt x="0" y="236"/>
                    <a:pt x="0" y="236"/>
                  </a:cubicBezTo>
                  <a:cubicBezTo>
                    <a:pt x="0" y="291"/>
                    <a:pt x="45" y="336"/>
                    <a:pt x="100" y="336"/>
                  </a:cubicBezTo>
                  <a:cubicBezTo>
                    <a:pt x="156" y="336"/>
                    <a:pt x="200" y="291"/>
                    <a:pt x="200" y="236"/>
                  </a:cubicBezTo>
                  <a:cubicBezTo>
                    <a:pt x="200" y="0"/>
                    <a:pt x="200" y="0"/>
                    <a:pt x="2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4" name="îs1íḓê">
              <a:extLst>
                <a:ext uri="{FF2B5EF4-FFF2-40B4-BE49-F238E27FC236}">
                  <a16:creationId xmlns:a16="http://schemas.microsoft.com/office/drawing/2014/main" xmlns="" id="{BE1D37F3-0E77-45C0-A8B2-B575796882CD}"/>
                </a:ext>
              </a:extLst>
            </p:cNvPr>
            <p:cNvSpPr/>
            <p:nvPr/>
          </p:nvSpPr>
          <p:spPr bwMode="auto">
            <a:xfrm>
              <a:off x="8163642" y="3339608"/>
              <a:ext cx="29825" cy="51620"/>
            </a:xfrm>
            <a:custGeom>
              <a:avLst/>
              <a:gdLst>
                <a:gd name="T0" fmla="*/ 40 w 46"/>
                <a:gd name="T1" fmla="*/ 13 h 80"/>
                <a:gd name="T2" fmla="*/ 33 w 46"/>
                <a:gd name="T3" fmla="*/ 14 h 80"/>
                <a:gd name="T4" fmla="*/ 16 w 46"/>
                <a:gd name="T5" fmla="*/ 35 h 80"/>
                <a:gd name="T6" fmla="*/ 16 w 46"/>
                <a:gd name="T7" fmla="*/ 35 h 80"/>
                <a:gd name="T8" fmla="*/ 28 w 46"/>
                <a:gd name="T9" fmla="*/ 28 h 80"/>
                <a:gd name="T10" fmla="*/ 46 w 46"/>
                <a:gd name="T11" fmla="*/ 53 h 80"/>
                <a:gd name="T12" fmla="*/ 24 w 46"/>
                <a:gd name="T13" fmla="*/ 80 h 80"/>
                <a:gd name="T14" fmla="*/ 0 w 46"/>
                <a:gd name="T15" fmla="*/ 48 h 80"/>
                <a:gd name="T16" fmla="*/ 13 w 46"/>
                <a:gd name="T17" fmla="*/ 12 h 80"/>
                <a:gd name="T18" fmla="*/ 32 w 46"/>
                <a:gd name="T19" fmla="*/ 1 h 80"/>
                <a:gd name="T20" fmla="*/ 40 w 46"/>
                <a:gd name="T21" fmla="*/ 0 h 80"/>
                <a:gd name="T22" fmla="*/ 40 w 46"/>
                <a:gd name="T23" fmla="*/ 13 h 80"/>
                <a:gd name="T24" fmla="*/ 30 w 46"/>
                <a:gd name="T25" fmla="*/ 52 h 80"/>
                <a:gd name="T26" fmla="*/ 23 w 46"/>
                <a:gd name="T27" fmla="*/ 40 h 80"/>
                <a:gd name="T28" fmla="*/ 17 w 46"/>
                <a:gd name="T29" fmla="*/ 45 h 80"/>
                <a:gd name="T30" fmla="*/ 16 w 46"/>
                <a:gd name="T31" fmla="*/ 52 h 80"/>
                <a:gd name="T32" fmla="*/ 23 w 46"/>
                <a:gd name="T33" fmla="*/ 69 h 80"/>
                <a:gd name="T34" fmla="*/ 30 w 46"/>
                <a:gd name="T35" fmla="*/ 5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80">
                  <a:moveTo>
                    <a:pt x="40" y="13"/>
                  </a:moveTo>
                  <a:cubicBezTo>
                    <a:pt x="38" y="13"/>
                    <a:pt x="36" y="13"/>
                    <a:pt x="33" y="14"/>
                  </a:cubicBezTo>
                  <a:cubicBezTo>
                    <a:pt x="23" y="16"/>
                    <a:pt x="18" y="25"/>
                    <a:pt x="16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9" y="31"/>
                    <a:pt x="23" y="28"/>
                    <a:pt x="28" y="28"/>
                  </a:cubicBezTo>
                  <a:cubicBezTo>
                    <a:pt x="39" y="28"/>
                    <a:pt x="46" y="38"/>
                    <a:pt x="46" y="53"/>
                  </a:cubicBezTo>
                  <a:cubicBezTo>
                    <a:pt x="46" y="66"/>
                    <a:pt x="39" y="80"/>
                    <a:pt x="24" y="80"/>
                  </a:cubicBezTo>
                  <a:cubicBezTo>
                    <a:pt x="9" y="80"/>
                    <a:pt x="0" y="67"/>
                    <a:pt x="0" y="48"/>
                  </a:cubicBezTo>
                  <a:cubicBezTo>
                    <a:pt x="0" y="31"/>
                    <a:pt x="5" y="19"/>
                    <a:pt x="13" y="12"/>
                  </a:cubicBezTo>
                  <a:cubicBezTo>
                    <a:pt x="18" y="6"/>
                    <a:pt x="25" y="2"/>
                    <a:pt x="32" y="1"/>
                  </a:cubicBezTo>
                  <a:cubicBezTo>
                    <a:pt x="36" y="0"/>
                    <a:pt x="38" y="0"/>
                    <a:pt x="40" y="0"/>
                  </a:cubicBezTo>
                  <a:lnTo>
                    <a:pt x="40" y="13"/>
                  </a:lnTo>
                  <a:close/>
                  <a:moveTo>
                    <a:pt x="30" y="52"/>
                  </a:moveTo>
                  <a:cubicBezTo>
                    <a:pt x="30" y="46"/>
                    <a:pt x="28" y="40"/>
                    <a:pt x="23" y="40"/>
                  </a:cubicBezTo>
                  <a:cubicBezTo>
                    <a:pt x="21" y="40"/>
                    <a:pt x="18" y="41"/>
                    <a:pt x="17" y="45"/>
                  </a:cubicBezTo>
                  <a:cubicBezTo>
                    <a:pt x="16" y="46"/>
                    <a:pt x="16" y="48"/>
                    <a:pt x="16" y="52"/>
                  </a:cubicBezTo>
                  <a:cubicBezTo>
                    <a:pt x="16" y="62"/>
                    <a:pt x="19" y="69"/>
                    <a:pt x="23" y="69"/>
                  </a:cubicBezTo>
                  <a:cubicBezTo>
                    <a:pt x="29" y="69"/>
                    <a:pt x="30" y="62"/>
                    <a:pt x="30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5" name="îṩliďè">
              <a:extLst>
                <a:ext uri="{FF2B5EF4-FFF2-40B4-BE49-F238E27FC236}">
                  <a16:creationId xmlns:a16="http://schemas.microsoft.com/office/drawing/2014/main" xmlns="" id="{D2A498B5-E04E-484A-B0D2-2462E42DF78C}"/>
                </a:ext>
              </a:extLst>
            </p:cNvPr>
            <p:cNvSpPr/>
            <p:nvPr/>
          </p:nvSpPr>
          <p:spPr bwMode="auto">
            <a:xfrm>
              <a:off x="8194614" y="3339608"/>
              <a:ext cx="29825" cy="51620"/>
            </a:xfrm>
            <a:custGeom>
              <a:avLst/>
              <a:gdLst>
                <a:gd name="T0" fmla="*/ 46 w 46"/>
                <a:gd name="T1" fmla="*/ 40 h 80"/>
                <a:gd name="T2" fmla="*/ 23 w 46"/>
                <a:gd name="T3" fmla="*/ 80 h 80"/>
                <a:gd name="T4" fmla="*/ 0 w 46"/>
                <a:gd name="T5" fmla="*/ 41 h 80"/>
                <a:gd name="T6" fmla="*/ 24 w 46"/>
                <a:gd name="T7" fmla="*/ 0 h 80"/>
                <a:gd name="T8" fmla="*/ 46 w 46"/>
                <a:gd name="T9" fmla="*/ 40 h 80"/>
                <a:gd name="T10" fmla="*/ 16 w 46"/>
                <a:gd name="T11" fmla="*/ 40 h 80"/>
                <a:gd name="T12" fmla="*/ 23 w 46"/>
                <a:gd name="T13" fmla="*/ 67 h 80"/>
                <a:gd name="T14" fmla="*/ 30 w 46"/>
                <a:gd name="T15" fmla="*/ 40 h 80"/>
                <a:gd name="T16" fmla="*/ 23 w 46"/>
                <a:gd name="T17" fmla="*/ 14 h 80"/>
                <a:gd name="T18" fmla="*/ 16 w 46"/>
                <a:gd name="T19" fmla="*/ 4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80">
                  <a:moveTo>
                    <a:pt x="46" y="40"/>
                  </a:moveTo>
                  <a:cubicBezTo>
                    <a:pt x="46" y="68"/>
                    <a:pt x="36" y="80"/>
                    <a:pt x="23" y="80"/>
                  </a:cubicBezTo>
                  <a:cubicBezTo>
                    <a:pt x="6" y="80"/>
                    <a:pt x="0" y="61"/>
                    <a:pt x="0" y="41"/>
                  </a:cubicBezTo>
                  <a:cubicBezTo>
                    <a:pt x="0" y="18"/>
                    <a:pt x="7" y="0"/>
                    <a:pt x="24" y="0"/>
                  </a:cubicBezTo>
                  <a:cubicBezTo>
                    <a:pt x="42" y="0"/>
                    <a:pt x="46" y="21"/>
                    <a:pt x="46" y="40"/>
                  </a:cubicBezTo>
                  <a:close/>
                  <a:moveTo>
                    <a:pt x="16" y="40"/>
                  </a:moveTo>
                  <a:cubicBezTo>
                    <a:pt x="16" y="58"/>
                    <a:pt x="18" y="67"/>
                    <a:pt x="23" y="67"/>
                  </a:cubicBezTo>
                  <a:cubicBezTo>
                    <a:pt x="28" y="67"/>
                    <a:pt x="30" y="58"/>
                    <a:pt x="30" y="40"/>
                  </a:cubicBezTo>
                  <a:cubicBezTo>
                    <a:pt x="30" y="23"/>
                    <a:pt x="28" y="14"/>
                    <a:pt x="23" y="14"/>
                  </a:cubicBezTo>
                  <a:cubicBezTo>
                    <a:pt x="18" y="14"/>
                    <a:pt x="16" y="22"/>
                    <a:pt x="16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6" name="îṧḻíḑê">
              <a:extLst>
                <a:ext uri="{FF2B5EF4-FFF2-40B4-BE49-F238E27FC236}">
                  <a16:creationId xmlns:a16="http://schemas.microsoft.com/office/drawing/2014/main" xmlns="" id="{9749822D-3E76-4E65-A460-853538CA64A8}"/>
                </a:ext>
              </a:extLst>
            </p:cNvPr>
            <p:cNvSpPr/>
            <p:nvPr/>
          </p:nvSpPr>
          <p:spPr bwMode="auto">
            <a:xfrm>
              <a:off x="8172819" y="3396963"/>
              <a:ext cx="41295" cy="35560"/>
            </a:xfrm>
            <a:custGeom>
              <a:avLst/>
              <a:gdLst>
                <a:gd name="T0" fmla="*/ 27 w 63"/>
                <a:gd name="T1" fmla="*/ 16 h 54"/>
                <a:gd name="T2" fmla="*/ 13 w 63"/>
                <a:gd name="T3" fmla="*/ 32 h 54"/>
                <a:gd name="T4" fmla="*/ 0 w 63"/>
                <a:gd name="T5" fmla="*/ 17 h 54"/>
                <a:gd name="T6" fmla="*/ 14 w 63"/>
                <a:gd name="T7" fmla="*/ 0 h 54"/>
                <a:gd name="T8" fmla="*/ 27 w 63"/>
                <a:gd name="T9" fmla="*/ 16 h 54"/>
                <a:gd name="T10" fmla="*/ 8 w 63"/>
                <a:gd name="T11" fmla="*/ 16 h 54"/>
                <a:gd name="T12" fmla="*/ 14 w 63"/>
                <a:gd name="T13" fmla="*/ 27 h 54"/>
                <a:gd name="T14" fmla="*/ 20 w 63"/>
                <a:gd name="T15" fmla="*/ 16 h 54"/>
                <a:gd name="T16" fmla="*/ 14 w 63"/>
                <a:gd name="T17" fmla="*/ 6 h 54"/>
                <a:gd name="T18" fmla="*/ 8 w 63"/>
                <a:gd name="T19" fmla="*/ 16 h 54"/>
                <a:gd name="T20" fmla="*/ 14 w 63"/>
                <a:gd name="T21" fmla="*/ 54 h 54"/>
                <a:gd name="T22" fmla="*/ 44 w 63"/>
                <a:gd name="T23" fmla="*/ 0 h 54"/>
                <a:gd name="T24" fmla="*/ 49 w 63"/>
                <a:gd name="T25" fmla="*/ 0 h 54"/>
                <a:gd name="T26" fmla="*/ 19 w 63"/>
                <a:gd name="T27" fmla="*/ 54 h 54"/>
                <a:gd name="T28" fmla="*/ 14 w 63"/>
                <a:gd name="T29" fmla="*/ 54 h 54"/>
                <a:gd name="T30" fmla="*/ 63 w 63"/>
                <a:gd name="T31" fmla="*/ 38 h 54"/>
                <a:gd name="T32" fmla="*/ 49 w 63"/>
                <a:gd name="T33" fmla="*/ 54 h 54"/>
                <a:gd name="T34" fmla="*/ 36 w 63"/>
                <a:gd name="T35" fmla="*/ 38 h 54"/>
                <a:gd name="T36" fmla="*/ 50 w 63"/>
                <a:gd name="T37" fmla="*/ 22 h 54"/>
                <a:gd name="T38" fmla="*/ 63 w 63"/>
                <a:gd name="T39" fmla="*/ 38 h 54"/>
                <a:gd name="T40" fmla="*/ 44 w 63"/>
                <a:gd name="T41" fmla="*/ 38 h 54"/>
                <a:gd name="T42" fmla="*/ 50 w 63"/>
                <a:gd name="T43" fmla="*/ 49 h 54"/>
                <a:gd name="T44" fmla="*/ 55 w 63"/>
                <a:gd name="T45" fmla="*/ 38 h 54"/>
                <a:gd name="T46" fmla="*/ 50 w 63"/>
                <a:gd name="T47" fmla="*/ 28 h 54"/>
                <a:gd name="T48" fmla="*/ 44 w 63"/>
                <a:gd name="T49" fmla="*/ 3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3" h="54">
                  <a:moveTo>
                    <a:pt x="27" y="16"/>
                  </a:moveTo>
                  <a:cubicBezTo>
                    <a:pt x="27" y="27"/>
                    <a:pt x="21" y="32"/>
                    <a:pt x="13" y="32"/>
                  </a:cubicBezTo>
                  <a:cubicBezTo>
                    <a:pt x="6" y="32"/>
                    <a:pt x="0" y="27"/>
                    <a:pt x="0" y="17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22" y="0"/>
                    <a:pt x="27" y="6"/>
                    <a:pt x="27" y="16"/>
                  </a:cubicBezTo>
                  <a:close/>
                  <a:moveTo>
                    <a:pt x="8" y="16"/>
                  </a:moveTo>
                  <a:cubicBezTo>
                    <a:pt x="8" y="22"/>
                    <a:pt x="10" y="27"/>
                    <a:pt x="14" y="27"/>
                  </a:cubicBezTo>
                  <a:cubicBezTo>
                    <a:pt x="18" y="27"/>
                    <a:pt x="20" y="23"/>
                    <a:pt x="20" y="16"/>
                  </a:cubicBezTo>
                  <a:cubicBezTo>
                    <a:pt x="20" y="11"/>
                    <a:pt x="18" y="6"/>
                    <a:pt x="14" y="6"/>
                  </a:cubicBezTo>
                  <a:cubicBezTo>
                    <a:pt x="10" y="6"/>
                    <a:pt x="8" y="11"/>
                    <a:pt x="8" y="16"/>
                  </a:cubicBezTo>
                  <a:close/>
                  <a:moveTo>
                    <a:pt x="14" y="54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14" y="54"/>
                  </a:lnTo>
                  <a:close/>
                  <a:moveTo>
                    <a:pt x="63" y="38"/>
                  </a:moveTo>
                  <a:cubicBezTo>
                    <a:pt x="63" y="48"/>
                    <a:pt x="57" y="54"/>
                    <a:pt x="49" y="54"/>
                  </a:cubicBezTo>
                  <a:cubicBezTo>
                    <a:pt x="42" y="54"/>
                    <a:pt x="36" y="48"/>
                    <a:pt x="36" y="38"/>
                  </a:cubicBezTo>
                  <a:cubicBezTo>
                    <a:pt x="36" y="29"/>
                    <a:pt x="42" y="22"/>
                    <a:pt x="50" y="22"/>
                  </a:cubicBezTo>
                  <a:cubicBezTo>
                    <a:pt x="58" y="22"/>
                    <a:pt x="63" y="28"/>
                    <a:pt x="63" y="38"/>
                  </a:cubicBezTo>
                  <a:close/>
                  <a:moveTo>
                    <a:pt x="44" y="38"/>
                  </a:moveTo>
                  <a:cubicBezTo>
                    <a:pt x="44" y="44"/>
                    <a:pt x="46" y="49"/>
                    <a:pt x="50" y="49"/>
                  </a:cubicBezTo>
                  <a:cubicBezTo>
                    <a:pt x="54" y="49"/>
                    <a:pt x="55" y="44"/>
                    <a:pt x="55" y="38"/>
                  </a:cubicBezTo>
                  <a:cubicBezTo>
                    <a:pt x="55" y="32"/>
                    <a:pt x="54" y="28"/>
                    <a:pt x="50" y="28"/>
                  </a:cubicBezTo>
                  <a:cubicBezTo>
                    <a:pt x="46" y="28"/>
                    <a:pt x="44" y="32"/>
                    <a:pt x="44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7" name="î$lïďè">
              <a:extLst>
                <a:ext uri="{FF2B5EF4-FFF2-40B4-BE49-F238E27FC236}">
                  <a16:creationId xmlns:a16="http://schemas.microsoft.com/office/drawing/2014/main" xmlns="" id="{870025DD-DAC5-4CF6-8245-33F1A8D774B1}"/>
                </a:ext>
              </a:extLst>
            </p:cNvPr>
            <p:cNvSpPr/>
            <p:nvPr/>
          </p:nvSpPr>
          <p:spPr bwMode="auto">
            <a:xfrm>
              <a:off x="7890633" y="3668825"/>
              <a:ext cx="129622" cy="216802"/>
            </a:xfrm>
            <a:custGeom>
              <a:avLst/>
              <a:gdLst>
                <a:gd name="T0" fmla="*/ 0 w 201"/>
                <a:gd name="T1" fmla="*/ 0 h 336"/>
                <a:gd name="T2" fmla="*/ 0 w 201"/>
                <a:gd name="T3" fmla="*/ 236 h 336"/>
                <a:gd name="T4" fmla="*/ 100 w 201"/>
                <a:gd name="T5" fmla="*/ 336 h 336"/>
                <a:gd name="T6" fmla="*/ 201 w 201"/>
                <a:gd name="T7" fmla="*/ 236 h 336"/>
                <a:gd name="T8" fmla="*/ 201 w 201"/>
                <a:gd name="T9" fmla="*/ 0 h 336"/>
                <a:gd name="T10" fmla="*/ 0 w 201"/>
                <a:gd name="T11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1" h="336">
                  <a:moveTo>
                    <a:pt x="0" y="0"/>
                  </a:moveTo>
                  <a:cubicBezTo>
                    <a:pt x="0" y="236"/>
                    <a:pt x="0" y="236"/>
                    <a:pt x="0" y="236"/>
                  </a:cubicBezTo>
                  <a:cubicBezTo>
                    <a:pt x="0" y="291"/>
                    <a:pt x="45" y="336"/>
                    <a:pt x="100" y="336"/>
                  </a:cubicBezTo>
                  <a:cubicBezTo>
                    <a:pt x="156" y="336"/>
                    <a:pt x="201" y="291"/>
                    <a:pt x="201" y="236"/>
                  </a:cubicBezTo>
                  <a:cubicBezTo>
                    <a:pt x="201" y="0"/>
                    <a:pt x="201" y="0"/>
                    <a:pt x="20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6C1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8" name="îsḷíďé">
              <a:extLst>
                <a:ext uri="{FF2B5EF4-FFF2-40B4-BE49-F238E27FC236}">
                  <a16:creationId xmlns:a16="http://schemas.microsoft.com/office/drawing/2014/main" xmlns="" id="{4F26877A-970C-4D2E-848D-413F7F65266C}"/>
                </a:ext>
              </a:extLst>
            </p:cNvPr>
            <p:cNvSpPr/>
            <p:nvPr/>
          </p:nvSpPr>
          <p:spPr bwMode="auto">
            <a:xfrm>
              <a:off x="7925046" y="3540350"/>
              <a:ext cx="27530" cy="51620"/>
            </a:xfrm>
            <a:custGeom>
              <a:avLst/>
              <a:gdLst>
                <a:gd name="T0" fmla="*/ 3 w 42"/>
                <a:gd name="T1" fmla="*/ 65 h 80"/>
                <a:gd name="T2" fmla="*/ 14 w 42"/>
                <a:gd name="T3" fmla="*/ 68 h 80"/>
                <a:gd name="T4" fmla="*/ 26 w 42"/>
                <a:gd name="T5" fmla="*/ 56 h 80"/>
                <a:gd name="T6" fmla="*/ 11 w 42"/>
                <a:gd name="T7" fmla="*/ 44 h 80"/>
                <a:gd name="T8" fmla="*/ 9 w 42"/>
                <a:gd name="T9" fmla="*/ 44 h 80"/>
                <a:gd name="T10" fmla="*/ 9 w 42"/>
                <a:gd name="T11" fmla="*/ 32 h 80"/>
                <a:gd name="T12" fmla="*/ 11 w 42"/>
                <a:gd name="T13" fmla="*/ 32 h 80"/>
                <a:gd name="T14" fmla="*/ 24 w 42"/>
                <a:gd name="T15" fmla="*/ 22 h 80"/>
                <a:gd name="T16" fmla="*/ 15 w 42"/>
                <a:gd name="T17" fmla="*/ 13 h 80"/>
                <a:gd name="T18" fmla="*/ 5 w 42"/>
                <a:gd name="T19" fmla="*/ 16 h 80"/>
                <a:gd name="T20" fmla="*/ 3 w 42"/>
                <a:gd name="T21" fmla="*/ 4 h 80"/>
                <a:gd name="T22" fmla="*/ 19 w 42"/>
                <a:gd name="T23" fmla="*/ 0 h 80"/>
                <a:gd name="T24" fmla="*/ 40 w 42"/>
                <a:gd name="T25" fmla="*/ 19 h 80"/>
                <a:gd name="T26" fmla="*/ 28 w 42"/>
                <a:gd name="T27" fmla="*/ 37 h 80"/>
                <a:gd name="T28" fmla="*/ 28 w 42"/>
                <a:gd name="T29" fmla="*/ 37 h 80"/>
                <a:gd name="T30" fmla="*/ 42 w 42"/>
                <a:gd name="T31" fmla="*/ 57 h 80"/>
                <a:gd name="T32" fmla="*/ 16 w 42"/>
                <a:gd name="T33" fmla="*/ 80 h 80"/>
                <a:gd name="T34" fmla="*/ 0 w 42"/>
                <a:gd name="T35" fmla="*/ 77 h 80"/>
                <a:gd name="T36" fmla="*/ 3 w 42"/>
                <a:gd name="T37" fmla="*/ 6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80">
                  <a:moveTo>
                    <a:pt x="3" y="65"/>
                  </a:moveTo>
                  <a:cubicBezTo>
                    <a:pt x="6" y="66"/>
                    <a:pt x="10" y="68"/>
                    <a:pt x="14" y="68"/>
                  </a:cubicBezTo>
                  <a:cubicBezTo>
                    <a:pt x="22" y="68"/>
                    <a:pt x="26" y="63"/>
                    <a:pt x="26" y="56"/>
                  </a:cubicBezTo>
                  <a:cubicBezTo>
                    <a:pt x="26" y="48"/>
                    <a:pt x="19" y="44"/>
                    <a:pt x="11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7" y="32"/>
                    <a:pt x="24" y="30"/>
                    <a:pt x="24" y="22"/>
                  </a:cubicBezTo>
                  <a:cubicBezTo>
                    <a:pt x="24" y="17"/>
                    <a:pt x="20" y="13"/>
                    <a:pt x="15" y="13"/>
                  </a:cubicBezTo>
                  <a:cubicBezTo>
                    <a:pt x="11" y="13"/>
                    <a:pt x="8" y="15"/>
                    <a:pt x="5" y="16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6" y="2"/>
                    <a:pt x="13" y="0"/>
                    <a:pt x="19" y="0"/>
                  </a:cubicBezTo>
                  <a:cubicBezTo>
                    <a:pt x="33" y="0"/>
                    <a:pt x="40" y="9"/>
                    <a:pt x="40" y="19"/>
                  </a:cubicBezTo>
                  <a:cubicBezTo>
                    <a:pt x="40" y="27"/>
                    <a:pt x="35" y="34"/>
                    <a:pt x="28" y="37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36" y="40"/>
                    <a:pt x="42" y="46"/>
                    <a:pt x="42" y="57"/>
                  </a:cubicBezTo>
                  <a:cubicBezTo>
                    <a:pt x="42" y="69"/>
                    <a:pt x="33" y="80"/>
                    <a:pt x="16" y="80"/>
                  </a:cubicBezTo>
                  <a:cubicBezTo>
                    <a:pt x="9" y="80"/>
                    <a:pt x="4" y="79"/>
                    <a:pt x="0" y="77"/>
                  </a:cubicBezTo>
                  <a:lnTo>
                    <a:pt x="3" y="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9" name="íṡľîḋè">
              <a:extLst>
                <a:ext uri="{FF2B5EF4-FFF2-40B4-BE49-F238E27FC236}">
                  <a16:creationId xmlns:a16="http://schemas.microsoft.com/office/drawing/2014/main" xmlns="" id="{CC740DE5-BA72-4DC1-A9E5-5AF803047296}"/>
                </a:ext>
              </a:extLst>
            </p:cNvPr>
            <p:cNvSpPr/>
            <p:nvPr/>
          </p:nvSpPr>
          <p:spPr bwMode="auto">
            <a:xfrm>
              <a:off x="7957165" y="3540350"/>
              <a:ext cx="27530" cy="51620"/>
            </a:xfrm>
            <a:custGeom>
              <a:avLst/>
              <a:gdLst>
                <a:gd name="T0" fmla="*/ 41 w 42"/>
                <a:gd name="T1" fmla="*/ 14 h 79"/>
                <a:gd name="T2" fmla="*/ 20 w 42"/>
                <a:gd name="T3" fmla="*/ 14 h 79"/>
                <a:gd name="T4" fmla="*/ 18 w 42"/>
                <a:gd name="T5" fmla="*/ 28 h 79"/>
                <a:gd name="T6" fmla="*/ 21 w 42"/>
                <a:gd name="T7" fmla="*/ 28 h 79"/>
                <a:gd name="T8" fmla="*/ 35 w 42"/>
                <a:gd name="T9" fmla="*/ 34 h 79"/>
                <a:gd name="T10" fmla="*/ 42 w 42"/>
                <a:gd name="T11" fmla="*/ 52 h 79"/>
                <a:gd name="T12" fmla="*/ 15 w 42"/>
                <a:gd name="T13" fmla="*/ 79 h 79"/>
                <a:gd name="T14" fmla="*/ 0 w 42"/>
                <a:gd name="T15" fmla="*/ 76 h 79"/>
                <a:gd name="T16" fmla="*/ 2 w 42"/>
                <a:gd name="T17" fmla="*/ 64 h 79"/>
                <a:gd name="T18" fmla="*/ 14 w 42"/>
                <a:gd name="T19" fmla="*/ 67 h 79"/>
                <a:gd name="T20" fmla="*/ 26 w 42"/>
                <a:gd name="T21" fmla="*/ 53 h 79"/>
                <a:gd name="T22" fmla="*/ 9 w 42"/>
                <a:gd name="T23" fmla="*/ 39 h 79"/>
                <a:gd name="T24" fmla="*/ 4 w 42"/>
                <a:gd name="T25" fmla="*/ 40 h 79"/>
                <a:gd name="T26" fmla="*/ 8 w 42"/>
                <a:gd name="T27" fmla="*/ 0 h 79"/>
                <a:gd name="T28" fmla="*/ 41 w 42"/>
                <a:gd name="T29" fmla="*/ 0 h 79"/>
                <a:gd name="T30" fmla="*/ 41 w 42"/>
                <a:gd name="T31" fmla="*/ 1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79">
                  <a:moveTo>
                    <a:pt x="41" y="14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20" y="28"/>
                    <a:pt x="21" y="28"/>
                  </a:cubicBezTo>
                  <a:cubicBezTo>
                    <a:pt x="24" y="28"/>
                    <a:pt x="31" y="30"/>
                    <a:pt x="35" y="34"/>
                  </a:cubicBezTo>
                  <a:cubicBezTo>
                    <a:pt x="40" y="38"/>
                    <a:pt x="42" y="44"/>
                    <a:pt x="42" y="52"/>
                  </a:cubicBezTo>
                  <a:cubicBezTo>
                    <a:pt x="42" y="67"/>
                    <a:pt x="32" y="79"/>
                    <a:pt x="15" y="79"/>
                  </a:cubicBezTo>
                  <a:cubicBezTo>
                    <a:pt x="9" y="79"/>
                    <a:pt x="3" y="78"/>
                    <a:pt x="0" y="76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5" y="65"/>
                    <a:pt x="9" y="67"/>
                    <a:pt x="14" y="67"/>
                  </a:cubicBezTo>
                  <a:cubicBezTo>
                    <a:pt x="21" y="67"/>
                    <a:pt x="26" y="62"/>
                    <a:pt x="26" y="53"/>
                  </a:cubicBezTo>
                  <a:cubicBezTo>
                    <a:pt x="26" y="43"/>
                    <a:pt x="18" y="39"/>
                    <a:pt x="9" y="39"/>
                  </a:cubicBezTo>
                  <a:cubicBezTo>
                    <a:pt x="7" y="39"/>
                    <a:pt x="5" y="39"/>
                    <a:pt x="4" y="4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41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0" name="ïsḻíḓé">
              <a:extLst>
                <a:ext uri="{FF2B5EF4-FFF2-40B4-BE49-F238E27FC236}">
                  <a16:creationId xmlns:a16="http://schemas.microsoft.com/office/drawing/2014/main" xmlns="" id="{6A50CF16-DDED-40E4-914A-43E01CA2A8A9}"/>
                </a:ext>
              </a:extLst>
            </p:cNvPr>
            <p:cNvSpPr/>
            <p:nvPr/>
          </p:nvSpPr>
          <p:spPr bwMode="auto">
            <a:xfrm>
              <a:off x="7934223" y="3598852"/>
              <a:ext cx="41295" cy="34413"/>
            </a:xfrm>
            <a:custGeom>
              <a:avLst/>
              <a:gdLst>
                <a:gd name="T0" fmla="*/ 27 w 63"/>
                <a:gd name="T1" fmla="*/ 15 h 54"/>
                <a:gd name="T2" fmla="*/ 14 w 63"/>
                <a:gd name="T3" fmla="*/ 32 h 54"/>
                <a:gd name="T4" fmla="*/ 0 w 63"/>
                <a:gd name="T5" fmla="*/ 16 h 54"/>
                <a:gd name="T6" fmla="*/ 14 w 63"/>
                <a:gd name="T7" fmla="*/ 0 h 54"/>
                <a:gd name="T8" fmla="*/ 27 w 63"/>
                <a:gd name="T9" fmla="*/ 15 h 54"/>
                <a:gd name="T10" fmla="*/ 8 w 63"/>
                <a:gd name="T11" fmla="*/ 16 h 54"/>
                <a:gd name="T12" fmla="*/ 14 w 63"/>
                <a:gd name="T13" fmla="*/ 26 h 54"/>
                <a:gd name="T14" fmla="*/ 20 w 63"/>
                <a:gd name="T15" fmla="*/ 16 h 54"/>
                <a:gd name="T16" fmla="*/ 14 w 63"/>
                <a:gd name="T17" fmla="*/ 5 h 54"/>
                <a:gd name="T18" fmla="*/ 8 w 63"/>
                <a:gd name="T19" fmla="*/ 16 h 54"/>
                <a:gd name="T20" fmla="*/ 14 w 63"/>
                <a:gd name="T21" fmla="*/ 54 h 54"/>
                <a:gd name="T22" fmla="*/ 44 w 63"/>
                <a:gd name="T23" fmla="*/ 0 h 54"/>
                <a:gd name="T24" fmla="*/ 50 w 63"/>
                <a:gd name="T25" fmla="*/ 0 h 54"/>
                <a:gd name="T26" fmla="*/ 20 w 63"/>
                <a:gd name="T27" fmla="*/ 54 h 54"/>
                <a:gd name="T28" fmla="*/ 14 w 63"/>
                <a:gd name="T29" fmla="*/ 54 h 54"/>
                <a:gd name="T30" fmla="*/ 63 w 63"/>
                <a:gd name="T31" fmla="*/ 37 h 54"/>
                <a:gd name="T32" fmla="*/ 50 w 63"/>
                <a:gd name="T33" fmla="*/ 53 h 54"/>
                <a:gd name="T34" fmla="*/ 37 w 63"/>
                <a:gd name="T35" fmla="*/ 38 h 54"/>
                <a:gd name="T36" fmla="*/ 50 w 63"/>
                <a:gd name="T37" fmla="*/ 21 h 54"/>
                <a:gd name="T38" fmla="*/ 63 w 63"/>
                <a:gd name="T39" fmla="*/ 37 h 54"/>
                <a:gd name="T40" fmla="*/ 44 w 63"/>
                <a:gd name="T41" fmla="*/ 37 h 54"/>
                <a:gd name="T42" fmla="*/ 50 w 63"/>
                <a:gd name="T43" fmla="*/ 48 h 54"/>
                <a:gd name="T44" fmla="*/ 56 w 63"/>
                <a:gd name="T45" fmla="*/ 37 h 54"/>
                <a:gd name="T46" fmla="*/ 50 w 63"/>
                <a:gd name="T47" fmla="*/ 27 h 54"/>
                <a:gd name="T48" fmla="*/ 44 w 63"/>
                <a:gd name="T49" fmla="*/ 3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3" h="54">
                  <a:moveTo>
                    <a:pt x="27" y="15"/>
                  </a:moveTo>
                  <a:cubicBezTo>
                    <a:pt x="27" y="26"/>
                    <a:pt x="21" y="32"/>
                    <a:pt x="14" y="32"/>
                  </a:cubicBezTo>
                  <a:cubicBezTo>
                    <a:pt x="6" y="32"/>
                    <a:pt x="1" y="26"/>
                    <a:pt x="0" y="16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7" y="6"/>
                    <a:pt x="27" y="15"/>
                  </a:cubicBezTo>
                  <a:close/>
                  <a:moveTo>
                    <a:pt x="8" y="16"/>
                  </a:moveTo>
                  <a:cubicBezTo>
                    <a:pt x="8" y="22"/>
                    <a:pt x="10" y="26"/>
                    <a:pt x="14" y="26"/>
                  </a:cubicBezTo>
                  <a:cubicBezTo>
                    <a:pt x="18" y="26"/>
                    <a:pt x="20" y="22"/>
                    <a:pt x="20" y="16"/>
                  </a:cubicBezTo>
                  <a:cubicBezTo>
                    <a:pt x="20" y="10"/>
                    <a:pt x="18" y="5"/>
                    <a:pt x="14" y="5"/>
                  </a:cubicBezTo>
                  <a:cubicBezTo>
                    <a:pt x="10" y="5"/>
                    <a:pt x="8" y="10"/>
                    <a:pt x="8" y="16"/>
                  </a:cubicBezTo>
                  <a:close/>
                  <a:moveTo>
                    <a:pt x="14" y="54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0" y="54"/>
                    <a:pt x="20" y="54"/>
                    <a:pt x="20" y="54"/>
                  </a:cubicBezTo>
                  <a:lnTo>
                    <a:pt x="14" y="54"/>
                  </a:lnTo>
                  <a:close/>
                  <a:moveTo>
                    <a:pt x="63" y="37"/>
                  </a:moveTo>
                  <a:cubicBezTo>
                    <a:pt x="63" y="48"/>
                    <a:pt x="57" y="53"/>
                    <a:pt x="50" y="53"/>
                  </a:cubicBezTo>
                  <a:cubicBezTo>
                    <a:pt x="43" y="53"/>
                    <a:pt x="37" y="48"/>
                    <a:pt x="37" y="38"/>
                  </a:cubicBezTo>
                  <a:cubicBezTo>
                    <a:pt x="37" y="28"/>
                    <a:pt x="42" y="21"/>
                    <a:pt x="50" y="21"/>
                  </a:cubicBezTo>
                  <a:cubicBezTo>
                    <a:pt x="58" y="21"/>
                    <a:pt x="63" y="27"/>
                    <a:pt x="63" y="37"/>
                  </a:cubicBezTo>
                  <a:close/>
                  <a:moveTo>
                    <a:pt x="44" y="37"/>
                  </a:moveTo>
                  <a:cubicBezTo>
                    <a:pt x="44" y="43"/>
                    <a:pt x="46" y="48"/>
                    <a:pt x="50" y="48"/>
                  </a:cubicBezTo>
                  <a:cubicBezTo>
                    <a:pt x="54" y="48"/>
                    <a:pt x="56" y="44"/>
                    <a:pt x="56" y="37"/>
                  </a:cubicBezTo>
                  <a:cubicBezTo>
                    <a:pt x="56" y="31"/>
                    <a:pt x="54" y="27"/>
                    <a:pt x="50" y="27"/>
                  </a:cubicBezTo>
                  <a:cubicBezTo>
                    <a:pt x="46" y="27"/>
                    <a:pt x="44" y="31"/>
                    <a:pt x="44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1" name="î$ḷîḑê">
              <a:extLst>
                <a:ext uri="{FF2B5EF4-FFF2-40B4-BE49-F238E27FC236}">
                  <a16:creationId xmlns:a16="http://schemas.microsoft.com/office/drawing/2014/main" xmlns="" id="{B6F4AD55-BCED-436D-A1ED-B0B66E0F8729}"/>
                </a:ext>
              </a:extLst>
            </p:cNvPr>
            <p:cNvSpPr/>
            <p:nvPr/>
          </p:nvSpPr>
          <p:spPr bwMode="auto">
            <a:xfrm>
              <a:off x="7650890" y="3603441"/>
              <a:ext cx="130769" cy="282186"/>
            </a:xfrm>
            <a:custGeom>
              <a:avLst/>
              <a:gdLst>
                <a:gd name="T0" fmla="*/ 201 w 201"/>
                <a:gd name="T1" fmla="*/ 100 h 436"/>
                <a:gd name="T2" fmla="*/ 101 w 201"/>
                <a:gd name="T3" fmla="*/ 0 h 436"/>
                <a:gd name="T4" fmla="*/ 0 w 201"/>
                <a:gd name="T5" fmla="*/ 100 h 436"/>
                <a:gd name="T6" fmla="*/ 0 w 201"/>
                <a:gd name="T7" fmla="*/ 100 h 436"/>
                <a:gd name="T8" fmla="*/ 0 w 201"/>
                <a:gd name="T9" fmla="*/ 100 h 436"/>
                <a:gd name="T10" fmla="*/ 0 w 201"/>
                <a:gd name="T11" fmla="*/ 123 h 436"/>
                <a:gd name="T12" fmla="*/ 0 w 201"/>
                <a:gd name="T13" fmla="*/ 138 h 436"/>
                <a:gd name="T14" fmla="*/ 0 w 201"/>
                <a:gd name="T15" fmla="*/ 138 h 436"/>
                <a:gd name="T16" fmla="*/ 0 w 201"/>
                <a:gd name="T17" fmla="*/ 238 h 436"/>
                <a:gd name="T18" fmla="*/ 0 w 201"/>
                <a:gd name="T19" fmla="*/ 336 h 436"/>
                <a:gd name="T20" fmla="*/ 0 w 201"/>
                <a:gd name="T21" fmla="*/ 336 h 436"/>
                <a:gd name="T22" fmla="*/ 0 w 201"/>
                <a:gd name="T23" fmla="*/ 336 h 436"/>
                <a:gd name="T24" fmla="*/ 101 w 201"/>
                <a:gd name="T25" fmla="*/ 436 h 436"/>
                <a:gd name="T26" fmla="*/ 201 w 201"/>
                <a:gd name="T27" fmla="*/ 336 h 436"/>
                <a:gd name="T28" fmla="*/ 201 w 201"/>
                <a:gd name="T29" fmla="*/ 336 h 436"/>
                <a:gd name="T30" fmla="*/ 201 w 201"/>
                <a:gd name="T31" fmla="*/ 336 h 436"/>
                <a:gd name="T32" fmla="*/ 201 w 201"/>
                <a:gd name="T33" fmla="*/ 238 h 436"/>
                <a:gd name="T34" fmla="*/ 201 w 201"/>
                <a:gd name="T35" fmla="*/ 138 h 436"/>
                <a:gd name="T36" fmla="*/ 201 w 201"/>
                <a:gd name="T37" fmla="*/ 100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1" h="436">
                  <a:moveTo>
                    <a:pt x="201" y="100"/>
                  </a:moveTo>
                  <a:cubicBezTo>
                    <a:pt x="201" y="45"/>
                    <a:pt x="156" y="0"/>
                    <a:pt x="101" y="0"/>
                  </a:cubicBezTo>
                  <a:cubicBezTo>
                    <a:pt x="45" y="0"/>
                    <a:pt x="1" y="45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92"/>
                    <a:pt x="45" y="436"/>
                    <a:pt x="101" y="436"/>
                  </a:cubicBezTo>
                  <a:cubicBezTo>
                    <a:pt x="156" y="436"/>
                    <a:pt x="201" y="392"/>
                    <a:pt x="201" y="336"/>
                  </a:cubicBezTo>
                  <a:cubicBezTo>
                    <a:pt x="201" y="336"/>
                    <a:pt x="201" y="336"/>
                    <a:pt x="201" y="336"/>
                  </a:cubicBezTo>
                  <a:cubicBezTo>
                    <a:pt x="201" y="336"/>
                    <a:pt x="201" y="336"/>
                    <a:pt x="201" y="336"/>
                  </a:cubicBezTo>
                  <a:cubicBezTo>
                    <a:pt x="201" y="238"/>
                    <a:pt x="201" y="238"/>
                    <a:pt x="201" y="238"/>
                  </a:cubicBezTo>
                  <a:cubicBezTo>
                    <a:pt x="201" y="138"/>
                    <a:pt x="201" y="138"/>
                    <a:pt x="201" y="138"/>
                  </a:cubicBezTo>
                  <a:cubicBezTo>
                    <a:pt x="201" y="100"/>
                    <a:pt x="201" y="100"/>
                    <a:pt x="201" y="100"/>
                  </a:cubicBezTo>
                  <a:close/>
                </a:path>
              </a:pathLst>
            </a:custGeom>
            <a:solidFill>
              <a:srgbClr val="36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2" name="išḻîďé">
              <a:extLst>
                <a:ext uri="{FF2B5EF4-FFF2-40B4-BE49-F238E27FC236}">
                  <a16:creationId xmlns:a16="http://schemas.microsoft.com/office/drawing/2014/main" xmlns="" id="{318A24D3-D677-4C8F-805A-8D324CC06DE5}"/>
                </a:ext>
              </a:extLst>
            </p:cNvPr>
            <p:cNvSpPr/>
            <p:nvPr/>
          </p:nvSpPr>
          <p:spPr bwMode="auto">
            <a:xfrm>
              <a:off x="7687597" y="3749122"/>
              <a:ext cx="27530" cy="51620"/>
            </a:xfrm>
            <a:custGeom>
              <a:avLst/>
              <a:gdLst>
                <a:gd name="T0" fmla="*/ 0 w 43"/>
                <a:gd name="T1" fmla="*/ 79 h 79"/>
                <a:gd name="T2" fmla="*/ 0 w 43"/>
                <a:gd name="T3" fmla="*/ 69 h 79"/>
                <a:gd name="T4" fmla="*/ 8 w 43"/>
                <a:gd name="T5" fmla="*/ 59 h 79"/>
                <a:gd name="T6" fmla="*/ 26 w 43"/>
                <a:gd name="T7" fmla="*/ 24 h 79"/>
                <a:gd name="T8" fmla="*/ 16 w 43"/>
                <a:gd name="T9" fmla="*/ 13 h 79"/>
                <a:gd name="T10" fmla="*/ 4 w 43"/>
                <a:gd name="T11" fmla="*/ 17 h 79"/>
                <a:gd name="T12" fmla="*/ 2 w 43"/>
                <a:gd name="T13" fmla="*/ 5 h 79"/>
                <a:gd name="T14" fmla="*/ 19 w 43"/>
                <a:gd name="T15" fmla="*/ 0 h 79"/>
                <a:gd name="T16" fmla="*/ 42 w 43"/>
                <a:gd name="T17" fmla="*/ 23 h 79"/>
                <a:gd name="T18" fmla="*/ 24 w 43"/>
                <a:gd name="T19" fmla="*/ 60 h 79"/>
                <a:gd name="T20" fmla="*/ 19 w 43"/>
                <a:gd name="T21" fmla="*/ 65 h 79"/>
                <a:gd name="T22" fmla="*/ 19 w 43"/>
                <a:gd name="T23" fmla="*/ 66 h 79"/>
                <a:gd name="T24" fmla="*/ 43 w 43"/>
                <a:gd name="T25" fmla="*/ 66 h 79"/>
                <a:gd name="T26" fmla="*/ 43 w 43"/>
                <a:gd name="T27" fmla="*/ 79 h 79"/>
                <a:gd name="T28" fmla="*/ 0 w 43"/>
                <a:gd name="T2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" h="79">
                  <a:moveTo>
                    <a:pt x="0" y="79"/>
                  </a:moveTo>
                  <a:cubicBezTo>
                    <a:pt x="0" y="69"/>
                    <a:pt x="0" y="69"/>
                    <a:pt x="0" y="6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18" y="46"/>
                    <a:pt x="26" y="35"/>
                    <a:pt x="26" y="24"/>
                  </a:cubicBezTo>
                  <a:cubicBezTo>
                    <a:pt x="26" y="18"/>
                    <a:pt x="23" y="13"/>
                    <a:pt x="16" y="13"/>
                  </a:cubicBezTo>
                  <a:cubicBezTo>
                    <a:pt x="11" y="13"/>
                    <a:pt x="7" y="16"/>
                    <a:pt x="4" y="17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5" y="3"/>
                    <a:pt x="12" y="0"/>
                    <a:pt x="19" y="0"/>
                  </a:cubicBezTo>
                  <a:cubicBezTo>
                    <a:pt x="36" y="0"/>
                    <a:pt x="42" y="12"/>
                    <a:pt x="42" y="23"/>
                  </a:cubicBezTo>
                  <a:cubicBezTo>
                    <a:pt x="42" y="38"/>
                    <a:pt x="33" y="49"/>
                    <a:pt x="24" y="60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79"/>
                    <a:pt x="43" y="79"/>
                    <a:pt x="43" y="79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3" name="ïṧlîḓé">
              <a:extLst>
                <a:ext uri="{FF2B5EF4-FFF2-40B4-BE49-F238E27FC236}">
                  <a16:creationId xmlns:a16="http://schemas.microsoft.com/office/drawing/2014/main" xmlns="" id="{336755FD-A9BD-49DC-90E0-E2BC0600152F}"/>
                </a:ext>
              </a:extLst>
            </p:cNvPr>
            <p:cNvSpPr/>
            <p:nvPr/>
          </p:nvSpPr>
          <p:spPr bwMode="auto">
            <a:xfrm>
              <a:off x="7718568" y="3749122"/>
              <a:ext cx="29825" cy="51620"/>
            </a:xfrm>
            <a:custGeom>
              <a:avLst/>
              <a:gdLst>
                <a:gd name="T0" fmla="*/ 46 w 46"/>
                <a:gd name="T1" fmla="*/ 40 h 80"/>
                <a:gd name="T2" fmla="*/ 23 w 46"/>
                <a:gd name="T3" fmla="*/ 80 h 80"/>
                <a:gd name="T4" fmla="*/ 0 w 46"/>
                <a:gd name="T5" fmla="*/ 41 h 80"/>
                <a:gd name="T6" fmla="*/ 24 w 46"/>
                <a:gd name="T7" fmla="*/ 0 h 80"/>
                <a:gd name="T8" fmla="*/ 46 w 46"/>
                <a:gd name="T9" fmla="*/ 40 h 80"/>
                <a:gd name="T10" fmla="*/ 16 w 46"/>
                <a:gd name="T11" fmla="*/ 40 h 80"/>
                <a:gd name="T12" fmla="*/ 23 w 46"/>
                <a:gd name="T13" fmla="*/ 67 h 80"/>
                <a:gd name="T14" fmla="*/ 30 w 46"/>
                <a:gd name="T15" fmla="*/ 40 h 80"/>
                <a:gd name="T16" fmla="*/ 23 w 46"/>
                <a:gd name="T17" fmla="*/ 14 h 80"/>
                <a:gd name="T18" fmla="*/ 16 w 46"/>
                <a:gd name="T19" fmla="*/ 4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80">
                  <a:moveTo>
                    <a:pt x="46" y="40"/>
                  </a:moveTo>
                  <a:cubicBezTo>
                    <a:pt x="46" y="68"/>
                    <a:pt x="36" y="80"/>
                    <a:pt x="23" y="80"/>
                  </a:cubicBezTo>
                  <a:cubicBezTo>
                    <a:pt x="6" y="80"/>
                    <a:pt x="0" y="61"/>
                    <a:pt x="0" y="41"/>
                  </a:cubicBezTo>
                  <a:cubicBezTo>
                    <a:pt x="0" y="18"/>
                    <a:pt x="7" y="0"/>
                    <a:pt x="24" y="0"/>
                  </a:cubicBezTo>
                  <a:cubicBezTo>
                    <a:pt x="42" y="0"/>
                    <a:pt x="46" y="21"/>
                    <a:pt x="46" y="40"/>
                  </a:cubicBezTo>
                  <a:close/>
                  <a:moveTo>
                    <a:pt x="16" y="40"/>
                  </a:moveTo>
                  <a:cubicBezTo>
                    <a:pt x="16" y="59"/>
                    <a:pt x="18" y="67"/>
                    <a:pt x="23" y="67"/>
                  </a:cubicBezTo>
                  <a:cubicBezTo>
                    <a:pt x="28" y="67"/>
                    <a:pt x="30" y="58"/>
                    <a:pt x="30" y="40"/>
                  </a:cubicBezTo>
                  <a:cubicBezTo>
                    <a:pt x="30" y="24"/>
                    <a:pt x="28" y="14"/>
                    <a:pt x="23" y="14"/>
                  </a:cubicBezTo>
                  <a:cubicBezTo>
                    <a:pt x="18" y="14"/>
                    <a:pt x="16" y="22"/>
                    <a:pt x="16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4" name="iṡļîḓé">
              <a:extLst>
                <a:ext uri="{FF2B5EF4-FFF2-40B4-BE49-F238E27FC236}">
                  <a16:creationId xmlns:a16="http://schemas.microsoft.com/office/drawing/2014/main" xmlns="" id="{DDD04248-8893-4EE6-B6E8-C2C97FB2043D}"/>
                </a:ext>
              </a:extLst>
            </p:cNvPr>
            <p:cNvSpPr/>
            <p:nvPr/>
          </p:nvSpPr>
          <p:spPr bwMode="auto">
            <a:xfrm>
              <a:off x="7696774" y="3806476"/>
              <a:ext cx="40149" cy="35560"/>
            </a:xfrm>
            <a:custGeom>
              <a:avLst/>
              <a:gdLst>
                <a:gd name="T0" fmla="*/ 27 w 63"/>
                <a:gd name="T1" fmla="*/ 16 h 54"/>
                <a:gd name="T2" fmla="*/ 13 w 63"/>
                <a:gd name="T3" fmla="*/ 32 h 54"/>
                <a:gd name="T4" fmla="*/ 0 w 63"/>
                <a:gd name="T5" fmla="*/ 17 h 54"/>
                <a:gd name="T6" fmla="*/ 14 w 63"/>
                <a:gd name="T7" fmla="*/ 0 h 54"/>
                <a:gd name="T8" fmla="*/ 27 w 63"/>
                <a:gd name="T9" fmla="*/ 16 h 54"/>
                <a:gd name="T10" fmla="*/ 8 w 63"/>
                <a:gd name="T11" fmla="*/ 17 h 54"/>
                <a:gd name="T12" fmla="*/ 14 w 63"/>
                <a:gd name="T13" fmla="*/ 27 h 54"/>
                <a:gd name="T14" fmla="*/ 20 w 63"/>
                <a:gd name="T15" fmla="*/ 16 h 54"/>
                <a:gd name="T16" fmla="*/ 14 w 63"/>
                <a:gd name="T17" fmla="*/ 6 h 54"/>
                <a:gd name="T18" fmla="*/ 8 w 63"/>
                <a:gd name="T19" fmla="*/ 17 h 54"/>
                <a:gd name="T20" fmla="*/ 14 w 63"/>
                <a:gd name="T21" fmla="*/ 54 h 54"/>
                <a:gd name="T22" fmla="*/ 44 w 63"/>
                <a:gd name="T23" fmla="*/ 0 h 54"/>
                <a:gd name="T24" fmla="*/ 50 w 63"/>
                <a:gd name="T25" fmla="*/ 0 h 54"/>
                <a:gd name="T26" fmla="*/ 19 w 63"/>
                <a:gd name="T27" fmla="*/ 54 h 54"/>
                <a:gd name="T28" fmla="*/ 14 w 63"/>
                <a:gd name="T29" fmla="*/ 54 h 54"/>
                <a:gd name="T30" fmla="*/ 63 w 63"/>
                <a:gd name="T31" fmla="*/ 38 h 54"/>
                <a:gd name="T32" fmla="*/ 49 w 63"/>
                <a:gd name="T33" fmla="*/ 54 h 54"/>
                <a:gd name="T34" fmla="*/ 36 w 63"/>
                <a:gd name="T35" fmla="*/ 38 h 54"/>
                <a:gd name="T36" fmla="*/ 50 w 63"/>
                <a:gd name="T37" fmla="*/ 22 h 54"/>
                <a:gd name="T38" fmla="*/ 63 w 63"/>
                <a:gd name="T39" fmla="*/ 38 h 54"/>
                <a:gd name="T40" fmla="*/ 44 w 63"/>
                <a:gd name="T41" fmla="*/ 38 h 54"/>
                <a:gd name="T42" fmla="*/ 50 w 63"/>
                <a:gd name="T43" fmla="*/ 49 h 54"/>
                <a:gd name="T44" fmla="*/ 56 w 63"/>
                <a:gd name="T45" fmla="*/ 38 h 54"/>
                <a:gd name="T46" fmla="*/ 50 w 63"/>
                <a:gd name="T47" fmla="*/ 28 h 54"/>
                <a:gd name="T48" fmla="*/ 44 w 63"/>
                <a:gd name="T49" fmla="*/ 3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3" h="54">
                  <a:moveTo>
                    <a:pt x="27" y="16"/>
                  </a:moveTo>
                  <a:cubicBezTo>
                    <a:pt x="27" y="27"/>
                    <a:pt x="21" y="32"/>
                    <a:pt x="13" y="32"/>
                  </a:cubicBezTo>
                  <a:cubicBezTo>
                    <a:pt x="6" y="32"/>
                    <a:pt x="0" y="27"/>
                    <a:pt x="0" y="17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22" y="0"/>
                    <a:pt x="27" y="7"/>
                    <a:pt x="27" y="16"/>
                  </a:cubicBezTo>
                  <a:close/>
                  <a:moveTo>
                    <a:pt x="8" y="17"/>
                  </a:moveTo>
                  <a:cubicBezTo>
                    <a:pt x="8" y="23"/>
                    <a:pt x="10" y="27"/>
                    <a:pt x="14" y="27"/>
                  </a:cubicBezTo>
                  <a:cubicBezTo>
                    <a:pt x="18" y="27"/>
                    <a:pt x="20" y="23"/>
                    <a:pt x="20" y="16"/>
                  </a:cubicBezTo>
                  <a:cubicBezTo>
                    <a:pt x="20" y="11"/>
                    <a:pt x="18" y="6"/>
                    <a:pt x="14" y="6"/>
                  </a:cubicBezTo>
                  <a:cubicBezTo>
                    <a:pt x="10" y="6"/>
                    <a:pt x="8" y="11"/>
                    <a:pt x="8" y="17"/>
                  </a:cubicBezTo>
                  <a:close/>
                  <a:moveTo>
                    <a:pt x="14" y="54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14" y="54"/>
                  </a:lnTo>
                  <a:close/>
                  <a:moveTo>
                    <a:pt x="63" y="38"/>
                  </a:moveTo>
                  <a:cubicBezTo>
                    <a:pt x="63" y="49"/>
                    <a:pt x="57" y="54"/>
                    <a:pt x="49" y="54"/>
                  </a:cubicBezTo>
                  <a:cubicBezTo>
                    <a:pt x="42" y="54"/>
                    <a:pt x="36" y="49"/>
                    <a:pt x="36" y="38"/>
                  </a:cubicBezTo>
                  <a:cubicBezTo>
                    <a:pt x="36" y="29"/>
                    <a:pt x="42" y="22"/>
                    <a:pt x="50" y="22"/>
                  </a:cubicBezTo>
                  <a:cubicBezTo>
                    <a:pt x="58" y="22"/>
                    <a:pt x="63" y="28"/>
                    <a:pt x="63" y="38"/>
                  </a:cubicBezTo>
                  <a:close/>
                  <a:moveTo>
                    <a:pt x="44" y="38"/>
                  </a:moveTo>
                  <a:cubicBezTo>
                    <a:pt x="44" y="44"/>
                    <a:pt x="46" y="49"/>
                    <a:pt x="50" y="49"/>
                  </a:cubicBezTo>
                  <a:cubicBezTo>
                    <a:pt x="54" y="49"/>
                    <a:pt x="56" y="44"/>
                    <a:pt x="56" y="38"/>
                  </a:cubicBezTo>
                  <a:cubicBezTo>
                    <a:pt x="56" y="32"/>
                    <a:pt x="54" y="28"/>
                    <a:pt x="50" y="28"/>
                  </a:cubicBezTo>
                  <a:cubicBezTo>
                    <a:pt x="46" y="28"/>
                    <a:pt x="44" y="32"/>
                    <a:pt x="44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5" name="isļîḍè">
              <a:extLst>
                <a:ext uri="{FF2B5EF4-FFF2-40B4-BE49-F238E27FC236}">
                  <a16:creationId xmlns:a16="http://schemas.microsoft.com/office/drawing/2014/main" xmlns="" id="{8D535299-A11B-4570-A802-DDD789C012FB}"/>
                </a:ext>
              </a:extLst>
            </p:cNvPr>
            <p:cNvSpPr/>
            <p:nvPr/>
          </p:nvSpPr>
          <p:spPr bwMode="auto">
            <a:xfrm>
              <a:off x="3660140" y="2958772"/>
              <a:ext cx="1963830" cy="1960389"/>
            </a:xfrm>
            <a:custGeom>
              <a:avLst/>
              <a:gdLst>
                <a:gd name="T0" fmla="*/ 2379 w 3030"/>
                <a:gd name="T1" fmla="*/ 477 h 3030"/>
                <a:gd name="T2" fmla="*/ 477 w 3030"/>
                <a:gd name="T3" fmla="*/ 651 h 3030"/>
                <a:gd name="T4" fmla="*/ 651 w 3030"/>
                <a:gd name="T5" fmla="*/ 2553 h 3030"/>
                <a:gd name="T6" fmla="*/ 2553 w 3030"/>
                <a:gd name="T7" fmla="*/ 2379 h 3030"/>
                <a:gd name="T8" fmla="*/ 2379 w 3030"/>
                <a:gd name="T9" fmla="*/ 477 h 3030"/>
                <a:gd name="T10" fmla="*/ 2375 w 3030"/>
                <a:gd name="T11" fmla="*/ 2230 h 3030"/>
                <a:gd name="T12" fmla="*/ 799 w 3030"/>
                <a:gd name="T13" fmla="*/ 2375 h 3030"/>
                <a:gd name="T14" fmla="*/ 655 w 3030"/>
                <a:gd name="T15" fmla="*/ 799 h 3030"/>
                <a:gd name="T16" fmla="*/ 2231 w 3030"/>
                <a:gd name="T17" fmla="*/ 655 h 3030"/>
                <a:gd name="T18" fmla="*/ 2375 w 3030"/>
                <a:gd name="T19" fmla="*/ 2230 h 3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30" h="3030">
                  <a:moveTo>
                    <a:pt x="2379" y="477"/>
                  </a:moveTo>
                  <a:cubicBezTo>
                    <a:pt x="1806" y="0"/>
                    <a:pt x="954" y="78"/>
                    <a:pt x="477" y="651"/>
                  </a:cubicBezTo>
                  <a:cubicBezTo>
                    <a:pt x="0" y="1224"/>
                    <a:pt x="78" y="2076"/>
                    <a:pt x="651" y="2553"/>
                  </a:cubicBezTo>
                  <a:cubicBezTo>
                    <a:pt x="1224" y="3030"/>
                    <a:pt x="2076" y="2952"/>
                    <a:pt x="2553" y="2379"/>
                  </a:cubicBezTo>
                  <a:cubicBezTo>
                    <a:pt x="3030" y="1806"/>
                    <a:pt x="2952" y="954"/>
                    <a:pt x="2379" y="477"/>
                  </a:cubicBezTo>
                  <a:moveTo>
                    <a:pt x="2375" y="2230"/>
                  </a:moveTo>
                  <a:cubicBezTo>
                    <a:pt x="1980" y="2705"/>
                    <a:pt x="1274" y="2770"/>
                    <a:pt x="799" y="2375"/>
                  </a:cubicBezTo>
                  <a:cubicBezTo>
                    <a:pt x="324" y="1979"/>
                    <a:pt x="260" y="1274"/>
                    <a:pt x="655" y="799"/>
                  </a:cubicBezTo>
                  <a:cubicBezTo>
                    <a:pt x="1050" y="324"/>
                    <a:pt x="1756" y="260"/>
                    <a:pt x="2231" y="655"/>
                  </a:cubicBezTo>
                  <a:cubicBezTo>
                    <a:pt x="2706" y="1050"/>
                    <a:pt x="2770" y="1756"/>
                    <a:pt x="2375" y="2230"/>
                  </a:cubicBezTo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6" name="ï$ľîdé">
              <a:extLst>
                <a:ext uri="{FF2B5EF4-FFF2-40B4-BE49-F238E27FC236}">
                  <a16:creationId xmlns:a16="http://schemas.microsoft.com/office/drawing/2014/main" xmlns="" id="{57AB0E62-5905-4A78-A131-22EB1C14208C}"/>
                </a:ext>
              </a:extLst>
            </p:cNvPr>
            <p:cNvSpPr/>
            <p:nvPr/>
          </p:nvSpPr>
          <p:spPr bwMode="auto">
            <a:xfrm>
              <a:off x="4155686" y="4476381"/>
              <a:ext cx="37855" cy="19501"/>
            </a:xfrm>
            <a:custGeom>
              <a:avLst/>
              <a:gdLst>
                <a:gd name="T0" fmla="*/ 59 w 59"/>
                <a:gd name="T1" fmla="*/ 0 h 30"/>
                <a:gd name="T2" fmla="*/ 0 w 59"/>
                <a:gd name="T3" fmla="*/ 0 h 30"/>
                <a:gd name="T4" fmla="*/ 34 w 59"/>
                <a:gd name="T5" fmla="*/ 30 h 30"/>
                <a:gd name="T6" fmla="*/ 34 w 59"/>
                <a:gd name="T7" fmla="*/ 30 h 30"/>
                <a:gd name="T8" fmla="*/ 34 w 59"/>
                <a:gd name="T9" fmla="*/ 30 h 30"/>
                <a:gd name="T10" fmla="*/ 59 w 59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30">
                  <a:moveTo>
                    <a:pt x="5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1" y="10"/>
                    <a:pt x="23" y="20"/>
                    <a:pt x="34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59" y="0"/>
                    <a:pt x="59" y="0"/>
                    <a:pt x="59" y="0"/>
                  </a:cubicBezTo>
                </a:path>
              </a:pathLst>
            </a:custGeom>
            <a:solidFill>
              <a:srgbClr val="D4E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7" name="îşļïḍe">
              <a:extLst>
                <a:ext uri="{FF2B5EF4-FFF2-40B4-BE49-F238E27FC236}">
                  <a16:creationId xmlns:a16="http://schemas.microsoft.com/office/drawing/2014/main" xmlns="" id="{42B998AA-8984-4308-96D6-D30D44CC4E81}"/>
                </a:ext>
              </a:extLst>
            </p:cNvPr>
            <p:cNvSpPr/>
            <p:nvPr/>
          </p:nvSpPr>
          <p:spPr bwMode="auto">
            <a:xfrm>
              <a:off x="3984769" y="4244667"/>
              <a:ext cx="401484" cy="231714"/>
            </a:xfrm>
            <a:custGeom>
              <a:avLst/>
              <a:gdLst>
                <a:gd name="T0" fmla="*/ 620 w 620"/>
                <a:gd name="T1" fmla="*/ 0 h 357"/>
                <a:gd name="T2" fmla="*/ 0 w 620"/>
                <a:gd name="T3" fmla="*/ 0 h 357"/>
                <a:gd name="T4" fmla="*/ 264 w 620"/>
                <a:gd name="T5" fmla="*/ 357 h 357"/>
                <a:gd name="T6" fmla="*/ 323 w 620"/>
                <a:gd name="T7" fmla="*/ 357 h 357"/>
                <a:gd name="T8" fmla="*/ 620 w 620"/>
                <a:gd name="T9" fmla="*/ 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0" h="357">
                  <a:moveTo>
                    <a:pt x="62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2" y="132"/>
                    <a:pt x="150" y="254"/>
                    <a:pt x="264" y="357"/>
                  </a:cubicBezTo>
                  <a:cubicBezTo>
                    <a:pt x="323" y="357"/>
                    <a:pt x="323" y="357"/>
                    <a:pt x="323" y="357"/>
                  </a:cubicBezTo>
                  <a:cubicBezTo>
                    <a:pt x="620" y="0"/>
                    <a:pt x="620" y="0"/>
                    <a:pt x="620" y="0"/>
                  </a:cubicBezTo>
                </a:path>
              </a:pathLst>
            </a:custGeom>
            <a:solidFill>
              <a:srgbClr val="C9E1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8" name="ïṣļïḑé">
              <a:extLst>
                <a:ext uri="{FF2B5EF4-FFF2-40B4-BE49-F238E27FC236}">
                  <a16:creationId xmlns:a16="http://schemas.microsoft.com/office/drawing/2014/main" xmlns="" id="{C1E0214B-E93B-45C1-B905-E8238F4C71B9}"/>
                </a:ext>
              </a:extLst>
            </p:cNvPr>
            <p:cNvSpPr/>
            <p:nvPr/>
          </p:nvSpPr>
          <p:spPr bwMode="auto">
            <a:xfrm>
              <a:off x="3917090" y="3214574"/>
              <a:ext cx="1188392" cy="1006004"/>
            </a:xfrm>
            <a:custGeom>
              <a:avLst/>
              <a:gdLst>
                <a:gd name="T0" fmla="*/ 1124 w 1834"/>
                <a:gd name="T1" fmla="*/ 969 h 1555"/>
                <a:gd name="T2" fmla="*/ 1124 w 1834"/>
                <a:gd name="T3" fmla="*/ 725 h 1555"/>
                <a:gd name="T4" fmla="*/ 1245 w 1834"/>
                <a:gd name="T5" fmla="*/ 847 h 1555"/>
                <a:gd name="T6" fmla="*/ 1446 w 1834"/>
                <a:gd name="T7" fmla="*/ 725 h 1555"/>
                <a:gd name="T8" fmla="*/ 1245 w 1834"/>
                <a:gd name="T9" fmla="*/ 725 h 1555"/>
                <a:gd name="T10" fmla="*/ 1748 w 1834"/>
                <a:gd name="T11" fmla="*/ 358 h 1555"/>
                <a:gd name="T12" fmla="*/ 1832 w 1834"/>
                <a:gd name="T13" fmla="*/ 257 h 1555"/>
                <a:gd name="T14" fmla="*/ 794 w 1834"/>
                <a:gd name="T15" fmla="*/ 110 h 1555"/>
                <a:gd name="T16" fmla="*/ 827 w 1834"/>
                <a:gd name="T17" fmla="*/ 110 h 1555"/>
                <a:gd name="T18" fmla="*/ 834 w 1834"/>
                <a:gd name="T19" fmla="*/ 1061 h 1555"/>
                <a:gd name="T20" fmla="*/ 877 w 1834"/>
                <a:gd name="T21" fmla="*/ 1061 h 1555"/>
                <a:gd name="T22" fmla="*/ 864 w 1834"/>
                <a:gd name="T23" fmla="*/ 1103 h 1555"/>
                <a:gd name="T24" fmla="*/ 757 w 1834"/>
                <a:gd name="T25" fmla="*/ 1067 h 1555"/>
                <a:gd name="T26" fmla="*/ 779 w 1834"/>
                <a:gd name="T27" fmla="*/ 1102 h 1555"/>
                <a:gd name="T28" fmla="*/ 801 w 1834"/>
                <a:gd name="T29" fmla="*/ 1103 h 1555"/>
                <a:gd name="T30" fmla="*/ 838 w 1834"/>
                <a:gd name="T31" fmla="*/ 940 h 1555"/>
                <a:gd name="T32" fmla="*/ 775 w 1834"/>
                <a:gd name="T33" fmla="*/ 942 h 1555"/>
                <a:gd name="T34" fmla="*/ 764 w 1834"/>
                <a:gd name="T35" fmla="*/ 967 h 1555"/>
                <a:gd name="T36" fmla="*/ 815 w 1834"/>
                <a:gd name="T37" fmla="*/ 961 h 1555"/>
                <a:gd name="T38" fmla="*/ 856 w 1834"/>
                <a:gd name="T39" fmla="*/ 818 h 1555"/>
                <a:gd name="T40" fmla="*/ 875 w 1834"/>
                <a:gd name="T41" fmla="*/ 857 h 1555"/>
                <a:gd name="T42" fmla="*/ 856 w 1834"/>
                <a:gd name="T43" fmla="*/ 839 h 1555"/>
                <a:gd name="T44" fmla="*/ 779 w 1834"/>
                <a:gd name="T45" fmla="*/ 856 h 1555"/>
                <a:gd name="T46" fmla="*/ 757 w 1834"/>
                <a:gd name="T47" fmla="*/ 825 h 1555"/>
                <a:gd name="T48" fmla="*/ 834 w 1834"/>
                <a:gd name="T49" fmla="*/ 818 h 1555"/>
                <a:gd name="T50" fmla="*/ 767 w 1834"/>
                <a:gd name="T51" fmla="*/ 727 h 1555"/>
                <a:gd name="T52" fmla="*/ 772 w 1834"/>
                <a:gd name="T53" fmla="*/ 702 h 1555"/>
                <a:gd name="T54" fmla="*/ 834 w 1834"/>
                <a:gd name="T55" fmla="*/ 739 h 1555"/>
                <a:gd name="T56" fmla="*/ 880 w 1834"/>
                <a:gd name="T57" fmla="*/ 718 h 1555"/>
                <a:gd name="T58" fmla="*/ 836 w 1834"/>
                <a:gd name="T59" fmla="*/ 588 h 1555"/>
                <a:gd name="T60" fmla="*/ 869 w 1834"/>
                <a:gd name="T61" fmla="*/ 599 h 1555"/>
                <a:gd name="T62" fmla="*/ 875 w 1834"/>
                <a:gd name="T63" fmla="*/ 619 h 1555"/>
                <a:gd name="T64" fmla="*/ 781 w 1834"/>
                <a:gd name="T65" fmla="*/ 594 h 1555"/>
                <a:gd name="T66" fmla="*/ 777 w 1834"/>
                <a:gd name="T67" fmla="*/ 594 h 1555"/>
                <a:gd name="T68" fmla="*/ 804 w 1834"/>
                <a:gd name="T69" fmla="*/ 625 h 1555"/>
                <a:gd name="T70" fmla="*/ 830 w 1834"/>
                <a:gd name="T71" fmla="*/ 472 h 1555"/>
                <a:gd name="T72" fmla="*/ 782 w 1834"/>
                <a:gd name="T73" fmla="*/ 499 h 1555"/>
                <a:gd name="T74" fmla="*/ 759 w 1834"/>
                <a:gd name="T75" fmla="*/ 468 h 1555"/>
                <a:gd name="T76" fmla="*/ 870 w 1834"/>
                <a:gd name="T77" fmla="*/ 461 h 1555"/>
                <a:gd name="T78" fmla="*/ 863 w 1834"/>
                <a:gd name="T79" fmla="*/ 357 h 1555"/>
                <a:gd name="T80" fmla="*/ 867 w 1834"/>
                <a:gd name="T81" fmla="*/ 378 h 1555"/>
                <a:gd name="T82" fmla="*/ 778 w 1834"/>
                <a:gd name="T83" fmla="*/ 342 h 1555"/>
                <a:gd name="T84" fmla="*/ 767 w 1834"/>
                <a:gd name="T85" fmla="*/ 367 h 1555"/>
                <a:gd name="T86" fmla="*/ 817 w 1834"/>
                <a:gd name="T87" fmla="*/ 361 h 1555"/>
                <a:gd name="T88" fmla="*/ 759 w 1834"/>
                <a:gd name="T89" fmla="*/ 221 h 1555"/>
                <a:gd name="T90" fmla="*/ 758 w 1834"/>
                <a:gd name="T91" fmla="*/ 260 h 1555"/>
                <a:gd name="T92" fmla="*/ 790 w 1834"/>
                <a:gd name="T93" fmla="*/ 239 h 1555"/>
                <a:gd name="T94" fmla="*/ 837 w 1834"/>
                <a:gd name="T95" fmla="*/ 260 h 1555"/>
                <a:gd name="T96" fmla="*/ 771 w 1834"/>
                <a:gd name="T97" fmla="*/ 97 h 1555"/>
                <a:gd name="T98" fmla="*/ 880 w 1834"/>
                <a:gd name="T99" fmla="*/ 97 h 1555"/>
                <a:gd name="T100" fmla="*/ 867 w 1834"/>
                <a:gd name="T101" fmla="*/ 139 h 1555"/>
                <a:gd name="T102" fmla="*/ 803 w 1834"/>
                <a:gd name="T103" fmla="*/ 123 h 1555"/>
                <a:gd name="T104" fmla="*/ 792 w 1834"/>
                <a:gd name="T105" fmla="*/ 134 h 1555"/>
                <a:gd name="T106" fmla="*/ 823 w 1834"/>
                <a:gd name="T107" fmla="*/ 110 h 1555"/>
                <a:gd name="T108" fmla="*/ 846 w 1834"/>
                <a:gd name="T109" fmla="*/ 118 h 1555"/>
                <a:gd name="T110" fmla="*/ 755 w 1834"/>
                <a:gd name="T111" fmla="*/ 1555 h 1555"/>
                <a:gd name="T112" fmla="*/ 1107 w 1834"/>
                <a:gd name="T113" fmla="*/ 1089 h 1555"/>
                <a:gd name="T114" fmla="*/ 996 w 1834"/>
                <a:gd name="T115" fmla="*/ 725 h 1555"/>
                <a:gd name="T116" fmla="*/ 1107 w 1834"/>
                <a:gd name="T117" fmla="*/ 602 h 1555"/>
                <a:gd name="T118" fmla="*/ 925 w 1834"/>
                <a:gd name="T119" fmla="*/ 480 h 1555"/>
                <a:gd name="T120" fmla="*/ 1637 w 1834"/>
                <a:gd name="T121" fmla="*/ 170 h 1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34" h="1555">
                  <a:moveTo>
                    <a:pt x="1243" y="969"/>
                  </a:moveTo>
                  <a:cubicBezTo>
                    <a:pt x="1226" y="969"/>
                    <a:pt x="1226" y="969"/>
                    <a:pt x="1226" y="969"/>
                  </a:cubicBezTo>
                  <a:cubicBezTo>
                    <a:pt x="1226" y="989"/>
                    <a:pt x="1226" y="989"/>
                    <a:pt x="1226" y="989"/>
                  </a:cubicBezTo>
                  <a:cubicBezTo>
                    <a:pt x="1243" y="969"/>
                    <a:pt x="1243" y="969"/>
                    <a:pt x="1243" y="969"/>
                  </a:cubicBezTo>
                  <a:moveTo>
                    <a:pt x="1124" y="847"/>
                  </a:moveTo>
                  <a:cubicBezTo>
                    <a:pt x="1107" y="847"/>
                    <a:pt x="1107" y="847"/>
                    <a:pt x="1107" y="847"/>
                  </a:cubicBezTo>
                  <a:cubicBezTo>
                    <a:pt x="1107" y="969"/>
                    <a:pt x="1107" y="969"/>
                    <a:pt x="1107" y="969"/>
                  </a:cubicBezTo>
                  <a:cubicBezTo>
                    <a:pt x="1124" y="969"/>
                    <a:pt x="1124" y="969"/>
                    <a:pt x="1124" y="969"/>
                  </a:cubicBezTo>
                  <a:cubicBezTo>
                    <a:pt x="1124" y="847"/>
                    <a:pt x="1124" y="847"/>
                    <a:pt x="1124" y="847"/>
                  </a:cubicBezTo>
                  <a:moveTo>
                    <a:pt x="1245" y="847"/>
                  </a:moveTo>
                  <a:cubicBezTo>
                    <a:pt x="1226" y="847"/>
                    <a:pt x="1226" y="847"/>
                    <a:pt x="1226" y="847"/>
                  </a:cubicBezTo>
                  <a:cubicBezTo>
                    <a:pt x="1226" y="969"/>
                    <a:pt x="1226" y="969"/>
                    <a:pt x="1226" y="969"/>
                  </a:cubicBezTo>
                  <a:cubicBezTo>
                    <a:pt x="1243" y="969"/>
                    <a:pt x="1243" y="969"/>
                    <a:pt x="1243" y="969"/>
                  </a:cubicBezTo>
                  <a:cubicBezTo>
                    <a:pt x="1245" y="966"/>
                    <a:pt x="1245" y="966"/>
                    <a:pt x="1245" y="966"/>
                  </a:cubicBezTo>
                  <a:cubicBezTo>
                    <a:pt x="1245" y="847"/>
                    <a:pt x="1245" y="847"/>
                    <a:pt x="1245" y="847"/>
                  </a:cubicBezTo>
                  <a:moveTo>
                    <a:pt x="1124" y="725"/>
                  </a:moveTo>
                  <a:cubicBezTo>
                    <a:pt x="1107" y="725"/>
                    <a:pt x="1107" y="725"/>
                    <a:pt x="1107" y="725"/>
                  </a:cubicBezTo>
                  <a:cubicBezTo>
                    <a:pt x="1107" y="847"/>
                    <a:pt x="1107" y="847"/>
                    <a:pt x="1107" y="847"/>
                  </a:cubicBezTo>
                  <a:cubicBezTo>
                    <a:pt x="1124" y="847"/>
                    <a:pt x="1124" y="847"/>
                    <a:pt x="1124" y="847"/>
                  </a:cubicBezTo>
                  <a:cubicBezTo>
                    <a:pt x="1124" y="725"/>
                    <a:pt x="1124" y="725"/>
                    <a:pt x="1124" y="725"/>
                  </a:cubicBezTo>
                  <a:moveTo>
                    <a:pt x="1245" y="725"/>
                  </a:moveTo>
                  <a:cubicBezTo>
                    <a:pt x="1226" y="725"/>
                    <a:pt x="1226" y="725"/>
                    <a:pt x="1226" y="725"/>
                  </a:cubicBezTo>
                  <a:cubicBezTo>
                    <a:pt x="1226" y="847"/>
                    <a:pt x="1226" y="847"/>
                    <a:pt x="1226" y="847"/>
                  </a:cubicBezTo>
                  <a:cubicBezTo>
                    <a:pt x="1245" y="847"/>
                    <a:pt x="1245" y="847"/>
                    <a:pt x="1245" y="847"/>
                  </a:cubicBezTo>
                  <a:cubicBezTo>
                    <a:pt x="1245" y="725"/>
                    <a:pt x="1245" y="725"/>
                    <a:pt x="1245" y="725"/>
                  </a:cubicBezTo>
                  <a:moveTo>
                    <a:pt x="1446" y="725"/>
                  </a:moveTo>
                  <a:cubicBezTo>
                    <a:pt x="1352" y="725"/>
                    <a:pt x="1352" y="725"/>
                    <a:pt x="1352" y="725"/>
                  </a:cubicBezTo>
                  <a:cubicBezTo>
                    <a:pt x="1352" y="838"/>
                    <a:pt x="1352" y="838"/>
                    <a:pt x="1352" y="838"/>
                  </a:cubicBezTo>
                  <a:cubicBezTo>
                    <a:pt x="1371" y="815"/>
                    <a:pt x="1371" y="815"/>
                    <a:pt x="1371" y="815"/>
                  </a:cubicBezTo>
                  <a:cubicBezTo>
                    <a:pt x="1371" y="729"/>
                    <a:pt x="1371" y="729"/>
                    <a:pt x="1371" y="729"/>
                  </a:cubicBezTo>
                  <a:cubicBezTo>
                    <a:pt x="1442" y="729"/>
                    <a:pt x="1442" y="729"/>
                    <a:pt x="1442" y="729"/>
                  </a:cubicBezTo>
                  <a:cubicBezTo>
                    <a:pt x="1446" y="725"/>
                    <a:pt x="1446" y="725"/>
                    <a:pt x="1446" y="725"/>
                  </a:cubicBezTo>
                  <a:moveTo>
                    <a:pt x="1245" y="602"/>
                  </a:moveTo>
                  <a:cubicBezTo>
                    <a:pt x="1107" y="602"/>
                    <a:pt x="1107" y="602"/>
                    <a:pt x="1107" y="602"/>
                  </a:cubicBezTo>
                  <a:cubicBezTo>
                    <a:pt x="1107" y="725"/>
                    <a:pt x="1107" y="725"/>
                    <a:pt x="1107" y="725"/>
                  </a:cubicBezTo>
                  <a:cubicBezTo>
                    <a:pt x="1124" y="725"/>
                    <a:pt x="1124" y="725"/>
                    <a:pt x="1124" y="725"/>
                  </a:cubicBezTo>
                  <a:cubicBezTo>
                    <a:pt x="1124" y="641"/>
                    <a:pt x="1124" y="641"/>
                    <a:pt x="1124" y="641"/>
                  </a:cubicBezTo>
                  <a:cubicBezTo>
                    <a:pt x="1226" y="641"/>
                    <a:pt x="1226" y="641"/>
                    <a:pt x="1226" y="641"/>
                  </a:cubicBezTo>
                  <a:cubicBezTo>
                    <a:pt x="1226" y="725"/>
                    <a:pt x="1226" y="725"/>
                    <a:pt x="1226" y="725"/>
                  </a:cubicBezTo>
                  <a:cubicBezTo>
                    <a:pt x="1245" y="725"/>
                    <a:pt x="1245" y="725"/>
                    <a:pt x="1245" y="725"/>
                  </a:cubicBezTo>
                  <a:cubicBezTo>
                    <a:pt x="1245" y="602"/>
                    <a:pt x="1245" y="602"/>
                    <a:pt x="1245" y="602"/>
                  </a:cubicBezTo>
                  <a:moveTo>
                    <a:pt x="1548" y="602"/>
                  </a:moveTo>
                  <a:cubicBezTo>
                    <a:pt x="1352" y="602"/>
                    <a:pt x="1352" y="602"/>
                    <a:pt x="1352" y="602"/>
                  </a:cubicBezTo>
                  <a:cubicBezTo>
                    <a:pt x="1352" y="725"/>
                    <a:pt x="1352" y="725"/>
                    <a:pt x="1352" y="725"/>
                  </a:cubicBezTo>
                  <a:cubicBezTo>
                    <a:pt x="1446" y="725"/>
                    <a:pt x="1446" y="725"/>
                    <a:pt x="1446" y="725"/>
                  </a:cubicBezTo>
                  <a:cubicBezTo>
                    <a:pt x="1548" y="602"/>
                    <a:pt x="1548" y="602"/>
                    <a:pt x="1548" y="602"/>
                  </a:cubicBezTo>
                  <a:moveTo>
                    <a:pt x="1751" y="358"/>
                  </a:moveTo>
                  <a:cubicBezTo>
                    <a:pt x="1748" y="358"/>
                    <a:pt x="1748" y="358"/>
                    <a:pt x="1748" y="358"/>
                  </a:cubicBezTo>
                  <a:cubicBezTo>
                    <a:pt x="1748" y="362"/>
                    <a:pt x="1748" y="362"/>
                    <a:pt x="1748" y="362"/>
                  </a:cubicBezTo>
                  <a:cubicBezTo>
                    <a:pt x="1751" y="358"/>
                    <a:pt x="1751" y="358"/>
                    <a:pt x="1751" y="358"/>
                  </a:cubicBezTo>
                  <a:moveTo>
                    <a:pt x="1805" y="236"/>
                  </a:moveTo>
                  <a:cubicBezTo>
                    <a:pt x="1748" y="236"/>
                    <a:pt x="1748" y="236"/>
                    <a:pt x="1748" y="236"/>
                  </a:cubicBezTo>
                  <a:cubicBezTo>
                    <a:pt x="1748" y="358"/>
                    <a:pt x="1748" y="358"/>
                    <a:pt x="1748" y="358"/>
                  </a:cubicBezTo>
                  <a:cubicBezTo>
                    <a:pt x="1751" y="358"/>
                    <a:pt x="1751" y="358"/>
                    <a:pt x="1751" y="358"/>
                  </a:cubicBezTo>
                  <a:cubicBezTo>
                    <a:pt x="1834" y="259"/>
                    <a:pt x="1834" y="259"/>
                    <a:pt x="1834" y="259"/>
                  </a:cubicBezTo>
                  <a:cubicBezTo>
                    <a:pt x="1833" y="258"/>
                    <a:pt x="1833" y="258"/>
                    <a:pt x="1832" y="257"/>
                  </a:cubicBezTo>
                  <a:cubicBezTo>
                    <a:pt x="1823" y="250"/>
                    <a:pt x="1814" y="243"/>
                    <a:pt x="1805" y="236"/>
                  </a:cubicBezTo>
                  <a:moveTo>
                    <a:pt x="1748" y="194"/>
                  </a:moveTo>
                  <a:cubicBezTo>
                    <a:pt x="1748" y="236"/>
                    <a:pt x="1748" y="236"/>
                    <a:pt x="1748" y="236"/>
                  </a:cubicBezTo>
                  <a:cubicBezTo>
                    <a:pt x="1805" y="236"/>
                    <a:pt x="1805" y="236"/>
                    <a:pt x="1805" y="236"/>
                  </a:cubicBezTo>
                  <a:cubicBezTo>
                    <a:pt x="1786" y="221"/>
                    <a:pt x="1767" y="207"/>
                    <a:pt x="1748" y="194"/>
                  </a:cubicBezTo>
                  <a:moveTo>
                    <a:pt x="804" y="100"/>
                  </a:moveTo>
                  <a:cubicBezTo>
                    <a:pt x="801" y="100"/>
                    <a:pt x="798" y="101"/>
                    <a:pt x="797" y="103"/>
                  </a:cubicBezTo>
                  <a:cubicBezTo>
                    <a:pt x="795" y="105"/>
                    <a:pt x="794" y="107"/>
                    <a:pt x="794" y="110"/>
                  </a:cubicBezTo>
                  <a:cubicBezTo>
                    <a:pt x="794" y="117"/>
                    <a:pt x="797" y="120"/>
                    <a:pt x="803" y="120"/>
                  </a:cubicBezTo>
                  <a:cubicBezTo>
                    <a:pt x="806" y="120"/>
                    <a:pt x="808" y="119"/>
                    <a:pt x="810" y="117"/>
                  </a:cubicBezTo>
                  <a:cubicBezTo>
                    <a:pt x="812" y="116"/>
                    <a:pt x="812" y="113"/>
                    <a:pt x="812" y="111"/>
                  </a:cubicBezTo>
                  <a:cubicBezTo>
                    <a:pt x="812" y="108"/>
                    <a:pt x="812" y="105"/>
                    <a:pt x="810" y="103"/>
                  </a:cubicBezTo>
                  <a:cubicBezTo>
                    <a:pt x="809" y="101"/>
                    <a:pt x="807" y="100"/>
                    <a:pt x="804" y="100"/>
                  </a:cubicBezTo>
                  <a:moveTo>
                    <a:pt x="836" y="100"/>
                  </a:moveTo>
                  <a:cubicBezTo>
                    <a:pt x="834" y="100"/>
                    <a:pt x="831" y="101"/>
                    <a:pt x="830" y="103"/>
                  </a:cubicBezTo>
                  <a:cubicBezTo>
                    <a:pt x="828" y="105"/>
                    <a:pt x="827" y="107"/>
                    <a:pt x="827" y="110"/>
                  </a:cubicBezTo>
                  <a:cubicBezTo>
                    <a:pt x="827" y="117"/>
                    <a:pt x="830" y="120"/>
                    <a:pt x="836" y="120"/>
                  </a:cubicBezTo>
                  <a:cubicBezTo>
                    <a:pt x="839" y="120"/>
                    <a:pt x="841" y="119"/>
                    <a:pt x="843" y="117"/>
                  </a:cubicBezTo>
                  <a:cubicBezTo>
                    <a:pt x="844" y="116"/>
                    <a:pt x="845" y="113"/>
                    <a:pt x="845" y="111"/>
                  </a:cubicBezTo>
                  <a:cubicBezTo>
                    <a:pt x="845" y="108"/>
                    <a:pt x="844" y="105"/>
                    <a:pt x="843" y="103"/>
                  </a:cubicBezTo>
                  <a:cubicBezTo>
                    <a:pt x="842" y="101"/>
                    <a:pt x="839" y="100"/>
                    <a:pt x="836" y="100"/>
                  </a:cubicBezTo>
                  <a:moveTo>
                    <a:pt x="827" y="1072"/>
                  </a:moveTo>
                  <a:cubicBezTo>
                    <a:pt x="825" y="1069"/>
                    <a:pt x="825" y="1069"/>
                    <a:pt x="825" y="1069"/>
                  </a:cubicBezTo>
                  <a:cubicBezTo>
                    <a:pt x="834" y="1061"/>
                    <a:pt x="834" y="1061"/>
                    <a:pt x="834" y="1061"/>
                  </a:cubicBezTo>
                  <a:cubicBezTo>
                    <a:pt x="838" y="1061"/>
                    <a:pt x="838" y="1061"/>
                    <a:pt x="838" y="1061"/>
                  </a:cubicBezTo>
                  <a:cubicBezTo>
                    <a:pt x="838" y="1102"/>
                    <a:pt x="838" y="1102"/>
                    <a:pt x="838" y="1102"/>
                  </a:cubicBezTo>
                  <a:cubicBezTo>
                    <a:pt x="833" y="1102"/>
                    <a:pt x="833" y="1102"/>
                    <a:pt x="833" y="1102"/>
                  </a:cubicBezTo>
                  <a:cubicBezTo>
                    <a:pt x="833" y="1066"/>
                    <a:pt x="833" y="1066"/>
                    <a:pt x="833" y="1066"/>
                  </a:cubicBezTo>
                  <a:cubicBezTo>
                    <a:pt x="827" y="1072"/>
                    <a:pt x="827" y="1072"/>
                    <a:pt x="827" y="1072"/>
                  </a:cubicBezTo>
                  <a:moveTo>
                    <a:pt x="856" y="1082"/>
                  </a:moveTo>
                  <a:cubicBezTo>
                    <a:pt x="856" y="1061"/>
                    <a:pt x="856" y="1061"/>
                    <a:pt x="856" y="1061"/>
                  </a:cubicBezTo>
                  <a:cubicBezTo>
                    <a:pt x="877" y="1061"/>
                    <a:pt x="877" y="1061"/>
                    <a:pt x="877" y="1061"/>
                  </a:cubicBezTo>
                  <a:cubicBezTo>
                    <a:pt x="877" y="1065"/>
                    <a:pt x="877" y="1065"/>
                    <a:pt x="877" y="1065"/>
                  </a:cubicBezTo>
                  <a:cubicBezTo>
                    <a:pt x="860" y="1065"/>
                    <a:pt x="860" y="1065"/>
                    <a:pt x="860" y="1065"/>
                  </a:cubicBezTo>
                  <a:cubicBezTo>
                    <a:pt x="860" y="1078"/>
                    <a:pt x="860" y="1078"/>
                    <a:pt x="860" y="1078"/>
                  </a:cubicBezTo>
                  <a:cubicBezTo>
                    <a:pt x="861" y="1078"/>
                    <a:pt x="864" y="1077"/>
                    <a:pt x="866" y="1077"/>
                  </a:cubicBezTo>
                  <a:cubicBezTo>
                    <a:pt x="870" y="1077"/>
                    <a:pt x="873" y="1078"/>
                    <a:pt x="876" y="1081"/>
                  </a:cubicBezTo>
                  <a:cubicBezTo>
                    <a:pt x="878" y="1083"/>
                    <a:pt x="879" y="1085"/>
                    <a:pt x="879" y="1089"/>
                  </a:cubicBezTo>
                  <a:cubicBezTo>
                    <a:pt x="879" y="1094"/>
                    <a:pt x="878" y="1097"/>
                    <a:pt x="875" y="1100"/>
                  </a:cubicBezTo>
                  <a:cubicBezTo>
                    <a:pt x="872" y="1102"/>
                    <a:pt x="869" y="1103"/>
                    <a:pt x="864" y="1103"/>
                  </a:cubicBezTo>
                  <a:cubicBezTo>
                    <a:pt x="861" y="1103"/>
                    <a:pt x="858" y="1102"/>
                    <a:pt x="855" y="1101"/>
                  </a:cubicBezTo>
                  <a:cubicBezTo>
                    <a:pt x="855" y="1097"/>
                    <a:pt x="855" y="1097"/>
                    <a:pt x="855" y="1097"/>
                  </a:cubicBezTo>
                  <a:cubicBezTo>
                    <a:pt x="858" y="1099"/>
                    <a:pt x="861" y="1100"/>
                    <a:pt x="864" y="1100"/>
                  </a:cubicBezTo>
                  <a:cubicBezTo>
                    <a:pt x="867" y="1100"/>
                    <a:pt x="869" y="1099"/>
                    <a:pt x="872" y="1097"/>
                  </a:cubicBezTo>
                  <a:cubicBezTo>
                    <a:pt x="874" y="1096"/>
                    <a:pt x="875" y="1093"/>
                    <a:pt x="875" y="1090"/>
                  </a:cubicBezTo>
                  <a:cubicBezTo>
                    <a:pt x="875" y="1084"/>
                    <a:pt x="872" y="1081"/>
                    <a:pt x="865" y="1081"/>
                  </a:cubicBezTo>
                  <a:cubicBezTo>
                    <a:pt x="862" y="1081"/>
                    <a:pt x="859" y="1081"/>
                    <a:pt x="856" y="1082"/>
                  </a:cubicBezTo>
                  <a:moveTo>
                    <a:pt x="757" y="1067"/>
                  </a:moveTo>
                  <a:cubicBezTo>
                    <a:pt x="756" y="1064"/>
                    <a:pt x="756" y="1064"/>
                    <a:pt x="756" y="1064"/>
                  </a:cubicBezTo>
                  <a:cubicBezTo>
                    <a:pt x="760" y="1062"/>
                    <a:pt x="764" y="1061"/>
                    <a:pt x="766" y="1061"/>
                  </a:cubicBezTo>
                  <a:cubicBezTo>
                    <a:pt x="770" y="1061"/>
                    <a:pt x="773" y="1062"/>
                    <a:pt x="775" y="1064"/>
                  </a:cubicBezTo>
                  <a:cubicBezTo>
                    <a:pt x="777" y="1065"/>
                    <a:pt x="778" y="1068"/>
                    <a:pt x="778" y="1072"/>
                  </a:cubicBezTo>
                  <a:cubicBezTo>
                    <a:pt x="778" y="1076"/>
                    <a:pt x="775" y="1083"/>
                    <a:pt x="767" y="1091"/>
                  </a:cubicBezTo>
                  <a:cubicBezTo>
                    <a:pt x="760" y="1099"/>
                    <a:pt x="760" y="1099"/>
                    <a:pt x="760" y="1099"/>
                  </a:cubicBezTo>
                  <a:cubicBezTo>
                    <a:pt x="779" y="1099"/>
                    <a:pt x="779" y="1099"/>
                    <a:pt x="779" y="1099"/>
                  </a:cubicBezTo>
                  <a:cubicBezTo>
                    <a:pt x="779" y="1102"/>
                    <a:pt x="779" y="1102"/>
                    <a:pt x="779" y="1102"/>
                  </a:cubicBezTo>
                  <a:cubicBezTo>
                    <a:pt x="755" y="1102"/>
                    <a:pt x="755" y="1102"/>
                    <a:pt x="755" y="1102"/>
                  </a:cubicBezTo>
                  <a:cubicBezTo>
                    <a:pt x="755" y="1099"/>
                    <a:pt x="755" y="1099"/>
                    <a:pt x="755" y="1099"/>
                  </a:cubicBezTo>
                  <a:cubicBezTo>
                    <a:pt x="764" y="1089"/>
                    <a:pt x="764" y="1089"/>
                    <a:pt x="764" y="1089"/>
                  </a:cubicBezTo>
                  <a:cubicBezTo>
                    <a:pt x="771" y="1081"/>
                    <a:pt x="774" y="1076"/>
                    <a:pt x="774" y="1072"/>
                  </a:cubicBezTo>
                  <a:cubicBezTo>
                    <a:pt x="774" y="1070"/>
                    <a:pt x="773" y="1068"/>
                    <a:pt x="772" y="1066"/>
                  </a:cubicBezTo>
                  <a:cubicBezTo>
                    <a:pt x="770" y="1065"/>
                    <a:pt x="769" y="1065"/>
                    <a:pt x="767" y="1065"/>
                  </a:cubicBezTo>
                  <a:cubicBezTo>
                    <a:pt x="764" y="1065"/>
                    <a:pt x="760" y="1066"/>
                    <a:pt x="757" y="1067"/>
                  </a:cubicBezTo>
                  <a:moveTo>
                    <a:pt x="801" y="1103"/>
                  </a:moveTo>
                  <a:cubicBezTo>
                    <a:pt x="792" y="1103"/>
                    <a:pt x="787" y="1096"/>
                    <a:pt x="787" y="1082"/>
                  </a:cubicBezTo>
                  <a:cubicBezTo>
                    <a:pt x="787" y="1068"/>
                    <a:pt x="792" y="1061"/>
                    <a:pt x="801" y="1061"/>
                  </a:cubicBezTo>
                  <a:cubicBezTo>
                    <a:pt x="810" y="1061"/>
                    <a:pt x="815" y="1068"/>
                    <a:pt x="815" y="1082"/>
                  </a:cubicBezTo>
                  <a:cubicBezTo>
                    <a:pt x="815" y="1096"/>
                    <a:pt x="810" y="1103"/>
                    <a:pt x="801" y="1103"/>
                  </a:cubicBezTo>
                  <a:moveTo>
                    <a:pt x="827" y="950"/>
                  </a:moveTo>
                  <a:cubicBezTo>
                    <a:pt x="825" y="948"/>
                    <a:pt x="825" y="948"/>
                    <a:pt x="825" y="948"/>
                  </a:cubicBezTo>
                  <a:cubicBezTo>
                    <a:pt x="834" y="940"/>
                    <a:pt x="834" y="940"/>
                    <a:pt x="834" y="940"/>
                  </a:cubicBezTo>
                  <a:cubicBezTo>
                    <a:pt x="838" y="940"/>
                    <a:pt x="838" y="940"/>
                    <a:pt x="838" y="940"/>
                  </a:cubicBezTo>
                  <a:cubicBezTo>
                    <a:pt x="838" y="981"/>
                    <a:pt x="838" y="981"/>
                    <a:pt x="838" y="981"/>
                  </a:cubicBezTo>
                  <a:cubicBezTo>
                    <a:pt x="833" y="981"/>
                    <a:pt x="833" y="981"/>
                    <a:pt x="833" y="981"/>
                  </a:cubicBezTo>
                  <a:cubicBezTo>
                    <a:pt x="833" y="945"/>
                    <a:pt x="833" y="945"/>
                    <a:pt x="833" y="945"/>
                  </a:cubicBezTo>
                  <a:cubicBezTo>
                    <a:pt x="827" y="950"/>
                    <a:pt x="827" y="950"/>
                    <a:pt x="827" y="950"/>
                  </a:cubicBezTo>
                  <a:moveTo>
                    <a:pt x="757" y="946"/>
                  </a:moveTo>
                  <a:cubicBezTo>
                    <a:pt x="756" y="942"/>
                    <a:pt x="756" y="942"/>
                    <a:pt x="756" y="942"/>
                  </a:cubicBezTo>
                  <a:cubicBezTo>
                    <a:pt x="760" y="940"/>
                    <a:pt x="764" y="939"/>
                    <a:pt x="766" y="939"/>
                  </a:cubicBezTo>
                  <a:cubicBezTo>
                    <a:pt x="770" y="939"/>
                    <a:pt x="773" y="940"/>
                    <a:pt x="775" y="942"/>
                  </a:cubicBezTo>
                  <a:cubicBezTo>
                    <a:pt x="777" y="944"/>
                    <a:pt x="778" y="947"/>
                    <a:pt x="778" y="950"/>
                  </a:cubicBezTo>
                  <a:cubicBezTo>
                    <a:pt x="778" y="955"/>
                    <a:pt x="775" y="961"/>
                    <a:pt x="767" y="969"/>
                  </a:cubicBezTo>
                  <a:cubicBezTo>
                    <a:pt x="760" y="978"/>
                    <a:pt x="760" y="978"/>
                    <a:pt x="760" y="978"/>
                  </a:cubicBezTo>
                  <a:cubicBezTo>
                    <a:pt x="779" y="978"/>
                    <a:pt x="779" y="978"/>
                    <a:pt x="779" y="978"/>
                  </a:cubicBezTo>
                  <a:cubicBezTo>
                    <a:pt x="779" y="981"/>
                    <a:pt x="779" y="981"/>
                    <a:pt x="779" y="981"/>
                  </a:cubicBezTo>
                  <a:cubicBezTo>
                    <a:pt x="755" y="981"/>
                    <a:pt x="755" y="981"/>
                    <a:pt x="755" y="981"/>
                  </a:cubicBezTo>
                  <a:cubicBezTo>
                    <a:pt x="755" y="978"/>
                    <a:pt x="755" y="978"/>
                    <a:pt x="755" y="978"/>
                  </a:cubicBezTo>
                  <a:cubicBezTo>
                    <a:pt x="764" y="967"/>
                    <a:pt x="764" y="967"/>
                    <a:pt x="764" y="967"/>
                  </a:cubicBezTo>
                  <a:cubicBezTo>
                    <a:pt x="771" y="960"/>
                    <a:pt x="774" y="954"/>
                    <a:pt x="774" y="950"/>
                  </a:cubicBezTo>
                  <a:cubicBezTo>
                    <a:pt x="774" y="948"/>
                    <a:pt x="773" y="947"/>
                    <a:pt x="772" y="945"/>
                  </a:cubicBezTo>
                  <a:cubicBezTo>
                    <a:pt x="770" y="944"/>
                    <a:pt x="769" y="943"/>
                    <a:pt x="767" y="943"/>
                  </a:cubicBezTo>
                  <a:cubicBezTo>
                    <a:pt x="764" y="943"/>
                    <a:pt x="760" y="944"/>
                    <a:pt x="757" y="946"/>
                  </a:cubicBezTo>
                  <a:moveTo>
                    <a:pt x="801" y="982"/>
                  </a:moveTo>
                  <a:cubicBezTo>
                    <a:pt x="792" y="982"/>
                    <a:pt x="787" y="975"/>
                    <a:pt x="787" y="961"/>
                  </a:cubicBezTo>
                  <a:cubicBezTo>
                    <a:pt x="787" y="947"/>
                    <a:pt x="792" y="939"/>
                    <a:pt x="801" y="939"/>
                  </a:cubicBezTo>
                  <a:cubicBezTo>
                    <a:pt x="810" y="939"/>
                    <a:pt x="815" y="947"/>
                    <a:pt x="815" y="961"/>
                  </a:cubicBezTo>
                  <a:cubicBezTo>
                    <a:pt x="815" y="975"/>
                    <a:pt x="810" y="982"/>
                    <a:pt x="801" y="982"/>
                  </a:cubicBezTo>
                  <a:moveTo>
                    <a:pt x="867" y="982"/>
                  </a:moveTo>
                  <a:cubicBezTo>
                    <a:pt x="858" y="982"/>
                    <a:pt x="853" y="975"/>
                    <a:pt x="853" y="961"/>
                  </a:cubicBezTo>
                  <a:cubicBezTo>
                    <a:pt x="853" y="947"/>
                    <a:pt x="858" y="939"/>
                    <a:pt x="867" y="939"/>
                  </a:cubicBezTo>
                  <a:cubicBezTo>
                    <a:pt x="876" y="939"/>
                    <a:pt x="880" y="947"/>
                    <a:pt x="880" y="961"/>
                  </a:cubicBezTo>
                  <a:cubicBezTo>
                    <a:pt x="880" y="975"/>
                    <a:pt x="876" y="982"/>
                    <a:pt x="867" y="982"/>
                  </a:cubicBezTo>
                  <a:moveTo>
                    <a:pt x="856" y="839"/>
                  </a:moveTo>
                  <a:cubicBezTo>
                    <a:pt x="856" y="818"/>
                    <a:pt x="856" y="818"/>
                    <a:pt x="856" y="818"/>
                  </a:cubicBezTo>
                  <a:cubicBezTo>
                    <a:pt x="877" y="818"/>
                    <a:pt x="877" y="818"/>
                    <a:pt x="877" y="818"/>
                  </a:cubicBezTo>
                  <a:cubicBezTo>
                    <a:pt x="877" y="822"/>
                    <a:pt x="877" y="822"/>
                    <a:pt x="877" y="822"/>
                  </a:cubicBezTo>
                  <a:cubicBezTo>
                    <a:pt x="860" y="822"/>
                    <a:pt x="860" y="822"/>
                    <a:pt x="860" y="822"/>
                  </a:cubicBezTo>
                  <a:cubicBezTo>
                    <a:pt x="860" y="835"/>
                    <a:pt x="860" y="835"/>
                    <a:pt x="860" y="835"/>
                  </a:cubicBezTo>
                  <a:cubicBezTo>
                    <a:pt x="862" y="834"/>
                    <a:pt x="864" y="834"/>
                    <a:pt x="866" y="834"/>
                  </a:cubicBezTo>
                  <a:cubicBezTo>
                    <a:pt x="870" y="834"/>
                    <a:pt x="873" y="835"/>
                    <a:pt x="876" y="837"/>
                  </a:cubicBezTo>
                  <a:cubicBezTo>
                    <a:pt x="878" y="840"/>
                    <a:pt x="879" y="843"/>
                    <a:pt x="879" y="846"/>
                  </a:cubicBezTo>
                  <a:cubicBezTo>
                    <a:pt x="879" y="851"/>
                    <a:pt x="878" y="854"/>
                    <a:pt x="875" y="857"/>
                  </a:cubicBezTo>
                  <a:cubicBezTo>
                    <a:pt x="872" y="859"/>
                    <a:pt x="869" y="860"/>
                    <a:pt x="864" y="860"/>
                  </a:cubicBezTo>
                  <a:cubicBezTo>
                    <a:pt x="861" y="860"/>
                    <a:pt x="858" y="860"/>
                    <a:pt x="855" y="859"/>
                  </a:cubicBezTo>
                  <a:cubicBezTo>
                    <a:pt x="855" y="854"/>
                    <a:pt x="855" y="854"/>
                    <a:pt x="855" y="854"/>
                  </a:cubicBezTo>
                  <a:cubicBezTo>
                    <a:pt x="858" y="856"/>
                    <a:pt x="861" y="857"/>
                    <a:pt x="864" y="857"/>
                  </a:cubicBezTo>
                  <a:cubicBezTo>
                    <a:pt x="867" y="857"/>
                    <a:pt x="869" y="856"/>
                    <a:pt x="872" y="854"/>
                  </a:cubicBezTo>
                  <a:cubicBezTo>
                    <a:pt x="874" y="853"/>
                    <a:pt x="875" y="850"/>
                    <a:pt x="875" y="847"/>
                  </a:cubicBezTo>
                  <a:cubicBezTo>
                    <a:pt x="875" y="841"/>
                    <a:pt x="872" y="838"/>
                    <a:pt x="865" y="838"/>
                  </a:cubicBezTo>
                  <a:cubicBezTo>
                    <a:pt x="861" y="838"/>
                    <a:pt x="858" y="838"/>
                    <a:pt x="856" y="839"/>
                  </a:cubicBezTo>
                  <a:moveTo>
                    <a:pt x="757" y="825"/>
                  </a:moveTo>
                  <a:cubicBezTo>
                    <a:pt x="756" y="821"/>
                    <a:pt x="756" y="821"/>
                    <a:pt x="756" y="821"/>
                  </a:cubicBezTo>
                  <a:cubicBezTo>
                    <a:pt x="760" y="819"/>
                    <a:pt x="763" y="818"/>
                    <a:pt x="766" y="818"/>
                  </a:cubicBezTo>
                  <a:cubicBezTo>
                    <a:pt x="770" y="818"/>
                    <a:pt x="773" y="819"/>
                    <a:pt x="775" y="821"/>
                  </a:cubicBezTo>
                  <a:cubicBezTo>
                    <a:pt x="777" y="822"/>
                    <a:pt x="778" y="825"/>
                    <a:pt x="778" y="829"/>
                  </a:cubicBezTo>
                  <a:cubicBezTo>
                    <a:pt x="778" y="833"/>
                    <a:pt x="775" y="840"/>
                    <a:pt x="767" y="848"/>
                  </a:cubicBezTo>
                  <a:cubicBezTo>
                    <a:pt x="760" y="856"/>
                    <a:pt x="760" y="856"/>
                    <a:pt x="760" y="856"/>
                  </a:cubicBezTo>
                  <a:cubicBezTo>
                    <a:pt x="779" y="856"/>
                    <a:pt x="779" y="856"/>
                    <a:pt x="779" y="856"/>
                  </a:cubicBezTo>
                  <a:cubicBezTo>
                    <a:pt x="779" y="860"/>
                    <a:pt x="779" y="860"/>
                    <a:pt x="779" y="860"/>
                  </a:cubicBezTo>
                  <a:cubicBezTo>
                    <a:pt x="755" y="860"/>
                    <a:pt x="755" y="860"/>
                    <a:pt x="755" y="860"/>
                  </a:cubicBezTo>
                  <a:cubicBezTo>
                    <a:pt x="755" y="856"/>
                    <a:pt x="755" y="856"/>
                    <a:pt x="755" y="856"/>
                  </a:cubicBezTo>
                  <a:cubicBezTo>
                    <a:pt x="764" y="846"/>
                    <a:pt x="764" y="846"/>
                    <a:pt x="764" y="846"/>
                  </a:cubicBezTo>
                  <a:cubicBezTo>
                    <a:pt x="771" y="838"/>
                    <a:pt x="774" y="833"/>
                    <a:pt x="774" y="829"/>
                  </a:cubicBezTo>
                  <a:cubicBezTo>
                    <a:pt x="774" y="827"/>
                    <a:pt x="773" y="825"/>
                    <a:pt x="772" y="824"/>
                  </a:cubicBezTo>
                  <a:cubicBezTo>
                    <a:pt x="770" y="822"/>
                    <a:pt x="769" y="822"/>
                    <a:pt x="767" y="822"/>
                  </a:cubicBezTo>
                  <a:cubicBezTo>
                    <a:pt x="764" y="822"/>
                    <a:pt x="760" y="823"/>
                    <a:pt x="757" y="825"/>
                  </a:cubicBezTo>
                  <a:moveTo>
                    <a:pt x="801" y="860"/>
                  </a:moveTo>
                  <a:cubicBezTo>
                    <a:pt x="792" y="860"/>
                    <a:pt x="787" y="853"/>
                    <a:pt x="787" y="839"/>
                  </a:cubicBezTo>
                  <a:cubicBezTo>
                    <a:pt x="787" y="825"/>
                    <a:pt x="792" y="818"/>
                    <a:pt x="801" y="818"/>
                  </a:cubicBezTo>
                  <a:cubicBezTo>
                    <a:pt x="810" y="818"/>
                    <a:pt x="815" y="825"/>
                    <a:pt x="815" y="839"/>
                  </a:cubicBezTo>
                  <a:cubicBezTo>
                    <a:pt x="815" y="853"/>
                    <a:pt x="810" y="860"/>
                    <a:pt x="801" y="860"/>
                  </a:cubicBezTo>
                  <a:moveTo>
                    <a:pt x="834" y="860"/>
                  </a:moveTo>
                  <a:cubicBezTo>
                    <a:pt x="825" y="860"/>
                    <a:pt x="820" y="853"/>
                    <a:pt x="820" y="839"/>
                  </a:cubicBezTo>
                  <a:cubicBezTo>
                    <a:pt x="820" y="825"/>
                    <a:pt x="825" y="818"/>
                    <a:pt x="834" y="818"/>
                  </a:cubicBezTo>
                  <a:cubicBezTo>
                    <a:pt x="843" y="818"/>
                    <a:pt x="847" y="825"/>
                    <a:pt x="847" y="839"/>
                  </a:cubicBezTo>
                  <a:cubicBezTo>
                    <a:pt x="847" y="853"/>
                    <a:pt x="843" y="860"/>
                    <a:pt x="834" y="860"/>
                  </a:cubicBezTo>
                  <a:moveTo>
                    <a:pt x="757" y="703"/>
                  </a:moveTo>
                  <a:cubicBezTo>
                    <a:pt x="756" y="699"/>
                    <a:pt x="756" y="699"/>
                    <a:pt x="756" y="699"/>
                  </a:cubicBezTo>
                  <a:cubicBezTo>
                    <a:pt x="760" y="697"/>
                    <a:pt x="763" y="696"/>
                    <a:pt x="766" y="696"/>
                  </a:cubicBezTo>
                  <a:cubicBezTo>
                    <a:pt x="770" y="696"/>
                    <a:pt x="773" y="697"/>
                    <a:pt x="775" y="699"/>
                  </a:cubicBezTo>
                  <a:cubicBezTo>
                    <a:pt x="777" y="701"/>
                    <a:pt x="778" y="704"/>
                    <a:pt x="778" y="707"/>
                  </a:cubicBezTo>
                  <a:cubicBezTo>
                    <a:pt x="778" y="712"/>
                    <a:pt x="775" y="718"/>
                    <a:pt x="767" y="727"/>
                  </a:cubicBezTo>
                  <a:cubicBezTo>
                    <a:pt x="760" y="735"/>
                    <a:pt x="760" y="735"/>
                    <a:pt x="760" y="735"/>
                  </a:cubicBezTo>
                  <a:cubicBezTo>
                    <a:pt x="779" y="735"/>
                    <a:pt x="779" y="735"/>
                    <a:pt x="779" y="735"/>
                  </a:cubicBezTo>
                  <a:cubicBezTo>
                    <a:pt x="779" y="738"/>
                    <a:pt x="779" y="738"/>
                    <a:pt x="779" y="738"/>
                  </a:cubicBezTo>
                  <a:cubicBezTo>
                    <a:pt x="755" y="738"/>
                    <a:pt x="755" y="738"/>
                    <a:pt x="755" y="738"/>
                  </a:cubicBezTo>
                  <a:cubicBezTo>
                    <a:pt x="755" y="735"/>
                    <a:pt x="755" y="735"/>
                    <a:pt x="755" y="735"/>
                  </a:cubicBezTo>
                  <a:cubicBezTo>
                    <a:pt x="764" y="724"/>
                    <a:pt x="764" y="724"/>
                    <a:pt x="764" y="724"/>
                  </a:cubicBezTo>
                  <a:cubicBezTo>
                    <a:pt x="771" y="717"/>
                    <a:pt x="774" y="711"/>
                    <a:pt x="774" y="708"/>
                  </a:cubicBezTo>
                  <a:cubicBezTo>
                    <a:pt x="774" y="705"/>
                    <a:pt x="773" y="704"/>
                    <a:pt x="772" y="702"/>
                  </a:cubicBezTo>
                  <a:cubicBezTo>
                    <a:pt x="770" y="701"/>
                    <a:pt x="769" y="700"/>
                    <a:pt x="767" y="700"/>
                  </a:cubicBezTo>
                  <a:cubicBezTo>
                    <a:pt x="764" y="700"/>
                    <a:pt x="760" y="701"/>
                    <a:pt x="757" y="703"/>
                  </a:cubicBezTo>
                  <a:moveTo>
                    <a:pt x="801" y="739"/>
                  </a:moveTo>
                  <a:cubicBezTo>
                    <a:pt x="792" y="739"/>
                    <a:pt x="787" y="732"/>
                    <a:pt x="787" y="718"/>
                  </a:cubicBezTo>
                  <a:cubicBezTo>
                    <a:pt x="787" y="704"/>
                    <a:pt x="792" y="696"/>
                    <a:pt x="801" y="696"/>
                  </a:cubicBezTo>
                  <a:cubicBezTo>
                    <a:pt x="810" y="696"/>
                    <a:pt x="815" y="704"/>
                    <a:pt x="815" y="718"/>
                  </a:cubicBezTo>
                  <a:cubicBezTo>
                    <a:pt x="815" y="732"/>
                    <a:pt x="810" y="739"/>
                    <a:pt x="801" y="739"/>
                  </a:cubicBezTo>
                  <a:moveTo>
                    <a:pt x="834" y="739"/>
                  </a:moveTo>
                  <a:cubicBezTo>
                    <a:pt x="825" y="739"/>
                    <a:pt x="820" y="732"/>
                    <a:pt x="820" y="718"/>
                  </a:cubicBezTo>
                  <a:cubicBezTo>
                    <a:pt x="820" y="704"/>
                    <a:pt x="825" y="696"/>
                    <a:pt x="834" y="696"/>
                  </a:cubicBezTo>
                  <a:cubicBezTo>
                    <a:pt x="843" y="696"/>
                    <a:pt x="847" y="704"/>
                    <a:pt x="847" y="718"/>
                  </a:cubicBezTo>
                  <a:cubicBezTo>
                    <a:pt x="847" y="732"/>
                    <a:pt x="843" y="739"/>
                    <a:pt x="834" y="739"/>
                  </a:cubicBezTo>
                  <a:moveTo>
                    <a:pt x="867" y="739"/>
                  </a:moveTo>
                  <a:cubicBezTo>
                    <a:pt x="858" y="739"/>
                    <a:pt x="853" y="732"/>
                    <a:pt x="853" y="718"/>
                  </a:cubicBezTo>
                  <a:cubicBezTo>
                    <a:pt x="853" y="704"/>
                    <a:pt x="858" y="696"/>
                    <a:pt x="867" y="696"/>
                  </a:cubicBezTo>
                  <a:cubicBezTo>
                    <a:pt x="876" y="696"/>
                    <a:pt x="880" y="704"/>
                    <a:pt x="880" y="718"/>
                  </a:cubicBezTo>
                  <a:cubicBezTo>
                    <a:pt x="880" y="732"/>
                    <a:pt x="876" y="739"/>
                    <a:pt x="867" y="739"/>
                  </a:cubicBezTo>
                  <a:moveTo>
                    <a:pt x="830" y="594"/>
                  </a:moveTo>
                  <a:cubicBezTo>
                    <a:pt x="827" y="591"/>
                    <a:pt x="827" y="591"/>
                    <a:pt x="827" y="591"/>
                  </a:cubicBezTo>
                  <a:cubicBezTo>
                    <a:pt x="837" y="583"/>
                    <a:pt x="837" y="583"/>
                    <a:pt x="837" y="583"/>
                  </a:cubicBezTo>
                  <a:cubicBezTo>
                    <a:pt x="841" y="583"/>
                    <a:pt x="841" y="583"/>
                    <a:pt x="841" y="583"/>
                  </a:cubicBezTo>
                  <a:cubicBezTo>
                    <a:pt x="841" y="624"/>
                    <a:pt x="841" y="624"/>
                    <a:pt x="841" y="624"/>
                  </a:cubicBezTo>
                  <a:cubicBezTo>
                    <a:pt x="836" y="624"/>
                    <a:pt x="836" y="624"/>
                    <a:pt x="836" y="624"/>
                  </a:cubicBezTo>
                  <a:cubicBezTo>
                    <a:pt x="836" y="588"/>
                    <a:pt x="836" y="588"/>
                    <a:pt x="836" y="588"/>
                  </a:cubicBezTo>
                  <a:cubicBezTo>
                    <a:pt x="830" y="594"/>
                    <a:pt x="830" y="594"/>
                    <a:pt x="830" y="594"/>
                  </a:cubicBezTo>
                  <a:moveTo>
                    <a:pt x="859" y="604"/>
                  </a:moveTo>
                  <a:cubicBezTo>
                    <a:pt x="859" y="583"/>
                    <a:pt x="859" y="583"/>
                    <a:pt x="859" y="583"/>
                  </a:cubicBezTo>
                  <a:cubicBezTo>
                    <a:pt x="880" y="583"/>
                    <a:pt x="880" y="583"/>
                    <a:pt x="880" y="583"/>
                  </a:cubicBezTo>
                  <a:cubicBezTo>
                    <a:pt x="880" y="587"/>
                    <a:pt x="880" y="587"/>
                    <a:pt x="880" y="587"/>
                  </a:cubicBezTo>
                  <a:cubicBezTo>
                    <a:pt x="863" y="587"/>
                    <a:pt x="863" y="587"/>
                    <a:pt x="863" y="587"/>
                  </a:cubicBezTo>
                  <a:cubicBezTo>
                    <a:pt x="863" y="600"/>
                    <a:pt x="863" y="600"/>
                    <a:pt x="863" y="600"/>
                  </a:cubicBezTo>
                  <a:cubicBezTo>
                    <a:pt x="864" y="599"/>
                    <a:pt x="866" y="599"/>
                    <a:pt x="869" y="599"/>
                  </a:cubicBezTo>
                  <a:cubicBezTo>
                    <a:pt x="873" y="599"/>
                    <a:pt x="876" y="600"/>
                    <a:pt x="878" y="602"/>
                  </a:cubicBezTo>
                  <a:cubicBezTo>
                    <a:pt x="881" y="605"/>
                    <a:pt x="882" y="607"/>
                    <a:pt x="882" y="611"/>
                  </a:cubicBezTo>
                  <a:cubicBezTo>
                    <a:pt x="882" y="615"/>
                    <a:pt x="880" y="619"/>
                    <a:pt x="878" y="621"/>
                  </a:cubicBezTo>
                  <a:cubicBezTo>
                    <a:pt x="875" y="624"/>
                    <a:pt x="872" y="625"/>
                    <a:pt x="867" y="625"/>
                  </a:cubicBezTo>
                  <a:cubicBezTo>
                    <a:pt x="864" y="625"/>
                    <a:pt x="861" y="624"/>
                    <a:pt x="858" y="623"/>
                  </a:cubicBezTo>
                  <a:cubicBezTo>
                    <a:pt x="858" y="619"/>
                    <a:pt x="858" y="619"/>
                    <a:pt x="858" y="619"/>
                  </a:cubicBezTo>
                  <a:cubicBezTo>
                    <a:pt x="861" y="621"/>
                    <a:pt x="864" y="621"/>
                    <a:pt x="867" y="621"/>
                  </a:cubicBezTo>
                  <a:cubicBezTo>
                    <a:pt x="870" y="621"/>
                    <a:pt x="872" y="621"/>
                    <a:pt x="875" y="619"/>
                  </a:cubicBezTo>
                  <a:cubicBezTo>
                    <a:pt x="877" y="617"/>
                    <a:pt x="878" y="615"/>
                    <a:pt x="878" y="612"/>
                  </a:cubicBezTo>
                  <a:cubicBezTo>
                    <a:pt x="878" y="606"/>
                    <a:pt x="875" y="603"/>
                    <a:pt x="868" y="603"/>
                  </a:cubicBezTo>
                  <a:cubicBezTo>
                    <a:pt x="865" y="603"/>
                    <a:pt x="862" y="603"/>
                    <a:pt x="859" y="604"/>
                  </a:cubicBezTo>
                  <a:moveTo>
                    <a:pt x="759" y="589"/>
                  </a:moveTo>
                  <a:cubicBezTo>
                    <a:pt x="759" y="586"/>
                    <a:pt x="759" y="586"/>
                    <a:pt x="759" y="586"/>
                  </a:cubicBezTo>
                  <a:cubicBezTo>
                    <a:pt x="763" y="584"/>
                    <a:pt x="766" y="583"/>
                    <a:pt x="769" y="583"/>
                  </a:cubicBezTo>
                  <a:cubicBezTo>
                    <a:pt x="773" y="583"/>
                    <a:pt x="776" y="584"/>
                    <a:pt x="778" y="585"/>
                  </a:cubicBezTo>
                  <a:cubicBezTo>
                    <a:pt x="780" y="587"/>
                    <a:pt x="781" y="590"/>
                    <a:pt x="781" y="594"/>
                  </a:cubicBezTo>
                  <a:cubicBezTo>
                    <a:pt x="781" y="598"/>
                    <a:pt x="777" y="605"/>
                    <a:pt x="770" y="613"/>
                  </a:cubicBezTo>
                  <a:cubicBezTo>
                    <a:pt x="762" y="621"/>
                    <a:pt x="762" y="621"/>
                    <a:pt x="762" y="621"/>
                  </a:cubicBezTo>
                  <a:cubicBezTo>
                    <a:pt x="782" y="621"/>
                    <a:pt x="782" y="621"/>
                    <a:pt x="782" y="621"/>
                  </a:cubicBezTo>
                  <a:cubicBezTo>
                    <a:pt x="782" y="624"/>
                    <a:pt x="782" y="624"/>
                    <a:pt x="782" y="624"/>
                  </a:cubicBezTo>
                  <a:cubicBezTo>
                    <a:pt x="758" y="624"/>
                    <a:pt x="758" y="624"/>
                    <a:pt x="758" y="624"/>
                  </a:cubicBezTo>
                  <a:cubicBezTo>
                    <a:pt x="758" y="621"/>
                    <a:pt x="758" y="621"/>
                    <a:pt x="758" y="621"/>
                  </a:cubicBezTo>
                  <a:cubicBezTo>
                    <a:pt x="767" y="610"/>
                    <a:pt x="767" y="610"/>
                    <a:pt x="767" y="610"/>
                  </a:cubicBezTo>
                  <a:cubicBezTo>
                    <a:pt x="774" y="603"/>
                    <a:pt x="777" y="597"/>
                    <a:pt x="777" y="594"/>
                  </a:cubicBezTo>
                  <a:cubicBezTo>
                    <a:pt x="777" y="592"/>
                    <a:pt x="776" y="590"/>
                    <a:pt x="775" y="588"/>
                  </a:cubicBezTo>
                  <a:cubicBezTo>
                    <a:pt x="773" y="587"/>
                    <a:pt x="772" y="586"/>
                    <a:pt x="770" y="586"/>
                  </a:cubicBezTo>
                  <a:cubicBezTo>
                    <a:pt x="766" y="586"/>
                    <a:pt x="763" y="587"/>
                    <a:pt x="759" y="589"/>
                  </a:cubicBezTo>
                  <a:moveTo>
                    <a:pt x="804" y="625"/>
                  </a:moveTo>
                  <a:cubicBezTo>
                    <a:pt x="795" y="625"/>
                    <a:pt x="790" y="618"/>
                    <a:pt x="790" y="604"/>
                  </a:cubicBezTo>
                  <a:cubicBezTo>
                    <a:pt x="790" y="590"/>
                    <a:pt x="795" y="583"/>
                    <a:pt x="804" y="583"/>
                  </a:cubicBezTo>
                  <a:cubicBezTo>
                    <a:pt x="813" y="583"/>
                    <a:pt x="817" y="590"/>
                    <a:pt x="817" y="604"/>
                  </a:cubicBezTo>
                  <a:cubicBezTo>
                    <a:pt x="817" y="618"/>
                    <a:pt x="813" y="625"/>
                    <a:pt x="804" y="625"/>
                  </a:cubicBezTo>
                  <a:moveTo>
                    <a:pt x="830" y="472"/>
                  </a:moveTo>
                  <a:cubicBezTo>
                    <a:pt x="827" y="470"/>
                    <a:pt x="827" y="470"/>
                    <a:pt x="827" y="470"/>
                  </a:cubicBezTo>
                  <a:cubicBezTo>
                    <a:pt x="837" y="462"/>
                    <a:pt x="837" y="462"/>
                    <a:pt x="837" y="462"/>
                  </a:cubicBezTo>
                  <a:cubicBezTo>
                    <a:pt x="841" y="462"/>
                    <a:pt x="841" y="462"/>
                    <a:pt x="841" y="462"/>
                  </a:cubicBezTo>
                  <a:cubicBezTo>
                    <a:pt x="841" y="503"/>
                    <a:pt x="841" y="503"/>
                    <a:pt x="841" y="503"/>
                  </a:cubicBezTo>
                  <a:cubicBezTo>
                    <a:pt x="836" y="503"/>
                    <a:pt x="836" y="503"/>
                    <a:pt x="836" y="503"/>
                  </a:cubicBezTo>
                  <a:cubicBezTo>
                    <a:pt x="836" y="466"/>
                    <a:pt x="836" y="466"/>
                    <a:pt x="836" y="466"/>
                  </a:cubicBezTo>
                  <a:cubicBezTo>
                    <a:pt x="830" y="472"/>
                    <a:pt x="830" y="472"/>
                    <a:pt x="830" y="472"/>
                  </a:cubicBezTo>
                  <a:moveTo>
                    <a:pt x="759" y="468"/>
                  </a:moveTo>
                  <a:cubicBezTo>
                    <a:pt x="759" y="464"/>
                    <a:pt x="759" y="464"/>
                    <a:pt x="759" y="464"/>
                  </a:cubicBezTo>
                  <a:cubicBezTo>
                    <a:pt x="763" y="462"/>
                    <a:pt x="766" y="461"/>
                    <a:pt x="769" y="461"/>
                  </a:cubicBezTo>
                  <a:cubicBezTo>
                    <a:pt x="773" y="461"/>
                    <a:pt x="776" y="462"/>
                    <a:pt x="778" y="464"/>
                  </a:cubicBezTo>
                  <a:cubicBezTo>
                    <a:pt x="780" y="466"/>
                    <a:pt x="781" y="468"/>
                    <a:pt x="781" y="472"/>
                  </a:cubicBezTo>
                  <a:cubicBezTo>
                    <a:pt x="781" y="477"/>
                    <a:pt x="777" y="483"/>
                    <a:pt x="770" y="491"/>
                  </a:cubicBezTo>
                  <a:cubicBezTo>
                    <a:pt x="762" y="499"/>
                    <a:pt x="762" y="499"/>
                    <a:pt x="762" y="499"/>
                  </a:cubicBezTo>
                  <a:cubicBezTo>
                    <a:pt x="782" y="499"/>
                    <a:pt x="782" y="499"/>
                    <a:pt x="782" y="499"/>
                  </a:cubicBezTo>
                  <a:cubicBezTo>
                    <a:pt x="782" y="503"/>
                    <a:pt x="782" y="503"/>
                    <a:pt x="782" y="503"/>
                  </a:cubicBezTo>
                  <a:cubicBezTo>
                    <a:pt x="758" y="503"/>
                    <a:pt x="758" y="503"/>
                    <a:pt x="758" y="503"/>
                  </a:cubicBezTo>
                  <a:cubicBezTo>
                    <a:pt x="758" y="499"/>
                    <a:pt x="758" y="499"/>
                    <a:pt x="758" y="499"/>
                  </a:cubicBezTo>
                  <a:cubicBezTo>
                    <a:pt x="767" y="489"/>
                    <a:pt x="767" y="489"/>
                    <a:pt x="767" y="489"/>
                  </a:cubicBezTo>
                  <a:cubicBezTo>
                    <a:pt x="774" y="481"/>
                    <a:pt x="777" y="476"/>
                    <a:pt x="777" y="472"/>
                  </a:cubicBezTo>
                  <a:cubicBezTo>
                    <a:pt x="777" y="470"/>
                    <a:pt x="776" y="468"/>
                    <a:pt x="775" y="467"/>
                  </a:cubicBezTo>
                  <a:cubicBezTo>
                    <a:pt x="773" y="466"/>
                    <a:pt x="772" y="465"/>
                    <a:pt x="770" y="465"/>
                  </a:cubicBezTo>
                  <a:cubicBezTo>
                    <a:pt x="766" y="465"/>
                    <a:pt x="763" y="466"/>
                    <a:pt x="759" y="468"/>
                  </a:cubicBezTo>
                  <a:moveTo>
                    <a:pt x="804" y="503"/>
                  </a:moveTo>
                  <a:cubicBezTo>
                    <a:pt x="795" y="503"/>
                    <a:pt x="790" y="496"/>
                    <a:pt x="790" y="482"/>
                  </a:cubicBezTo>
                  <a:cubicBezTo>
                    <a:pt x="790" y="468"/>
                    <a:pt x="795" y="461"/>
                    <a:pt x="804" y="461"/>
                  </a:cubicBezTo>
                  <a:cubicBezTo>
                    <a:pt x="813" y="461"/>
                    <a:pt x="817" y="468"/>
                    <a:pt x="817" y="482"/>
                  </a:cubicBezTo>
                  <a:cubicBezTo>
                    <a:pt x="817" y="496"/>
                    <a:pt x="813" y="503"/>
                    <a:pt x="804" y="503"/>
                  </a:cubicBezTo>
                  <a:moveTo>
                    <a:pt x="870" y="503"/>
                  </a:moveTo>
                  <a:cubicBezTo>
                    <a:pt x="860" y="503"/>
                    <a:pt x="856" y="496"/>
                    <a:pt x="856" y="482"/>
                  </a:cubicBezTo>
                  <a:cubicBezTo>
                    <a:pt x="856" y="468"/>
                    <a:pt x="860" y="461"/>
                    <a:pt x="870" y="461"/>
                  </a:cubicBezTo>
                  <a:cubicBezTo>
                    <a:pt x="879" y="461"/>
                    <a:pt x="883" y="468"/>
                    <a:pt x="883" y="482"/>
                  </a:cubicBezTo>
                  <a:cubicBezTo>
                    <a:pt x="883" y="496"/>
                    <a:pt x="879" y="503"/>
                    <a:pt x="870" y="503"/>
                  </a:cubicBezTo>
                  <a:moveTo>
                    <a:pt x="859" y="361"/>
                  </a:moveTo>
                  <a:cubicBezTo>
                    <a:pt x="859" y="340"/>
                    <a:pt x="859" y="340"/>
                    <a:pt x="859" y="340"/>
                  </a:cubicBezTo>
                  <a:cubicBezTo>
                    <a:pt x="880" y="340"/>
                    <a:pt x="880" y="340"/>
                    <a:pt x="880" y="340"/>
                  </a:cubicBezTo>
                  <a:cubicBezTo>
                    <a:pt x="880" y="344"/>
                    <a:pt x="880" y="344"/>
                    <a:pt x="880" y="344"/>
                  </a:cubicBezTo>
                  <a:cubicBezTo>
                    <a:pt x="863" y="344"/>
                    <a:pt x="863" y="344"/>
                    <a:pt x="863" y="344"/>
                  </a:cubicBezTo>
                  <a:cubicBezTo>
                    <a:pt x="863" y="357"/>
                    <a:pt x="863" y="357"/>
                    <a:pt x="863" y="357"/>
                  </a:cubicBezTo>
                  <a:cubicBezTo>
                    <a:pt x="865" y="356"/>
                    <a:pt x="867" y="356"/>
                    <a:pt x="869" y="356"/>
                  </a:cubicBezTo>
                  <a:cubicBezTo>
                    <a:pt x="873" y="356"/>
                    <a:pt x="876" y="357"/>
                    <a:pt x="878" y="359"/>
                  </a:cubicBezTo>
                  <a:cubicBezTo>
                    <a:pt x="881" y="361"/>
                    <a:pt x="882" y="364"/>
                    <a:pt x="882" y="368"/>
                  </a:cubicBezTo>
                  <a:cubicBezTo>
                    <a:pt x="882" y="373"/>
                    <a:pt x="880" y="376"/>
                    <a:pt x="878" y="378"/>
                  </a:cubicBezTo>
                  <a:cubicBezTo>
                    <a:pt x="875" y="381"/>
                    <a:pt x="872" y="382"/>
                    <a:pt x="867" y="382"/>
                  </a:cubicBezTo>
                  <a:cubicBezTo>
                    <a:pt x="864" y="382"/>
                    <a:pt x="861" y="381"/>
                    <a:pt x="858" y="380"/>
                  </a:cubicBezTo>
                  <a:cubicBezTo>
                    <a:pt x="858" y="376"/>
                    <a:pt x="858" y="376"/>
                    <a:pt x="858" y="376"/>
                  </a:cubicBezTo>
                  <a:cubicBezTo>
                    <a:pt x="861" y="378"/>
                    <a:pt x="864" y="378"/>
                    <a:pt x="867" y="378"/>
                  </a:cubicBezTo>
                  <a:cubicBezTo>
                    <a:pt x="870" y="378"/>
                    <a:pt x="872" y="378"/>
                    <a:pt x="875" y="376"/>
                  </a:cubicBezTo>
                  <a:cubicBezTo>
                    <a:pt x="877" y="374"/>
                    <a:pt x="878" y="372"/>
                    <a:pt x="878" y="369"/>
                  </a:cubicBezTo>
                  <a:cubicBezTo>
                    <a:pt x="878" y="363"/>
                    <a:pt x="875" y="360"/>
                    <a:pt x="868" y="360"/>
                  </a:cubicBezTo>
                  <a:cubicBezTo>
                    <a:pt x="864" y="360"/>
                    <a:pt x="861" y="360"/>
                    <a:pt x="859" y="361"/>
                  </a:cubicBezTo>
                  <a:moveTo>
                    <a:pt x="759" y="346"/>
                  </a:moveTo>
                  <a:cubicBezTo>
                    <a:pt x="759" y="342"/>
                    <a:pt x="759" y="342"/>
                    <a:pt x="759" y="342"/>
                  </a:cubicBezTo>
                  <a:cubicBezTo>
                    <a:pt x="763" y="341"/>
                    <a:pt x="766" y="340"/>
                    <a:pt x="769" y="340"/>
                  </a:cubicBezTo>
                  <a:cubicBezTo>
                    <a:pt x="773" y="340"/>
                    <a:pt x="776" y="341"/>
                    <a:pt x="778" y="342"/>
                  </a:cubicBezTo>
                  <a:cubicBezTo>
                    <a:pt x="780" y="344"/>
                    <a:pt x="781" y="347"/>
                    <a:pt x="781" y="351"/>
                  </a:cubicBezTo>
                  <a:cubicBezTo>
                    <a:pt x="781" y="355"/>
                    <a:pt x="777" y="362"/>
                    <a:pt x="770" y="370"/>
                  </a:cubicBezTo>
                  <a:cubicBezTo>
                    <a:pt x="762" y="378"/>
                    <a:pt x="762" y="378"/>
                    <a:pt x="762" y="378"/>
                  </a:cubicBezTo>
                  <a:cubicBezTo>
                    <a:pt x="782" y="378"/>
                    <a:pt x="782" y="378"/>
                    <a:pt x="782" y="378"/>
                  </a:cubicBezTo>
                  <a:cubicBezTo>
                    <a:pt x="782" y="381"/>
                    <a:pt x="782" y="381"/>
                    <a:pt x="782" y="381"/>
                  </a:cubicBezTo>
                  <a:cubicBezTo>
                    <a:pt x="758" y="381"/>
                    <a:pt x="758" y="381"/>
                    <a:pt x="758" y="381"/>
                  </a:cubicBezTo>
                  <a:cubicBezTo>
                    <a:pt x="758" y="378"/>
                    <a:pt x="758" y="378"/>
                    <a:pt x="758" y="378"/>
                  </a:cubicBezTo>
                  <a:cubicBezTo>
                    <a:pt x="767" y="367"/>
                    <a:pt x="767" y="367"/>
                    <a:pt x="767" y="367"/>
                  </a:cubicBezTo>
                  <a:cubicBezTo>
                    <a:pt x="774" y="360"/>
                    <a:pt x="777" y="355"/>
                    <a:pt x="777" y="351"/>
                  </a:cubicBezTo>
                  <a:cubicBezTo>
                    <a:pt x="777" y="349"/>
                    <a:pt x="776" y="347"/>
                    <a:pt x="775" y="345"/>
                  </a:cubicBezTo>
                  <a:cubicBezTo>
                    <a:pt x="773" y="344"/>
                    <a:pt x="772" y="343"/>
                    <a:pt x="770" y="343"/>
                  </a:cubicBezTo>
                  <a:cubicBezTo>
                    <a:pt x="766" y="343"/>
                    <a:pt x="763" y="344"/>
                    <a:pt x="759" y="346"/>
                  </a:cubicBezTo>
                  <a:moveTo>
                    <a:pt x="804" y="382"/>
                  </a:moveTo>
                  <a:cubicBezTo>
                    <a:pt x="795" y="382"/>
                    <a:pt x="790" y="375"/>
                    <a:pt x="790" y="361"/>
                  </a:cubicBezTo>
                  <a:cubicBezTo>
                    <a:pt x="790" y="347"/>
                    <a:pt x="795" y="340"/>
                    <a:pt x="804" y="340"/>
                  </a:cubicBezTo>
                  <a:cubicBezTo>
                    <a:pt x="813" y="340"/>
                    <a:pt x="817" y="347"/>
                    <a:pt x="817" y="361"/>
                  </a:cubicBezTo>
                  <a:cubicBezTo>
                    <a:pt x="817" y="375"/>
                    <a:pt x="813" y="382"/>
                    <a:pt x="804" y="382"/>
                  </a:cubicBezTo>
                  <a:moveTo>
                    <a:pt x="837" y="382"/>
                  </a:moveTo>
                  <a:cubicBezTo>
                    <a:pt x="827" y="382"/>
                    <a:pt x="823" y="375"/>
                    <a:pt x="823" y="361"/>
                  </a:cubicBezTo>
                  <a:cubicBezTo>
                    <a:pt x="823" y="347"/>
                    <a:pt x="827" y="340"/>
                    <a:pt x="837" y="340"/>
                  </a:cubicBezTo>
                  <a:cubicBezTo>
                    <a:pt x="846" y="340"/>
                    <a:pt x="850" y="347"/>
                    <a:pt x="850" y="361"/>
                  </a:cubicBezTo>
                  <a:cubicBezTo>
                    <a:pt x="850" y="375"/>
                    <a:pt x="846" y="382"/>
                    <a:pt x="837" y="382"/>
                  </a:cubicBezTo>
                  <a:moveTo>
                    <a:pt x="759" y="225"/>
                  </a:moveTo>
                  <a:cubicBezTo>
                    <a:pt x="759" y="221"/>
                    <a:pt x="759" y="221"/>
                    <a:pt x="759" y="221"/>
                  </a:cubicBezTo>
                  <a:cubicBezTo>
                    <a:pt x="763" y="219"/>
                    <a:pt x="766" y="218"/>
                    <a:pt x="769" y="218"/>
                  </a:cubicBezTo>
                  <a:cubicBezTo>
                    <a:pt x="773" y="218"/>
                    <a:pt x="776" y="219"/>
                    <a:pt x="778" y="221"/>
                  </a:cubicBezTo>
                  <a:cubicBezTo>
                    <a:pt x="780" y="223"/>
                    <a:pt x="781" y="225"/>
                    <a:pt x="781" y="229"/>
                  </a:cubicBezTo>
                  <a:cubicBezTo>
                    <a:pt x="781" y="234"/>
                    <a:pt x="777" y="240"/>
                    <a:pt x="770" y="248"/>
                  </a:cubicBezTo>
                  <a:cubicBezTo>
                    <a:pt x="762" y="256"/>
                    <a:pt x="762" y="256"/>
                    <a:pt x="762" y="256"/>
                  </a:cubicBezTo>
                  <a:cubicBezTo>
                    <a:pt x="782" y="256"/>
                    <a:pt x="782" y="256"/>
                    <a:pt x="782" y="256"/>
                  </a:cubicBezTo>
                  <a:cubicBezTo>
                    <a:pt x="782" y="260"/>
                    <a:pt x="782" y="260"/>
                    <a:pt x="782" y="260"/>
                  </a:cubicBezTo>
                  <a:cubicBezTo>
                    <a:pt x="758" y="260"/>
                    <a:pt x="758" y="260"/>
                    <a:pt x="758" y="260"/>
                  </a:cubicBezTo>
                  <a:cubicBezTo>
                    <a:pt x="758" y="256"/>
                    <a:pt x="758" y="256"/>
                    <a:pt x="758" y="256"/>
                  </a:cubicBezTo>
                  <a:cubicBezTo>
                    <a:pt x="767" y="246"/>
                    <a:pt x="767" y="246"/>
                    <a:pt x="767" y="246"/>
                  </a:cubicBezTo>
                  <a:cubicBezTo>
                    <a:pt x="774" y="239"/>
                    <a:pt x="777" y="233"/>
                    <a:pt x="777" y="229"/>
                  </a:cubicBezTo>
                  <a:cubicBezTo>
                    <a:pt x="777" y="227"/>
                    <a:pt x="776" y="225"/>
                    <a:pt x="775" y="224"/>
                  </a:cubicBezTo>
                  <a:cubicBezTo>
                    <a:pt x="773" y="223"/>
                    <a:pt x="772" y="222"/>
                    <a:pt x="770" y="222"/>
                  </a:cubicBezTo>
                  <a:cubicBezTo>
                    <a:pt x="766" y="222"/>
                    <a:pt x="763" y="223"/>
                    <a:pt x="759" y="225"/>
                  </a:cubicBezTo>
                  <a:moveTo>
                    <a:pt x="804" y="260"/>
                  </a:moveTo>
                  <a:cubicBezTo>
                    <a:pt x="795" y="260"/>
                    <a:pt x="790" y="254"/>
                    <a:pt x="790" y="239"/>
                  </a:cubicBezTo>
                  <a:cubicBezTo>
                    <a:pt x="790" y="225"/>
                    <a:pt x="795" y="218"/>
                    <a:pt x="804" y="218"/>
                  </a:cubicBezTo>
                  <a:cubicBezTo>
                    <a:pt x="813" y="218"/>
                    <a:pt x="817" y="225"/>
                    <a:pt x="817" y="239"/>
                  </a:cubicBezTo>
                  <a:cubicBezTo>
                    <a:pt x="817" y="254"/>
                    <a:pt x="813" y="260"/>
                    <a:pt x="804" y="260"/>
                  </a:cubicBezTo>
                  <a:moveTo>
                    <a:pt x="837" y="260"/>
                  </a:moveTo>
                  <a:cubicBezTo>
                    <a:pt x="827" y="260"/>
                    <a:pt x="823" y="254"/>
                    <a:pt x="823" y="239"/>
                  </a:cubicBezTo>
                  <a:cubicBezTo>
                    <a:pt x="823" y="225"/>
                    <a:pt x="827" y="218"/>
                    <a:pt x="837" y="218"/>
                  </a:cubicBezTo>
                  <a:cubicBezTo>
                    <a:pt x="846" y="218"/>
                    <a:pt x="850" y="225"/>
                    <a:pt x="850" y="239"/>
                  </a:cubicBezTo>
                  <a:cubicBezTo>
                    <a:pt x="850" y="254"/>
                    <a:pt x="846" y="260"/>
                    <a:pt x="837" y="260"/>
                  </a:cubicBezTo>
                  <a:moveTo>
                    <a:pt x="870" y="260"/>
                  </a:moveTo>
                  <a:cubicBezTo>
                    <a:pt x="860" y="260"/>
                    <a:pt x="856" y="254"/>
                    <a:pt x="856" y="239"/>
                  </a:cubicBezTo>
                  <a:cubicBezTo>
                    <a:pt x="856" y="225"/>
                    <a:pt x="860" y="218"/>
                    <a:pt x="870" y="218"/>
                  </a:cubicBezTo>
                  <a:cubicBezTo>
                    <a:pt x="879" y="218"/>
                    <a:pt x="883" y="225"/>
                    <a:pt x="883" y="239"/>
                  </a:cubicBezTo>
                  <a:cubicBezTo>
                    <a:pt x="883" y="254"/>
                    <a:pt x="879" y="260"/>
                    <a:pt x="870" y="260"/>
                  </a:cubicBezTo>
                  <a:moveTo>
                    <a:pt x="764" y="108"/>
                  </a:moveTo>
                  <a:cubicBezTo>
                    <a:pt x="762" y="105"/>
                    <a:pt x="762" y="105"/>
                    <a:pt x="762" y="105"/>
                  </a:cubicBezTo>
                  <a:cubicBezTo>
                    <a:pt x="771" y="97"/>
                    <a:pt x="771" y="97"/>
                    <a:pt x="771" y="97"/>
                  </a:cubicBezTo>
                  <a:cubicBezTo>
                    <a:pt x="775" y="97"/>
                    <a:pt x="775" y="97"/>
                    <a:pt x="775" y="97"/>
                  </a:cubicBezTo>
                  <a:cubicBezTo>
                    <a:pt x="775" y="138"/>
                    <a:pt x="775" y="138"/>
                    <a:pt x="775" y="138"/>
                  </a:cubicBezTo>
                  <a:cubicBezTo>
                    <a:pt x="771" y="138"/>
                    <a:pt x="771" y="138"/>
                    <a:pt x="771" y="138"/>
                  </a:cubicBezTo>
                  <a:cubicBezTo>
                    <a:pt x="771" y="102"/>
                    <a:pt x="771" y="102"/>
                    <a:pt x="771" y="102"/>
                  </a:cubicBezTo>
                  <a:cubicBezTo>
                    <a:pt x="764" y="108"/>
                    <a:pt x="764" y="108"/>
                    <a:pt x="764" y="108"/>
                  </a:cubicBezTo>
                  <a:moveTo>
                    <a:pt x="859" y="118"/>
                  </a:moveTo>
                  <a:cubicBezTo>
                    <a:pt x="859" y="97"/>
                    <a:pt x="859" y="97"/>
                    <a:pt x="859" y="97"/>
                  </a:cubicBezTo>
                  <a:cubicBezTo>
                    <a:pt x="880" y="97"/>
                    <a:pt x="880" y="97"/>
                    <a:pt x="880" y="97"/>
                  </a:cubicBezTo>
                  <a:cubicBezTo>
                    <a:pt x="880" y="101"/>
                    <a:pt x="880" y="101"/>
                    <a:pt x="880" y="101"/>
                  </a:cubicBezTo>
                  <a:cubicBezTo>
                    <a:pt x="863" y="101"/>
                    <a:pt x="863" y="101"/>
                    <a:pt x="863" y="101"/>
                  </a:cubicBezTo>
                  <a:cubicBezTo>
                    <a:pt x="863" y="114"/>
                    <a:pt x="863" y="114"/>
                    <a:pt x="863" y="114"/>
                  </a:cubicBezTo>
                  <a:cubicBezTo>
                    <a:pt x="865" y="113"/>
                    <a:pt x="867" y="113"/>
                    <a:pt x="869" y="113"/>
                  </a:cubicBezTo>
                  <a:cubicBezTo>
                    <a:pt x="873" y="113"/>
                    <a:pt x="876" y="114"/>
                    <a:pt x="878" y="116"/>
                  </a:cubicBezTo>
                  <a:cubicBezTo>
                    <a:pt x="881" y="119"/>
                    <a:pt x="882" y="121"/>
                    <a:pt x="882" y="125"/>
                  </a:cubicBezTo>
                  <a:cubicBezTo>
                    <a:pt x="882" y="130"/>
                    <a:pt x="880" y="133"/>
                    <a:pt x="878" y="136"/>
                  </a:cubicBezTo>
                  <a:cubicBezTo>
                    <a:pt x="875" y="138"/>
                    <a:pt x="872" y="139"/>
                    <a:pt x="867" y="139"/>
                  </a:cubicBezTo>
                  <a:cubicBezTo>
                    <a:pt x="864" y="139"/>
                    <a:pt x="861" y="138"/>
                    <a:pt x="858" y="137"/>
                  </a:cubicBezTo>
                  <a:cubicBezTo>
                    <a:pt x="858" y="133"/>
                    <a:pt x="858" y="133"/>
                    <a:pt x="858" y="133"/>
                  </a:cubicBezTo>
                  <a:cubicBezTo>
                    <a:pt x="861" y="135"/>
                    <a:pt x="864" y="136"/>
                    <a:pt x="867" y="136"/>
                  </a:cubicBezTo>
                  <a:cubicBezTo>
                    <a:pt x="870" y="136"/>
                    <a:pt x="872" y="135"/>
                    <a:pt x="875" y="133"/>
                  </a:cubicBezTo>
                  <a:cubicBezTo>
                    <a:pt x="877" y="132"/>
                    <a:pt x="878" y="129"/>
                    <a:pt x="878" y="126"/>
                  </a:cubicBezTo>
                  <a:cubicBezTo>
                    <a:pt x="878" y="120"/>
                    <a:pt x="875" y="117"/>
                    <a:pt x="868" y="117"/>
                  </a:cubicBezTo>
                  <a:cubicBezTo>
                    <a:pt x="864" y="117"/>
                    <a:pt x="861" y="117"/>
                    <a:pt x="859" y="118"/>
                  </a:cubicBezTo>
                  <a:moveTo>
                    <a:pt x="803" y="123"/>
                  </a:moveTo>
                  <a:cubicBezTo>
                    <a:pt x="800" y="123"/>
                    <a:pt x="797" y="122"/>
                    <a:pt x="795" y="121"/>
                  </a:cubicBezTo>
                  <a:cubicBezTo>
                    <a:pt x="792" y="119"/>
                    <a:pt x="790" y="115"/>
                    <a:pt x="790" y="110"/>
                  </a:cubicBezTo>
                  <a:cubicBezTo>
                    <a:pt x="790" y="106"/>
                    <a:pt x="792" y="103"/>
                    <a:pt x="794" y="101"/>
                  </a:cubicBezTo>
                  <a:cubicBezTo>
                    <a:pt x="796" y="98"/>
                    <a:pt x="799" y="97"/>
                    <a:pt x="804" y="97"/>
                  </a:cubicBezTo>
                  <a:cubicBezTo>
                    <a:pt x="812" y="97"/>
                    <a:pt x="817" y="103"/>
                    <a:pt x="817" y="117"/>
                  </a:cubicBezTo>
                  <a:cubicBezTo>
                    <a:pt x="817" y="132"/>
                    <a:pt x="811" y="139"/>
                    <a:pt x="798" y="139"/>
                  </a:cubicBezTo>
                  <a:cubicBezTo>
                    <a:pt x="797" y="139"/>
                    <a:pt x="795" y="139"/>
                    <a:pt x="792" y="138"/>
                  </a:cubicBezTo>
                  <a:cubicBezTo>
                    <a:pt x="792" y="134"/>
                    <a:pt x="792" y="134"/>
                    <a:pt x="792" y="134"/>
                  </a:cubicBezTo>
                  <a:cubicBezTo>
                    <a:pt x="794" y="135"/>
                    <a:pt x="797" y="136"/>
                    <a:pt x="799" y="136"/>
                  </a:cubicBezTo>
                  <a:cubicBezTo>
                    <a:pt x="804" y="136"/>
                    <a:pt x="808" y="134"/>
                    <a:pt x="810" y="130"/>
                  </a:cubicBezTo>
                  <a:cubicBezTo>
                    <a:pt x="812" y="127"/>
                    <a:pt x="813" y="123"/>
                    <a:pt x="813" y="118"/>
                  </a:cubicBezTo>
                  <a:cubicBezTo>
                    <a:pt x="813" y="118"/>
                    <a:pt x="813" y="118"/>
                    <a:pt x="813" y="118"/>
                  </a:cubicBezTo>
                  <a:cubicBezTo>
                    <a:pt x="811" y="122"/>
                    <a:pt x="808" y="123"/>
                    <a:pt x="803" y="123"/>
                  </a:cubicBezTo>
                  <a:moveTo>
                    <a:pt x="836" y="123"/>
                  </a:moveTo>
                  <a:cubicBezTo>
                    <a:pt x="833" y="123"/>
                    <a:pt x="830" y="122"/>
                    <a:pt x="827" y="121"/>
                  </a:cubicBezTo>
                  <a:cubicBezTo>
                    <a:pt x="825" y="119"/>
                    <a:pt x="823" y="115"/>
                    <a:pt x="823" y="110"/>
                  </a:cubicBezTo>
                  <a:cubicBezTo>
                    <a:pt x="823" y="106"/>
                    <a:pt x="824" y="103"/>
                    <a:pt x="827" y="101"/>
                  </a:cubicBezTo>
                  <a:cubicBezTo>
                    <a:pt x="829" y="98"/>
                    <a:pt x="832" y="97"/>
                    <a:pt x="837" y="97"/>
                  </a:cubicBezTo>
                  <a:cubicBezTo>
                    <a:pt x="845" y="97"/>
                    <a:pt x="850" y="103"/>
                    <a:pt x="850" y="117"/>
                  </a:cubicBezTo>
                  <a:cubicBezTo>
                    <a:pt x="850" y="132"/>
                    <a:pt x="844" y="139"/>
                    <a:pt x="831" y="139"/>
                  </a:cubicBezTo>
                  <a:cubicBezTo>
                    <a:pt x="830" y="139"/>
                    <a:pt x="827" y="139"/>
                    <a:pt x="825" y="138"/>
                  </a:cubicBezTo>
                  <a:cubicBezTo>
                    <a:pt x="825" y="134"/>
                    <a:pt x="825" y="134"/>
                    <a:pt x="825" y="134"/>
                  </a:cubicBezTo>
                  <a:cubicBezTo>
                    <a:pt x="827" y="135"/>
                    <a:pt x="829" y="136"/>
                    <a:pt x="832" y="136"/>
                  </a:cubicBezTo>
                  <a:cubicBezTo>
                    <a:pt x="841" y="136"/>
                    <a:pt x="846" y="130"/>
                    <a:pt x="846" y="118"/>
                  </a:cubicBezTo>
                  <a:cubicBezTo>
                    <a:pt x="844" y="122"/>
                    <a:pt x="840" y="123"/>
                    <a:pt x="836" y="123"/>
                  </a:cubicBezTo>
                  <a:moveTo>
                    <a:pt x="1119" y="0"/>
                  </a:moveTo>
                  <a:cubicBezTo>
                    <a:pt x="1119" y="0"/>
                    <a:pt x="1119" y="0"/>
                    <a:pt x="1118" y="0"/>
                  </a:cubicBezTo>
                  <a:cubicBezTo>
                    <a:pt x="798" y="0"/>
                    <a:pt x="479" y="137"/>
                    <a:pt x="258" y="403"/>
                  </a:cubicBezTo>
                  <a:cubicBezTo>
                    <a:pt x="94" y="600"/>
                    <a:pt x="10" y="836"/>
                    <a:pt x="0" y="1073"/>
                  </a:cubicBezTo>
                  <a:cubicBezTo>
                    <a:pt x="0" y="1163"/>
                    <a:pt x="0" y="1163"/>
                    <a:pt x="0" y="1163"/>
                  </a:cubicBezTo>
                  <a:cubicBezTo>
                    <a:pt x="5" y="1297"/>
                    <a:pt x="35" y="1430"/>
                    <a:pt x="88" y="1555"/>
                  </a:cubicBezTo>
                  <a:cubicBezTo>
                    <a:pt x="755" y="1555"/>
                    <a:pt x="755" y="1555"/>
                    <a:pt x="755" y="1555"/>
                  </a:cubicBezTo>
                  <a:cubicBezTo>
                    <a:pt x="1141" y="1091"/>
                    <a:pt x="1141" y="1091"/>
                    <a:pt x="1141" y="1091"/>
                  </a:cubicBezTo>
                  <a:cubicBezTo>
                    <a:pt x="925" y="1091"/>
                    <a:pt x="925" y="1091"/>
                    <a:pt x="925" y="1091"/>
                  </a:cubicBezTo>
                  <a:cubicBezTo>
                    <a:pt x="1141" y="1091"/>
                    <a:pt x="1141" y="1091"/>
                    <a:pt x="1141" y="1091"/>
                  </a:cubicBezTo>
                  <a:cubicBezTo>
                    <a:pt x="1143" y="1089"/>
                    <a:pt x="1143" y="1089"/>
                    <a:pt x="1143" y="1089"/>
                  </a:cubicBezTo>
                  <a:cubicBezTo>
                    <a:pt x="1124" y="1089"/>
                    <a:pt x="1124" y="1089"/>
                    <a:pt x="1124" y="1089"/>
                  </a:cubicBezTo>
                  <a:cubicBezTo>
                    <a:pt x="1124" y="969"/>
                    <a:pt x="1124" y="969"/>
                    <a:pt x="1124" y="969"/>
                  </a:cubicBezTo>
                  <a:cubicBezTo>
                    <a:pt x="1107" y="969"/>
                    <a:pt x="1107" y="969"/>
                    <a:pt x="1107" y="969"/>
                  </a:cubicBezTo>
                  <a:cubicBezTo>
                    <a:pt x="1107" y="1089"/>
                    <a:pt x="1107" y="1089"/>
                    <a:pt x="1107" y="1089"/>
                  </a:cubicBezTo>
                  <a:cubicBezTo>
                    <a:pt x="996" y="1089"/>
                    <a:pt x="996" y="1089"/>
                    <a:pt x="996" y="1089"/>
                  </a:cubicBezTo>
                  <a:cubicBezTo>
                    <a:pt x="996" y="969"/>
                    <a:pt x="996" y="969"/>
                    <a:pt x="996" y="969"/>
                  </a:cubicBezTo>
                  <a:cubicBezTo>
                    <a:pt x="925" y="969"/>
                    <a:pt x="925" y="969"/>
                    <a:pt x="925" y="969"/>
                  </a:cubicBezTo>
                  <a:cubicBezTo>
                    <a:pt x="996" y="969"/>
                    <a:pt x="996" y="969"/>
                    <a:pt x="996" y="969"/>
                  </a:cubicBezTo>
                  <a:cubicBezTo>
                    <a:pt x="996" y="847"/>
                    <a:pt x="996" y="847"/>
                    <a:pt x="996" y="847"/>
                  </a:cubicBezTo>
                  <a:cubicBezTo>
                    <a:pt x="925" y="847"/>
                    <a:pt x="925" y="847"/>
                    <a:pt x="925" y="847"/>
                  </a:cubicBezTo>
                  <a:cubicBezTo>
                    <a:pt x="996" y="847"/>
                    <a:pt x="996" y="847"/>
                    <a:pt x="996" y="847"/>
                  </a:cubicBezTo>
                  <a:cubicBezTo>
                    <a:pt x="996" y="725"/>
                    <a:pt x="996" y="725"/>
                    <a:pt x="996" y="725"/>
                  </a:cubicBezTo>
                  <a:cubicBezTo>
                    <a:pt x="925" y="725"/>
                    <a:pt x="925" y="725"/>
                    <a:pt x="925" y="725"/>
                  </a:cubicBezTo>
                  <a:cubicBezTo>
                    <a:pt x="996" y="725"/>
                    <a:pt x="996" y="725"/>
                    <a:pt x="996" y="725"/>
                  </a:cubicBezTo>
                  <a:cubicBezTo>
                    <a:pt x="996" y="602"/>
                    <a:pt x="996" y="602"/>
                    <a:pt x="996" y="602"/>
                  </a:cubicBezTo>
                  <a:cubicBezTo>
                    <a:pt x="925" y="602"/>
                    <a:pt x="925" y="602"/>
                    <a:pt x="925" y="602"/>
                  </a:cubicBezTo>
                  <a:cubicBezTo>
                    <a:pt x="996" y="602"/>
                    <a:pt x="996" y="602"/>
                    <a:pt x="996" y="602"/>
                  </a:cubicBezTo>
                  <a:cubicBezTo>
                    <a:pt x="996" y="499"/>
                    <a:pt x="996" y="499"/>
                    <a:pt x="996" y="499"/>
                  </a:cubicBezTo>
                  <a:cubicBezTo>
                    <a:pt x="1107" y="499"/>
                    <a:pt x="1107" y="499"/>
                    <a:pt x="1107" y="499"/>
                  </a:cubicBezTo>
                  <a:cubicBezTo>
                    <a:pt x="1107" y="602"/>
                    <a:pt x="1107" y="602"/>
                    <a:pt x="1107" y="602"/>
                  </a:cubicBezTo>
                  <a:cubicBezTo>
                    <a:pt x="1245" y="602"/>
                    <a:pt x="1245" y="602"/>
                    <a:pt x="1245" y="602"/>
                  </a:cubicBezTo>
                  <a:cubicBezTo>
                    <a:pt x="1245" y="592"/>
                    <a:pt x="1245" y="592"/>
                    <a:pt x="1245" y="592"/>
                  </a:cubicBezTo>
                  <a:cubicBezTo>
                    <a:pt x="1352" y="592"/>
                    <a:pt x="1352" y="592"/>
                    <a:pt x="1352" y="592"/>
                  </a:cubicBezTo>
                  <a:cubicBezTo>
                    <a:pt x="1352" y="602"/>
                    <a:pt x="1352" y="602"/>
                    <a:pt x="1352" y="602"/>
                  </a:cubicBezTo>
                  <a:cubicBezTo>
                    <a:pt x="1548" y="602"/>
                    <a:pt x="1548" y="602"/>
                    <a:pt x="1548" y="602"/>
                  </a:cubicBezTo>
                  <a:cubicBezTo>
                    <a:pt x="1637" y="495"/>
                    <a:pt x="1637" y="495"/>
                    <a:pt x="1637" y="495"/>
                  </a:cubicBezTo>
                  <a:cubicBezTo>
                    <a:pt x="1637" y="480"/>
                    <a:pt x="1637" y="480"/>
                    <a:pt x="1637" y="480"/>
                  </a:cubicBezTo>
                  <a:cubicBezTo>
                    <a:pt x="925" y="480"/>
                    <a:pt x="925" y="480"/>
                    <a:pt x="925" y="480"/>
                  </a:cubicBezTo>
                  <a:cubicBezTo>
                    <a:pt x="1637" y="480"/>
                    <a:pt x="1637" y="480"/>
                    <a:pt x="1637" y="480"/>
                  </a:cubicBezTo>
                  <a:cubicBezTo>
                    <a:pt x="1637" y="358"/>
                    <a:pt x="1637" y="358"/>
                    <a:pt x="1637" y="358"/>
                  </a:cubicBezTo>
                  <a:cubicBezTo>
                    <a:pt x="925" y="358"/>
                    <a:pt x="925" y="358"/>
                    <a:pt x="925" y="358"/>
                  </a:cubicBezTo>
                  <a:cubicBezTo>
                    <a:pt x="1637" y="358"/>
                    <a:pt x="1637" y="358"/>
                    <a:pt x="1637" y="358"/>
                  </a:cubicBezTo>
                  <a:cubicBezTo>
                    <a:pt x="1637" y="236"/>
                    <a:pt x="1637" y="236"/>
                    <a:pt x="1637" y="236"/>
                  </a:cubicBezTo>
                  <a:cubicBezTo>
                    <a:pt x="925" y="236"/>
                    <a:pt x="925" y="236"/>
                    <a:pt x="925" y="236"/>
                  </a:cubicBezTo>
                  <a:cubicBezTo>
                    <a:pt x="1637" y="236"/>
                    <a:pt x="1637" y="236"/>
                    <a:pt x="1637" y="236"/>
                  </a:cubicBezTo>
                  <a:cubicBezTo>
                    <a:pt x="1637" y="170"/>
                    <a:pt x="1637" y="170"/>
                    <a:pt x="1637" y="170"/>
                  </a:cubicBezTo>
                  <a:cubicBezTo>
                    <a:pt x="1710" y="170"/>
                    <a:pt x="1710" y="170"/>
                    <a:pt x="1710" y="170"/>
                  </a:cubicBezTo>
                  <a:cubicBezTo>
                    <a:pt x="1678" y="149"/>
                    <a:pt x="1644" y="131"/>
                    <a:pt x="1610" y="114"/>
                  </a:cubicBezTo>
                  <a:cubicBezTo>
                    <a:pt x="925" y="114"/>
                    <a:pt x="925" y="114"/>
                    <a:pt x="925" y="114"/>
                  </a:cubicBezTo>
                  <a:cubicBezTo>
                    <a:pt x="1610" y="114"/>
                    <a:pt x="1610" y="114"/>
                    <a:pt x="1610" y="114"/>
                  </a:cubicBezTo>
                  <a:cubicBezTo>
                    <a:pt x="1455" y="38"/>
                    <a:pt x="1286" y="0"/>
                    <a:pt x="1119" y="0"/>
                  </a:cubicBezTo>
                  <a:cubicBezTo>
                    <a:pt x="1119" y="0"/>
                    <a:pt x="1119" y="0"/>
                    <a:pt x="1119" y="0"/>
                  </a:cubicBezTo>
                </a:path>
              </a:pathLst>
            </a:custGeom>
            <a:solidFill>
              <a:srgbClr val="D4E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9" name="iSľíḋè">
              <a:extLst>
                <a:ext uri="{FF2B5EF4-FFF2-40B4-BE49-F238E27FC236}">
                  <a16:creationId xmlns:a16="http://schemas.microsoft.com/office/drawing/2014/main" xmlns="" id="{66D2FF42-16BF-4E70-AE95-EA661A190278}"/>
                </a:ext>
              </a:extLst>
            </p:cNvPr>
            <p:cNvSpPr/>
            <p:nvPr/>
          </p:nvSpPr>
          <p:spPr bwMode="auto">
            <a:xfrm>
              <a:off x="3915943" y="3908568"/>
              <a:ext cx="490957" cy="336100"/>
            </a:xfrm>
            <a:custGeom>
              <a:avLst/>
              <a:gdLst>
                <a:gd name="T0" fmla="*/ 756 w 756"/>
                <a:gd name="T1" fmla="*/ 482 h 519"/>
                <a:gd name="T2" fmla="*/ 89 w 756"/>
                <a:gd name="T3" fmla="*/ 482 h 519"/>
                <a:gd name="T4" fmla="*/ 105 w 756"/>
                <a:gd name="T5" fmla="*/ 519 h 519"/>
                <a:gd name="T6" fmla="*/ 725 w 756"/>
                <a:gd name="T7" fmla="*/ 519 h 519"/>
                <a:gd name="T8" fmla="*/ 756 w 756"/>
                <a:gd name="T9" fmla="*/ 482 h 519"/>
                <a:gd name="T10" fmla="*/ 1 w 756"/>
                <a:gd name="T11" fmla="*/ 0 h 519"/>
                <a:gd name="T12" fmla="*/ 0 w 756"/>
                <a:gd name="T13" fmla="*/ 45 h 519"/>
                <a:gd name="T14" fmla="*/ 1 w 756"/>
                <a:gd name="T15" fmla="*/ 90 h 519"/>
                <a:gd name="T16" fmla="*/ 1 w 756"/>
                <a:gd name="T17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519">
                  <a:moveTo>
                    <a:pt x="756" y="482"/>
                  </a:moveTo>
                  <a:cubicBezTo>
                    <a:pt x="89" y="482"/>
                    <a:pt x="89" y="482"/>
                    <a:pt x="89" y="482"/>
                  </a:cubicBezTo>
                  <a:cubicBezTo>
                    <a:pt x="94" y="495"/>
                    <a:pt x="99" y="507"/>
                    <a:pt x="105" y="519"/>
                  </a:cubicBezTo>
                  <a:cubicBezTo>
                    <a:pt x="725" y="519"/>
                    <a:pt x="725" y="519"/>
                    <a:pt x="725" y="519"/>
                  </a:cubicBezTo>
                  <a:cubicBezTo>
                    <a:pt x="756" y="482"/>
                    <a:pt x="756" y="482"/>
                    <a:pt x="756" y="482"/>
                  </a:cubicBezTo>
                  <a:moveTo>
                    <a:pt x="1" y="0"/>
                  </a:moveTo>
                  <a:cubicBezTo>
                    <a:pt x="0" y="15"/>
                    <a:pt x="0" y="30"/>
                    <a:pt x="0" y="45"/>
                  </a:cubicBezTo>
                  <a:cubicBezTo>
                    <a:pt x="0" y="60"/>
                    <a:pt x="0" y="75"/>
                    <a:pt x="1" y="9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9BAF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0" name="ïsľiḑè">
              <a:extLst>
                <a:ext uri="{FF2B5EF4-FFF2-40B4-BE49-F238E27FC236}">
                  <a16:creationId xmlns:a16="http://schemas.microsoft.com/office/drawing/2014/main" xmlns="" id="{D0507661-1AAD-4720-8A8C-03B014C4EBF7}"/>
                </a:ext>
              </a:extLst>
            </p:cNvPr>
            <p:cNvSpPr/>
            <p:nvPr/>
          </p:nvSpPr>
          <p:spPr bwMode="auto">
            <a:xfrm>
              <a:off x="4517022" y="3287989"/>
              <a:ext cx="443927" cy="0"/>
            </a:xfrm>
            <a:custGeom>
              <a:avLst/>
              <a:gdLst>
                <a:gd name="T0" fmla="*/ 387 w 387"/>
                <a:gd name="T1" fmla="*/ 0 w 387"/>
                <a:gd name="T2" fmla="*/ 387 w 387"/>
                <a:gd name="T3" fmla="*/ 387 w 38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87">
                  <a:moveTo>
                    <a:pt x="387" y="0"/>
                  </a:moveTo>
                  <a:lnTo>
                    <a:pt x="0" y="0"/>
                  </a:lnTo>
                  <a:lnTo>
                    <a:pt x="387" y="0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1" name="íṩľíḓé">
              <a:extLst>
                <a:ext uri="{FF2B5EF4-FFF2-40B4-BE49-F238E27FC236}">
                  <a16:creationId xmlns:a16="http://schemas.microsoft.com/office/drawing/2014/main" xmlns="" id="{DE0371A0-4C9C-443B-B938-37700841CB3D}"/>
                </a:ext>
              </a:extLst>
            </p:cNvPr>
            <p:cNvSpPr/>
            <p:nvPr/>
          </p:nvSpPr>
          <p:spPr bwMode="auto">
            <a:xfrm>
              <a:off x="4517022" y="3287989"/>
              <a:ext cx="443927" cy="0"/>
            </a:xfrm>
            <a:custGeom>
              <a:avLst/>
              <a:gdLst>
                <a:gd name="T0" fmla="*/ 387 w 387"/>
                <a:gd name="T1" fmla="*/ 0 w 387"/>
                <a:gd name="T2" fmla="*/ 387 w 387"/>
                <a:gd name="T3" fmla="*/ 387 w 38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87">
                  <a:moveTo>
                    <a:pt x="387" y="0"/>
                  </a:moveTo>
                  <a:lnTo>
                    <a:pt x="0" y="0"/>
                  </a:lnTo>
                  <a:lnTo>
                    <a:pt x="387" y="0"/>
                  </a:lnTo>
                  <a:lnTo>
                    <a:pt x="38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2" name="i$ḷîdé">
              <a:extLst>
                <a:ext uri="{FF2B5EF4-FFF2-40B4-BE49-F238E27FC236}">
                  <a16:creationId xmlns:a16="http://schemas.microsoft.com/office/drawing/2014/main" xmlns="" id="{CD978BA0-D552-4146-ACB7-A931768C0799}"/>
                </a:ext>
              </a:extLst>
            </p:cNvPr>
            <p:cNvSpPr/>
            <p:nvPr/>
          </p:nvSpPr>
          <p:spPr bwMode="auto">
            <a:xfrm>
              <a:off x="4517022" y="3367139"/>
              <a:ext cx="570107" cy="0"/>
            </a:xfrm>
            <a:custGeom>
              <a:avLst/>
              <a:gdLst>
                <a:gd name="T0" fmla="*/ 402 w 497"/>
                <a:gd name="T1" fmla="*/ 0 w 497"/>
                <a:gd name="T2" fmla="*/ 402 w 497"/>
                <a:gd name="T3" fmla="*/ 497 w 497"/>
                <a:gd name="T4" fmla="*/ 465 w 497"/>
                <a:gd name="T5" fmla="*/ 497 w 497"/>
                <a:gd name="T6" fmla="*/ 497 w 49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97">
                  <a:moveTo>
                    <a:pt x="402" y="0"/>
                  </a:moveTo>
                  <a:lnTo>
                    <a:pt x="0" y="0"/>
                  </a:lnTo>
                  <a:lnTo>
                    <a:pt x="402" y="0"/>
                  </a:lnTo>
                  <a:close/>
                  <a:moveTo>
                    <a:pt x="497" y="0"/>
                  </a:moveTo>
                  <a:lnTo>
                    <a:pt x="465" y="0"/>
                  </a:lnTo>
                  <a:lnTo>
                    <a:pt x="497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3" name="is1íḓe">
              <a:extLst>
                <a:ext uri="{FF2B5EF4-FFF2-40B4-BE49-F238E27FC236}">
                  <a16:creationId xmlns:a16="http://schemas.microsoft.com/office/drawing/2014/main" xmlns="" id="{3C1BBCC3-9227-4C25-8A1F-B5A6298379C3}"/>
                </a:ext>
              </a:extLst>
            </p:cNvPr>
            <p:cNvSpPr/>
            <p:nvPr/>
          </p:nvSpPr>
          <p:spPr bwMode="auto">
            <a:xfrm>
              <a:off x="4517022" y="3367139"/>
              <a:ext cx="570107" cy="0"/>
            </a:xfrm>
            <a:custGeom>
              <a:avLst/>
              <a:gdLst>
                <a:gd name="T0" fmla="*/ 402 w 497"/>
                <a:gd name="T1" fmla="*/ 0 w 497"/>
                <a:gd name="T2" fmla="*/ 402 w 497"/>
                <a:gd name="T3" fmla="*/ 497 w 497"/>
                <a:gd name="T4" fmla="*/ 465 w 497"/>
                <a:gd name="T5" fmla="*/ 497 w 497"/>
                <a:gd name="T6" fmla="*/ 497 w 49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97">
                  <a:moveTo>
                    <a:pt x="402" y="0"/>
                  </a:moveTo>
                  <a:lnTo>
                    <a:pt x="0" y="0"/>
                  </a:lnTo>
                  <a:lnTo>
                    <a:pt x="402" y="0"/>
                  </a:lnTo>
                  <a:moveTo>
                    <a:pt x="497" y="0"/>
                  </a:moveTo>
                  <a:lnTo>
                    <a:pt x="465" y="0"/>
                  </a:lnTo>
                  <a:lnTo>
                    <a:pt x="497" y="0"/>
                  </a:lnTo>
                  <a:lnTo>
                    <a:pt x="4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4" name="i$ľïḍè">
              <a:extLst>
                <a:ext uri="{FF2B5EF4-FFF2-40B4-BE49-F238E27FC236}">
                  <a16:creationId xmlns:a16="http://schemas.microsoft.com/office/drawing/2014/main" xmlns="" id="{AD829419-519D-419F-B1D2-78069597F335}"/>
                </a:ext>
              </a:extLst>
            </p:cNvPr>
            <p:cNvSpPr/>
            <p:nvPr/>
          </p:nvSpPr>
          <p:spPr bwMode="auto">
            <a:xfrm>
              <a:off x="4517022" y="3446288"/>
              <a:ext cx="534547" cy="0"/>
            </a:xfrm>
            <a:custGeom>
              <a:avLst/>
              <a:gdLst>
                <a:gd name="T0" fmla="*/ 402 w 466"/>
                <a:gd name="T1" fmla="*/ 0 w 466"/>
                <a:gd name="T2" fmla="*/ 402 w 466"/>
                <a:gd name="T3" fmla="*/ 466 w 466"/>
                <a:gd name="T4" fmla="*/ 465 w 466"/>
                <a:gd name="T5" fmla="*/ 466 w 46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466">
                  <a:moveTo>
                    <a:pt x="402" y="0"/>
                  </a:moveTo>
                  <a:lnTo>
                    <a:pt x="0" y="0"/>
                  </a:lnTo>
                  <a:lnTo>
                    <a:pt x="402" y="0"/>
                  </a:lnTo>
                  <a:close/>
                  <a:moveTo>
                    <a:pt x="466" y="0"/>
                  </a:moveTo>
                  <a:lnTo>
                    <a:pt x="465" y="0"/>
                  </a:lnTo>
                  <a:lnTo>
                    <a:pt x="466" y="0"/>
                  </a:lnTo>
                  <a:close/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5" name="ïŝḻïḓê">
              <a:extLst>
                <a:ext uri="{FF2B5EF4-FFF2-40B4-BE49-F238E27FC236}">
                  <a16:creationId xmlns:a16="http://schemas.microsoft.com/office/drawing/2014/main" xmlns="" id="{F061403D-2616-4A96-8471-4E4DCF71BBB0}"/>
                </a:ext>
              </a:extLst>
            </p:cNvPr>
            <p:cNvSpPr/>
            <p:nvPr/>
          </p:nvSpPr>
          <p:spPr bwMode="auto">
            <a:xfrm>
              <a:off x="4517022" y="3446288"/>
              <a:ext cx="534547" cy="0"/>
            </a:xfrm>
            <a:custGeom>
              <a:avLst/>
              <a:gdLst>
                <a:gd name="T0" fmla="*/ 402 w 466"/>
                <a:gd name="T1" fmla="*/ 0 w 466"/>
                <a:gd name="T2" fmla="*/ 402 w 466"/>
                <a:gd name="T3" fmla="*/ 466 w 466"/>
                <a:gd name="T4" fmla="*/ 465 w 466"/>
                <a:gd name="T5" fmla="*/ 466 w 46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466">
                  <a:moveTo>
                    <a:pt x="402" y="0"/>
                  </a:moveTo>
                  <a:lnTo>
                    <a:pt x="0" y="0"/>
                  </a:lnTo>
                  <a:lnTo>
                    <a:pt x="402" y="0"/>
                  </a:lnTo>
                  <a:moveTo>
                    <a:pt x="466" y="0"/>
                  </a:moveTo>
                  <a:lnTo>
                    <a:pt x="465" y="0"/>
                  </a:lnTo>
                  <a:lnTo>
                    <a:pt x="46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6" name="iṡľiḓê">
              <a:extLst>
                <a:ext uri="{FF2B5EF4-FFF2-40B4-BE49-F238E27FC236}">
                  <a16:creationId xmlns:a16="http://schemas.microsoft.com/office/drawing/2014/main" xmlns="" id="{1CC5E6A1-F1DA-43AF-B7B1-CEEE6F72A461}"/>
                </a:ext>
              </a:extLst>
            </p:cNvPr>
            <p:cNvSpPr/>
            <p:nvPr/>
          </p:nvSpPr>
          <p:spPr bwMode="auto">
            <a:xfrm>
              <a:off x="4517022" y="3525438"/>
              <a:ext cx="461133" cy="0"/>
            </a:xfrm>
            <a:custGeom>
              <a:avLst/>
              <a:gdLst>
                <a:gd name="T0" fmla="*/ 402 w 402"/>
                <a:gd name="T1" fmla="*/ 0 w 402"/>
                <a:gd name="T2" fmla="*/ 402 w 40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02">
                  <a:moveTo>
                    <a:pt x="402" y="0"/>
                  </a:moveTo>
                  <a:lnTo>
                    <a:pt x="0" y="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7" name="îṩḻïḓè">
              <a:extLst>
                <a:ext uri="{FF2B5EF4-FFF2-40B4-BE49-F238E27FC236}">
                  <a16:creationId xmlns:a16="http://schemas.microsoft.com/office/drawing/2014/main" xmlns="" id="{E1D1EA3A-6617-4A60-A23E-C113B64231F8}"/>
                </a:ext>
              </a:extLst>
            </p:cNvPr>
            <p:cNvSpPr/>
            <p:nvPr/>
          </p:nvSpPr>
          <p:spPr bwMode="auto">
            <a:xfrm>
              <a:off x="4517022" y="3525438"/>
              <a:ext cx="461133" cy="0"/>
            </a:xfrm>
            <a:custGeom>
              <a:avLst/>
              <a:gdLst>
                <a:gd name="T0" fmla="*/ 402 w 402"/>
                <a:gd name="T1" fmla="*/ 0 w 402"/>
                <a:gd name="T2" fmla="*/ 402 w 40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02">
                  <a:moveTo>
                    <a:pt x="402" y="0"/>
                  </a:moveTo>
                  <a:lnTo>
                    <a:pt x="0" y="0"/>
                  </a:lnTo>
                  <a:lnTo>
                    <a:pt x="40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8" name="ïṩḻîde">
              <a:extLst>
                <a:ext uri="{FF2B5EF4-FFF2-40B4-BE49-F238E27FC236}">
                  <a16:creationId xmlns:a16="http://schemas.microsoft.com/office/drawing/2014/main" xmlns="" id="{D1C29F5B-900A-43EC-9A82-AEF39E632390}"/>
                </a:ext>
              </a:extLst>
            </p:cNvPr>
            <p:cNvSpPr/>
            <p:nvPr/>
          </p:nvSpPr>
          <p:spPr bwMode="auto">
            <a:xfrm>
              <a:off x="4517022" y="3604587"/>
              <a:ext cx="403778" cy="0"/>
            </a:xfrm>
            <a:custGeom>
              <a:avLst/>
              <a:gdLst>
                <a:gd name="T0" fmla="*/ 40 w 352"/>
                <a:gd name="T1" fmla="*/ 0 w 352"/>
                <a:gd name="T2" fmla="*/ 40 w 352"/>
                <a:gd name="T3" fmla="*/ 180 w 352"/>
                <a:gd name="T4" fmla="*/ 102 w 352"/>
                <a:gd name="T5" fmla="*/ 180 w 352"/>
                <a:gd name="T6" fmla="*/ 352 w 352"/>
                <a:gd name="T7" fmla="*/ 241 w 352"/>
                <a:gd name="T8" fmla="*/ 352 w 35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352">
                  <a:moveTo>
                    <a:pt x="40" y="0"/>
                  </a:moveTo>
                  <a:lnTo>
                    <a:pt x="0" y="0"/>
                  </a:lnTo>
                  <a:lnTo>
                    <a:pt x="40" y="0"/>
                  </a:lnTo>
                  <a:close/>
                  <a:moveTo>
                    <a:pt x="180" y="0"/>
                  </a:moveTo>
                  <a:lnTo>
                    <a:pt x="102" y="0"/>
                  </a:lnTo>
                  <a:lnTo>
                    <a:pt x="180" y="0"/>
                  </a:lnTo>
                  <a:close/>
                  <a:moveTo>
                    <a:pt x="352" y="0"/>
                  </a:moveTo>
                  <a:lnTo>
                    <a:pt x="241" y="0"/>
                  </a:lnTo>
                  <a:lnTo>
                    <a:pt x="352" y="0"/>
                  </a:lnTo>
                  <a:close/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9" name="íṥľíḋè">
              <a:extLst>
                <a:ext uri="{FF2B5EF4-FFF2-40B4-BE49-F238E27FC236}">
                  <a16:creationId xmlns:a16="http://schemas.microsoft.com/office/drawing/2014/main" xmlns="" id="{D96BD1BB-1F5A-4815-B289-D2B8949937F3}"/>
                </a:ext>
              </a:extLst>
            </p:cNvPr>
            <p:cNvSpPr/>
            <p:nvPr/>
          </p:nvSpPr>
          <p:spPr bwMode="auto">
            <a:xfrm>
              <a:off x="4517022" y="3604587"/>
              <a:ext cx="403778" cy="0"/>
            </a:xfrm>
            <a:custGeom>
              <a:avLst/>
              <a:gdLst>
                <a:gd name="T0" fmla="*/ 40 w 352"/>
                <a:gd name="T1" fmla="*/ 0 w 352"/>
                <a:gd name="T2" fmla="*/ 40 w 352"/>
                <a:gd name="T3" fmla="*/ 180 w 352"/>
                <a:gd name="T4" fmla="*/ 102 w 352"/>
                <a:gd name="T5" fmla="*/ 180 w 352"/>
                <a:gd name="T6" fmla="*/ 352 w 352"/>
                <a:gd name="T7" fmla="*/ 241 w 352"/>
                <a:gd name="T8" fmla="*/ 352 w 35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352">
                  <a:moveTo>
                    <a:pt x="40" y="0"/>
                  </a:moveTo>
                  <a:lnTo>
                    <a:pt x="0" y="0"/>
                  </a:lnTo>
                  <a:lnTo>
                    <a:pt x="40" y="0"/>
                  </a:lnTo>
                  <a:moveTo>
                    <a:pt x="180" y="0"/>
                  </a:moveTo>
                  <a:lnTo>
                    <a:pt x="102" y="0"/>
                  </a:lnTo>
                  <a:lnTo>
                    <a:pt x="180" y="0"/>
                  </a:lnTo>
                  <a:moveTo>
                    <a:pt x="352" y="0"/>
                  </a:moveTo>
                  <a:lnTo>
                    <a:pt x="241" y="0"/>
                  </a:lnTo>
                  <a:lnTo>
                    <a:pt x="35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0" name="ïśḻiḍe">
              <a:extLst>
                <a:ext uri="{FF2B5EF4-FFF2-40B4-BE49-F238E27FC236}">
                  <a16:creationId xmlns:a16="http://schemas.microsoft.com/office/drawing/2014/main" xmlns="" id="{ADDBA4F6-ED67-4E0E-B92E-86BD408268D0}"/>
                </a:ext>
              </a:extLst>
            </p:cNvPr>
            <p:cNvSpPr/>
            <p:nvPr/>
          </p:nvSpPr>
          <p:spPr bwMode="auto">
            <a:xfrm>
              <a:off x="4517022" y="3683737"/>
              <a:ext cx="337246" cy="0"/>
            </a:xfrm>
            <a:custGeom>
              <a:avLst/>
              <a:gdLst>
                <a:gd name="T0" fmla="*/ 40 w 294"/>
                <a:gd name="T1" fmla="*/ 0 w 294"/>
                <a:gd name="T2" fmla="*/ 40 w 294"/>
                <a:gd name="T3" fmla="*/ 112 w 294"/>
                <a:gd name="T4" fmla="*/ 102 w 294"/>
                <a:gd name="T5" fmla="*/ 112 w 294"/>
                <a:gd name="T6" fmla="*/ 180 w 294"/>
                <a:gd name="T7" fmla="*/ 170 w 294"/>
                <a:gd name="T8" fmla="*/ 180 w 294"/>
                <a:gd name="T9" fmla="*/ 294 w 294"/>
                <a:gd name="T10" fmla="*/ 241 w 294"/>
                <a:gd name="T11" fmla="*/ 294 w 29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</a:cxnLst>
              <a:rect l="0" t="0" r="r" b="b"/>
              <a:pathLst>
                <a:path w="294">
                  <a:moveTo>
                    <a:pt x="40" y="0"/>
                  </a:moveTo>
                  <a:lnTo>
                    <a:pt x="0" y="0"/>
                  </a:lnTo>
                  <a:lnTo>
                    <a:pt x="40" y="0"/>
                  </a:lnTo>
                  <a:close/>
                  <a:moveTo>
                    <a:pt x="112" y="0"/>
                  </a:moveTo>
                  <a:lnTo>
                    <a:pt x="102" y="0"/>
                  </a:lnTo>
                  <a:lnTo>
                    <a:pt x="112" y="0"/>
                  </a:lnTo>
                  <a:close/>
                  <a:moveTo>
                    <a:pt x="180" y="0"/>
                  </a:moveTo>
                  <a:lnTo>
                    <a:pt x="170" y="0"/>
                  </a:lnTo>
                  <a:lnTo>
                    <a:pt x="180" y="0"/>
                  </a:lnTo>
                  <a:close/>
                  <a:moveTo>
                    <a:pt x="294" y="0"/>
                  </a:moveTo>
                  <a:lnTo>
                    <a:pt x="241" y="0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1" name="î$ľîḍé">
              <a:extLst>
                <a:ext uri="{FF2B5EF4-FFF2-40B4-BE49-F238E27FC236}">
                  <a16:creationId xmlns:a16="http://schemas.microsoft.com/office/drawing/2014/main" xmlns="" id="{ECBEE697-13A3-4624-9CA0-66EA354C5253}"/>
                </a:ext>
              </a:extLst>
            </p:cNvPr>
            <p:cNvSpPr/>
            <p:nvPr/>
          </p:nvSpPr>
          <p:spPr bwMode="auto">
            <a:xfrm>
              <a:off x="4517022" y="3683737"/>
              <a:ext cx="337246" cy="0"/>
            </a:xfrm>
            <a:custGeom>
              <a:avLst/>
              <a:gdLst>
                <a:gd name="T0" fmla="*/ 40 w 294"/>
                <a:gd name="T1" fmla="*/ 0 w 294"/>
                <a:gd name="T2" fmla="*/ 40 w 294"/>
                <a:gd name="T3" fmla="*/ 112 w 294"/>
                <a:gd name="T4" fmla="*/ 102 w 294"/>
                <a:gd name="T5" fmla="*/ 112 w 294"/>
                <a:gd name="T6" fmla="*/ 180 w 294"/>
                <a:gd name="T7" fmla="*/ 170 w 294"/>
                <a:gd name="T8" fmla="*/ 180 w 294"/>
                <a:gd name="T9" fmla="*/ 294 w 294"/>
                <a:gd name="T10" fmla="*/ 241 w 294"/>
                <a:gd name="T11" fmla="*/ 294 w 29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</a:cxnLst>
              <a:rect l="0" t="0" r="r" b="b"/>
              <a:pathLst>
                <a:path w="294">
                  <a:moveTo>
                    <a:pt x="40" y="0"/>
                  </a:moveTo>
                  <a:lnTo>
                    <a:pt x="0" y="0"/>
                  </a:lnTo>
                  <a:lnTo>
                    <a:pt x="40" y="0"/>
                  </a:lnTo>
                  <a:moveTo>
                    <a:pt x="112" y="0"/>
                  </a:moveTo>
                  <a:lnTo>
                    <a:pt x="102" y="0"/>
                  </a:lnTo>
                  <a:lnTo>
                    <a:pt x="112" y="0"/>
                  </a:lnTo>
                  <a:moveTo>
                    <a:pt x="180" y="0"/>
                  </a:moveTo>
                  <a:lnTo>
                    <a:pt x="170" y="0"/>
                  </a:lnTo>
                  <a:lnTo>
                    <a:pt x="180" y="0"/>
                  </a:lnTo>
                  <a:moveTo>
                    <a:pt x="294" y="0"/>
                  </a:moveTo>
                  <a:lnTo>
                    <a:pt x="241" y="0"/>
                  </a:lnTo>
                  <a:lnTo>
                    <a:pt x="29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2" name="íSľiďè">
              <a:extLst>
                <a:ext uri="{FF2B5EF4-FFF2-40B4-BE49-F238E27FC236}">
                  <a16:creationId xmlns:a16="http://schemas.microsoft.com/office/drawing/2014/main" xmlns="" id="{0F065E1C-7018-4A20-A143-E10FCDEEC18F}"/>
                </a:ext>
              </a:extLst>
            </p:cNvPr>
            <p:cNvSpPr/>
            <p:nvPr/>
          </p:nvSpPr>
          <p:spPr bwMode="auto">
            <a:xfrm>
              <a:off x="4517022" y="3762887"/>
              <a:ext cx="206477" cy="0"/>
            </a:xfrm>
            <a:custGeom>
              <a:avLst/>
              <a:gdLst>
                <a:gd name="T0" fmla="*/ 40 w 180"/>
                <a:gd name="T1" fmla="*/ 0 w 180"/>
                <a:gd name="T2" fmla="*/ 40 w 180"/>
                <a:gd name="T3" fmla="*/ 112 w 180"/>
                <a:gd name="T4" fmla="*/ 102 w 180"/>
                <a:gd name="T5" fmla="*/ 112 w 180"/>
                <a:gd name="T6" fmla="*/ 180 w 180"/>
                <a:gd name="T7" fmla="*/ 170 w 180"/>
                <a:gd name="T8" fmla="*/ 180 w 18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80">
                  <a:moveTo>
                    <a:pt x="40" y="0"/>
                  </a:moveTo>
                  <a:lnTo>
                    <a:pt x="0" y="0"/>
                  </a:lnTo>
                  <a:lnTo>
                    <a:pt x="40" y="0"/>
                  </a:lnTo>
                  <a:close/>
                  <a:moveTo>
                    <a:pt x="112" y="0"/>
                  </a:moveTo>
                  <a:lnTo>
                    <a:pt x="102" y="0"/>
                  </a:lnTo>
                  <a:lnTo>
                    <a:pt x="112" y="0"/>
                  </a:lnTo>
                  <a:close/>
                  <a:moveTo>
                    <a:pt x="180" y="0"/>
                  </a:moveTo>
                  <a:lnTo>
                    <a:pt x="170" y="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3" name="ísļïdê">
              <a:extLst>
                <a:ext uri="{FF2B5EF4-FFF2-40B4-BE49-F238E27FC236}">
                  <a16:creationId xmlns:a16="http://schemas.microsoft.com/office/drawing/2014/main" xmlns="" id="{85B9F209-2BB3-401C-862B-BED3860FFEC5}"/>
                </a:ext>
              </a:extLst>
            </p:cNvPr>
            <p:cNvSpPr/>
            <p:nvPr/>
          </p:nvSpPr>
          <p:spPr bwMode="auto">
            <a:xfrm>
              <a:off x="4517022" y="3762887"/>
              <a:ext cx="206477" cy="0"/>
            </a:xfrm>
            <a:custGeom>
              <a:avLst/>
              <a:gdLst>
                <a:gd name="T0" fmla="*/ 40 w 180"/>
                <a:gd name="T1" fmla="*/ 0 w 180"/>
                <a:gd name="T2" fmla="*/ 40 w 180"/>
                <a:gd name="T3" fmla="*/ 112 w 180"/>
                <a:gd name="T4" fmla="*/ 102 w 180"/>
                <a:gd name="T5" fmla="*/ 112 w 180"/>
                <a:gd name="T6" fmla="*/ 180 w 180"/>
                <a:gd name="T7" fmla="*/ 170 w 180"/>
                <a:gd name="T8" fmla="*/ 180 w 18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80">
                  <a:moveTo>
                    <a:pt x="40" y="0"/>
                  </a:moveTo>
                  <a:lnTo>
                    <a:pt x="0" y="0"/>
                  </a:lnTo>
                  <a:lnTo>
                    <a:pt x="40" y="0"/>
                  </a:lnTo>
                  <a:moveTo>
                    <a:pt x="112" y="0"/>
                  </a:moveTo>
                  <a:lnTo>
                    <a:pt x="102" y="0"/>
                  </a:lnTo>
                  <a:lnTo>
                    <a:pt x="112" y="0"/>
                  </a:lnTo>
                  <a:moveTo>
                    <a:pt x="180" y="0"/>
                  </a:moveTo>
                  <a:lnTo>
                    <a:pt x="170" y="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4" name="íṡļîḍè">
              <a:extLst>
                <a:ext uri="{FF2B5EF4-FFF2-40B4-BE49-F238E27FC236}">
                  <a16:creationId xmlns:a16="http://schemas.microsoft.com/office/drawing/2014/main" xmlns="" id="{EDC10C35-0455-4C88-A09F-E90545F77614}"/>
                </a:ext>
              </a:extLst>
            </p:cNvPr>
            <p:cNvSpPr/>
            <p:nvPr/>
          </p:nvSpPr>
          <p:spPr bwMode="auto">
            <a:xfrm>
              <a:off x="4517022" y="3842037"/>
              <a:ext cx="205331" cy="0"/>
            </a:xfrm>
            <a:custGeom>
              <a:avLst/>
              <a:gdLst>
                <a:gd name="T0" fmla="*/ 40 w 179"/>
                <a:gd name="T1" fmla="*/ 0 w 179"/>
                <a:gd name="T2" fmla="*/ 40 w 179"/>
                <a:gd name="T3" fmla="*/ 112 w 179"/>
                <a:gd name="T4" fmla="*/ 102 w 179"/>
                <a:gd name="T5" fmla="*/ 112 w 179"/>
                <a:gd name="T6" fmla="*/ 179 w 179"/>
                <a:gd name="T7" fmla="*/ 170 w 179"/>
                <a:gd name="T8" fmla="*/ 179 w 17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79">
                  <a:moveTo>
                    <a:pt x="40" y="0"/>
                  </a:moveTo>
                  <a:lnTo>
                    <a:pt x="0" y="0"/>
                  </a:lnTo>
                  <a:lnTo>
                    <a:pt x="40" y="0"/>
                  </a:lnTo>
                  <a:close/>
                  <a:moveTo>
                    <a:pt x="112" y="0"/>
                  </a:moveTo>
                  <a:lnTo>
                    <a:pt x="102" y="0"/>
                  </a:lnTo>
                  <a:lnTo>
                    <a:pt x="112" y="0"/>
                  </a:lnTo>
                  <a:close/>
                  <a:moveTo>
                    <a:pt x="179" y="0"/>
                  </a:moveTo>
                  <a:lnTo>
                    <a:pt x="170" y="0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5" name="îṧliḋè">
              <a:extLst>
                <a:ext uri="{FF2B5EF4-FFF2-40B4-BE49-F238E27FC236}">
                  <a16:creationId xmlns:a16="http://schemas.microsoft.com/office/drawing/2014/main" xmlns="" id="{E8C86475-E766-470A-8E03-60A89C298CA9}"/>
                </a:ext>
              </a:extLst>
            </p:cNvPr>
            <p:cNvSpPr/>
            <p:nvPr/>
          </p:nvSpPr>
          <p:spPr bwMode="auto">
            <a:xfrm>
              <a:off x="4517022" y="3842037"/>
              <a:ext cx="205331" cy="0"/>
            </a:xfrm>
            <a:custGeom>
              <a:avLst/>
              <a:gdLst>
                <a:gd name="T0" fmla="*/ 40 w 179"/>
                <a:gd name="T1" fmla="*/ 0 w 179"/>
                <a:gd name="T2" fmla="*/ 40 w 179"/>
                <a:gd name="T3" fmla="*/ 112 w 179"/>
                <a:gd name="T4" fmla="*/ 102 w 179"/>
                <a:gd name="T5" fmla="*/ 112 w 179"/>
                <a:gd name="T6" fmla="*/ 179 w 179"/>
                <a:gd name="T7" fmla="*/ 170 w 179"/>
                <a:gd name="T8" fmla="*/ 179 w 17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79">
                  <a:moveTo>
                    <a:pt x="40" y="0"/>
                  </a:moveTo>
                  <a:lnTo>
                    <a:pt x="0" y="0"/>
                  </a:lnTo>
                  <a:lnTo>
                    <a:pt x="40" y="0"/>
                  </a:lnTo>
                  <a:moveTo>
                    <a:pt x="112" y="0"/>
                  </a:moveTo>
                  <a:lnTo>
                    <a:pt x="102" y="0"/>
                  </a:lnTo>
                  <a:lnTo>
                    <a:pt x="112" y="0"/>
                  </a:lnTo>
                  <a:moveTo>
                    <a:pt x="179" y="0"/>
                  </a:moveTo>
                  <a:lnTo>
                    <a:pt x="170" y="0"/>
                  </a:lnTo>
                  <a:lnTo>
                    <a:pt x="1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6" name="ïṣḻïḋè">
              <a:extLst>
                <a:ext uri="{FF2B5EF4-FFF2-40B4-BE49-F238E27FC236}">
                  <a16:creationId xmlns:a16="http://schemas.microsoft.com/office/drawing/2014/main" xmlns="" id="{15FCF207-C7BD-4F03-AB1E-39174A8D6FE6}"/>
                </a:ext>
              </a:extLst>
            </p:cNvPr>
            <p:cNvSpPr/>
            <p:nvPr/>
          </p:nvSpPr>
          <p:spPr bwMode="auto">
            <a:xfrm>
              <a:off x="4517022" y="3921186"/>
              <a:ext cx="139946" cy="0"/>
            </a:xfrm>
            <a:custGeom>
              <a:avLst/>
              <a:gdLst>
                <a:gd name="T0" fmla="*/ 122 w 122"/>
                <a:gd name="T1" fmla="*/ 0 w 122"/>
                <a:gd name="T2" fmla="*/ 122 w 12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22">
                  <a:moveTo>
                    <a:pt x="122" y="0"/>
                  </a:moveTo>
                  <a:lnTo>
                    <a:pt x="0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7" name="is1iḍe">
              <a:extLst>
                <a:ext uri="{FF2B5EF4-FFF2-40B4-BE49-F238E27FC236}">
                  <a16:creationId xmlns:a16="http://schemas.microsoft.com/office/drawing/2014/main" xmlns="" id="{8B5F7A62-CFF9-4F4B-AED5-EA12CFD7817D}"/>
                </a:ext>
              </a:extLst>
            </p:cNvPr>
            <p:cNvSpPr/>
            <p:nvPr/>
          </p:nvSpPr>
          <p:spPr bwMode="auto">
            <a:xfrm>
              <a:off x="4517022" y="3921186"/>
              <a:ext cx="139946" cy="0"/>
            </a:xfrm>
            <a:custGeom>
              <a:avLst/>
              <a:gdLst>
                <a:gd name="T0" fmla="*/ 122 w 122"/>
                <a:gd name="T1" fmla="*/ 0 w 122"/>
                <a:gd name="T2" fmla="*/ 122 w 12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22">
                  <a:moveTo>
                    <a:pt x="122" y="0"/>
                  </a:moveTo>
                  <a:lnTo>
                    <a:pt x="0" y="0"/>
                  </a:lnTo>
                  <a:lnTo>
                    <a:pt x="12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8" name="ïṡļide">
              <a:extLst>
                <a:ext uri="{FF2B5EF4-FFF2-40B4-BE49-F238E27FC236}">
                  <a16:creationId xmlns:a16="http://schemas.microsoft.com/office/drawing/2014/main" xmlns="" id="{89358D31-B121-46DB-BB49-04678D94EC51}"/>
                </a:ext>
              </a:extLst>
            </p:cNvPr>
            <p:cNvSpPr/>
            <p:nvPr/>
          </p:nvSpPr>
          <p:spPr bwMode="auto">
            <a:xfrm>
              <a:off x="4562905" y="3538056"/>
              <a:ext cx="71120" cy="381984"/>
            </a:xfrm>
            <a:custGeom>
              <a:avLst/>
              <a:gdLst>
                <a:gd name="T0" fmla="*/ 62 w 62"/>
                <a:gd name="T1" fmla="*/ 0 h 333"/>
                <a:gd name="T2" fmla="*/ 0 w 62"/>
                <a:gd name="T3" fmla="*/ 0 h 333"/>
                <a:gd name="T4" fmla="*/ 0 w 62"/>
                <a:gd name="T5" fmla="*/ 58 h 333"/>
                <a:gd name="T6" fmla="*/ 0 w 62"/>
                <a:gd name="T7" fmla="*/ 127 h 333"/>
                <a:gd name="T8" fmla="*/ 0 w 62"/>
                <a:gd name="T9" fmla="*/ 196 h 333"/>
                <a:gd name="T10" fmla="*/ 0 w 62"/>
                <a:gd name="T11" fmla="*/ 265 h 333"/>
                <a:gd name="T12" fmla="*/ 0 w 62"/>
                <a:gd name="T13" fmla="*/ 333 h 333"/>
                <a:gd name="T14" fmla="*/ 62 w 62"/>
                <a:gd name="T15" fmla="*/ 333 h 333"/>
                <a:gd name="T16" fmla="*/ 62 w 62"/>
                <a:gd name="T17" fmla="*/ 265 h 333"/>
                <a:gd name="T18" fmla="*/ 62 w 62"/>
                <a:gd name="T19" fmla="*/ 196 h 333"/>
                <a:gd name="T20" fmla="*/ 62 w 62"/>
                <a:gd name="T21" fmla="*/ 127 h 333"/>
                <a:gd name="T22" fmla="*/ 62 w 62"/>
                <a:gd name="T23" fmla="*/ 58 h 333"/>
                <a:gd name="T24" fmla="*/ 62 w 62"/>
                <a:gd name="T25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333">
                  <a:moveTo>
                    <a:pt x="62" y="0"/>
                  </a:moveTo>
                  <a:lnTo>
                    <a:pt x="0" y="0"/>
                  </a:lnTo>
                  <a:lnTo>
                    <a:pt x="0" y="58"/>
                  </a:lnTo>
                  <a:lnTo>
                    <a:pt x="0" y="127"/>
                  </a:lnTo>
                  <a:lnTo>
                    <a:pt x="0" y="196"/>
                  </a:lnTo>
                  <a:lnTo>
                    <a:pt x="0" y="265"/>
                  </a:lnTo>
                  <a:lnTo>
                    <a:pt x="0" y="333"/>
                  </a:lnTo>
                  <a:lnTo>
                    <a:pt x="62" y="333"/>
                  </a:lnTo>
                  <a:lnTo>
                    <a:pt x="62" y="265"/>
                  </a:lnTo>
                  <a:lnTo>
                    <a:pt x="62" y="196"/>
                  </a:lnTo>
                  <a:lnTo>
                    <a:pt x="62" y="127"/>
                  </a:lnTo>
                  <a:lnTo>
                    <a:pt x="62" y="5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1C7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9" name="ïşlïḑe">
              <a:extLst>
                <a:ext uri="{FF2B5EF4-FFF2-40B4-BE49-F238E27FC236}">
                  <a16:creationId xmlns:a16="http://schemas.microsoft.com/office/drawing/2014/main" xmlns="" id="{3F7C0BEA-C201-489F-A737-6DE1B193C0CC}"/>
                </a:ext>
              </a:extLst>
            </p:cNvPr>
            <p:cNvSpPr/>
            <p:nvPr/>
          </p:nvSpPr>
          <p:spPr bwMode="auto">
            <a:xfrm>
              <a:off x="4562905" y="3538056"/>
              <a:ext cx="71120" cy="381984"/>
            </a:xfrm>
            <a:custGeom>
              <a:avLst/>
              <a:gdLst>
                <a:gd name="T0" fmla="*/ 62 w 62"/>
                <a:gd name="T1" fmla="*/ 0 h 333"/>
                <a:gd name="T2" fmla="*/ 0 w 62"/>
                <a:gd name="T3" fmla="*/ 0 h 333"/>
                <a:gd name="T4" fmla="*/ 0 w 62"/>
                <a:gd name="T5" fmla="*/ 58 h 333"/>
                <a:gd name="T6" fmla="*/ 0 w 62"/>
                <a:gd name="T7" fmla="*/ 127 h 333"/>
                <a:gd name="T8" fmla="*/ 0 w 62"/>
                <a:gd name="T9" fmla="*/ 196 h 333"/>
                <a:gd name="T10" fmla="*/ 0 w 62"/>
                <a:gd name="T11" fmla="*/ 265 h 333"/>
                <a:gd name="T12" fmla="*/ 0 w 62"/>
                <a:gd name="T13" fmla="*/ 333 h 333"/>
                <a:gd name="T14" fmla="*/ 62 w 62"/>
                <a:gd name="T15" fmla="*/ 333 h 333"/>
                <a:gd name="T16" fmla="*/ 62 w 62"/>
                <a:gd name="T17" fmla="*/ 265 h 333"/>
                <a:gd name="T18" fmla="*/ 62 w 62"/>
                <a:gd name="T19" fmla="*/ 196 h 333"/>
                <a:gd name="T20" fmla="*/ 62 w 62"/>
                <a:gd name="T21" fmla="*/ 127 h 333"/>
                <a:gd name="T22" fmla="*/ 62 w 62"/>
                <a:gd name="T23" fmla="*/ 58 h 333"/>
                <a:gd name="T24" fmla="*/ 62 w 62"/>
                <a:gd name="T25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333">
                  <a:moveTo>
                    <a:pt x="62" y="0"/>
                  </a:moveTo>
                  <a:lnTo>
                    <a:pt x="0" y="0"/>
                  </a:lnTo>
                  <a:lnTo>
                    <a:pt x="0" y="58"/>
                  </a:lnTo>
                  <a:lnTo>
                    <a:pt x="0" y="127"/>
                  </a:lnTo>
                  <a:lnTo>
                    <a:pt x="0" y="196"/>
                  </a:lnTo>
                  <a:lnTo>
                    <a:pt x="0" y="265"/>
                  </a:lnTo>
                  <a:lnTo>
                    <a:pt x="0" y="333"/>
                  </a:lnTo>
                  <a:lnTo>
                    <a:pt x="62" y="333"/>
                  </a:lnTo>
                  <a:lnTo>
                    <a:pt x="62" y="265"/>
                  </a:lnTo>
                  <a:lnTo>
                    <a:pt x="62" y="196"/>
                  </a:lnTo>
                  <a:lnTo>
                    <a:pt x="62" y="127"/>
                  </a:lnTo>
                  <a:lnTo>
                    <a:pt x="62" y="58"/>
                  </a:lnTo>
                  <a:lnTo>
                    <a:pt x="6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0" name="íSḷiḋé">
              <a:extLst>
                <a:ext uri="{FF2B5EF4-FFF2-40B4-BE49-F238E27FC236}">
                  <a16:creationId xmlns:a16="http://schemas.microsoft.com/office/drawing/2014/main" xmlns="" id="{14E6CAA6-0E5E-422A-8DA0-73A2D0C3EA7F}"/>
                </a:ext>
              </a:extLst>
            </p:cNvPr>
            <p:cNvSpPr/>
            <p:nvPr/>
          </p:nvSpPr>
          <p:spPr bwMode="auto">
            <a:xfrm>
              <a:off x="4645496" y="3629824"/>
              <a:ext cx="66532" cy="290216"/>
            </a:xfrm>
            <a:custGeom>
              <a:avLst/>
              <a:gdLst>
                <a:gd name="T0" fmla="*/ 58 w 58"/>
                <a:gd name="T1" fmla="*/ 0 h 253"/>
                <a:gd name="T2" fmla="*/ 0 w 58"/>
                <a:gd name="T3" fmla="*/ 0 h 253"/>
                <a:gd name="T4" fmla="*/ 0 w 58"/>
                <a:gd name="T5" fmla="*/ 47 h 253"/>
                <a:gd name="T6" fmla="*/ 0 w 58"/>
                <a:gd name="T7" fmla="*/ 116 h 253"/>
                <a:gd name="T8" fmla="*/ 0 w 58"/>
                <a:gd name="T9" fmla="*/ 185 h 253"/>
                <a:gd name="T10" fmla="*/ 0 w 58"/>
                <a:gd name="T11" fmla="*/ 253 h 253"/>
                <a:gd name="T12" fmla="*/ 11 w 58"/>
                <a:gd name="T13" fmla="*/ 253 h 253"/>
                <a:gd name="T14" fmla="*/ 58 w 58"/>
                <a:gd name="T15" fmla="*/ 196 h 253"/>
                <a:gd name="T16" fmla="*/ 58 w 58"/>
                <a:gd name="T17" fmla="*/ 185 h 253"/>
                <a:gd name="T18" fmla="*/ 58 w 58"/>
                <a:gd name="T19" fmla="*/ 116 h 253"/>
                <a:gd name="T20" fmla="*/ 58 w 58"/>
                <a:gd name="T21" fmla="*/ 47 h 253"/>
                <a:gd name="T22" fmla="*/ 58 w 58"/>
                <a:gd name="T23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253">
                  <a:moveTo>
                    <a:pt x="58" y="0"/>
                  </a:moveTo>
                  <a:lnTo>
                    <a:pt x="0" y="0"/>
                  </a:lnTo>
                  <a:lnTo>
                    <a:pt x="0" y="47"/>
                  </a:lnTo>
                  <a:lnTo>
                    <a:pt x="0" y="116"/>
                  </a:lnTo>
                  <a:lnTo>
                    <a:pt x="0" y="185"/>
                  </a:lnTo>
                  <a:lnTo>
                    <a:pt x="0" y="253"/>
                  </a:lnTo>
                  <a:lnTo>
                    <a:pt x="11" y="253"/>
                  </a:lnTo>
                  <a:lnTo>
                    <a:pt x="58" y="196"/>
                  </a:lnTo>
                  <a:lnTo>
                    <a:pt x="58" y="185"/>
                  </a:lnTo>
                  <a:lnTo>
                    <a:pt x="58" y="116"/>
                  </a:lnTo>
                  <a:lnTo>
                    <a:pt x="58" y="47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64B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1" name="î$ḻidè">
              <a:extLst>
                <a:ext uri="{FF2B5EF4-FFF2-40B4-BE49-F238E27FC236}">
                  <a16:creationId xmlns:a16="http://schemas.microsoft.com/office/drawing/2014/main" xmlns="" id="{95B6A505-00A2-4DAF-BF44-BF9388E72A42}"/>
                </a:ext>
              </a:extLst>
            </p:cNvPr>
            <p:cNvSpPr/>
            <p:nvPr/>
          </p:nvSpPr>
          <p:spPr bwMode="auto">
            <a:xfrm>
              <a:off x="4645496" y="3629824"/>
              <a:ext cx="66532" cy="290216"/>
            </a:xfrm>
            <a:custGeom>
              <a:avLst/>
              <a:gdLst>
                <a:gd name="T0" fmla="*/ 58 w 58"/>
                <a:gd name="T1" fmla="*/ 0 h 253"/>
                <a:gd name="T2" fmla="*/ 0 w 58"/>
                <a:gd name="T3" fmla="*/ 0 h 253"/>
                <a:gd name="T4" fmla="*/ 0 w 58"/>
                <a:gd name="T5" fmla="*/ 47 h 253"/>
                <a:gd name="T6" fmla="*/ 0 w 58"/>
                <a:gd name="T7" fmla="*/ 116 h 253"/>
                <a:gd name="T8" fmla="*/ 0 w 58"/>
                <a:gd name="T9" fmla="*/ 185 h 253"/>
                <a:gd name="T10" fmla="*/ 0 w 58"/>
                <a:gd name="T11" fmla="*/ 253 h 253"/>
                <a:gd name="T12" fmla="*/ 11 w 58"/>
                <a:gd name="T13" fmla="*/ 253 h 253"/>
                <a:gd name="T14" fmla="*/ 58 w 58"/>
                <a:gd name="T15" fmla="*/ 196 h 253"/>
                <a:gd name="T16" fmla="*/ 58 w 58"/>
                <a:gd name="T17" fmla="*/ 185 h 253"/>
                <a:gd name="T18" fmla="*/ 58 w 58"/>
                <a:gd name="T19" fmla="*/ 116 h 253"/>
                <a:gd name="T20" fmla="*/ 58 w 58"/>
                <a:gd name="T21" fmla="*/ 47 h 253"/>
                <a:gd name="T22" fmla="*/ 58 w 58"/>
                <a:gd name="T23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253">
                  <a:moveTo>
                    <a:pt x="58" y="0"/>
                  </a:moveTo>
                  <a:lnTo>
                    <a:pt x="0" y="0"/>
                  </a:lnTo>
                  <a:lnTo>
                    <a:pt x="0" y="47"/>
                  </a:lnTo>
                  <a:lnTo>
                    <a:pt x="0" y="116"/>
                  </a:lnTo>
                  <a:lnTo>
                    <a:pt x="0" y="185"/>
                  </a:lnTo>
                  <a:lnTo>
                    <a:pt x="0" y="253"/>
                  </a:lnTo>
                  <a:lnTo>
                    <a:pt x="11" y="253"/>
                  </a:lnTo>
                  <a:lnTo>
                    <a:pt x="58" y="196"/>
                  </a:lnTo>
                  <a:lnTo>
                    <a:pt x="58" y="185"/>
                  </a:lnTo>
                  <a:lnTo>
                    <a:pt x="58" y="116"/>
                  </a:lnTo>
                  <a:lnTo>
                    <a:pt x="58" y="47"/>
                  </a:lnTo>
                  <a:lnTo>
                    <a:pt x="5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2" name="íṩḻiďê">
              <a:extLst>
                <a:ext uri="{FF2B5EF4-FFF2-40B4-BE49-F238E27FC236}">
                  <a16:creationId xmlns:a16="http://schemas.microsoft.com/office/drawing/2014/main" xmlns="" id="{BA30D061-E903-4557-86F6-631189D9B4E4}"/>
                </a:ext>
              </a:extLst>
            </p:cNvPr>
            <p:cNvSpPr/>
            <p:nvPr/>
          </p:nvSpPr>
          <p:spPr bwMode="auto">
            <a:xfrm>
              <a:off x="4723499" y="3597705"/>
              <a:ext cx="69973" cy="242038"/>
            </a:xfrm>
            <a:custGeom>
              <a:avLst/>
              <a:gdLst>
                <a:gd name="T0" fmla="*/ 61 w 61"/>
                <a:gd name="T1" fmla="*/ 0 h 211"/>
                <a:gd name="T2" fmla="*/ 0 w 61"/>
                <a:gd name="T3" fmla="*/ 0 h 211"/>
                <a:gd name="T4" fmla="*/ 0 w 61"/>
                <a:gd name="T5" fmla="*/ 6 h 211"/>
                <a:gd name="T6" fmla="*/ 0 w 61"/>
                <a:gd name="T7" fmla="*/ 75 h 211"/>
                <a:gd name="T8" fmla="*/ 0 w 61"/>
                <a:gd name="T9" fmla="*/ 144 h 211"/>
                <a:gd name="T10" fmla="*/ 0 w 61"/>
                <a:gd name="T11" fmla="*/ 211 h 211"/>
                <a:gd name="T12" fmla="*/ 61 w 61"/>
                <a:gd name="T13" fmla="*/ 139 h 211"/>
                <a:gd name="T14" fmla="*/ 61 w 61"/>
                <a:gd name="T15" fmla="*/ 75 h 211"/>
                <a:gd name="T16" fmla="*/ 61 w 61"/>
                <a:gd name="T17" fmla="*/ 6 h 211"/>
                <a:gd name="T18" fmla="*/ 61 w 61"/>
                <a:gd name="T19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211">
                  <a:moveTo>
                    <a:pt x="61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75"/>
                  </a:lnTo>
                  <a:lnTo>
                    <a:pt x="0" y="144"/>
                  </a:lnTo>
                  <a:lnTo>
                    <a:pt x="0" y="211"/>
                  </a:lnTo>
                  <a:lnTo>
                    <a:pt x="61" y="139"/>
                  </a:lnTo>
                  <a:lnTo>
                    <a:pt x="61" y="75"/>
                  </a:lnTo>
                  <a:lnTo>
                    <a:pt x="61" y="6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A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3" name="ïśḻíďe">
              <a:extLst>
                <a:ext uri="{FF2B5EF4-FFF2-40B4-BE49-F238E27FC236}">
                  <a16:creationId xmlns:a16="http://schemas.microsoft.com/office/drawing/2014/main" xmlns="" id="{C7943647-6696-4E95-842B-D88E5DEB1730}"/>
                </a:ext>
              </a:extLst>
            </p:cNvPr>
            <p:cNvSpPr/>
            <p:nvPr/>
          </p:nvSpPr>
          <p:spPr bwMode="auto">
            <a:xfrm>
              <a:off x="4723499" y="3597705"/>
              <a:ext cx="69973" cy="242038"/>
            </a:xfrm>
            <a:custGeom>
              <a:avLst/>
              <a:gdLst>
                <a:gd name="T0" fmla="*/ 61 w 61"/>
                <a:gd name="T1" fmla="*/ 0 h 211"/>
                <a:gd name="T2" fmla="*/ 0 w 61"/>
                <a:gd name="T3" fmla="*/ 0 h 211"/>
                <a:gd name="T4" fmla="*/ 0 w 61"/>
                <a:gd name="T5" fmla="*/ 6 h 211"/>
                <a:gd name="T6" fmla="*/ 0 w 61"/>
                <a:gd name="T7" fmla="*/ 75 h 211"/>
                <a:gd name="T8" fmla="*/ 0 w 61"/>
                <a:gd name="T9" fmla="*/ 144 h 211"/>
                <a:gd name="T10" fmla="*/ 0 w 61"/>
                <a:gd name="T11" fmla="*/ 211 h 211"/>
                <a:gd name="T12" fmla="*/ 61 w 61"/>
                <a:gd name="T13" fmla="*/ 139 h 211"/>
                <a:gd name="T14" fmla="*/ 61 w 61"/>
                <a:gd name="T15" fmla="*/ 75 h 211"/>
                <a:gd name="T16" fmla="*/ 61 w 61"/>
                <a:gd name="T17" fmla="*/ 6 h 211"/>
                <a:gd name="T18" fmla="*/ 61 w 61"/>
                <a:gd name="T19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211">
                  <a:moveTo>
                    <a:pt x="61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75"/>
                  </a:lnTo>
                  <a:lnTo>
                    <a:pt x="0" y="144"/>
                  </a:lnTo>
                  <a:lnTo>
                    <a:pt x="0" y="211"/>
                  </a:lnTo>
                  <a:lnTo>
                    <a:pt x="61" y="139"/>
                  </a:lnTo>
                  <a:lnTo>
                    <a:pt x="61" y="75"/>
                  </a:lnTo>
                  <a:lnTo>
                    <a:pt x="61" y="6"/>
                  </a:lnTo>
                  <a:lnTo>
                    <a:pt x="6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4" name="îṡļiḍe">
              <a:extLst>
                <a:ext uri="{FF2B5EF4-FFF2-40B4-BE49-F238E27FC236}">
                  <a16:creationId xmlns:a16="http://schemas.microsoft.com/office/drawing/2014/main" xmlns="" id="{80F4ECDD-F534-4E75-A3E9-EAC625BD167E}"/>
                </a:ext>
              </a:extLst>
            </p:cNvPr>
            <p:cNvSpPr/>
            <p:nvPr/>
          </p:nvSpPr>
          <p:spPr bwMode="auto">
            <a:xfrm>
              <a:off x="4806090" y="3686032"/>
              <a:ext cx="45884" cy="56208"/>
            </a:xfrm>
            <a:custGeom>
              <a:avLst/>
              <a:gdLst>
                <a:gd name="T0" fmla="*/ 40 w 40"/>
                <a:gd name="T1" fmla="*/ 0 h 49"/>
                <a:gd name="T2" fmla="*/ 0 w 40"/>
                <a:gd name="T3" fmla="*/ 0 h 49"/>
                <a:gd name="T4" fmla="*/ 0 w 40"/>
                <a:gd name="T5" fmla="*/ 49 h 49"/>
                <a:gd name="T6" fmla="*/ 40 w 40"/>
                <a:gd name="T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49">
                  <a:moveTo>
                    <a:pt x="40" y="0"/>
                  </a:moveTo>
                  <a:lnTo>
                    <a:pt x="0" y="0"/>
                  </a:lnTo>
                  <a:lnTo>
                    <a:pt x="0" y="4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5" name="iş1ïḍe">
              <a:extLst>
                <a:ext uri="{FF2B5EF4-FFF2-40B4-BE49-F238E27FC236}">
                  <a16:creationId xmlns:a16="http://schemas.microsoft.com/office/drawing/2014/main" xmlns="" id="{5653BF14-3FBB-4DE9-A7CA-72706438BE87}"/>
                </a:ext>
              </a:extLst>
            </p:cNvPr>
            <p:cNvSpPr/>
            <p:nvPr/>
          </p:nvSpPr>
          <p:spPr bwMode="auto">
            <a:xfrm>
              <a:off x="4806090" y="3686032"/>
              <a:ext cx="45884" cy="56208"/>
            </a:xfrm>
            <a:custGeom>
              <a:avLst/>
              <a:gdLst>
                <a:gd name="T0" fmla="*/ 40 w 40"/>
                <a:gd name="T1" fmla="*/ 0 h 49"/>
                <a:gd name="T2" fmla="*/ 0 w 40"/>
                <a:gd name="T3" fmla="*/ 0 h 49"/>
                <a:gd name="T4" fmla="*/ 0 w 40"/>
                <a:gd name="T5" fmla="*/ 49 h 49"/>
                <a:gd name="T6" fmla="*/ 40 w 40"/>
                <a:gd name="T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49">
                  <a:moveTo>
                    <a:pt x="40" y="0"/>
                  </a:moveTo>
                  <a:lnTo>
                    <a:pt x="0" y="0"/>
                  </a:lnTo>
                  <a:lnTo>
                    <a:pt x="0" y="49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6" name="îšḻíḑe">
              <a:extLst>
                <a:ext uri="{FF2B5EF4-FFF2-40B4-BE49-F238E27FC236}">
                  <a16:creationId xmlns:a16="http://schemas.microsoft.com/office/drawing/2014/main" xmlns="" id="{F4926256-C6B3-4DBB-9C21-E9A1EAFD38D2}"/>
                </a:ext>
              </a:extLst>
            </p:cNvPr>
            <p:cNvSpPr/>
            <p:nvPr/>
          </p:nvSpPr>
          <p:spPr bwMode="auto">
            <a:xfrm>
              <a:off x="4978154" y="3324696"/>
              <a:ext cx="72267" cy="209919"/>
            </a:xfrm>
            <a:custGeom>
              <a:avLst/>
              <a:gdLst>
                <a:gd name="T0" fmla="*/ 73 w 111"/>
                <a:gd name="T1" fmla="*/ 0 h 325"/>
                <a:gd name="T2" fmla="*/ 0 w 111"/>
                <a:gd name="T3" fmla="*/ 0 h 325"/>
                <a:gd name="T4" fmla="*/ 0 w 111"/>
                <a:gd name="T5" fmla="*/ 66 h 325"/>
                <a:gd name="T6" fmla="*/ 0 w 111"/>
                <a:gd name="T7" fmla="*/ 188 h 325"/>
                <a:gd name="T8" fmla="*/ 0 w 111"/>
                <a:gd name="T9" fmla="*/ 310 h 325"/>
                <a:gd name="T10" fmla="*/ 0 w 111"/>
                <a:gd name="T11" fmla="*/ 325 h 325"/>
                <a:gd name="T12" fmla="*/ 111 w 111"/>
                <a:gd name="T13" fmla="*/ 192 h 325"/>
                <a:gd name="T14" fmla="*/ 111 w 111"/>
                <a:gd name="T15" fmla="*/ 188 h 325"/>
                <a:gd name="T16" fmla="*/ 111 w 111"/>
                <a:gd name="T17" fmla="*/ 66 h 325"/>
                <a:gd name="T18" fmla="*/ 111 w 111"/>
                <a:gd name="T19" fmla="*/ 24 h 325"/>
                <a:gd name="T20" fmla="*/ 73 w 111"/>
                <a:gd name="T21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1" h="325">
                  <a:moveTo>
                    <a:pt x="7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0" y="310"/>
                    <a:pt x="0" y="310"/>
                    <a:pt x="0" y="310"/>
                  </a:cubicBezTo>
                  <a:cubicBezTo>
                    <a:pt x="0" y="325"/>
                    <a:pt x="0" y="325"/>
                    <a:pt x="0" y="325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11" y="188"/>
                    <a:pt x="111" y="188"/>
                    <a:pt x="111" y="188"/>
                  </a:cubicBezTo>
                  <a:cubicBezTo>
                    <a:pt x="111" y="66"/>
                    <a:pt x="111" y="66"/>
                    <a:pt x="111" y="66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99" y="16"/>
                    <a:pt x="86" y="8"/>
                    <a:pt x="73" y="0"/>
                  </a:cubicBezTo>
                </a:path>
              </a:pathLst>
            </a:custGeom>
            <a:solidFill>
              <a:srgbClr val="1C7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7" name="íṧlíďé">
              <a:extLst>
                <a:ext uri="{FF2B5EF4-FFF2-40B4-BE49-F238E27FC236}">
                  <a16:creationId xmlns:a16="http://schemas.microsoft.com/office/drawing/2014/main" xmlns="" id="{9783FD96-D030-4F7C-AB19-5EF4A9369ADA}"/>
                </a:ext>
              </a:extLst>
            </p:cNvPr>
            <p:cNvSpPr/>
            <p:nvPr/>
          </p:nvSpPr>
          <p:spPr bwMode="auto">
            <a:xfrm>
              <a:off x="4428695" y="3277665"/>
              <a:ext cx="18354" cy="26384"/>
            </a:xfrm>
            <a:custGeom>
              <a:avLst/>
              <a:gdLst>
                <a:gd name="T0" fmla="*/ 13 w 27"/>
                <a:gd name="T1" fmla="*/ 23 h 42"/>
                <a:gd name="T2" fmla="*/ 4 w 27"/>
                <a:gd name="T3" fmla="*/ 13 h 42"/>
                <a:gd name="T4" fmla="*/ 7 w 27"/>
                <a:gd name="T5" fmla="*/ 6 h 42"/>
                <a:gd name="T6" fmla="*/ 14 w 27"/>
                <a:gd name="T7" fmla="*/ 3 h 42"/>
                <a:gd name="T8" fmla="*/ 20 w 27"/>
                <a:gd name="T9" fmla="*/ 6 h 42"/>
                <a:gd name="T10" fmla="*/ 22 w 27"/>
                <a:gd name="T11" fmla="*/ 14 h 42"/>
                <a:gd name="T12" fmla="*/ 20 w 27"/>
                <a:gd name="T13" fmla="*/ 20 h 42"/>
                <a:gd name="T14" fmla="*/ 13 w 27"/>
                <a:gd name="T15" fmla="*/ 23 h 42"/>
                <a:gd name="T16" fmla="*/ 14 w 27"/>
                <a:gd name="T17" fmla="*/ 0 h 42"/>
                <a:gd name="T18" fmla="*/ 4 w 27"/>
                <a:gd name="T19" fmla="*/ 4 h 42"/>
                <a:gd name="T20" fmla="*/ 0 w 27"/>
                <a:gd name="T21" fmla="*/ 13 h 42"/>
                <a:gd name="T22" fmla="*/ 5 w 27"/>
                <a:gd name="T23" fmla="*/ 24 h 42"/>
                <a:gd name="T24" fmla="*/ 13 w 27"/>
                <a:gd name="T25" fmla="*/ 26 h 42"/>
                <a:gd name="T26" fmla="*/ 23 w 27"/>
                <a:gd name="T27" fmla="*/ 21 h 42"/>
                <a:gd name="T28" fmla="*/ 23 w 27"/>
                <a:gd name="T29" fmla="*/ 21 h 42"/>
                <a:gd name="T30" fmla="*/ 20 w 27"/>
                <a:gd name="T31" fmla="*/ 33 h 42"/>
                <a:gd name="T32" fmla="*/ 9 w 27"/>
                <a:gd name="T33" fmla="*/ 39 h 42"/>
                <a:gd name="T34" fmla="*/ 2 w 27"/>
                <a:gd name="T35" fmla="*/ 37 h 42"/>
                <a:gd name="T36" fmla="*/ 2 w 27"/>
                <a:gd name="T37" fmla="*/ 41 h 42"/>
                <a:gd name="T38" fmla="*/ 8 w 27"/>
                <a:gd name="T39" fmla="*/ 42 h 42"/>
                <a:gd name="T40" fmla="*/ 27 w 27"/>
                <a:gd name="T41" fmla="*/ 20 h 42"/>
                <a:gd name="T42" fmla="*/ 14 w 27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" h="42">
                  <a:moveTo>
                    <a:pt x="13" y="23"/>
                  </a:moveTo>
                  <a:cubicBezTo>
                    <a:pt x="7" y="23"/>
                    <a:pt x="4" y="20"/>
                    <a:pt x="4" y="13"/>
                  </a:cubicBezTo>
                  <a:cubicBezTo>
                    <a:pt x="4" y="10"/>
                    <a:pt x="5" y="8"/>
                    <a:pt x="7" y="6"/>
                  </a:cubicBezTo>
                  <a:cubicBezTo>
                    <a:pt x="8" y="4"/>
                    <a:pt x="11" y="3"/>
                    <a:pt x="14" y="3"/>
                  </a:cubicBezTo>
                  <a:cubicBezTo>
                    <a:pt x="17" y="3"/>
                    <a:pt x="19" y="4"/>
                    <a:pt x="20" y="6"/>
                  </a:cubicBezTo>
                  <a:cubicBezTo>
                    <a:pt x="22" y="8"/>
                    <a:pt x="22" y="11"/>
                    <a:pt x="22" y="14"/>
                  </a:cubicBezTo>
                  <a:cubicBezTo>
                    <a:pt x="22" y="16"/>
                    <a:pt x="22" y="19"/>
                    <a:pt x="20" y="20"/>
                  </a:cubicBezTo>
                  <a:cubicBezTo>
                    <a:pt x="18" y="22"/>
                    <a:pt x="16" y="23"/>
                    <a:pt x="13" y="23"/>
                  </a:cubicBezTo>
                  <a:moveTo>
                    <a:pt x="14" y="0"/>
                  </a:moveTo>
                  <a:cubicBezTo>
                    <a:pt x="9" y="0"/>
                    <a:pt x="6" y="1"/>
                    <a:pt x="4" y="4"/>
                  </a:cubicBezTo>
                  <a:cubicBezTo>
                    <a:pt x="2" y="6"/>
                    <a:pt x="0" y="9"/>
                    <a:pt x="0" y="13"/>
                  </a:cubicBezTo>
                  <a:cubicBezTo>
                    <a:pt x="0" y="18"/>
                    <a:pt x="2" y="22"/>
                    <a:pt x="5" y="24"/>
                  </a:cubicBezTo>
                  <a:cubicBezTo>
                    <a:pt x="7" y="25"/>
                    <a:pt x="10" y="26"/>
                    <a:pt x="13" y="26"/>
                  </a:cubicBezTo>
                  <a:cubicBezTo>
                    <a:pt x="18" y="26"/>
                    <a:pt x="21" y="25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6"/>
                    <a:pt x="22" y="30"/>
                    <a:pt x="20" y="33"/>
                  </a:cubicBezTo>
                  <a:cubicBezTo>
                    <a:pt x="18" y="37"/>
                    <a:pt x="14" y="39"/>
                    <a:pt x="9" y="39"/>
                  </a:cubicBezTo>
                  <a:cubicBezTo>
                    <a:pt x="7" y="39"/>
                    <a:pt x="4" y="38"/>
                    <a:pt x="2" y="37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5" y="42"/>
                    <a:pt x="7" y="42"/>
                    <a:pt x="8" y="42"/>
                  </a:cubicBezTo>
                  <a:cubicBezTo>
                    <a:pt x="21" y="42"/>
                    <a:pt x="27" y="35"/>
                    <a:pt x="27" y="20"/>
                  </a:cubicBezTo>
                  <a:cubicBezTo>
                    <a:pt x="27" y="6"/>
                    <a:pt x="22" y="0"/>
                    <a:pt x="14" y="0"/>
                  </a:cubicBezTo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8" name="iŝ1iďe">
              <a:extLst>
                <a:ext uri="{FF2B5EF4-FFF2-40B4-BE49-F238E27FC236}">
                  <a16:creationId xmlns:a16="http://schemas.microsoft.com/office/drawing/2014/main" xmlns="" id="{1AB5728F-FEEB-418D-BED7-6E7EE58EF4BE}"/>
                </a:ext>
              </a:extLst>
            </p:cNvPr>
            <p:cNvSpPr/>
            <p:nvPr/>
          </p:nvSpPr>
          <p:spPr bwMode="auto">
            <a:xfrm>
              <a:off x="4450490" y="3277665"/>
              <a:ext cx="17207" cy="26384"/>
            </a:xfrm>
            <a:custGeom>
              <a:avLst/>
              <a:gdLst>
                <a:gd name="T0" fmla="*/ 13 w 27"/>
                <a:gd name="T1" fmla="*/ 23 h 42"/>
                <a:gd name="T2" fmla="*/ 4 w 27"/>
                <a:gd name="T3" fmla="*/ 13 h 42"/>
                <a:gd name="T4" fmla="*/ 7 w 27"/>
                <a:gd name="T5" fmla="*/ 6 h 42"/>
                <a:gd name="T6" fmla="*/ 13 w 27"/>
                <a:gd name="T7" fmla="*/ 3 h 42"/>
                <a:gd name="T8" fmla="*/ 20 w 27"/>
                <a:gd name="T9" fmla="*/ 6 h 42"/>
                <a:gd name="T10" fmla="*/ 22 w 27"/>
                <a:gd name="T11" fmla="*/ 14 h 42"/>
                <a:gd name="T12" fmla="*/ 20 w 27"/>
                <a:gd name="T13" fmla="*/ 20 h 42"/>
                <a:gd name="T14" fmla="*/ 13 w 27"/>
                <a:gd name="T15" fmla="*/ 23 h 42"/>
                <a:gd name="T16" fmla="*/ 14 w 27"/>
                <a:gd name="T17" fmla="*/ 0 h 42"/>
                <a:gd name="T18" fmla="*/ 4 w 27"/>
                <a:gd name="T19" fmla="*/ 4 h 42"/>
                <a:gd name="T20" fmla="*/ 0 w 27"/>
                <a:gd name="T21" fmla="*/ 13 h 42"/>
                <a:gd name="T22" fmla="*/ 4 w 27"/>
                <a:gd name="T23" fmla="*/ 24 h 42"/>
                <a:gd name="T24" fmla="*/ 13 w 27"/>
                <a:gd name="T25" fmla="*/ 26 h 42"/>
                <a:gd name="T26" fmla="*/ 23 w 27"/>
                <a:gd name="T27" fmla="*/ 21 h 42"/>
                <a:gd name="T28" fmla="*/ 9 w 27"/>
                <a:gd name="T29" fmla="*/ 39 h 42"/>
                <a:gd name="T30" fmla="*/ 2 w 27"/>
                <a:gd name="T31" fmla="*/ 37 h 42"/>
                <a:gd name="T32" fmla="*/ 2 w 27"/>
                <a:gd name="T33" fmla="*/ 41 h 42"/>
                <a:gd name="T34" fmla="*/ 8 w 27"/>
                <a:gd name="T35" fmla="*/ 42 h 42"/>
                <a:gd name="T36" fmla="*/ 27 w 27"/>
                <a:gd name="T37" fmla="*/ 20 h 42"/>
                <a:gd name="T38" fmla="*/ 14 w 27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" h="42">
                  <a:moveTo>
                    <a:pt x="13" y="23"/>
                  </a:moveTo>
                  <a:cubicBezTo>
                    <a:pt x="7" y="23"/>
                    <a:pt x="4" y="20"/>
                    <a:pt x="4" y="13"/>
                  </a:cubicBezTo>
                  <a:cubicBezTo>
                    <a:pt x="4" y="10"/>
                    <a:pt x="5" y="8"/>
                    <a:pt x="7" y="6"/>
                  </a:cubicBezTo>
                  <a:cubicBezTo>
                    <a:pt x="8" y="4"/>
                    <a:pt x="11" y="3"/>
                    <a:pt x="13" y="3"/>
                  </a:cubicBezTo>
                  <a:cubicBezTo>
                    <a:pt x="16" y="3"/>
                    <a:pt x="19" y="4"/>
                    <a:pt x="20" y="6"/>
                  </a:cubicBezTo>
                  <a:cubicBezTo>
                    <a:pt x="21" y="8"/>
                    <a:pt x="22" y="11"/>
                    <a:pt x="22" y="14"/>
                  </a:cubicBezTo>
                  <a:cubicBezTo>
                    <a:pt x="22" y="16"/>
                    <a:pt x="21" y="19"/>
                    <a:pt x="20" y="20"/>
                  </a:cubicBezTo>
                  <a:cubicBezTo>
                    <a:pt x="18" y="22"/>
                    <a:pt x="16" y="23"/>
                    <a:pt x="13" y="23"/>
                  </a:cubicBezTo>
                  <a:moveTo>
                    <a:pt x="14" y="0"/>
                  </a:moveTo>
                  <a:cubicBezTo>
                    <a:pt x="9" y="0"/>
                    <a:pt x="6" y="1"/>
                    <a:pt x="4" y="4"/>
                  </a:cubicBezTo>
                  <a:cubicBezTo>
                    <a:pt x="1" y="6"/>
                    <a:pt x="0" y="9"/>
                    <a:pt x="0" y="13"/>
                  </a:cubicBezTo>
                  <a:cubicBezTo>
                    <a:pt x="0" y="18"/>
                    <a:pt x="2" y="22"/>
                    <a:pt x="4" y="24"/>
                  </a:cubicBezTo>
                  <a:cubicBezTo>
                    <a:pt x="7" y="25"/>
                    <a:pt x="10" y="26"/>
                    <a:pt x="13" y="26"/>
                  </a:cubicBezTo>
                  <a:cubicBezTo>
                    <a:pt x="17" y="26"/>
                    <a:pt x="21" y="25"/>
                    <a:pt x="23" y="21"/>
                  </a:cubicBezTo>
                  <a:cubicBezTo>
                    <a:pt x="23" y="33"/>
                    <a:pt x="18" y="39"/>
                    <a:pt x="9" y="39"/>
                  </a:cubicBezTo>
                  <a:cubicBezTo>
                    <a:pt x="6" y="39"/>
                    <a:pt x="4" y="38"/>
                    <a:pt x="2" y="37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4" y="42"/>
                    <a:pt x="7" y="42"/>
                    <a:pt x="8" y="42"/>
                  </a:cubicBezTo>
                  <a:cubicBezTo>
                    <a:pt x="21" y="42"/>
                    <a:pt x="27" y="35"/>
                    <a:pt x="27" y="20"/>
                  </a:cubicBezTo>
                  <a:cubicBezTo>
                    <a:pt x="27" y="6"/>
                    <a:pt x="22" y="0"/>
                    <a:pt x="14" y="0"/>
                  </a:cubicBezTo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9" name="iş1îḑê">
              <a:extLst>
                <a:ext uri="{FF2B5EF4-FFF2-40B4-BE49-F238E27FC236}">
                  <a16:creationId xmlns:a16="http://schemas.microsoft.com/office/drawing/2014/main" xmlns="" id="{4815EE3A-C037-4D50-988F-D3D58C3DA099}"/>
                </a:ext>
              </a:extLst>
            </p:cNvPr>
            <p:cNvSpPr/>
            <p:nvPr/>
          </p:nvSpPr>
          <p:spPr bwMode="auto">
            <a:xfrm>
              <a:off x="4429842" y="3357962"/>
              <a:ext cx="57355" cy="332658"/>
            </a:xfrm>
            <a:custGeom>
              <a:avLst/>
              <a:gdLst>
                <a:gd name="T0" fmla="*/ 10 w 88"/>
                <a:gd name="T1" fmla="*/ 478 h 513"/>
                <a:gd name="T2" fmla="*/ 0 w 88"/>
                <a:gd name="T3" fmla="*/ 496 h 513"/>
                <a:gd name="T4" fmla="*/ 10 w 88"/>
                <a:gd name="T5" fmla="*/ 513 h 513"/>
                <a:gd name="T6" fmla="*/ 19 w 88"/>
                <a:gd name="T7" fmla="*/ 496 h 513"/>
                <a:gd name="T8" fmla="*/ 10 w 88"/>
                <a:gd name="T9" fmla="*/ 478 h 513"/>
                <a:gd name="T10" fmla="*/ 43 w 88"/>
                <a:gd name="T11" fmla="*/ 478 h 513"/>
                <a:gd name="T12" fmla="*/ 33 w 88"/>
                <a:gd name="T13" fmla="*/ 496 h 513"/>
                <a:gd name="T14" fmla="*/ 43 w 88"/>
                <a:gd name="T15" fmla="*/ 513 h 513"/>
                <a:gd name="T16" fmla="*/ 52 w 88"/>
                <a:gd name="T17" fmla="*/ 496 h 513"/>
                <a:gd name="T18" fmla="*/ 43 w 88"/>
                <a:gd name="T19" fmla="*/ 478 h 513"/>
                <a:gd name="T20" fmla="*/ 76 w 88"/>
                <a:gd name="T21" fmla="*/ 478 h 513"/>
                <a:gd name="T22" fmla="*/ 66 w 88"/>
                <a:gd name="T23" fmla="*/ 496 h 513"/>
                <a:gd name="T24" fmla="*/ 76 w 88"/>
                <a:gd name="T25" fmla="*/ 513 h 513"/>
                <a:gd name="T26" fmla="*/ 85 w 88"/>
                <a:gd name="T27" fmla="*/ 496 h 513"/>
                <a:gd name="T28" fmla="*/ 76 w 88"/>
                <a:gd name="T29" fmla="*/ 478 h 513"/>
                <a:gd name="T30" fmla="*/ 13 w 88"/>
                <a:gd name="T31" fmla="*/ 364 h 513"/>
                <a:gd name="T32" fmla="*/ 3 w 88"/>
                <a:gd name="T33" fmla="*/ 382 h 513"/>
                <a:gd name="T34" fmla="*/ 13 w 88"/>
                <a:gd name="T35" fmla="*/ 399 h 513"/>
                <a:gd name="T36" fmla="*/ 22 w 88"/>
                <a:gd name="T37" fmla="*/ 382 h 513"/>
                <a:gd name="T38" fmla="*/ 13 w 88"/>
                <a:gd name="T39" fmla="*/ 364 h 513"/>
                <a:gd name="T40" fmla="*/ 13 w 88"/>
                <a:gd name="T41" fmla="*/ 243 h 513"/>
                <a:gd name="T42" fmla="*/ 3 w 88"/>
                <a:gd name="T43" fmla="*/ 260 h 513"/>
                <a:gd name="T44" fmla="*/ 13 w 88"/>
                <a:gd name="T45" fmla="*/ 278 h 513"/>
                <a:gd name="T46" fmla="*/ 22 w 88"/>
                <a:gd name="T47" fmla="*/ 260 h 513"/>
                <a:gd name="T48" fmla="*/ 13 w 88"/>
                <a:gd name="T49" fmla="*/ 243 h 513"/>
                <a:gd name="T50" fmla="*/ 79 w 88"/>
                <a:gd name="T51" fmla="*/ 243 h 513"/>
                <a:gd name="T52" fmla="*/ 69 w 88"/>
                <a:gd name="T53" fmla="*/ 260 h 513"/>
                <a:gd name="T54" fmla="*/ 79 w 88"/>
                <a:gd name="T55" fmla="*/ 278 h 513"/>
                <a:gd name="T56" fmla="*/ 88 w 88"/>
                <a:gd name="T57" fmla="*/ 260 h 513"/>
                <a:gd name="T58" fmla="*/ 79 w 88"/>
                <a:gd name="T59" fmla="*/ 243 h 513"/>
                <a:gd name="T60" fmla="*/ 13 w 88"/>
                <a:gd name="T61" fmla="*/ 121 h 513"/>
                <a:gd name="T62" fmla="*/ 3 w 88"/>
                <a:gd name="T63" fmla="*/ 139 h 513"/>
                <a:gd name="T64" fmla="*/ 13 w 88"/>
                <a:gd name="T65" fmla="*/ 156 h 513"/>
                <a:gd name="T66" fmla="*/ 22 w 88"/>
                <a:gd name="T67" fmla="*/ 139 h 513"/>
                <a:gd name="T68" fmla="*/ 13 w 88"/>
                <a:gd name="T69" fmla="*/ 121 h 513"/>
                <a:gd name="T70" fmla="*/ 46 w 88"/>
                <a:gd name="T71" fmla="*/ 121 h 513"/>
                <a:gd name="T72" fmla="*/ 36 w 88"/>
                <a:gd name="T73" fmla="*/ 139 h 513"/>
                <a:gd name="T74" fmla="*/ 46 w 88"/>
                <a:gd name="T75" fmla="*/ 156 h 513"/>
                <a:gd name="T76" fmla="*/ 55 w 88"/>
                <a:gd name="T77" fmla="*/ 139 h 513"/>
                <a:gd name="T78" fmla="*/ 46 w 88"/>
                <a:gd name="T79" fmla="*/ 121 h 513"/>
                <a:gd name="T80" fmla="*/ 13 w 88"/>
                <a:gd name="T81" fmla="*/ 0 h 513"/>
                <a:gd name="T82" fmla="*/ 3 w 88"/>
                <a:gd name="T83" fmla="*/ 17 h 513"/>
                <a:gd name="T84" fmla="*/ 13 w 88"/>
                <a:gd name="T85" fmla="*/ 35 h 513"/>
                <a:gd name="T86" fmla="*/ 22 w 88"/>
                <a:gd name="T87" fmla="*/ 17 h 513"/>
                <a:gd name="T88" fmla="*/ 13 w 88"/>
                <a:gd name="T89" fmla="*/ 0 h 513"/>
                <a:gd name="T90" fmla="*/ 46 w 88"/>
                <a:gd name="T91" fmla="*/ 0 h 513"/>
                <a:gd name="T92" fmla="*/ 36 w 88"/>
                <a:gd name="T93" fmla="*/ 17 h 513"/>
                <a:gd name="T94" fmla="*/ 46 w 88"/>
                <a:gd name="T95" fmla="*/ 35 h 513"/>
                <a:gd name="T96" fmla="*/ 55 w 88"/>
                <a:gd name="T97" fmla="*/ 17 h 513"/>
                <a:gd name="T98" fmla="*/ 46 w 88"/>
                <a:gd name="T99" fmla="*/ 0 h 513"/>
                <a:gd name="T100" fmla="*/ 79 w 88"/>
                <a:gd name="T101" fmla="*/ 0 h 513"/>
                <a:gd name="T102" fmla="*/ 69 w 88"/>
                <a:gd name="T103" fmla="*/ 17 h 513"/>
                <a:gd name="T104" fmla="*/ 79 w 88"/>
                <a:gd name="T105" fmla="*/ 35 h 513"/>
                <a:gd name="T106" fmla="*/ 88 w 88"/>
                <a:gd name="T107" fmla="*/ 17 h 513"/>
                <a:gd name="T108" fmla="*/ 79 w 88"/>
                <a:gd name="T109" fmla="*/ 0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8" h="513">
                  <a:moveTo>
                    <a:pt x="10" y="478"/>
                  </a:moveTo>
                  <a:cubicBezTo>
                    <a:pt x="4" y="478"/>
                    <a:pt x="0" y="484"/>
                    <a:pt x="0" y="496"/>
                  </a:cubicBezTo>
                  <a:cubicBezTo>
                    <a:pt x="0" y="507"/>
                    <a:pt x="4" y="513"/>
                    <a:pt x="10" y="513"/>
                  </a:cubicBezTo>
                  <a:cubicBezTo>
                    <a:pt x="16" y="513"/>
                    <a:pt x="19" y="507"/>
                    <a:pt x="19" y="496"/>
                  </a:cubicBezTo>
                  <a:cubicBezTo>
                    <a:pt x="19" y="484"/>
                    <a:pt x="16" y="478"/>
                    <a:pt x="10" y="478"/>
                  </a:cubicBezTo>
                  <a:moveTo>
                    <a:pt x="43" y="478"/>
                  </a:moveTo>
                  <a:cubicBezTo>
                    <a:pt x="37" y="478"/>
                    <a:pt x="33" y="484"/>
                    <a:pt x="33" y="496"/>
                  </a:cubicBezTo>
                  <a:cubicBezTo>
                    <a:pt x="33" y="507"/>
                    <a:pt x="37" y="513"/>
                    <a:pt x="43" y="513"/>
                  </a:cubicBezTo>
                  <a:cubicBezTo>
                    <a:pt x="49" y="513"/>
                    <a:pt x="52" y="507"/>
                    <a:pt x="52" y="496"/>
                  </a:cubicBezTo>
                  <a:cubicBezTo>
                    <a:pt x="52" y="484"/>
                    <a:pt x="49" y="478"/>
                    <a:pt x="43" y="478"/>
                  </a:cubicBezTo>
                  <a:moveTo>
                    <a:pt x="76" y="478"/>
                  </a:moveTo>
                  <a:cubicBezTo>
                    <a:pt x="69" y="478"/>
                    <a:pt x="66" y="484"/>
                    <a:pt x="66" y="496"/>
                  </a:cubicBezTo>
                  <a:cubicBezTo>
                    <a:pt x="66" y="507"/>
                    <a:pt x="69" y="513"/>
                    <a:pt x="76" y="513"/>
                  </a:cubicBezTo>
                  <a:cubicBezTo>
                    <a:pt x="82" y="513"/>
                    <a:pt x="85" y="507"/>
                    <a:pt x="85" y="496"/>
                  </a:cubicBezTo>
                  <a:cubicBezTo>
                    <a:pt x="85" y="484"/>
                    <a:pt x="82" y="478"/>
                    <a:pt x="76" y="478"/>
                  </a:cubicBezTo>
                  <a:moveTo>
                    <a:pt x="13" y="364"/>
                  </a:moveTo>
                  <a:cubicBezTo>
                    <a:pt x="6" y="364"/>
                    <a:pt x="3" y="370"/>
                    <a:pt x="3" y="382"/>
                  </a:cubicBezTo>
                  <a:cubicBezTo>
                    <a:pt x="3" y="393"/>
                    <a:pt x="6" y="399"/>
                    <a:pt x="13" y="399"/>
                  </a:cubicBezTo>
                  <a:cubicBezTo>
                    <a:pt x="19" y="399"/>
                    <a:pt x="22" y="393"/>
                    <a:pt x="22" y="382"/>
                  </a:cubicBezTo>
                  <a:cubicBezTo>
                    <a:pt x="22" y="370"/>
                    <a:pt x="19" y="364"/>
                    <a:pt x="13" y="364"/>
                  </a:cubicBezTo>
                  <a:moveTo>
                    <a:pt x="13" y="243"/>
                  </a:moveTo>
                  <a:cubicBezTo>
                    <a:pt x="6" y="243"/>
                    <a:pt x="3" y="249"/>
                    <a:pt x="3" y="260"/>
                  </a:cubicBezTo>
                  <a:cubicBezTo>
                    <a:pt x="3" y="272"/>
                    <a:pt x="6" y="278"/>
                    <a:pt x="13" y="278"/>
                  </a:cubicBezTo>
                  <a:cubicBezTo>
                    <a:pt x="19" y="278"/>
                    <a:pt x="22" y="272"/>
                    <a:pt x="22" y="260"/>
                  </a:cubicBezTo>
                  <a:cubicBezTo>
                    <a:pt x="22" y="249"/>
                    <a:pt x="19" y="243"/>
                    <a:pt x="13" y="243"/>
                  </a:cubicBezTo>
                  <a:moveTo>
                    <a:pt x="79" y="243"/>
                  </a:moveTo>
                  <a:cubicBezTo>
                    <a:pt x="72" y="243"/>
                    <a:pt x="69" y="249"/>
                    <a:pt x="69" y="260"/>
                  </a:cubicBezTo>
                  <a:cubicBezTo>
                    <a:pt x="69" y="272"/>
                    <a:pt x="72" y="278"/>
                    <a:pt x="79" y="278"/>
                  </a:cubicBezTo>
                  <a:cubicBezTo>
                    <a:pt x="85" y="278"/>
                    <a:pt x="88" y="272"/>
                    <a:pt x="88" y="260"/>
                  </a:cubicBezTo>
                  <a:cubicBezTo>
                    <a:pt x="88" y="249"/>
                    <a:pt x="85" y="243"/>
                    <a:pt x="79" y="243"/>
                  </a:cubicBezTo>
                  <a:moveTo>
                    <a:pt x="13" y="121"/>
                  </a:moveTo>
                  <a:cubicBezTo>
                    <a:pt x="6" y="121"/>
                    <a:pt x="3" y="127"/>
                    <a:pt x="3" y="139"/>
                  </a:cubicBezTo>
                  <a:cubicBezTo>
                    <a:pt x="3" y="151"/>
                    <a:pt x="6" y="156"/>
                    <a:pt x="13" y="156"/>
                  </a:cubicBezTo>
                  <a:cubicBezTo>
                    <a:pt x="19" y="156"/>
                    <a:pt x="22" y="151"/>
                    <a:pt x="22" y="139"/>
                  </a:cubicBezTo>
                  <a:cubicBezTo>
                    <a:pt x="22" y="127"/>
                    <a:pt x="19" y="121"/>
                    <a:pt x="13" y="121"/>
                  </a:cubicBezTo>
                  <a:moveTo>
                    <a:pt x="46" y="121"/>
                  </a:moveTo>
                  <a:cubicBezTo>
                    <a:pt x="39" y="121"/>
                    <a:pt x="36" y="127"/>
                    <a:pt x="36" y="139"/>
                  </a:cubicBezTo>
                  <a:cubicBezTo>
                    <a:pt x="36" y="151"/>
                    <a:pt x="39" y="156"/>
                    <a:pt x="46" y="156"/>
                  </a:cubicBezTo>
                  <a:cubicBezTo>
                    <a:pt x="52" y="156"/>
                    <a:pt x="55" y="151"/>
                    <a:pt x="55" y="139"/>
                  </a:cubicBezTo>
                  <a:cubicBezTo>
                    <a:pt x="55" y="127"/>
                    <a:pt x="52" y="121"/>
                    <a:pt x="46" y="121"/>
                  </a:cubicBezTo>
                  <a:moveTo>
                    <a:pt x="13" y="0"/>
                  </a:moveTo>
                  <a:cubicBezTo>
                    <a:pt x="6" y="0"/>
                    <a:pt x="3" y="6"/>
                    <a:pt x="3" y="17"/>
                  </a:cubicBezTo>
                  <a:cubicBezTo>
                    <a:pt x="3" y="29"/>
                    <a:pt x="6" y="35"/>
                    <a:pt x="13" y="35"/>
                  </a:cubicBezTo>
                  <a:cubicBezTo>
                    <a:pt x="19" y="35"/>
                    <a:pt x="22" y="29"/>
                    <a:pt x="22" y="17"/>
                  </a:cubicBezTo>
                  <a:cubicBezTo>
                    <a:pt x="22" y="6"/>
                    <a:pt x="19" y="0"/>
                    <a:pt x="13" y="0"/>
                  </a:cubicBezTo>
                  <a:moveTo>
                    <a:pt x="46" y="0"/>
                  </a:moveTo>
                  <a:cubicBezTo>
                    <a:pt x="39" y="0"/>
                    <a:pt x="36" y="6"/>
                    <a:pt x="36" y="17"/>
                  </a:cubicBezTo>
                  <a:cubicBezTo>
                    <a:pt x="36" y="29"/>
                    <a:pt x="39" y="35"/>
                    <a:pt x="46" y="35"/>
                  </a:cubicBezTo>
                  <a:cubicBezTo>
                    <a:pt x="52" y="35"/>
                    <a:pt x="55" y="29"/>
                    <a:pt x="55" y="17"/>
                  </a:cubicBezTo>
                  <a:cubicBezTo>
                    <a:pt x="55" y="6"/>
                    <a:pt x="52" y="0"/>
                    <a:pt x="46" y="0"/>
                  </a:cubicBezTo>
                  <a:moveTo>
                    <a:pt x="79" y="0"/>
                  </a:moveTo>
                  <a:cubicBezTo>
                    <a:pt x="72" y="0"/>
                    <a:pt x="69" y="6"/>
                    <a:pt x="69" y="17"/>
                  </a:cubicBezTo>
                  <a:cubicBezTo>
                    <a:pt x="69" y="29"/>
                    <a:pt x="72" y="35"/>
                    <a:pt x="79" y="35"/>
                  </a:cubicBezTo>
                  <a:cubicBezTo>
                    <a:pt x="85" y="35"/>
                    <a:pt x="88" y="29"/>
                    <a:pt x="88" y="17"/>
                  </a:cubicBezTo>
                  <a:cubicBezTo>
                    <a:pt x="88" y="6"/>
                    <a:pt x="85" y="0"/>
                    <a:pt x="79" y="0"/>
                  </a:cubicBezTo>
                </a:path>
              </a:pathLst>
            </a:custGeom>
            <a:solidFill>
              <a:srgbClr val="D4E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0" name="iṩḻîďe">
              <a:extLst>
                <a:ext uri="{FF2B5EF4-FFF2-40B4-BE49-F238E27FC236}">
                  <a16:creationId xmlns:a16="http://schemas.microsoft.com/office/drawing/2014/main" xmlns="" id="{6B0872BB-81A9-496D-BF54-7623F7F9AC20}"/>
                </a:ext>
              </a:extLst>
            </p:cNvPr>
            <p:cNvSpPr/>
            <p:nvPr/>
          </p:nvSpPr>
          <p:spPr bwMode="auto">
            <a:xfrm>
              <a:off x="4473432" y="3277665"/>
              <a:ext cx="14913" cy="26384"/>
            </a:xfrm>
            <a:custGeom>
              <a:avLst/>
              <a:gdLst>
                <a:gd name="T0" fmla="*/ 22 w 24"/>
                <a:gd name="T1" fmla="*/ 0 h 42"/>
                <a:gd name="T2" fmla="*/ 1 w 24"/>
                <a:gd name="T3" fmla="*/ 0 h 42"/>
                <a:gd name="T4" fmla="*/ 1 w 24"/>
                <a:gd name="T5" fmla="*/ 21 h 42"/>
                <a:gd name="T6" fmla="*/ 10 w 24"/>
                <a:gd name="T7" fmla="*/ 20 h 42"/>
                <a:gd name="T8" fmla="*/ 20 w 24"/>
                <a:gd name="T9" fmla="*/ 29 h 42"/>
                <a:gd name="T10" fmla="*/ 17 w 24"/>
                <a:gd name="T11" fmla="*/ 36 h 42"/>
                <a:gd name="T12" fmla="*/ 9 w 24"/>
                <a:gd name="T13" fmla="*/ 39 h 42"/>
                <a:gd name="T14" fmla="*/ 0 w 24"/>
                <a:gd name="T15" fmla="*/ 36 h 42"/>
                <a:gd name="T16" fmla="*/ 0 w 24"/>
                <a:gd name="T17" fmla="*/ 40 h 42"/>
                <a:gd name="T18" fmla="*/ 9 w 24"/>
                <a:gd name="T19" fmla="*/ 42 h 42"/>
                <a:gd name="T20" fmla="*/ 20 w 24"/>
                <a:gd name="T21" fmla="*/ 39 h 42"/>
                <a:gd name="T22" fmla="*/ 24 w 24"/>
                <a:gd name="T23" fmla="*/ 28 h 42"/>
                <a:gd name="T24" fmla="*/ 20 w 24"/>
                <a:gd name="T25" fmla="*/ 19 h 42"/>
                <a:gd name="T26" fmla="*/ 11 w 24"/>
                <a:gd name="T27" fmla="*/ 16 h 42"/>
                <a:gd name="T28" fmla="*/ 5 w 24"/>
                <a:gd name="T29" fmla="*/ 17 h 42"/>
                <a:gd name="T30" fmla="*/ 5 w 24"/>
                <a:gd name="T31" fmla="*/ 4 h 42"/>
                <a:gd name="T32" fmla="*/ 22 w 24"/>
                <a:gd name="T33" fmla="*/ 4 h 42"/>
                <a:gd name="T34" fmla="*/ 22 w 24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42">
                  <a:moveTo>
                    <a:pt x="2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3" y="20"/>
                    <a:pt x="6" y="20"/>
                    <a:pt x="10" y="20"/>
                  </a:cubicBezTo>
                  <a:cubicBezTo>
                    <a:pt x="17" y="20"/>
                    <a:pt x="20" y="23"/>
                    <a:pt x="20" y="29"/>
                  </a:cubicBezTo>
                  <a:cubicBezTo>
                    <a:pt x="20" y="32"/>
                    <a:pt x="19" y="35"/>
                    <a:pt x="17" y="36"/>
                  </a:cubicBezTo>
                  <a:cubicBezTo>
                    <a:pt x="14" y="38"/>
                    <a:pt x="12" y="39"/>
                    <a:pt x="9" y="39"/>
                  </a:cubicBezTo>
                  <a:cubicBezTo>
                    <a:pt x="6" y="39"/>
                    <a:pt x="3" y="38"/>
                    <a:pt x="0" y="3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3" y="41"/>
                    <a:pt x="6" y="42"/>
                    <a:pt x="9" y="42"/>
                  </a:cubicBezTo>
                  <a:cubicBezTo>
                    <a:pt x="14" y="42"/>
                    <a:pt x="17" y="41"/>
                    <a:pt x="20" y="39"/>
                  </a:cubicBezTo>
                  <a:cubicBezTo>
                    <a:pt x="22" y="36"/>
                    <a:pt x="24" y="33"/>
                    <a:pt x="24" y="28"/>
                  </a:cubicBezTo>
                  <a:cubicBezTo>
                    <a:pt x="24" y="24"/>
                    <a:pt x="23" y="22"/>
                    <a:pt x="20" y="19"/>
                  </a:cubicBezTo>
                  <a:cubicBezTo>
                    <a:pt x="18" y="17"/>
                    <a:pt x="15" y="16"/>
                    <a:pt x="11" y="16"/>
                  </a:cubicBezTo>
                  <a:cubicBezTo>
                    <a:pt x="9" y="16"/>
                    <a:pt x="7" y="16"/>
                    <a:pt x="5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1" name="iṩ1îḍe">
              <a:extLst>
                <a:ext uri="{FF2B5EF4-FFF2-40B4-BE49-F238E27FC236}">
                  <a16:creationId xmlns:a16="http://schemas.microsoft.com/office/drawing/2014/main" xmlns="" id="{700FE5DE-E15C-4478-B1F0-6EA9775A454D}"/>
                </a:ext>
              </a:extLst>
            </p:cNvPr>
            <p:cNvSpPr/>
            <p:nvPr/>
          </p:nvSpPr>
          <p:spPr bwMode="auto">
            <a:xfrm>
              <a:off x="4411489" y="3277665"/>
              <a:ext cx="8030" cy="26384"/>
            </a:xfrm>
            <a:custGeom>
              <a:avLst/>
              <a:gdLst>
                <a:gd name="T0" fmla="*/ 7 w 7"/>
                <a:gd name="T1" fmla="*/ 0 h 23"/>
                <a:gd name="T2" fmla="*/ 5 w 7"/>
                <a:gd name="T3" fmla="*/ 0 h 23"/>
                <a:gd name="T4" fmla="*/ 0 w 7"/>
                <a:gd name="T5" fmla="*/ 4 h 23"/>
                <a:gd name="T6" fmla="*/ 1 w 7"/>
                <a:gd name="T7" fmla="*/ 6 h 23"/>
                <a:gd name="T8" fmla="*/ 5 w 7"/>
                <a:gd name="T9" fmla="*/ 3 h 23"/>
                <a:gd name="T10" fmla="*/ 5 w 7"/>
                <a:gd name="T11" fmla="*/ 23 h 23"/>
                <a:gd name="T12" fmla="*/ 7 w 7"/>
                <a:gd name="T13" fmla="*/ 23 h 23"/>
                <a:gd name="T14" fmla="*/ 7 w 7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3">
                  <a:moveTo>
                    <a:pt x="7" y="0"/>
                  </a:moveTo>
                  <a:lnTo>
                    <a:pt x="5" y="0"/>
                  </a:lnTo>
                  <a:lnTo>
                    <a:pt x="0" y="4"/>
                  </a:lnTo>
                  <a:lnTo>
                    <a:pt x="1" y="6"/>
                  </a:lnTo>
                  <a:lnTo>
                    <a:pt x="5" y="3"/>
                  </a:lnTo>
                  <a:lnTo>
                    <a:pt x="5" y="23"/>
                  </a:lnTo>
                  <a:lnTo>
                    <a:pt x="7" y="2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2" name="iṣḷïḋe">
              <a:extLst>
                <a:ext uri="{FF2B5EF4-FFF2-40B4-BE49-F238E27FC236}">
                  <a16:creationId xmlns:a16="http://schemas.microsoft.com/office/drawing/2014/main" xmlns="" id="{CB5173A8-1704-4AD1-94D8-8DA355E1B568}"/>
                </a:ext>
              </a:extLst>
            </p:cNvPr>
            <p:cNvSpPr/>
            <p:nvPr/>
          </p:nvSpPr>
          <p:spPr bwMode="auto">
            <a:xfrm>
              <a:off x="4411489" y="3277665"/>
              <a:ext cx="8030" cy="26384"/>
            </a:xfrm>
            <a:custGeom>
              <a:avLst/>
              <a:gdLst>
                <a:gd name="T0" fmla="*/ 7 w 7"/>
                <a:gd name="T1" fmla="*/ 0 h 23"/>
                <a:gd name="T2" fmla="*/ 5 w 7"/>
                <a:gd name="T3" fmla="*/ 0 h 23"/>
                <a:gd name="T4" fmla="*/ 0 w 7"/>
                <a:gd name="T5" fmla="*/ 4 h 23"/>
                <a:gd name="T6" fmla="*/ 1 w 7"/>
                <a:gd name="T7" fmla="*/ 6 h 23"/>
                <a:gd name="T8" fmla="*/ 5 w 7"/>
                <a:gd name="T9" fmla="*/ 3 h 23"/>
                <a:gd name="T10" fmla="*/ 5 w 7"/>
                <a:gd name="T11" fmla="*/ 23 h 23"/>
                <a:gd name="T12" fmla="*/ 7 w 7"/>
                <a:gd name="T13" fmla="*/ 23 h 23"/>
                <a:gd name="T14" fmla="*/ 7 w 7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3">
                  <a:moveTo>
                    <a:pt x="7" y="0"/>
                  </a:moveTo>
                  <a:lnTo>
                    <a:pt x="5" y="0"/>
                  </a:lnTo>
                  <a:lnTo>
                    <a:pt x="0" y="4"/>
                  </a:lnTo>
                  <a:lnTo>
                    <a:pt x="1" y="6"/>
                  </a:lnTo>
                  <a:lnTo>
                    <a:pt x="5" y="3"/>
                  </a:lnTo>
                  <a:lnTo>
                    <a:pt x="5" y="23"/>
                  </a:lnTo>
                  <a:lnTo>
                    <a:pt x="7" y="23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3" name="ïśľiďé">
              <a:extLst>
                <a:ext uri="{FF2B5EF4-FFF2-40B4-BE49-F238E27FC236}">
                  <a16:creationId xmlns:a16="http://schemas.microsoft.com/office/drawing/2014/main" xmlns="" id="{E25B2CCD-0B18-4741-BB2B-DD85A30F2C4B}"/>
                </a:ext>
              </a:extLst>
            </p:cNvPr>
            <p:cNvSpPr/>
            <p:nvPr/>
          </p:nvSpPr>
          <p:spPr bwMode="auto">
            <a:xfrm>
              <a:off x="4408047" y="3355668"/>
              <a:ext cx="16059" cy="27530"/>
            </a:xfrm>
            <a:custGeom>
              <a:avLst/>
              <a:gdLst>
                <a:gd name="T0" fmla="*/ 11 w 24"/>
                <a:gd name="T1" fmla="*/ 0 h 42"/>
                <a:gd name="T2" fmla="*/ 1 w 24"/>
                <a:gd name="T3" fmla="*/ 3 h 42"/>
                <a:gd name="T4" fmla="*/ 1 w 24"/>
                <a:gd name="T5" fmla="*/ 7 h 42"/>
                <a:gd name="T6" fmla="*/ 12 w 24"/>
                <a:gd name="T7" fmla="*/ 4 h 42"/>
                <a:gd name="T8" fmla="*/ 17 w 24"/>
                <a:gd name="T9" fmla="*/ 6 h 42"/>
                <a:gd name="T10" fmla="*/ 19 w 24"/>
                <a:gd name="T11" fmla="*/ 11 h 42"/>
                <a:gd name="T12" fmla="*/ 9 w 24"/>
                <a:gd name="T13" fmla="*/ 28 h 42"/>
                <a:gd name="T14" fmla="*/ 0 w 24"/>
                <a:gd name="T15" fmla="*/ 38 h 42"/>
                <a:gd name="T16" fmla="*/ 0 w 24"/>
                <a:gd name="T17" fmla="*/ 42 h 42"/>
                <a:gd name="T18" fmla="*/ 24 w 24"/>
                <a:gd name="T19" fmla="*/ 42 h 42"/>
                <a:gd name="T20" fmla="*/ 24 w 24"/>
                <a:gd name="T21" fmla="*/ 38 h 42"/>
                <a:gd name="T22" fmla="*/ 4 w 24"/>
                <a:gd name="T23" fmla="*/ 38 h 42"/>
                <a:gd name="T24" fmla="*/ 12 w 24"/>
                <a:gd name="T25" fmla="*/ 30 h 42"/>
                <a:gd name="T26" fmla="*/ 23 w 24"/>
                <a:gd name="T27" fmla="*/ 11 h 42"/>
                <a:gd name="T28" fmla="*/ 20 w 24"/>
                <a:gd name="T29" fmla="*/ 3 h 42"/>
                <a:gd name="T30" fmla="*/ 11 w 24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42">
                  <a:moveTo>
                    <a:pt x="11" y="0"/>
                  </a:moveTo>
                  <a:cubicBezTo>
                    <a:pt x="8" y="0"/>
                    <a:pt x="5" y="1"/>
                    <a:pt x="1" y="3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5" y="5"/>
                    <a:pt x="8" y="4"/>
                    <a:pt x="12" y="4"/>
                  </a:cubicBezTo>
                  <a:cubicBezTo>
                    <a:pt x="14" y="4"/>
                    <a:pt x="15" y="5"/>
                    <a:pt x="17" y="6"/>
                  </a:cubicBezTo>
                  <a:cubicBezTo>
                    <a:pt x="18" y="7"/>
                    <a:pt x="19" y="9"/>
                    <a:pt x="19" y="11"/>
                  </a:cubicBezTo>
                  <a:cubicBezTo>
                    <a:pt x="19" y="15"/>
                    <a:pt x="16" y="21"/>
                    <a:pt x="9" y="2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9" y="22"/>
                    <a:pt x="23" y="16"/>
                    <a:pt x="23" y="11"/>
                  </a:cubicBezTo>
                  <a:cubicBezTo>
                    <a:pt x="23" y="7"/>
                    <a:pt x="22" y="5"/>
                    <a:pt x="20" y="3"/>
                  </a:cubicBezTo>
                  <a:cubicBezTo>
                    <a:pt x="18" y="1"/>
                    <a:pt x="15" y="0"/>
                    <a:pt x="11" y="0"/>
                  </a:cubicBezTo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4" name="işḻïḓè">
              <a:extLst>
                <a:ext uri="{FF2B5EF4-FFF2-40B4-BE49-F238E27FC236}">
                  <a16:creationId xmlns:a16="http://schemas.microsoft.com/office/drawing/2014/main" xmlns="" id="{A1A4478A-F70E-42E0-BBC5-E6A940E7B799}"/>
                </a:ext>
              </a:extLst>
            </p:cNvPr>
            <p:cNvSpPr/>
            <p:nvPr/>
          </p:nvSpPr>
          <p:spPr bwMode="auto">
            <a:xfrm>
              <a:off x="4428695" y="3355668"/>
              <a:ext cx="18354" cy="27530"/>
            </a:xfrm>
            <a:custGeom>
              <a:avLst/>
              <a:gdLst>
                <a:gd name="T0" fmla="*/ 14 w 27"/>
                <a:gd name="T1" fmla="*/ 39 h 42"/>
                <a:gd name="T2" fmla="*/ 4 w 27"/>
                <a:gd name="T3" fmla="*/ 21 h 42"/>
                <a:gd name="T4" fmla="*/ 14 w 27"/>
                <a:gd name="T5" fmla="*/ 4 h 42"/>
                <a:gd name="T6" fmla="*/ 23 w 27"/>
                <a:gd name="T7" fmla="*/ 21 h 42"/>
                <a:gd name="T8" fmla="*/ 14 w 27"/>
                <a:gd name="T9" fmla="*/ 39 h 42"/>
                <a:gd name="T10" fmla="*/ 14 w 27"/>
                <a:gd name="T11" fmla="*/ 0 h 42"/>
                <a:gd name="T12" fmla="*/ 0 w 27"/>
                <a:gd name="T13" fmla="*/ 21 h 42"/>
                <a:gd name="T14" fmla="*/ 14 w 27"/>
                <a:gd name="T15" fmla="*/ 42 h 42"/>
                <a:gd name="T16" fmla="*/ 27 w 27"/>
                <a:gd name="T17" fmla="*/ 21 h 42"/>
                <a:gd name="T18" fmla="*/ 14 w 27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42">
                  <a:moveTo>
                    <a:pt x="14" y="39"/>
                  </a:moveTo>
                  <a:cubicBezTo>
                    <a:pt x="7" y="39"/>
                    <a:pt x="4" y="33"/>
                    <a:pt x="4" y="21"/>
                  </a:cubicBezTo>
                  <a:cubicBezTo>
                    <a:pt x="4" y="10"/>
                    <a:pt x="7" y="4"/>
                    <a:pt x="14" y="4"/>
                  </a:cubicBezTo>
                  <a:cubicBezTo>
                    <a:pt x="20" y="4"/>
                    <a:pt x="23" y="10"/>
                    <a:pt x="23" y="21"/>
                  </a:cubicBezTo>
                  <a:cubicBezTo>
                    <a:pt x="23" y="33"/>
                    <a:pt x="20" y="39"/>
                    <a:pt x="14" y="39"/>
                  </a:cubicBezTo>
                  <a:moveTo>
                    <a:pt x="14" y="0"/>
                  </a:moveTo>
                  <a:cubicBezTo>
                    <a:pt x="5" y="0"/>
                    <a:pt x="0" y="7"/>
                    <a:pt x="0" y="21"/>
                  </a:cubicBezTo>
                  <a:cubicBezTo>
                    <a:pt x="0" y="36"/>
                    <a:pt x="5" y="42"/>
                    <a:pt x="14" y="42"/>
                  </a:cubicBezTo>
                  <a:cubicBezTo>
                    <a:pt x="23" y="42"/>
                    <a:pt x="27" y="36"/>
                    <a:pt x="27" y="21"/>
                  </a:cubicBezTo>
                  <a:cubicBezTo>
                    <a:pt x="27" y="7"/>
                    <a:pt x="23" y="0"/>
                    <a:pt x="14" y="0"/>
                  </a:cubicBezTo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5" name="işľiḋe">
              <a:extLst>
                <a:ext uri="{FF2B5EF4-FFF2-40B4-BE49-F238E27FC236}">
                  <a16:creationId xmlns:a16="http://schemas.microsoft.com/office/drawing/2014/main" xmlns="" id="{4B90E832-4ECC-4A87-B8C0-4A604AB1350C}"/>
                </a:ext>
              </a:extLst>
            </p:cNvPr>
            <p:cNvSpPr/>
            <p:nvPr/>
          </p:nvSpPr>
          <p:spPr bwMode="auto">
            <a:xfrm>
              <a:off x="4450490" y="3355668"/>
              <a:ext cx="17207" cy="27530"/>
            </a:xfrm>
            <a:custGeom>
              <a:avLst/>
              <a:gdLst>
                <a:gd name="T0" fmla="*/ 14 w 27"/>
                <a:gd name="T1" fmla="*/ 39 h 42"/>
                <a:gd name="T2" fmla="*/ 4 w 27"/>
                <a:gd name="T3" fmla="*/ 21 h 42"/>
                <a:gd name="T4" fmla="*/ 14 w 27"/>
                <a:gd name="T5" fmla="*/ 4 h 42"/>
                <a:gd name="T6" fmla="*/ 23 w 27"/>
                <a:gd name="T7" fmla="*/ 21 h 42"/>
                <a:gd name="T8" fmla="*/ 14 w 27"/>
                <a:gd name="T9" fmla="*/ 39 h 42"/>
                <a:gd name="T10" fmla="*/ 14 w 27"/>
                <a:gd name="T11" fmla="*/ 0 h 42"/>
                <a:gd name="T12" fmla="*/ 0 w 27"/>
                <a:gd name="T13" fmla="*/ 21 h 42"/>
                <a:gd name="T14" fmla="*/ 14 w 27"/>
                <a:gd name="T15" fmla="*/ 42 h 42"/>
                <a:gd name="T16" fmla="*/ 27 w 27"/>
                <a:gd name="T17" fmla="*/ 21 h 42"/>
                <a:gd name="T18" fmla="*/ 14 w 27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42">
                  <a:moveTo>
                    <a:pt x="14" y="39"/>
                  </a:moveTo>
                  <a:cubicBezTo>
                    <a:pt x="7" y="39"/>
                    <a:pt x="4" y="33"/>
                    <a:pt x="4" y="21"/>
                  </a:cubicBezTo>
                  <a:cubicBezTo>
                    <a:pt x="4" y="10"/>
                    <a:pt x="7" y="4"/>
                    <a:pt x="14" y="4"/>
                  </a:cubicBezTo>
                  <a:cubicBezTo>
                    <a:pt x="20" y="4"/>
                    <a:pt x="23" y="10"/>
                    <a:pt x="23" y="21"/>
                  </a:cubicBezTo>
                  <a:cubicBezTo>
                    <a:pt x="23" y="33"/>
                    <a:pt x="20" y="39"/>
                    <a:pt x="14" y="39"/>
                  </a:cubicBezTo>
                  <a:moveTo>
                    <a:pt x="14" y="0"/>
                  </a:moveTo>
                  <a:cubicBezTo>
                    <a:pt x="4" y="0"/>
                    <a:pt x="0" y="7"/>
                    <a:pt x="0" y="21"/>
                  </a:cubicBezTo>
                  <a:cubicBezTo>
                    <a:pt x="0" y="36"/>
                    <a:pt x="4" y="42"/>
                    <a:pt x="14" y="42"/>
                  </a:cubicBezTo>
                  <a:cubicBezTo>
                    <a:pt x="23" y="42"/>
                    <a:pt x="27" y="36"/>
                    <a:pt x="27" y="21"/>
                  </a:cubicBezTo>
                  <a:cubicBezTo>
                    <a:pt x="27" y="7"/>
                    <a:pt x="23" y="0"/>
                    <a:pt x="14" y="0"/>
                  </a:cubicBezTo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6" name="íṣḻidè">
              <a:extLst>
                <a:ext uri="{FF2B5EF4-FFF2-40B4-BE49-F238E27FC236}">
                  <a16:creationId xmlns:a16="http://schemas.microsoft.com/office/drawing/2014/main" xmlns="" id="{01A3C971-FB40-46FE-B67F-D9DE61104283}"/>
                </a:ext>
              </a:extLst>
            </p:cNvPr>
            <p:cNvSpPr/>
            <p:nvPr/>
          </p:nvSpPr>
          <p:spPr bwMode="auto">
            <a:xfrm>
              <a:off x="4472284" y="3355668"/>
              <a:ext cx="17207" cy="27530"/>
            </a:xfrm>
            <a:custGeom>
              <a:avLst/>
              <a:gdLst>
                <a:gd name="T0" fmla="*/ 14 w 27"/>
                <a:gd name="T1" fmla="*/ 39 h 42"/>
                <a:gd name="T2" fmla="*/ 4 w 27"/>
                <a:gd name="T3" fmla="*/ 21 h 42"/>
                <a:gd name="T4" fmla="*/ 14 w 27"/>
                <a:gd name="T5" fmla="*/ 4 h 42"/>
                <a:gd name="T6" fmla="*/ 23 w 27"/>
                <a:gd name="T7" fmla="*/ 21 h 42"/>
                <a:gd name="T8" fmla="*/ 14 w 27"/>
                <a:gd name="T9" fmla="*/ 39 h 42"/>
                <a:gd name="T10" fmla="*/ 14 w 27"/>
                <a:gd name="T11" fmla="*/ 0 h 42"/>
                <a:gd name="T12" fmla="*/ 0 w 27"/>
                <a:gd name="T13" fmla="*/ 21 h 42"/>
                <a:gd name="T14" fmla="*/ 14 w 27"/>
                <a:gd name="T15" fmla="*/ 42 h 42"/>
                <a:gd name="T16" fmla="*/ 27 w 27"/>
                <a:gd name="T17" fmla="*/ 21 h 42"/>
                <a:gd name="T18" fmla="*/ 14 w 27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42">
                  <a:moveTo>
                    <a:pt x="14" y="39"/>
                  </a:moveTo>
                  <a:cubicBezTo>
                    <a:pt x="7" y="39"/>
                    <a:pt x="4" y="33"/>
                    <a:pt x="4" y="21"/>
                  </a:cubicBezTo>
                  <a:cubicBezTo>
                    <a:pt x="4" y="10"/>
                    <a:pt x="7" y="4"/>
                    <a:pt x="14" y="4"/>
                  </a:cubicBezTo>
                  <a:cubicBezTo>
                    <a:pt x="20" y="4"/>
                    <a:pt x="23" y="10"/>
                    <a:pt x="23" y="21"/>
                  </a:cubicBezTo>
                  <a:cubicBezTo>
                    <a:pt x="23" y="33"/>
                    <a:pt x="20" y="39"/>
                    <a:pt x="14" y="39"/>
                  </a:cubicBezTo>
                  <a:moveTo>
                    <a:pt x="14" y="0"/>
                  </a:moveTo>
                  <a:cubicBezTo>
                    <a:pt x="4" y="0"/>
                    <a:pt x="0" y="7"/>
                    <a:pt x="0" y="21"/>
                  </a:cubicBezTo>
                  <a:cubicBezTo>
                    <a:pt x="0" y="36"/>
                    <a:pt x="4" y="42"/>
                    <a:pt x="14" y="42"/>
                  </a:cubicBezTo>
                  <a:cubicBezTo>
                    <a:pt x="23" y="42"/>
                    <a:pt x="27" y="36"/>
                    <a:pt x="27" y="21"/>
                  </a:cubicBezTo>
                  <a:cubicBezTo>
                    <a:pt x="27" y="7"/>
                    <a:pt x="23" y="0"/>
                    <a:pt x="14" y="0"/>
                  </a:cubicBezTo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7" name="îṥľidè">
              <a:extLst>
                <a:ext uri="{FF2B5EF4-FFF2-40B4-BE49-F238E27FC236}">
                  <a16:creationId xmlns:a16="http://schemas.microsoft.com/office/drawing/2014/main" xmlns="" id="{FE77D84F-78FD-4D3B-9A91-FA9B569D5B2C}"/>
                </a:ext>
              </a:extLst>
            </p:cNvPr>
            <p:cNvSpPr/>
            <p:nvPr/>
          </p:nvSpPr>
          <p:spPr bwMode="auto">
            <a:xfrm>
              <a:off x="4408047" y="3434817"/>
              <a:ext cx="16059" cy="26384"/>
            </a:xfrm>
            <a:custGeom>
              <a:avLst/>
              <a:gdLst>
                <a:gd name="T0" fmla="*/ 11 w 24"/>
                <a:gd name="T1" fmla="*/ 0 h 41"/>
                <a:gd name="T2" fmla="*/ 1 w 24"/>
                <a:gd name="T3" fmla="*/ 2 h 41"/>
                <a:gd name="T4" fmla="*/ 1 w 24"/>
                <a:gd name="T5" fmla="*/ 6 h 41"/>
                <a:gd name="T6" fmla="*/ 12 w 24"/>
                <a:gd name="T7" fmla="*/ 3 h 41"/>
                <a:gd name="T8" fmla="*/ 17 w 24"/>
                <a:gd name="T9" fmla="*/ 5 h 41"/>
                <a:gd name="T10" fmla="*/ 19 w 24"/>
                <a:gd name="T11" fmla="*/ 11 h 41"/>
                <a:gd name="T12" fmla="*/ 9 w 24"/>
                <a:gd name="T13" fmla="*/ 27 h 41"/>
                <a:gd name="T14" fmla="*/ 0 w 24"/>
                <a:gd name="T15" fmla="*/ 38 h 41"/>
                <a:gd name="T16" fmla="*/ 0 w 24"/>
                <a:gd name="T17" fmla="*/ 41 h 41"/>
                <a:gd name="T18" fmla="*/ 24 w 24"/>
                <a:gd name="T19" fmla="*/ 41 h 41"/>
                <a:gd name="T20" fmla="*/ 24 w 24"/>
                <a:gd name="T21" fmla="*/ 38 h 41"/>
                <a:gd name="T22" fmla="*/ 4 w 24"/>
                <a:gd name="T23" fmla="*/ 38 h 41"/>
                <a:gd name="T24" fmla="*/ 12 w 24"/>
                <a:gd name="T25" fmla="*/ 30 h 41"/>
                <a:gd name="T26" fmla="*/ 23 w 24"/>
                <a:gd name="T27" fmla="*/ 11 h 41"/>
                <a:gd name="T28" fmla="*/ 20 w 24"/>
                <a:gd name="T29" fmla="*/ 2 h 41"/>
                <a:gd name="T30" fmla="*/ 11 w 24"/>
                <a:gd name="T3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41">
                  <a:moveTo>
                    <a:pt x="11" y="0"/>
                  </a:moveTo>
                  <a:cubicBezTo>
                    <a:pt x="8" y="0"/>
                    <a:pt x="5" y="1"/>
                    <a:pt x="1" y="2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5" y="4"/>
                    <a:pt x="8" y="3"/>
                    <a:pt x="12" y="3"/>
                  </a:cubicBezTo>
                  <a:cubicBezTo>
                    <a:pt x="14" y="3"/>
                    <a:pt x="15" y="4"/>
                    <a:pt x="17" y="5"/>
                  </a:cubicBezTo>
                  <a:cubicBezTo>
                    <a:pt x="18" y="7"/>
                    <a:pt x="19" y="9"/>
                    <a:pt x="19" y="11"/>
                  </a:cubicBezTo>
                  <a:cubicBezTo>
                    <a:pt x="19" y="15"/>
                    <a:pt x="16" y="20"/>
                    <a:pt x="9" y="27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9" y="22"/>
                    <a:pt x="23" y="15"/>
                    <a:pt x="23" y="11"/>
                  </a:cubicBezTo>
                  <a:cubicBezTo>
                    <a:pt x="23" y="7"/>
                    <a:pt x="22" y="4"/>
                    <a:pt x="20" y="2"/>
                  </a:cubicBezTo>
                  <a:cubicBezTo>
                    <a:pt x="18" y="1"/>
                    <a:pt x="15" y="0"/>
                    <a:pt x="11" y="0"/>
                  </a:cubicBezTo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8" name="îśḷiḓè">
              <a:extLst>
                <a:ext uri="{FF2B5EF4-FFF2-40B4-BE49-F238E27FC236}">
                  <a16:creationId xmlns:a16="http://schemas.microsoft.com/office/drawing/2014/main" xmlns="" id="{70929ACF-D821-49BE-9C36-BB23B4BE9CD4}"/>
                </a:ext>
              </a:extLst>
            </p:cNvPr>
            <p:cNvSpPr/>
            <p:nvPr/>
          </p:nvSpPr>
          <p:spPr bwMode="auto">
            <a:xfrm>
              <a:off x="4408047" y="3512820"/>
              <a:ext cx="16059" cy="27530"/>
            </a:xfrm>
            <a:custGeom>
              <a:avLst/>
              <a:gdLst>
                <a:gd name="T0" fmla="*/ 11 w 24"/>
                <a:gd name="T1" fmla="*/ 0 h 42"/>
                <a:gd name="T2" fmla="*/ 1 w 24"/>
                <a:gd name="T3" fmla="*/ 3 h 42"/>
                <a:gd name="T4" fmla="*/ 1 w 24"/>
                <a:gd name="T5" fmla="*/ 7 h 42"/>
                <a:gd name="T6" fmla="*/ 12 w 24"/>
                <a:gd name="T7" fmla="*/ 4 h 42"/>
                <a:gd name="T8" fmla="*/ 17 w 24"/>
                <a:gd name="T9" fmla="*/ 6 h 42"/>
                <a:gd name="T10" fmla="*/ 19 w 24"/>
                <a:gd name="T11" fmla="*/ 11 h 42"/>
                <a:gd name="T12" fmla="*/ 9 w 24"/>
                <a:gd name="T13" fmla="*/ 28 h 42"/>
                <a:gd name="T14" fmla="*/ 0 w 24"/>
                <a:gd name="T15" fmla="*/ 38 h 42"/>
                <a:gd name="T16" fmla="*/ 0 w 24"/>
                <a:gd name="T17" fmla="*/ 42 h 42"/>
                <a:gd name="T18" fmla="*/ 24 w 24"/>
                <a:gd name="T19" fmla="*/ 42 h 42"/>
                <a:gd name="T20" fmla="*/ 24 w 24"/>
                <a:gd name="T21" fmla="*/ 38 h 42"/>
                <a:gd name="T22" fmla="*/ 4 w 24"/>
                <a:gd name="T23" fmla="*/ 38 h 42"/>
                <a:gd name="T24" fmla="*/ 12 w 24"/>
                <a:gd name="T25" fmla="*/ 30 h 42"/>
                <a:gd name="T26" fmla="*/ 23 w 24"/>
                <a:gd name="T27" fmla="*/ 11 h 42"/>
                <a:gd name="T28" fmla="*/ 20 w 24"/>
                <a:gd name="T29" fmla="*/ 3 h 42"/>
                <a:gd name="T30" fmla="*/ 11 w 24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42">
                  <a:moveTo>
                    <a:pt x="11" y="0"/>
                  </a:moveTo>
                  <a:cubicBezTo>
                    <a:pt x="8" y="0"/>
                    <a:pt x="5" y="1"/>
                    <a:pt x="1" y="3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5" y="5"/>
                    <a:pt x="8" y="4"/>
                    <a:pt x="12" y="4"/>
                  </a:cubicBezTo>
                  <a:cubicBezTo>
                    <a:pt x="14" y="4"/>
                    <a:pt x="15" y="5"/>
                    <a:pt x="17" y="6"/>
                  </a:cubicBezTo>
                  <a:cubicBezTo>
                    <a:pt x="18" y="7"/>
                    <a:pt x="19" y="9"/>
                    <a:pt x="19" y="11"/>
                  </a:cubicBezTo>
                  <a:cubicBezTo>
                    <a:pt x="19" y="15"/>
                    <a:pt x="16" y="20"/>
                    <a:pt x="9" y="2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9" y="22"/>
                    <a:pt x="23" y="16"/>
                    <a:pt x="23" y="11"/>
                  </a:cubicBezTo>
                  <a:cubicBezTo>
                    <a:pt x="23" y="7"/>
                    <a:pt x="22" y="5"/>
                    <a:pt x="20" y="3"/>
                  </a:cubicBezTo>
                  <a:cubicBezTo>
                    <a:pt x="18" y="1"/>
                    <a:pt x="15" y="0"/>
                    <a:pt x="11" y="0"/>
                  </a:cubicBezTo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9" name="íSļiḍê">
              <a:extLst>
                <a:ext uri="{FF2B5EF4-FFF2-40B4-BE49-F238E27FC236}">
                  <a16:creationId xmlns:a16="http://schemas.microsoft.com/office/drawing/2014/main" xmlns="" id="{B6780CAE-2D16-4CBB-A2D1-A456ED45E0A9}"/>
                </a:ext>
              </a:extLst>
            </p:cNvPr>
            <p:cNvSpPr/>
            <p:nvPr/>
          </p:nvSpPr>
          <p:spPr bwMode="auto">
            <a:xfrm>
              <a:off x="4408047" y="3591970"/>
              <a:ext cx="16059" cy="26384"/>
            </a:xfrm>
            <a:custGeom>
              <a:avLst/>
              <a:gdLst>
                <a:gd name="T0" fmla="*/ 11 w 24"/>
                <a:gd name="T1" fmla="*/ 0 h 41"/>
                <a:gd name="T2" fmla="*/ 1 w 24"/>
                <a:gd name="T3" fmla="*/ 3 h 41"/>
                <a:gd name="T4" fmla="*/ 1 w 24"/>
                <a:gd name="T5" fmla="*/ 6 h 41"/>
                <a:gd name="T6" fmla="*/ 12 w 24"/>
                <a:gd name="T7" fmla="*/ 3 h 41"/>
                <a:gd name="T8" fmla="*/ 17 w 24"/>
                <a:gd name="T9" fmla="*/ 5 h 41"/>
                <a:gd name="T10" fmla="*/ 19 w 24"/>
                <a:gd name="T11" fmla="*/ 11 h 41"/>
                <a:gd name="T12" fmla="*/ 9 w 24"/>
                <a:gd name="T13" fmla="*/ 27 h 41"/>
                <a:gd name="T14" fmla="*/ 0 w 24"/>
                <a:gd name="T15" fmla="*/ 38 h 41"/>
                <a:gd name="T16" fmla="*/ 0 w 24"/>
                <a:gd name="T17" fmla="*/ 41 h 41"/>
                <a:gd name="T18" fmla="*/ 24 w 24"/>
                <a:gd name="T19" fmla="*/ 41 h 41"/>
                <a:gd name="T20" fmla="*/ 24 w 24"/>
                <a:gd name="T21" fmla="*/ 38 h 41"/>
                <a:gd name="T22" fmla="*/ 4 w 24"/>
                <a:gd name="T23" fmla="*/ 38 h 41"/>
                <a:gd name="T24" fmla="*/ 12 w 24"/>
                <a:gd name="T25" fmla="*/ 30 h 41"/>
                <a:gd name="T26" fmla="*/ 23 w 24"/>
                <a:gd name="T27" fmla="*/ 11 h 41"/>
                <a:gd name="T28" fmla="*/ 20 w 24"/>
                <a:gd name="T29" fmla="*/ 2 h 41"/>
                <a:gd name="T30" fmla="*/ 11 w 24"/>
                <a:gd name="T3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41">
                  <a:moveTo>
                    <a:pt x="11" y="0"/>
                  </a:moveTo>
                  <a:cubicBezTo>
                    <a:pt x="8" y="0"/>
                    <a:pt x="5" y="1"/>
                    <a:pt x="1" y="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5" y="4"/>
                    <a:pt x="8" y="3"/>
                    <a:pt x="12" y="3"/>
                  </a:cubicBezTo>
                  <a:cubicBezTo>
                    <a:pt x="14" y="3"/>
                    <a:pt x="15" y="4"/>
                    <a:pt x="17" y="5"/>
                  </a:cubicBezTo>
                  <a:cubicBezTo>
                    <a:pt x="18" y="7"/>
                    <a:pt x="19" y="9"/>
                    <a:pt x="19" y="11"/>
                  </a:cubicBezTo>
                  <a:cubicBezTo>
                    <a:pt x="19" y="14"/>
                    <a:pt x="16" y="20"/>
                    <a:pt x="9" y="27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9" y="22"/>
                    <a:pt x="23" y="15"/>
                    <a:pt x="23" y="11"/>
                  </a:cubicBezTo>
                  <a:cubicBezTo>
                    <a:pt x="23" y="7"/>
                    <a:pt x="22" y="4"/>
                    <a:pt x="20" y="2"/>
                  </a:cubicBezTo>
                  <a:cubicBezTo>
                    <a:pt x="18" y="1"/>
                    <a:pt x="15" y="0"/>
                    <a:pt x="11" y="0"/>
                  </a:cubicBezTo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0" name="iṡḷîḓè">
              <a:extLst>
                <a:ext uri="{FF2B5EF4-FFF2-40B4-BE49-F238E27FC236}">
                  <a16:creationId xmlns:a16="http://schemas.microsoft.com/office/drawing/2014/main" xmlns="" id="{3CFF8232-3BBE-4A30-854F-7FE27A795294}"/>
                </a:ext>
              </a:extLst>
            </p:cNvPr>
            <p:cNvSpPr/>
            <p:nvPr/>
          </p:nvSpPr>
          <p:spPr bwMode="auto">
            <a:xfrm>
              <a:off x="4428695" y="3434817"/>
              <a:ext cx="18354" cy="27530"/>
            </a:xfrm>
            <a:custGeom>
              <a:avLst/>
              <a:gdLst>
                <a:gd name="T0" fmla="*/ 14 w 27"/>
                <a:gd name="T1" fmla="*/ 38 h 42"/>
                <a:gd name="T2" fmla="*/ 4 w 27"/>
                <a:gd name="T3" fmla="*/ 21 h 42"/>
                <a:gd name="T4" fmla="*/ 14 w 27"/>
                <a:gd name="T5" fmla="*/ 3 h 42"/>
                <a:gd name="T6" fmla="*/ 23 w 27"/>
                <a:gd name="T7" fmla="*/ 21 h 42"/>
                <a:gd name="T8" fmla="*/ 14 w 27"/>
                <a:gd name="T9" fmla="*/ 38 h 42"/>
                <a:gd name="T10" fmla="*/ 14 w 27"/>
                <a:gd name="T11" fmla="*/ 0 h 42"/>
                <a:gd name="T12" fmla="*/ 0 w 27"/>
                <a:gd name="T13" fmla="*/ 21 h 42"/>
                <a:gd name="T14" fmla="*/ 14 w 27"/>
                <a:gd name="T15" fmla="*/ 42 h 42"/>
                <a:gd name="T16" fmla="*/ 27 w 27"/>
                <a:gd name="T17" fmla="*/ 21 h 42"/>
                <a:gd name="T18" fmla="*/ 14 w 27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42">
                  <a:moveTo>
                    <a:pt x="14" y="38"/>
                  </a:moveTo>
                  <a:cubicBezTo>
                    <a:pt x="7" y="38"/>
                    <a:pt x="4" y="33"/>
                    <a:pt x="4" y="21"/>
                  </a:cubicBezTo>
                  <a:cubicBezTo>
                    <a:pt x="4" y="9"/>
                    <a:pt x="7" y="3"/>
                    <a:pt x="14" y="3"/>
                  </a:cubicBezTo>
                  <a:cubicBezTo>
                    <a:pt x="20" y="3"/>
                    <a:pt x="23" y="9"/>
                    <a:pt x="23" y="21"/>
                  </a:cubicBezTo>
                  <a:cubicBezTo>
                    <a:pt x="23" y="33"/>
                    <a:pt x="20" y="38"/>
                    <a:pt x="14" y="38"/>
                  </a:cubicBezTo>
                  <a:moveTo>
                    <a:pt x="14" y="0"/>
                  </a:moveTo>
                  <a:cubicBezTo>
                    <a:pt x="5" y="0"/>
                    <a:pt x="0" y="7"/>
                    <a:pt x="0" y="21"/>
                  </a:cubicBezTo>
                  <a:cubicBezTo>
                    <a:pt x="0" y="35"/>
                    <a:pt x="5" y="42"/>
                    <a:pt x="14" y="42"/>
                  </a:cubicBezTo>
                  <a:cubicBezTo>
                    <a:pt x="23" y="42"/>
                    <a:pt x="27" y="35"/>
                    <a:pt x="27" y="21"/>
                  </a:cubicBezTo>
                  <a:cubicBezTo>
                    <a:pt x="27" y="7"/>
                    <a:pt x="23" y="0"/>
                    <a:pt x="14" y="0"/>
                  </a:cubicBezTo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1" name="îSľîḍé">
              <a:extLst>
                <a:ext uri="{FF2B5EF4-FFF2-40B4-BE49-F238E27FC236}">
                  <a16:creationId xmlns:a16="http://schemas.microsoft.com/office/drawing/2014/main" xmlns="" id="{6A32E712-307C-4782-8458-C33CB64C8FE8}"/>
                </a:ext>
              </a:extLst>
            </p:cNvPr>
            <p:cNvSpPr/>
            <p:nvPr/>
          </p:nvSpPr>
          <p:spPr bwMode="auto">
            <a:xfrm>
              <a:off x="4450490" y="3434817"/>
              <a:ext cx="17207" cy="27530"/>
            </a:xfrm>
            <a:custGeom>
              <a:avLst/>
              <a:gdLst>
                <a:gd name="T0" fmla="*/ 14 w 27"/>
                <a:gd name="T1" fmla="*/ 38 h 42"/>
                <a:gd name="T2" fmla="*/ 4 w 27"/>
                <a:gd name="T3" fmla="*/ 21 h 42"/>
                <a:gd name="T4" fmla="*/ 14 w 27"/>
                <a:gd name="T5" fmla="*/ 3 h 42"/>
                <a:gd name="T6" fmla="*/ 23 w 27"/>
                <a:gd name="T7" fmla="*/ 21 h 42"/>
                <a:gd name="T8" fmla="*/ 14 w 27"/>
                <a:gd name="T9" fmla="*/ 38 h 42"/>
                <a:gd name="T10" fmla="*/ 14 w 27"/>
                <a:gd name="T11" fmla="*/ 0 h 42"/>
                <a:gd name="T12" fmla="*/ 0 w 27"/>
                <a:gd name="T13" fmla="*/ 21 h 42"/>
                <a:gd name="T14" fmla="*/ 14 w 27"/>
                <a:gd name="T15" fmla="*/ 42 h 42"/>
                <a:gd name="T16" fmla="*/ 27 w 27"/>
                <a:gd name="T17" fmla="*/ 21 h 42"/>
                <a:gd name="T18" fmla="*/ 14 w 27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42">
                  <a:moveTo>
                    <a:pt x="14" y="38"/>
                  </a:moveTo>
                  <a:cubicBezTo>
                    <a:pt x="7" y="38"/>
                    <a:pt x="4" y="33"/>
                    <a:pt x="4" y="21"/>
                  </a:cubicBezTo>
                  <a:cubicBezTo>
                    <a:pt x="4" y="9"/>
                    <a:pt x="7" y="3"/>
                    <a:pt x="14" y="3"/>
                  </a:cubicBezTo>
                  <a:cubicBezTo>
                    <a:pt x="20" y="3"/>
                    <a:pt x="23" y="9"/>
                    <a:pt x="23" y="21"/>
                  </a:cubicBezTo>
                  <a:cubicBezTo>
                    <a:pt x="23" y="33"/>
                    <a:pt x="20" y="38"/>
                    <a:pt x="14" y="38"/>
                  </a:cubicBezTo>
                  <a:moveTo>
                    <a:pt x="14" y="0"/>
                  </a:moveTo>
                  <a:cubicBezTo>
                    <a:pt x="4" y="0"/>
                    <a:pt x="0" y="7"/>
                    <a:pt x="0" y="21"/>
                  </a:cubicBezTo>
                  <a:cubicBezTo>
                    <a:pt x="0" y="35"/>
                    <a:pt x="4" y="42"/>
                    <a:pt x="14" y="42"/>
                  </a:cubicBezTo>
                  <a:cubicBezTo>
                    <a:pt x="23" y="42"/>
                    <a:pt x="27" y="35"/>
                    <a:pt x="27" y="21"/>
                  </a:cubicBezTo>
                  <a:cubicBezTo>
                    <a:pt x="27" y="7"/>
                    <a:pt x="23" y="0"/>
                    <a:pt x="14" y="0"/>
                  </a:cubicBezTo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2" name="iš1iḍè">
              <a:extLst>
                <a:ext uri="{FF2B5EF4-FFF2-40B4-BE49-F238E27FC236}">
                  <a16:creationId xmlns:a16="http://schemas.microsoft.com/office/drawing/2014/main" xmlns="" id="{F68972EC-7561-435B-9D42-690BC6E00E80}"/>
                </a:ext>
              </a:extLst>
            </p:cNvPr>
            <p:cNvSpPr/>
            <p:nvPr/>
          </p:nvSpPr>
          <p:spPr bwMode="auto">
            <a:xfrm>
              <a:off x="4473432" y="3434817"/>
              <a:ext cx="14913" cy="27530"/>
            </a:xfrm>
            <a:custGeom>
              <a:avLst/>
              <a:gdLst>
                <a:gd name="T0" fmla="*/ 22 w 24"/>
                <a:gd name="T1" fmla="*/ 0 h 42"/>
                <a:gd name="T2" fmla="*/ 1 w 24"/>
                <a:gd name="T3" fmla="*/ 0 h 42"/>
                <a:gd name="T4" fmla="*/ 1 w 24"/>
                <a:gd name="T5" fmla="*/ 21 h 42"/>
                <a:gd name="T6" fmla="*/ 10 w 24"/>
                <a:gd name="T7" fmla="*/ 20 h 42"/>
                <a:gd name="T8" fmla="*/ 20 w 24"/>
                <a:gd name="T9" fmla="*/ 29 h 42"/>
                <a:gd name="T10" fmla="*/ 17 w 24"/>
                <a:gd name="T11" fmla="*/ 36 h 42"/>
                <a:gd name="T12" fmla="*/ 9 w 24"/>
                <a:gd name="T13" fmla="*/ 38 h 42"/>
                <a:gd name="T14" fmla="*/ 0 w 24"/>
                <a:gd name="T15" fmla="*/ 36 h 42"/>
                <a:gd name="T16" fmla="*/ 0 w 24"/>
                <a:gd name="T17" fmla="*/ 40 h 42"/>
                <a:gd name="T18" fmla="*/ 9 w 24"/>
                <a:gd name="T19" fmla="*/ 42 h 42"/>
                <a:gd name="T20" fmla="*/ 20 w 24"/>
                <a:gd name="T21" fmla="*/ 38 h 42"/>
                <a:gd name="T22" fmla="*/ 24 w 24"/>
                <a:gd name="T23" fmla="*/ 28 h 42"/>
                <a:gd name="T24" fmla="*/ 20 w 24"/>
                <a:gd name="T25" fmla="*/ 19 h 42"/>
                <a:gd name="T26" fmla="*/ 11 w 24"/>
                <a:gd name="T27" fmla="*/ 16 h 42"/>
                <a:gd name="T28" fmla="*/ 5 w 24"/>
                <a:gd name="T29" fmla="*/ 17 h 42"/>
                <a:gd name="T30" fmla="*/ 5 w 24"/>
                <a:gd name="T31" fmla="*/ 4 h 42"/>
                <a:gd name="T32" fmla="*/ 22 w 24"/>
                <a:gd name="T33" fmla="*/ 4 h 42"/>
                <a:gd name="T34" fmla="*/ 22 w 24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42">
                  <a:moveTo>
                    <a:pt x="2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3" y="20"/>
                    <a:pt x="6" y="20"/>
                    <a:pt x="10" y="20"/>
                  </a:cubicBezTo>
                  <a:cubicBezTo>
                    <a:pt x="17" y="20"/>
                    <a:pt x="20" y="23"/>
                    <a:pt x="20" y="29"/>
                  </a:cubicBezTo>
                  <a:cubicBezTo>
                    <a:pt x="20" y="32"/>
                    <a:pt x="19" y="34"/>
                    <a:pt x="17" y="36"/>
                  </a:cubicBezTo>
                  <a:cubicBezTo>
                    <a:pt x="14" y="38"/>
                    <a:pt x="12" y="38"/>
                    <a:pt x="9" y="38"/>
                  </a:cubicBezTo>
                  <a:cubicBezTo>
                    <a:pt x="6" y="38"/>
                    <a:pt x="3" y="38"/>
                    <a:pt x="0" y="3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3" y="41"/>
                    <a:pt x="6" y="42"/>
                    <a:pt x="9" y="42"/>
                  </a:cubicBezTo>
                  <a:cubicBezTo>
                    <a:pt x="14" y="42"/>
                    <a:pt x="17" y="41"/>
                    <a:pt x="20" y="38"/>
                  </a:cubicBezTo>
                  <a:cubicBezTo>
                    <a:pt x="22" y="36"/>
                    <a:pt x="24" y="33"/>
                    <a:pt x="24" y="28"/>
                  </a:cubicBezTo>
                  <a:cubicBezTo>
                    <a:pt x="24" y="24"/>
                    <a:pt x="23" y="21"/>
                    <a:pt x="20" y="19"/>
                  </a:cubicBezTo>
                  <a:cubicBezTo>
                    <a:pt x="18" y="17"/>
                    <a:pt x="15" y="16"/>
                    <a:pt x="11" y="16"/>
                  </a:cubicBezTo>
                  <a:cubicBezTo>
                    <a:pt x="9" y="16"/>
                    <a:pt x="7" y="16"/>
                    <a:pt x="5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3" name="i$ḻîḋè">
              <a:extLst>
                <a:ext uri="{FF2B5EF4-FFF2-40B4-BE49-F238E27FC236}">
                  <a16:creationId xmlns:a16="http://schemas.microsoft.com/office/drawing/2014/main" xmlns="" id="{DB90653C-2E66-4A56-AC43-ABBCAE29DF57}"/>
                </a:ext>
              </a:extLst>
            </p:cNvPr>
            <p:cNvSpPr/>
            <p:nvPr/>
          </p:nvSpPr>
          <p:spPr bwMode="auto">
            <a:xfrm>
              <a:off x="4428695" y="3512820"/>
              <a:ext cx="18354" cy="27530"/>
            </a:xfrm>
            <a:custGeom>
              <a:avLst/>
              <a:gdLst>
                <a:gd name="T0" fmla="*/ 14 w 27"/>
                <a:gd name="T1" fmla="*/ 39 h 42"/>
                <a:gd name="T2" fmla="*/ 4 w 27"/>
                <a:gd name="T3" fmla="*/ 21 h 42"/>
                <a:gd name="T4" fmla="*/ 14 w 27"/>
                <a:gd name="T5" fmla="*/ 4 h 42"/>
                <a:gd name="T6" fmla="*/ 23 w 27"/>
                <a:gd name="T7" fmla="*/ 21 h 42"/>
                <a:gd name="T8" fmla="*/ 14 w 27"/>
                <a:gd name="T9" fmla="*/ 39 h 42"/>
                <a:gd name="T10" fmla="*/ 14 w 27"/>
                <a:gd name="T11" fmla="*/ 0 h 42"/>
                <a:gd name="T12" fmla="*/ 0 w 27"/>
                <a:gd name="T13" fmla="*/ 21 h 42"/>
                <a:gd name="T14" fmla="*/ 14 w 27"/>
                <a:gd name="T15" fmla="*/ 42 h 42"/>
                <a:gd name="T16" fmla="*/ 27 w 27"/>
                <a:gd name="T17" fmla="*/ 21 h 42"/>
                <a:gd name="T18" fmla="*/ 14 w 27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42">
                  <a:moveTo>
                    <a:pt x="14" y="39"/>
                  </a:moveTo>
                  <a:cubicBezTo>
                    <a:pt x="7" y="39"/>
                    <a:pt x="4" y="33"/>
                    <a:pt x="4" y="21"/>
                  </a:cubicBezTo>
                  <a:cubicBezTo>
                    <a:pt x="4" y="10"/>
                    <a:pt x="7" y="4"/>
                    <a:pt x="14" y="4"/>
                  </a:cubicBezTo>
                  <a:cubicBezTo>
                    <a:pt x="20" y="4"/>
                    <a:pt x="23" y="10"/>
                    <a:pt x="23" y="21"/>
                  </a:cubicBezTo>
                  <a:cubicBezTo>
                    <a:pt x="23" y="33"/>
                    <a:pt x="20" y="39"/>
                    <a:pt x="14" y="39"/>
                  </a:cubicBezTo>
                  <a:moveTo>
                    <a:pt x="14" y="0"/>
                  </a:moveTo>
                  <a:cubicBezTo>
                    <a:pt x="5" y="0"/>
                    <a:pt x="0" y="7"/>
                    <a:pt x="0" y="21"/>
                  </a:cubicBezTo>
                  <a:cubicBezTo>
                    <a:pt x="0" y="35"/>
                    <a:pt x="5" y="42"/>
                    <a:pt x="14" y="42"/>
                  </a:cubicBezTo>
                  <a:cubicBezTo>
                    <a:pt x="23" y="42"/>
                    <a:pt x="27" y="35"/>
                    <a:pt x="27" y="21"/>
                  </a:cubicBezTo>
                  <a:cubicBezTo>
                    <a:pt x="27" y="7"/>
                    <a:pt x="23" y="0"/>
                    <a:pt x="14" y="0"/>
                  </a:cubicBezTo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4" name="îşliḑè">
              <a:extLst>
                <a:ext uri="{FF2B5EF4-FFF2-40B4-BE49-F238E27FC236}">
                  <a16:creationId xmlns:a16="http://schemas.microsoft.com/office/drawing/2014/main" xmlns="" id="{2B5AC8AE-AB7D-46F2-AEE8-DDACC7F437A9}"/>
                </a:ext>
              </a:extLst>
            </p:cNvPr>
            <p:cNvSpPr/>
            <p:nvPr/>
          </p:nvSpPr>
          <p:spPr bwMode="auto">
            <a:xfrm>
              <a:off x="4452784" y="3513967"/>
              <a:ext cx="9177" cy="26384"/>
            </a:xfrm>
            <a:custGeom>
              <a:avLst/>
              <a:gdLst>
                <a:gd name="T0" fmla="*/ 8 w 8"/>
                <a:gd name="T1" fmla="*/ 0 h 23"/>
                <a:gd name="T2" fmla="*/ 6 w 8"/>
                <a:gd name="T3" fmla="*/ 0 h 23"/>
                <a:gd name="T4" fmla="*/ 0 w 8"/>
                <a:gd name="T5" fmla="*/ 4 h 23"/>
                <a:gd name="T6" fmla="*/ 2 w 8"/>
                <a:gd name="T7" fmla="*/ 5 h 23"/>
                <a:gd name="T8" fmla="*/ 5 w 8"/>
                <a:gd name="T9" fmla="*/ 2 h 23"/>
                <a:gd name="T10" fmla="*/ 5 w 8"/>
                <a:gd name="T11" fmla="*/ 23 h 23"/>
                <a:gd name="T12" fmla="*/ 8 w 8"/>
                <a:gd name="T13" fmla="*/ 23 h 23"/>
                <a:gd name="T14" fmla="*/ 8 w 8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3">
                  <a:moveTo>
                    <a:pt x="8" y="0"/>
                  </a:moveTo>
                  <a:lnTo>
                    <a:pt x="6" y="0"/>
                  </a:lnTo>
                  <a:lnTo>
                    <a:pt x="0" y="4"/>
                  </a:lnTo>
                  <a:lnTo>
                    <a:pt x="2" y="5"/>
                  </a:lnTo>
                  <a:lnTo>
                    <a:pt x="5" y="2"/>
                  </a:lnTo>
                  <a:lnTo>
                    <a:pt x="5" y="23"/>
                  </a:lnTo>
                  <a:lnTo>
                    <a:pt x="8" y="2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5" name="îsliďé">
              <a:extLst>
                <a:ext uri="{FF2B5EF4-FFF2-40B4-BE49-F238E27FC236}">
                  <a16:creationId xmlns:a16="http://schemas.microsoft.com/office/drawing/2014/main" xmlns="" id="{580B0F83-A8D1-4B19-9FEE-F4316743AF4F}"/>
                </a:ext>
              </a:extLst>
            </p:cNvPr>
            <p:cNvSpPr/>
            <p:nvPr/>
          </p:nvSpPr>
          <p:spPr bwMode="auto">
            <a:xfrm>
              <a:off x="4452784" y="3513967"/>
              <a:ext cx="9177" cy="26384"/>
            </a:xfrm>
            <a:custGeom>
              <a:avLst/>
              <a:gdLst>
                <a:gd name="T0" fmla="*/ 8 w 8"/>
                <a:gd name="T1" fmla="*/ 0 h 23"/>
                <a:gd name="T2" fmla="*/ 6 w 8"/>
                <a:gd name="T3" fmla="*/ 0 h 23"/>
                <a:gd name="T4" fmla="*/ 0 w 8"/>
                <a:gd name="T5" fmla="*/ 4 h 23"/>
                <a:gd name="T6" fmla="*/ 2 w 8"/>
                <a:gd name="T7" fmla="*/ 5 h 23"/>
                <a:gd name="T8" fmla="*/ 5 w 8"/>
                <a:gd name="T9" fmla="*/ 2 h 23"/>
                <a:gd name="T10" fmla="*/ 5 w 8"/>
                <a:gd name="T11" fmla="*/ 23 h 23"/>
                <a:gd name="T12" fmla="*/ 8 w 8"/>
                <a:gd name="T13" fmla="*/ 23 h 23"/>
                <a:gd name="T14" fmla="*/ 8 w 8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3">
                  <a:moveTo>
                    <a:pt x="8" y="0"/>
                  </a:moveTo>
                  <a:lnTo>
                    <a:pt x="6" y="0"/>
                  </a:lnTo>
                  <a:lnTo>
                    <a:pt x="0" y="4"/>
                  </a:lnTo>
                  <a:lnTo>
                    <a:pt x="2" y="5"/>
                  </a:lnTo>
                  <a:lnTo>
                    <a:pt x="5" y="2"/>
                  </a:lnTo>
                  <a:lnTo>
                    <a:pt x="5" y="23"/>
                  </a:lnTo>
                  <a:lnTo>
                    <a:pt x="8" y="23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6" name="îšḷïḋe">
              <a:extLst>
                <a:ext uri="{FF2B5EF4-FFF2-40B4-BE49-F238E27FC236}">
                  <a16:creationId xmlns:a16="http://schemas.microsoft.com/office/drawing/2014/main" xmlns="" id="{44C41E6D-C39C-4FF9-8E35-54D9D9416A05}"/>
                </a:ext>
              </a:extLst>
            </p:cNvPr>
            <p:cNvSpPr/>
            <p:nvPr/>
          </p:nvSpPr>
          <p:spPr bwMode="auto">
            <a:xfrm>
              <a:off x="4472284" y="3512820"/>
              <a:ext cx="17207" cy="27530"/>
            </a:xfrm>
            <a:custGeom>
              <a:avLst/>
              <a:gdLst>
                <a:gd name="T0" fmla="*/ 14 w 27"/>
                <a:gd name="T1" fmla="*/ 39 h 42"/>
                <a:gd name="T2" fmla="*/ 4 w 27"/>
                <a:gd name="T3" fmla="*/ 21 h 42"/>
                <a:gd name="T4" fmla="*/ 14 w 27"/>
                <a:gd name="T5" fmla="*/ 4 h 42"/>
                <a:gd name="T6" fmla="*/ 23 w 27"/>
                <a:gd name="T7" fmla="*/ 21 h 42"/>
                <a:gd name="T8" fmla="*/ 14 w 27"/>
                <a:gd name="T9" fmla="*/ 39 h 42"/>
                <a:gd name="T10" fmla="*/ 14 w 27"/>
                <a:gd name="T11" fmla="*/ 0 h 42"/>
                <a:gd name="T12" fmla="*/ 0 w 27"/>
                <a:gd name="T13" fmla="*/ 21 h 42"/>
                <a:gd name="T14" fmla="*/ 14 w 27"/>
                <a:gd name="T15" fmla="*/ 42 h 42"/>
                <a:gd name="T16" fmla="*/ 27 w 27"/>
                <a:gd name="T17" fmla="*/ 21 h 42"/>
                <a:gd name="T18" fmla="*/ 14 w 27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42">
                  <a:moveTo>
                    <a:pt x="14" y="39"/>
                  </a:moveTo>
                  <a:cubicBezTo>
                    <a:pt x="7" y="39"/>
                    <a:pt x="4" y="33"/>
                    <a:pt x="4" y="21"/>
                  </a:cubicBezTo>
                  <a:cubicBezTo>
                    <a:pt x="4" y="10"/>
                    <a:pt x="7" y="4"/>
                    <a:pt x="14" y="4"/>
                  </a:cubicBezTo>
                  <a:cubicBezTo>
                    <a:pt x="20" y="4"/>
                    <a:pt x="23" y="10"/>
                    <a:pt x="23" y="21"/>
                  </a:cubicBezTo>
                  <a:cubicBezTo>
                    <a:pt x="23" y="33"/>
                    <a:pt x="20" y="39"/>
                    <a:pt x="14" y="39"/>
                  </a:cubicBezTo>
                  <a:moveTo>
                    <a:pt x="14" y="0"/>
                  </a:moveTo>
                  <a:cubicBezTo>
                    <a:pt x="4" y="0"/>
                    <a:pt x="0" y="7"/>
                    <a:pt x="0" y="21"/>
                  </a:cubicBezTo>
                  <a:cubicBezTo>
                    <a:pt x="0" y="35"/>
                    <a:pt x="4" y="42"/>
                    <a:pt x="14" y="42"/>
                  </a:cubicBezTo>
                  <a:cubicBezTo>
                    <a:pt x="23" y="42"/>
                    <a:pt x="27" y="35"/>
                    <a:pt x="27" y="21"/>
                  </a:cubicBezTo>
                  <a:cubicBezTo>
                    <a:pt x="27" y="7"/>
                    <a:pt x="23" y="0"/>
                    <a:pt x="14" y="0"/>
                  </a:cubicBezTo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7" name="ïSḻiďê">
              <a:extLst>
                <a:ext uri="{FF2B5EF4-FFF2-40B4-BE49-F238E27FC236}">
                  <a16:creationId xmlns:a16="http://schemas.microsoft.com/office/drawing/2014/main" xmlns="" id="{BD37A6F9-036F-4070-A4BA-56691CA947A4}"/>
                </a:ext>
              </a:extLst>
            </p:cNvPr>
            <p:cNvSpPr/>
            <p:nvPr/>
          </p:nvSpPr>
          <p:spPr bwMode="auto">
            <a:xfrm>
              <a:off x="4428695" y="3591970"/>
              <a:ext cx="18354" cy="27530"/>
            </a:xfrm>
            <a:custGeom>
              <a:avLst/>
              <a:gdLst>
                <a:gd name="T0" fmla="*/ 14 w 27"/>
                <a:gd name="T1" fmla="*/ 38 h 42"/>
                <a:gd name="T2" fmla="*/ 4 w 27"/>
                <a:gd name="T3" fmla="*/ 21 h 42"/>
                <a:gd name="T4" fmla="*/ 14 w 27"/>
                <a:gd name="T5" fmla="*/ 3 h 42"/>
                <a:gd name="T6" fmla="*/ 23 w 27"/>
                <a:gd name="T7" fmla="*/ 21 h 42"/>
                <a:gd name="T8" fmla="*/ 14 w 27"/>
                <a:gd name="T9" fmla="*/ 38 h 42"/>
                <a:gd name="T10" fmla="*/ 14 w 27"/>
                <a:gd name="T11" fmla="*/ 0 h 42"/>
                <a:gd name="T12" fmla="*/ 0 w 27"/>
                <a:gd name="T13" fmla="*/ 21 h 42"/>
                <a:gd name="T14" fmla="*/ 14 w 27"/>
                <a:gd name="T15" fmla="*/ 42 h 42"/>
                <a:gd name="T16" fmla="*/ 27 w 27"/>
                <a:gd name="T17" fmla="*/ 21 h 42"/>
                <a:gd name="T18" fmla="*/ 14 w 27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42">
                  <a:moveTo>
                    <a:pt x="14" y="38"/>
                  </a:moveTo>
                  <a:cubicBezTo>
                    <a:pt x="7" y="38"/>
                    <a:pt x="4" y="32"/>
                    <a:pt x="4" y="21"/>
                  </a:cubicBezTo>
                  <a:cubicBezTo>
                    <a:pt x="4" y="9"/>
                    <a:pt x="7" y="3"/>
                    <a:pt x="14" y="3"/>
                  </a:cubicBezTo>
                  <a:cubicBezTo>
                    <a:pt x="20" y="3"/>
                    <a:pt x="23" y="9"/>
                    <a:pt x="23" y="21"/>
                  </a:cubicBezTo>
                  <a:cubicBezTo>
                    <a:pt x="23" y="32"/>
                    <a:pt x="20" y="38"/>
                    <a:pt x="14" y="38"/>
                  </a:cubicBezTo>
                  <a:moveTo>
                    <a:pt x="14" y="0"/>
                  </a:moveTo>
                  <a:cubicBezTo>
                    <a:pt x="5" y="0"/>
                    <a:pt x="0" y="7"/>
                    <a:pt x="0" y="21"/>
                  </a:cubicBezTo>
                  <a:cubicBezTo>
                    <a:pt x="0" y="35"/>
                    <a:pt x="5" y="42"/>
                    <a:pt x="14" y="42"/>
                  </a:cubicBezTo>
                  <a:cubicBezTo>
                    <a:pt x="23" y="42"/>
                    <a:pt x="27" y="35"/>
                    <a:pt x="27" y="21"/>
                  </a:cubicBezTo>
                  <a:cubicBezTo>
                    <a:pt x="27" y="7"/>
                    <a:pt x="23" y="0"/>
                    <a:pt x="14" y="0"/>
                  </a:cubicBezTo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8" name="iśļiďe">
              <a:extLst>
                <a:ext uri="{FF2B5EF4-FFF2-40B4-BE49-F238E27FC236}">
                  <a16:creationId xmlns:a16="http://schemas.microsoft.com/office/drawing/2014/main" xmlns="" id="{820599EE-5A18-4D55-B685-79C18917857A}"/>
                </a:ext>
              </a:extLst>
            </p:cNvPr>
            <p:cNvSpPr/>
            <p:nvPr/>
          </p:nvSpPr>
          <p:spPr bwMode="auto">
            <a:xfrm>
              <a:off x="4452784" y="3591970"/>
              <a:ext cx="9177" cy="26384"/>
            </a:xfrm>
            <a:custGeom>
              <a:avLst/>
              <a:gdLst>
                <a:gd name="T0" fmla="*/ 8 w 8"/>
                <a:gd name="T1" fmla="*/ 0 h 23"/>
                <a:gd name="T2" fmla="*/ 6 w 8"/>
                <a:gd name="T3" fmla="*/ 0 h 23"/>
                <a:gd name="T4" fmla="*/ 0 w 8"/>
                <a:gd name="T5" fmla="*/ 5 h 23"/>
                <a:gd name="T6" fmla="*/ 2 w 8"/>
                <a:gd name="T7" fmla="*/ 6 h 23"/>
                <a:gd name="T8" fmla="*/ 5 w 8"/>
                <a:gd name="T9" fmla="*/ 3 h 23"/>
                <a:gd name="T10" fmla="*/ 5 w 8"/>
                <a:gd name="T11" fmla="*/ 23 h 23"/>
                <a:gd name="T12" fmla="*/ 8 w 8"/>
                <a:gd name="T13" fmla="*/ 23 h 23"/>
                <a:gd name="T14" fmla="*/ 8 w 8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3">
                  <a:moveTo>
                    <a:pt x="8" y="0"/>
                  </a:moveTo>
                  <a:lnTo>
                    <a:pt x="6" y="0"/>
                  </a:lnTo>
                  <a:lnTo>
                    <a:pt x="0" y="5"/>
                  </a:lnTo>
                  <a:lnTo>
                    <a:pt x="2" y="6"/>
                  </a:lnTo>
                  <a:lnTo>
                    <a:pt x="5" y="3"/>
                  </a:lnTo>
                  <a:lnTo>
                    <a:pt x="5" y="23"/>
                  </a:lnTo>
                  <a:lnTo>
                    <a:pt x="8" y="2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9" name="iṥ1ídé">
              <a:extLst>
                <a:ext uri="{FF2B5EF4-FFF2-40B4-BE49-F238E27FC236}">
                  <a16:creationId xmlns:a16="http://schemas.microsoft.com/office/drawing/2014/main" xmlns="" id="{BB240FC6-077B-4548-A420-C87C79782D23}"/>
                </a:ext>
              </a:extLst>
            </p:cNvPr>
            <p:cNvSpPr/>
            <p:nvPr/>
          </p:nvSpPr>
          <p:spPr bwMode="auto">
            <a:xfrm>
              <a:off x="4452784" y="3591970"/>
              <a:ext cx="9177" cy="26384"/>
            </a:xfrm>
            <a:custGeom>
              <a:avLst/>
              <a:gdLst>
                <a:gd name="T0" fmla="*/ 8 w 8"/>
                <a:gd name="T1" fmla="*/ 0 h 23"/>
                <a:gd name="T2" fmla="*/ 6 w 8"/>
                <a:gd name="T3" fmla="*/ 0 h 23"/>
                <a:gd name="T4" fmla="*/ 0 w 8"/>
                <a:gd name="T5" fmla="*/ 5 h 23"/>
                <a:gd name="T6" fmla="*/ 2 w 8"/>
                <a:gd name="T7" fmla="*/ 6 h 23"/>
                <a:gd name="T8" fmla="*/ 5 w 8"/>
                <a:gd name="T9" fmla="*/ 3 h 23"/>
                <a:gd name="T10" fmla="*/ 5 w 8"/>
                <a:gd name="T11" fmla="*/ 23 h 23"/>
                <a:gd name="T12" fmla="*/ 8 w 8"/>
                <a:gd name="T13" fmla="*/ 23 h 23"/>
                <a:gd name="T14" fmla="*/ 8 w 8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3">
                  <a:moveTo>
                    <a:pt x="8" y="0"/>
                  </a:moveTo>
                  <a:lnTo>
                    <a:pt x="6" y="0"/>
                  </a:lnTo>
                  <a:lnTo>
                    <a:pt x="0" y="5"/>
                  </a:lnTo>
                  <a:lnTo>
                    <a:pt x="2" y="6"/>
                  </a:lnTo>
                  <a:lnTo>
                    <a:pt x="5" y="3"/>
                  </a:lnTo>
                  <a:lnTo>
                    <a:pt x="5" y="23"/>
                  </a:lnTo>
                  <a:lnTo>
                    <a:pt x="8" y="23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0" name="iṣľiďè">
              <a:extLst>
                <a:ext uri="{FF2B5EF4-FFF2-40B4-BE49-F238E27FC236}">
                  <a16:creationId xmlns:a16="http://schemas.microsoft.com/office/drawing/2014/main" xmlns="" id="{35C200D6-B7FF-4419-9589-7B1A11C9F046}"/>
                </a:ext>
              </a:extLst>
            </p:cNvPr>
            <p:cNvSpPr/>
            <p:nvPr/>
          </p:nvSpPr>
          <p:spPr bwMode="auto">
            <a:xfrm>
              <a:off x="4473432" y="3591970"/>
              <a:ext cx="14913" cy="27530"/>
            </a:xfrm>
            <a:custGeom>
              <a:avLst/>
              <a:gdLst>
                <a:gd name="T0" fmla="*/ 22 w 24"/>
                <a:gd name="T1" fmla="*/ 0 h 42"/>
                <a:gd name="T2" fmla="*/ 1 w 24"/>
                <a:gd name="T3" fmla="*/ 0 h 42"/>
                <a:gd name="T4" fmla="*/ 1 w 24"/>
                <a:gd name="T5" fmla="*/ 21 h 42"/>
                <a:gd name="T6" fmla="*/ 10 w 24"/>
                <a:gd name="T7" fmla="*/ 20 h 42"/>
                <a:gd name="T8" fmla="*/ 20 w 24"/>
                <a:gd name="T9" fmla="*/ 29 h 42"/>
                <a:gd name="T10" fmla="*/ 17 w 24"/>
                <a:gd name="T11" fmla="*/ 36 h 42"/>
                <a:gd name="T12" fmla="*/ 9 w 24"/>
                <a:gd name="T13" fmla="*/ 38 h 42"/>
                <a:gd name="T14" fmla="*/ 0 w 24"/>
                <a:gd name="T15" fmla="*/ 36 h 42"/>
                <a:gd name="T16" fmla="*/ 0 w 24"/>
                <a:gd name="T17" fmla="*/ 40 h 42"/>
                <a:gd name="T18" fmla="*/ 9 w 24"/>
                <a:gd name="T19" fmla="*/ 42 h 42"/>
                <a:gd name="T20" fmla="*/ 20 w 24"/>
                <a:gd name="T21" fmla="*/ 38 h 42"/>
                <a:gd name="T22" fmla="*/ 24 w 24"/>
                <a:gd name="T23" fmla="*/ 28 h 42"/>
                <a:gd name="T24" fmla="*/ 20 w 24"/>
                <a:gd name="T25" fmla="*/ 19 h 42"/>
                <a:gd name="T26" fmla="*/ 11 w 24"/>
                <a:gd name="T27" fmla="*/ 16 h 42"/>
                <a:gd name="T28" fmla="*/ 5 w 24"/>
                <a:gd name="T29" fmla="*/ 17 h 42"/>
                <a:gd name="T30" fmla="*/ 5 w 24"/>
                <a:gd name="T31" fmla="*/ 4 h 42"/>
                <a:gd name="T32" fmla="*/ 22 w 24"/>
                <a:gd name="T33" fmla="*/ 4 h 42"/>
                <a:gd name="T34" fmla="*/ 22 w 24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42">
                  <a:moveTo>
                    <a:pt x="2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4" y="20"/>
                    <a:pt x="7" y="20"/>
                    <a:pt x="10" y="20"/>
                  </a:cubicBezTo>
                  <a:cubicBezTo>
                    <a:pt x="17" y="20"/>
                    <a:pt x="20" y="23"/>
                    <a:pt x="20" y="29"/>
                  </a:cubicBezTo>
                  <a:cubicBezTo>
                    <a:pt x="20" y="32"/>
                    <a:pt x="19" y="34"/>
                    <a:pt x="17" y="36"/>
                  </a:cubicBezTo>
                  <a:cubicBezTo>
                    <a:pt x="14" y="38"/>
                    <a:pt x="12" y="38"/>
                    <a:pt x="9" y="38"/>
                  </a:cubicBezTo>
                  <a:cubicBezTo>
                    <a:pt x="6" y="38"/>
                    <a:pt x="3" y="38"/>
                    <a:pt x="0" y="3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3" y="41"/>
                    <a:pt x="6" y="42"/>
                    <a:pt x="9" y="42"/>
                  </a:cubicBezTo>
                  <a:cubicBezTo>
                    <a:pt x="14" y="42"/>
                    <a:pt x="17" y="41"/>
                    <a:pt x="20" y="38"/>
                  </a:cubicBezTo>
                  <a:cubicBezTo>
                    <a:pt x="22" y="36"/>
                    <a:pt x="24" y="32"/>
                    <a:pt x="24" y="28"/>
                  </a:cubicBezTo>
                  <a:cubicBezTo>
                    <a:pt x="24" y="24"/>
                    <a:pt x="23" y="22"/>
                    <a:pt x="20" y="19"/>
                  </a:cubicBezTo>
                  <a:cubicBezTo>
                    <a:pt x="18" y="17"/>
                    <a:pt x="15" y="16"/>
                    <a:pt x="11" y="16"/>
                  </a:cubicBezTo>
                  <a:cubicBezTo>
                    <a:pt x="8" y="16"/>
                    <a:pt x="6" y="16"/>
                    <a:pt x="5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1" name="ís1íḍé">
              <a:extLst>
                <a:ext uri="{FF2B5EF4-FFF2-40B4-BE49-F238E27FC236}">
                  <a16:creationId xmlns:a16="http://schemas.microsoft.com/office/drawing/2014/main" xmlns="" id="{71D33109-03D4-469F-A8A9-B0D1AD75D46F}"/>
                </a:ext>
              </a:extLst>
            </p:cNvPr>
            <p:cNvSpPr/>
            <p:nvPr/>
          </p:nvSpPr>
          <p:spPr bwMode="auto">
            <a:xfrm>
              <a:off x="4406900" y="3665384"/>
              <a:ext cx="14913" cy="26384"/>
            </a:xfrm>
            <a:custGeom>
              <a:avLst/>
              <a:gdLst>
                <a:gd name="T0" fmla="*/ 11 w 24"/>
                <a:gd name="T1" fmla="*/ 0 h 42"/>
                <a:gd name="T2" fmla="*/ 1 w 24"/>
                <a:gd name="T3" fmla="*/ 3 h 42"/>
                <a:gd name="T4" fmla="*/ 2 w 24"/>
                <a:gd name="T5" fmla="*/ 7 h 42"/>
                <a:gd name="T6" fmla="*/ 12 w 24"/>
                <a:gd name="T7" fmla="*/ 4 h 42"/>
                <a:gd name="T8" fmla="*/ 17 w 24"/>
                <a:gd name="T9" fmla="*/ 6 h 42"/>
                <a:gd name="T10" fmla="*/ 19 w 24"/>
                <a:gd name="T11" fmla="*/ 12 h 42"/>
                <a:gd name="T12" fmla="*/ 9 w 24"/>
                <a:gd name="T13" fmla="*/ 28 h 42"/>
                <a:gd name="T14" fmla="*/ 0 w 24"/>
                <a:gd name="T15" fmla="*/ 39 h 42"/>
                <a:gd name="T16" fmla="*/ 0 w 24"/>
                <a:gd name="T17" fmla="*/ 42 h 42"/>
                <a:gd name="T18" fmla="*/ 24 w 24"/>
                <a:gd name="T19" fmla="*/ 42 h 42"/>
                <a:gd name="T20" fmla="*/ 24 w 24"/>
                <a:gd name="T21" fmla="*/ 39 h 42"/>
                <a:gd name="T22" fmla="*/ 5 w 24"/>
                <a:gd name="T23" fmla="*/ 39 h 42"/>
                <a:gd name="T24" fmla="*/ 12 w 24"/>
                <a:gd name="T25" fmla="*/ 31 h 42"/>
                <a:gd name="T26" fmla="*/ 23 w 24"/>
                <a:gd name="T27" fmla="*/ 11 h 42"/>
                <a:gd name="T28" fmla="*/ 20 w 24"/>
                <a:gd name="T29" fmla="*/ 3 h 42"/>
                <a:gd name="T30" fmla="*/ 11 w 24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42">
                  <a:moveTo>
                    <a:pt x="11" y="0"/>
                  </a:moveTo>
                  <a:cubicBezTo>
                    <a:pt x="8" y="0"/>
                    <a:pt x="5" y="1"/>
                    <a:pt x="1" y="3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5" y="5"/>
                    <a:pt x="9" y="4"/>
                    <a:pt x="12" y="4"/>
                  </a:cubicBezTo>
                  <a:cubicBezTo>
                    <a:pt x="14" y="4"/>
                    <a:pt x="15" y="5"/>
                    <a:pt x="17" y="6"/>
                  </a:cubicBezTo>
                  <a:cubicBezTo>
                    <a:pt x="18" y="8"/>
                    <a:pt x="19" y="9"/>
                    <a:pt x="19" y="12"/>
                  </a:cubicBezTo>
                  <a:cubicBezTo>
                    <a:pt x="19" y="15"/>
                    <a:pt x="16" y="21"/>
                    <a:pt x="9" y="28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20" y="22"/>
                    <a:pt x="23" y="16"/>
                    <a:pt x="23" y="11"/>
                  </a:cubicBezTo>
                  <a:cubicBezTo>
                    <a:pt x="23" y="8"/>
                    <a:pt x="22" y="5"/>
                    <a:pt x="20" y="3"/>
                  </a:cubicBezTo>
                  <a:cubicBezTo>
                    <a:pt x="18" y="1"/>
                    <a:pt x="15" y="0"/>
                    <a:pt x="11" y="0"/>
                  </a:cubicBezTo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2" name="î$ḻïḑè">
              <a:extLst>
                <a:ext uri="{FF2B5EF4-FFF2-40B4-BE49-F238E27FC236}">
                  <a16:creationId xmlns:a16="http://schemas.microsoft.com/office/drawing/2014/main" xmlns="" id="{7A0B5E2E-21D8-4232-88C5-972B7CB664E4}"/>
                </a:ext>
              </a:extLst>
            </p:cNvPr>
            <p:cNvSpPr/>
            <p:nvPr/>
          </p:nvSpPr>
          <p:spPr bwMode="auto">
            <a:xfrm>
              <a:off x="4427548" y="3665384"/>
              <a:ext cx="17207" cy="27530"/>
            </a:xfrm>
            <a:custGeom>
              <a:avLst/>
              <a:gdLst>
                <a:gd name="T0" fmla="*/ 14 w 28"/>
                <a:gd name="T1" fmla="*/ 39 h 43"/>
                <a:gd name="T2" fmla="*/ 4 w 28"/>
                <a:gd name="T3" fmla="*/ 22 h 43"/>
                <a:gd name="T4" fmla="*/ 14 w 28"/>
                <a:gd name="T5" fmla="*/ 4 h 43"/>
                <a:gd name="T6" fmla="*/ 23 w 28"/>
                <a:gd name="T7" fmla="*/ 22 h 43"/>
                <a:gd name="T8" fmla="*/ 14 w 28"/>
                <a:gd name="T9" fmla="*/ 39 h 43"/>
                <a:gd name="T10" fmla="*/ 14 w 28"/>
                <a:gd name="T11" fmla="*/ 0 h 43"/>
                <a:gd name="T12" fmla="*/ 0 w 28"/>
                <a:gd name="T13" fmla="*/ 22 h 43"/>
                <a:gd name="T14" fmla="*/ 14 w 28"/>
                <a:gd name="T15" fmla="*/ 43 h 43"/>
                <a:gd name="T16" fmla="*/ 28 w 28"/>
                <a:gd name="T17" fmla="*/ 22 h 43"/>
                <a:gd name="T18" fmla="*/ 14 w 28"/>
                <a:gd name="T1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43">
                  <a:moveTo>
                    <a:pt x="14" y="39"/>
                  </a:moveTo>
                  <a:cubicBezTo>
                    <a:pt x="8" y="39"/>
                    <a:pt x="4" y="33"/>
                    <a:pt x="4" y="22"/>
                  </a:cubicBezTo>
                  <a:cubicBezTo>
                    <a:pt x="4" y="10"/>
                    <a:pt x="8" y="4"/>
                    <a:pt x="14" y="4"/>
                  </a:cubicBezTo>
                  <a:cubicBezTo>
                    <a:pt x="20" y="4"/>
                    <a:pt x="23" y="10"/>
                    <a:pt x="23" y="22"/>
                  </a:cubicBezTo>
                  <a:cubicBezTo>
                    <a:pt x="23" y="33"/>
                    <a:pt x="20" y="39"/>
                    <a:pt x="14" y="39"/>
                  </a:cubicBezTo>
                  <a:moveTo>
                    <a:pt x="14" y="0"/>
                  </a:moveTo>
                  <a:cubicBezTo>
                    <a:pt x="5" y="0"/>
                    <a:pt x="0" y="8"/>
                    <a:pt x="0" y="22"/>
                  </a:cubicBezTo>
                  <a:cubicBezTo>
                    <a:pt x="0" y="36"/>
                    <a:pt x="5" y="43"/>
                    <a:pt x="14" y="43"/>
                  </a:cubicBezTo>
                  <a:cubicBezTo>
                    <a:pt x="23" y="43"/>
                    <a:pt x="28" y="36"/>
                    <a:pt x="28" y="22"/>
                  </a:cubicBezTo>
                  <a:cubicBezTo>
                    <a:pt x="28" y="8"/>
                    <a:pt x="23" y="0"/>
                    <a:pt x="14" y="0"/>
                  </a:cubicBezTo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3" name="îṥ1iďè">
              <a:extLst>
                <a:ext uri="{FF2B5EF4-FFF2-40B4-BE49-F238E27FC236}">
                  <a16:creationId xmlns:a16="http://schemas.microsoft.com/office/drawing/2014/main" xmlns="" id="{2B030F8A-0EBC-497D-B5B9-D6B47B6F85BC}"/>
                </a:ext>
              </a:extLst>
            </p:cNvPr>
            <p:cNvSpPr/>
            <p:nvPr/>
          </p:nvSpPr>
          <p:spPr bwMode="auto">
            <a:xfrm>
              <a:off x="4448196" y="3665384"/>
              <a:ext cx="18354" cy="27530"/>
            </a:xfrm>
            <a:custGeom>
              <a:avLst/>
              <a:gdLst>
                <a:gd name="T0" fmla="*/ 14 w 27"/>
                <a:gd name="T1" fmla="*/ 39 h 43"/>
                <a:gd name="T2" fmla="*/ 4 w 27"/>
                <a:gd name="T3" fmla="*/ 22 h 43"/>
                <a:gd name="T4" fmla="*/ 14 w 27"/>
                <a:gd name="T5" fmla="*/ 4 h 43"/>
                <a:gd name="T6" fmla="*/ 23 w 27"/>
                <a:gd name="T7" fmla="*/ 22 h 43"/>
                <a:gd name="T8" fmla="*/ 14 w 27"/>
                <a:gd name="T9" fmla="*/ 39 h 43"/>
                <a:gd name="T10" fmla="*/ 14 w 27"/>
                <a:gd name="T11" fmla="*/ 0 h 43"/>
                <a:gd name="T12" fmla="*/ 0 w 27"/>
                <a:gd name="T13" fmla="*/ 22 h 43"/>
                <a:gd name="T14" fmla="*/ 14 w 27"/>
                <a:gd name="T15" fmla="*/ 43 h 43"/>
                <a:gd name="T16" fmla="*/ 27 w 27"/>
                <a:gd name="T17" fmla="*/ 22 h 43"/>
                <a:gd name="T18" fmla="*/ 14 w 27"/>
                <a:gd name="T1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43">
                  <a:moveTo>
                    <a:pt x="14" y="39"/>
                  </a:moveTo>
                  <a:cubicBezTo>
                    <a:pt x="8" y="39"/>
                    <a:pt x="4" y="33"/>
                    <a:pt x="4" y="22"/>
                  </a:cubicBezTo>
                  <a:cubicBezTo>
                    <a:pt x="4" y="10"/>
                    <a:pt x="8" y="4"/>
                    <a:pt x="14" y="4"/>
                  </a:cubicBezTo>
                  <a:cubicBezTo>
                    <a:pt x="20" y="4"/>
                    <a:pt x="23" y="10"/>
                    <a:pt x="23" y="22"/>
                  </a:cubicBezTo>
                  <a:cubicBezTo>
                    <a:pt x="23" y="33"/>
                    <a:pt x="20" y="39"/>
                    <a:pt x="14" y="39"/>
                  </a:cubicBezTo>
                  <a:moveTo>
                    <a:pt x="14" y="0"/>
                  </a:moveTo>
                  <a:cubicBezTo>
                    <a:pt x="5" y="0"/>
                    <a:pt x="0" y="8"/>
                    <a:pt x="0" y="22"/>
                  </a:cubicBezTo>
                  <a:cubicBezTo>
                    <a:pt x="0" y="36"/>
                    <a:pt x="5" y="43"/>
                    <a:pt x="14" y="43"/>
                  </a:cubicBezTo>
                  <a:cubicBezTo>
                    <a:pt x="23" y="43"/>
                    <a:pt x="27" y="36"/>
                    <a:pt x="27" y="22"/>
                  </a:cubicBezTo>
                  <a:cubicBezTo>
                    <a:pt x="27" y="8"/>
                    <a:pt x="23" y="0"/>
                    <a:pt x="14" y="0"/>
                  </a:cubicBezTo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4" name="îṡ1idè">
              <a:extLst>
                <a:ext uri="{FF2B5EF4-FFF2-40B4-BE49-F238E27FC236}">
                  <a16:creationId xmlns:a16="http://schemas.microsoft.com/office/drawing/2014/main" xmlns="" id="{11583119-1FFE-4EB2-B535-A49D973426B3}"/>
                </a:ext>
              </a:extLst>
            </p:cNvPr>
            <p:cNvSpPr/>
            <p:nvPr/>
          </p:nvSpPr>
          <p:spPr bwMode="auto">
            <a:xfrm>
              <a:off x="4469990" y="3665384"/>
              <a:ext cx="17207" cy="27530"/>
            </a:xfrm>
            <a:custGeom>
              <a:avLst/>
              <a:gdLst>
                <a:gd name="T0" fmla="*/ 14 w 27"/>
                <a:gd name="T1" fmla="*/ 39 h 43"/>
                <a:gd name="T2" fmla="*/ 4 w 27"/>
                <a:gd name="T3" fmla="*/ 22 h 43"/>
                <a:gd name="T4" fmla="*/ 14 w 27"/>
                <a:gd name="T5" fmla="*/ 4 h 43"/>
                <a:gd name="T6" fmla="*/ 23 w 27"/>
                <a:gd name="T7" fmla="*/ 22 h 43"/>
                <a:gd name="T8" fmla="*/ 14 w 27"/>
                <a:gd name="T9" fmla="*/ 39 h 43"/>
                <a:gd name="T10" fmla="*/ 14 w 27"/>
                <a:gd name="T11" fmla="*/ 0 h 43"/>
                <a:gd name="T12" fmla="*/ 0 w 27"/>
                <a:gd name="T13" fmla="*/ 22 h 43"/>
                <a:gd name="T14" fmla="*/ 14 w 27"/>
                <a:gd name="T15" fmla="*/ 43 h 43"/>
                <a:gd name="T16" fmla="*/ 27 w 27"/>
                <a:gd name="T17" fmla="*/ 22 h 43"/>
                <a:gd name="T18" fmla="*/ 14 w 27"/>
                <a:gd name="T1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43">
                  <a:moveTo>
                    <a:pt x="14" y="39"/>
                  </a:moveTo>
                  <a:cubicBezTo>
                    <a:pt x="7" y="39"/>
                    <a:pt x="4" y="33"/>
                    <a:pt x="4" y="22"/>
                  </a:cubicBezTo>
                  <a:cubicBezTo>
                    <a:pt x="4" y="10"/>
                    <a:pt x="7" y="4"/>
                    <a:pt x="14" y="4"/>
                  </a:cubicBezTo>
                  <a:cubicBezTo>
                    <a:pt x="20" y="4"/>
                    <a:pt x="23" y="10"/>
                    <a:pt x="23" y="22"/>
                  </a:cubicBezTo>
                  <a:cubicBezTo>
                    <a:pt x="23" y="33"/>
                    <a:pt x="20" y="39"/>
                    <a:pt x="14" y="39"/>
                  </a:cubicBezTo>
                  <a:moveTo>
                    <a:pt x="14" y="0"/>
                  </a:moveTo>
                  <a:cubicBezTo>
                    <a:pt x="5" y="0"/>
                    <a:pt x="0" y="8"/>
                    <a:pt x="0" y="22"/>
                  </a:cubicBezTo>
                  <a:cubicBezTo>
                    <a:pt x="0" y="36"/>
                    <a:pt x="5" y="43"/>
                    <a:pt x="14" y="43"/>
                  </a:cubicBezTo>
                  <a:cubicBezTo>
                    <a:pt x="23" y="43"/>
                    <a:pt x="27" y="36"/>
                    <a:pt x="27" y="22"/>
                  </a:cubicBezTo>
                  <a:cubicBezTo>
                    <a:pt x="27" y="8"/>
                    <a:pt x="23" y="0"/>
                    <a:pt x="14" y="0"/>
                  </a:cubicBezTo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5" name="îśḻiḓé">
              <a:extLst>
                <a:ext uri="{FF2B5EF4-FFF2-40B4-BE49-F238E27FC236}">
                  <a16:creationId xmlns:a16="http://schemas.microsoft.com/office/drawing/2014/main" xmlns="" id="{175A32E9-299F-495F-B54A-82072F9B03E5}"/>
                </a:ext>
              </a:extLst>
            </p:cNvPr>
            <p:cNvSpPr/>
            <p:nvPr/>
          </p:nvSpPr>
          <p:spPr bwMode="auto">
            <a:xfrm>
              <a:off x="4406900" y="3744533"/>
              <a:ext cx="14913" cy="26384"/>
            </a:xfrm>
            <a:custGeom>
              <a:avLst/>
              <a:gdLst>
                <a:gd name="T0" fmla="*/ 11 w 24"/>
                <a:gd name="T1" fmla="*/ 0 h 42"/>
                <a:gd name="T2" fmla="*/ 1 w 24"/>
                <a:gd name="T3" fmla="*/ 3 h 42"/>
                <a:gd name="T4" fmla="*/ 2 w 24"/>
                <a:gd name="T5" fmla="*/ 7 h 42"/>
                <a:gd name="T6" fmla="*/ 12 w 24"/>
                <a:gd name="T7" fmla="*/ 4 h 42"/>
                <a:gd name="T8" fmla="*/ 17 w 24"/>
                <a:gd name="T9" fmla="*/ 6 h 42"/>
                <a:gd name="T10" fmla="*/ 19 w 24"/>
                <a:gd name="T11" fmla="*/ 11 h 42"/>
                <a:gd name="T12" fmla="*/ 9 w 24"/>
                <a:gd name="T13" fmla="*/ 28 h 42"/>
                <a:gd name="T14" fmla="*/ 0 w 24"/>
                <a:gd name="T15" fmla="*/ 38 h 42"/>
                <a:gd name="T16" fmla="*/ 0 w 24"/>
                <a:gd name="T17" fmla="*/ 42 h 42"/>
                <a:gd name="T18" fmla="*/ 24 w 24"/>
                <a:gd name="T19" fmla="*/ 42 h 42"/>
                <a:gd name="T20" fmla="*/ 24 w 24"/>
                <a:gd name="T21" fmla="*/ 38 h 42"/>
                <a:gd name="T22" fmla="*/ 5 w 24"/>
                <a:gd name="T23" fmla="*/ 38 h 42"/>
                <a:gd name="T24" fmla="*/ 12 w 24"/>
                <a:gd name="T25" fmla="*/ 30 h 42"/>
                <a:gd name="T26" fmla="*/ 23 w 24"/>
                <a:gd name="T27" fmla="*/ 11 h 42"/>
                <a:gd name="T28" fmla="*/ 20 w 24"/>
                <a:gd name="T29" fmla="*/ 3 h 42"/>
                <a:gd name="T30" fmla="*/ 11 w 24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42">
                  <a:moveTo>
                    <a:pt x="11" y="0"/>
                  </a:moveTo>
                  <a:cubicBezTo>
                    <a:pt x="8" y="0"/>
                    <a:pt x="5" y="1"/>
                    <a:pt x="1" y="3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5" y="5"/>
                    <a:pt x="9" y="4"/>
                    <a:pt x="12" y="4"/>
                  </a:cubicBezTo>
                  <a:cubicBezTo>
                    <a:pt x="14" y="4"/>
                    <a:pt x="15" y="4"/>
                    <a:pt x="17" y="6"/>
                  </a:cubicBezTo>
                  <a:cubicBezTo>
                    <a:pt x="18" y="7"/>
                    <a:pt x="19" y="9"/>
                    <a:pt x="19" y="11"/>
                  </a:cubicBezTo>
                  <a:cubicBezTo>
                    <a:pt x="19" y="15"/>
                    <a:pt x="16" y="20"/>
                    <a:pt x="9" y="2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20" y="22"/>
                    <a:pt x="23" y="15"/>
                    <a:pt x="23" y="11"/>
                  </a:cubicBezTo>
                  <a:cubicBezTo>
                    <a:pt x="23" y="7"/>
                    <a:pt x="22" y="4"/>
                    <a:pt x="20" y="3"/>
                  </a:cubicBezTo>
                  <a:cubicBezTo>
                    <a:pt x="18" y="1"/>
                    <a:pt x="15" y="0"/>
                    <a:pt x="11" y="0"/>
                  </a:cubicBezTo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6" name="îš1íḓê">
              <a:extLst>
                <a:ext uri="{FF2B5EF4-FFF2-40B4-BE49-F238E27FC236}">
                  <a16:creationId xmlns:a16="http://schemas.microsoft.com/office/drawing/2014/main" xmlns="" id="{2B9F77A0-9C4C-4CD3-82C8-35DA2683EA4F}"/>
                </a:ext>
              </a:extLst>
            </p:cNvPr>
            <p:cNvSpPr/>
            <p:nvPr/>
          </p:nvSpPr>
          <p:spPr bwMode="auto">
            <a:xfrm>
              <a:off x="4429842" y="3746827"/>
              <a:ext cx="55061" cy="180095"/>
            </a:xfrm>
            <a:custGeom>
              <a:avLst/>
              <a:gdLst>
                <a:gd name="T0" fmla="*/ 10 w 85"/>
                <a:gd name="T1" fmla="*/ 243 h 278"/>
                <a:gd name="T2" fmla="*/ 0 w 85"/>
                <a:gd name="T3" fmla="*/ 260 h 278"/>
                <a:gd name="T4" fmla="*/ 10 w 85"/>
                <a:gd name="T5" fmla="*/ 278 h 278"/>
                <a:gd name="T6" fmla="*/ 19 w 85"/>
                <a:gd name="T7" fmla="*/ 260 h 278"/>
                <a:gd name="T8" fmla="*/ 10 w 85"/>
                <a:gd name="T9" fmla="*/ 243 h 278"/>
                <a:gd name="T10" fmla="*/ 10 w 85"/>
                <a:gd name="T11" fmla="*/ 121 h 278"/>
                <a:gd name="T12" fmla="*/ 0 w 85"/>
                <a:gd name="T13" fmla="*/ 139 h 278"/>
                <a:gd name="T14" fmla="*/ 10 w 85"/>
                <a:gd name="T15" fmla="*/ 156 h 278"/>
                <a:gd name="T16" fmla="*/ 19 w 85"/>
                <a:gd name="T17" fmla="*/ 139 h 278"/>
                <a:gd name="T18" fmla="*/ 10 w 85"/>
                <a:gd name="T19" fmla="*/ 121 h 278"/>
                <a:gd name="T20" fmla="*/ 76 w 85"/>
                <a:gd name="T21" fmla="*/ 121 h 278"/>
                <a:gd name="T22" fmla="*/ 66 w 85"/>
                <a:gd name="T23" fmla="*/ 139 h 278"/>
                <a:gd name="T24" fmla="*/ 76 w 85"/>
                <a:gd name="T25" fmla="*/ 156 h 278"/>
                <a:gd name="T26" fmla="*/ 85 w 85"/>
                <a:gd name="T27" fmla="*/ 139 h 278"/>
                <a:gd name="T28" fmla="*/ 76 w 85"/>
                <a:gd name="T29" fmla="*/ 121 h 278"/>
                <a:gd name="T30" fmla="*/ 10 w 85"/>
                <a:gd name="T31" fmla="*/ 0 h 278"/>
                <a:gd name="T32" fmla="*/ 0 w 85"/>
                <a:gd name="T33" fmla="*/ 17 h 278"/>
                <a:gd name="T34" fmla="*/ 10 w 85"/>
                <a:gd name="T35" fmla="*/ 35 h 278"/>
                <a:gd name="T36" fmla="*/ 19 w 85"/>
                <a:gd name="T37" fmla="*/ 17 h 278"/>
                <a:gd name="T38" fmla="*/ 10 w 85"/>
                <a:gd name="T39" fmla="*/ 0 h 278"/>
                <a:gd name="T40" fmla="*/ 43 w 85"/>
                <a:gd name="T41" fmla="*/ 0 h 278"/>
                <a:gd name="T42" fmla="*/ 33 w 85"/>
                <a:gd name="T43" fmla="*/ 17 h 278"/>
                <a:gd name="T44" fmla="*/ 43 w 85"/>
                <a:gd name="T45" fmla="*/ 35 h 278"/>
                <a:gd name="T46" fmla="*/ 52 w 85"/>
                <a:gd name="T47" fmla="*/ 17 h 278"/>
                <a:gd name="T48" fmla="*/ 43 w 85"/>
                <a:gd name="T49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278">
                  <a:moveTo>
                    <a:pt x="10" y="243"/>
                  </a:moveTo>
                  <a:cubicBezTo>
                    <a:pt x="4" y="243"/>
                    <a:pt x="0" y="248"/>
                    <a:pt x="0" y="260"/>
                  </a:cubicBezTo>
                  <a:cubicBezTo>
                    <a:pt x="0" y="272"/>
                    <a:pt x="4" y="278"/>
                    <a:pt x="10" y="278"/>
                  </a:cubicBezTo>
                  <a:cubicBezTo>
                    <a:pt x="16" y="278"/>
                    <a:pt x="19" y="272"/>
                    <a:pt x="19" y="260"/>
                  </a:cubicBezTo>
                  <a:cubicBezTo>
                    <a:pt x="19" y="248"/>
                    <a:pt x="16" y="243"/>
                    <a:pt x="10" y="243"/>
                  </a:cubicBezTo>
                  <a:moveTo>
                    <a:pt x="10" y="121"/>
                  </a:moveTo>
                  <a:cubicBezTo>
                    <a:pt x="4" y="121"/>
                    <a:pt x="0" y="127"/>
                    <a:pt x="0" y="139"/>
                  </a:cubicBezTo>
                  <a:cubicBezTo>
                    <a:pt x="0" y="150"/>
                    <a:pt x="4" y="156"/>
                    <a:pt x="10" y="156"/>
                  </a:cubicBezTo>
                  <a:cubicBezTo>
                    <a:pt x="16" y="156"/>
                    <a:pt x="19" y="150"/>
                    <a:pt x="19" y="139"/>
                  </a:cubicBezTo>
                  <a:cubicBezTo>
                    <a:pt x="19" y="127"/>
                    <a:pt x="16" y="121"/>
                    <a:pt x="10" y="121"/>
                  </a:cubicBezTo>
                  <a:moveTo>
                    <a:pt x="76" y="121"/>
                  </a:moveTo>
                  <a:cubicBezTo>
                    <a:pt x="69" y="121"/>
                    <a:pt x="66" y="127"/>
                    <a:pt x="66" y="139"/>
                  </a:cubicBezTo>
                  <a:cubicBezTo>
                    <a:pt x="66" y="150"/>
                    <a:pt x="69" y="156"/>
                    <a:pt x="76" y="156"/>
                  </a:cubicBezTo>
                  <a:cubicBezTo>
                    <a:pt x="82" y="156"/>
                    <a:pt x="85" y="150"/>
                    <a:pt x="85" y="139"/>
                  </a:cubicBezTo>
                  <a:cubicBezTo>
                    <a:pt x="85" y="127"/>
                    <a:pt x="82" y="121"/>
                    <a:pt x="76" y="121"/>
                  </a:cubicBezTo>
                  <a:moveTo>
                    <a:pt x="10" y="0"/>
                  </a:moveTo>
                  <a:cubicBezTo>
                    <a:pt x="4" y="0"/>
                    <a:pt x="0" y="6"/>
                    <a:pt x="0" y="17"/>
                  </a:cubicBezTo>
                  <a:cubicBezTo>
                    <a:pt x="0" y="29"/>
                    <a:pt x="4" y="35"/>
                    <a:pt x="10" y="35"/>
                  </a:cubicBezTo>
                  <a:cubicBezTo>
                    <a:pt x="16" y="35"/>
                    <a:pt x="19" y="29"/>
                    <a:pt x="19" y="17"/>
                  </a:cubicBezTo>
                  <a:cubicBezTo>
                    <a:pt x="19" y="6"/>
                    <a:pt x="16" y="0"/>
                    <a:pt x="10" y="0"/>
                  </a:cubicBezTo>
                  <a:moveTo>
                    <a:pt x="43" y="0"/>
                  </a:moveTo>
                  <a:cubicBezTo>
                    <a:pt x="37" y="0"/>
                    <a:pt x="33" y="6"/>
                    <a:pt x="33" y="17"/>
                  </a:cubicBezTo>
                  <a:cubicBezTo>
                    <a:pt x="33" y="29"/>
                    <a:pt x="37" y="35"/>
                    <a:pt x="43" y="35"/>
                  </a:cubicBezTo>
                  <a:cubicBezTo>
                    <a:pt x="49" y="35"/>
                    <a:pt x="52" y="29"/>
                    <a:pt x="52" y="17"/>
                  </a:cubicBezTo>
                  <a:cubicBezTo>
                    <a:pt x="52" y="6"/>
                    <a:pt x="49" y="0"/>
                    <a:pt x="43" y="0"/>
                  </a:cubicBezTo>
                </a:path>
              </a:pathLst>
            </a:custGeom>
            <a:solidFill>
              <a:srgbClr val="D4E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7" name="ïṧḻiḓê">
              <a:extLst>
                <a:ext uri="{FF2B5EF4-FFF2-40B4-BE49-F238E27FC236}">
                  <a16:creationId xmlns:a16="http://schemas.microsoft.com/office/drawing/2014/main" xmlns="" id="{880C332A-C245-4F5D-9B5E-BCD9B988F8F1}"/>
                </a:ext>
              </a:extLst>
            </p:cNvPr>
            <p:cNvSpPr/>
            <p:nvPr/>
          </p:nvSpPr>
          <p:spPr bwMode="auto">
            <a:xfrm>
              <a:off x="4406900" y="3822536"/>
              <a:ext cx="14913" cy="27530"/>
            </a:xfrm>
            <a:custGeom>
              <a:avLst/>
              <a:gdLst>
                <a:gd name="T0" fmla="*/ 11 w 24"/>
                <a:gd name="T1" fmla="*/ 0 h 42"/>
                <a:gd name="T2" fmla="*/ 1 w 24"/>
                <a:gd name="T3" fmla="*/ 3 h 42"/>
                <a:gd name="T4" fmla="*/ 2 w 24"/>
                <a:gd name="T5" fmla="*/ 7 h 42"/>
                <a:gd name="T6" fmla="*/ 12 w 24"/>
                <a:gd name="T7" fmla="*/ 4 h 42"/>
                <a:gd name="T8" fmla="*/ 17 w 24"/>
                <a:gd name="T9" fmla="*/ 6 h 42"/>
                <a:gd name="T10" fmla="*/ 19 w 24"/>
                <a:gd name="T11" fmla="*/ 11 h 42"/>
                <a:gd name="T12" fmla="*/ 9 w 24"/>
                <a:gd name="T13" fmla="*/ 28 h 42"/>
                <a:gd name="T14" fmla="*/ 0 w 24"/>
                <a:gd name="T15" fmla="*/ 39 h 42"/>
                <a:gd name="T16" fmla="*/ 0 w 24"/>
                <a:gd name="T17" fmla="*/ 42 h 42"/>
                <a:gd name="T18" fmla="*/ 24 w 24"/>
                <a:gd name="T19" fmla="*/ 42 h 42"/>
                <a:gd name="T20" fmla="*/ 24 w 24"/>
                <a:gd name="T21" fmla="*/ 39 h 42"/>
                <a:gd name="T22" fmla="*/ 5 w 24"/>
                <a:gd name="T23" fmla="*/ 39 h 42"/>
                <a:gd name="T24" fmla="*/ 12 w 24"/>
                <a:gd name="T25" fmla="*/ 30 h 42"/>
                <a:gd name="T26" fmla="*/ 23 w 24"/>
                <a:gd name="T27" fmla="*/ 11 h 42"/>
                <a:gd name="T28" fmla="*/ 20 w 24"/>
                <a:gd name="T29" fmla="*/ 3 h 42"/>
                <a:gd name="T30" fmla="*/ 11 w 24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42">
                  <a:moveTo>
                    <a:pt x="11" y="0"/>
                  </a:moveTo>
                  <a:cubicBezTo>
                    <a:pt x="9" y="0"/>
                    <a:pt x="5" y="1"/>
                    <a:pt x="1" y="3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5" y="5"/>
                    <a:pt x="9" y="4"/>
                    <a:pt x="12" y="4"/>
                  </a:cubicBezTo>
                  <a:cubicBezTo>
                    <a:pt x="14" y="4"/>
                    <a:pt x="15" y="5"/>
                    <a:pt x="17" y="6"/>
                  </a:cubicBezTo>
                  <a:cubicBezTo>
                    <a:pt x="18" y="8"/>
                    <a:pt x="19" y="9"/>
                    <a:pt x="19" y="11"/>
                  </a:cubicBezTo>
                  <a:cubicBezTo>
                    <a:pt x="19" y="15"/>
                    <a:pt x="16" y="21"/>
                    <a:pt x="9" y="28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20" y="22"/>
                    <a:pt x="23" y="16"/>
                    <a:pt x="23" y="11"/>
                  </a:cubicBezTo>
                  <a:cubicBezTo>
                    <a:pt x="23" y="8"/>
                    <a:pt x="22" y="5"/>
                    <a:pt x="20" y="3"/>
                  </a:cubicBezTo>
                  <a:cubicBezTo>
                    <a:pt x="18" y="1"/>
                    <a:pt x="15" y="0"/>
                    <a:pt x="11" y="0"/>
                  </a:cubicBezTo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8" name="í$ḻïďé">
              <a:extLst>
                <a:ext uri="{FF2B5EF4-FFF2-40B4-BE49-F238E27FC236}">
                  <a16:creationId xmlns:a16="http://schemas.microsoft.com/office/drawing/2014/main" xmlns="" id="{DC40301A-B4F5-4A96-8F7A-5E44F7E3BC8D}"/>
                </a:ext>
              </a:extLst>
            </p:cNvPr>
            <p:cNvSpPr/>
            <p:nvPr/>
          </p:nvSpPr>
          <p:spPr bwMode="auto">
            <a:xfrm>
              <a:off x="4406900" y="3901686"/>
              <a:ext cx="14913" cy="26384"/>
            </a:xfrm>
            <a:custGeom>
              <a:avLst/>
              <a:gdLst>
                <a:gd name="T0" fmla="*/ 11 w 24"/>
                <a:gd name="T1" fmla="*/ 0 h 41"/>
                <a:gd name="T2" fmla="*/ 1 w 24"/>
                <a:gd name="T3" fmla="*/ 3 h 41"/>
                <a:gd name="T4" fmla="*/ 2 w 24"/>
                <a:gd name="T5" fmla="*/ 6 h 41"/>
                <a:gd name="T6" fmla="*/ 12 w 24"/>
                <a:gd name="T7" fmla="*/ 4 h 41"/>
                <a:gd name="T8" fmla="*/ 17 w 24"/>
                <a:gd name="T9" fmla="*/ 5 h 41"/>
                <a:gd name="T10" fmla="*/ 19 w 24"/>
                <a:gd name="T11" fmla="*/ 11 h 41"/>
                <a:gd name="T12" fmla="*/ 9 w 24"/>
                <a:gd name="T13" fmla="*/ 28 h 41"/>
                <a:gd name="T14" fmla="*/ 0 w 24"/>
                <a:gd name="T15" fmla="*/ 38 h 41"/>
                <a:gd name="T16" fmla="*/ 0 w 24"/>
                <a:gd name="T17" fmla="*/ 41 h 41"/>
                <a:gd name="T18" fmla="*/ 24 w 24"/>
                <a:gd name="T19" fmla="*/ 41 h 41"/>
                <a:gd name="T20" fmla="*/ 24 w 24"/>
                <a:gd name="T21" fmla="*/ 38 h 41"/>
                <a:gd name="T22" fmla="*/ 5 w 24"/>
                <a:gd name="T23" fmla="*/ 38 h 41"/>
                <a:gd name="T24" fmla="*/ 12 w 24"/>
                <a:gd name="T25" fmla="*/ 30 h 41"/>
                <a:gd name="T26" fmla="*/ 23 w 24"/>
                <a:gd name="T27" fmla="*/ 11 h 41"/>
                <a:gd name="T28" fmla="*/ 20 w 24"/>
                <a:gd name="T29" fmla="*/ 3 h 41"/>
                <a:gd name="T30" fmla="*/ 11 w 24"/>
                <a:gd name="T3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41">
                  <a:moveTo>
                    <a:pt x="11" y="0"/>
                  </a:moveTo>
                  <a:cubicBezTo>
                    <a:pt x="9" y="0"/>
                    <a:pt x="5" y="1"/>
                    <a:pt x="1" y="3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5" y="5"/>
                    <a:pt x="9" y="4"/>
                    <a:pt x="12" y="4"/>
                  </a:cubicBezTo>
                  <a:cubicBezTo>
                    <a:pt x="14" y="4"/>
                    <a:pt x="15" y="4"/>
                    <a:pt x="17" y="5"/>
                  </a:cubicBezTo>
                  <a:cubicBezTo>
                    <a:pt x="18" y="7"/>
                    <a:pt x="19" y="9"/>
                    <a:pt x="19" y="11"/>
                  </a:cubicBezTo>
                  <a:cubicBezTo>
                    <a:pt x="19" y="15"/>
                    <a:pt x="16" y="20"/>
                    <a:pt x="9" y="2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20" y="22"/>
                    <a:pt x="23" y="15"/>
                    <a:pt x="23" y="11"/>
                  </a:cubicBezTo>
                  <a:cubicBezTo>
                    <a:pt x="23" y="7"/>
                    <a:pt x="22" y="4"/>
                    <a:pt x="20" y="3"/>
                  </a:cubicBezTo>
                  <a:cubicBezTo>
                    <a:pt x="18" y="1"/>
                    <a:pt x="15" y="0"/>
                    <a:pt x="11" y="0"/>
                  </a:cubicBezTo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9" name="îşḷiḍé">
              <a:extLst>
                <a:ext uri="{FF2B5EF4-FFF2-40B4-BE49-F238E27FC236}">
                  <a16:creationId xmlns:a16="http://schemas.microsoft.com/office/drawing/2014/main" xmlns="" id="{0A0F7431-5DAC-4878-894C-23573F43887B}"/>
                </a:ext>
              </a:extLst>
            </p:cNvPr>
            <p:cNvSpPr/>
            <p:nvPr/>
          </p:nvSpPr>
          <p:spPr bwMode="auto">
            <a:xfrm>
              <a:off x="4427548" y="3744533"/>
              <a:ext cx="17207" cy="26384"/>
            </a:xfrm>
            <a:custGeom>
              <a:avLst/>
              <a:gdLst>
                <a:gd name="T0" fmla="*/ 14 w 28"/>
                <a:gd name="T1" fmla="*/ 39 h 42"/>
                <a:gd name="T2" fmla="*/ 4 w 28"/>
                <a:gd name="T3" fmla="*/ 21 h 42"/>
                <a:gd name="T4" fmla="*/ 14 w 28"/>
                <a:gd name="T5" fmla="*/ 4 h 42"/>
                <a:gd name="T6" fmla="*/ 23 w 28"/>
                <a:gd name="T7" fmla="*/ 21 h 42"/>
                <a:gd name="T8" fmla="*/ 14 w 28"/>
                <a:gd name="T9" fmla="*/ 39 h 42"/>
                <a:gd name="T10" fmla="*/ 14 w 28"/>
                <a:gd name="T11" fmla="*/ 0 h 42"/>
                <a:gd name="T12" fmla="*/ 0 w 28"/>
                <a:gd name="T13" fmla="*/ 21 h 42"/>
                <a:gd name="T14" fmla="*/ 14 w 28"/>
                <a:gd name="T15" fmla="*/ 42 h 42"/>
                <a:gd name="T16" fmla="*/ 28 w 28"/>
                <a:gd name="T17" fmla="*/ 21 h 42"/>
                <a:gd name="T18" fmla="*/ 14 w 28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42">
                  <a:moveTo>
                    <a:pt x="14" y="39"/>
                  </a:moveTo>
                  <a:cubicBezTo>
                    <a:pt x="8" y="39"/>
                    <a:pt x="4" y="33"/>
                    <a:pt x="4" y="21"/>
                  </a:cubicBezTo>
                  <a:cubicBezTo>
                    <a:pt x="4" y="10"/>
                    <a:pt x="8" y="4"/>
                    <a:pt x="14" y="4"/>
                  </a:cubicBezTo>
                  <a:cubicBezTo>
                    <a:pt x="20" y="4"/>
                    <a:pt x="23" y="10"/>
                    <a:pt x="23" y="21"/>
                  </a:cubicBezTo>
                  <a:cubicBezTo>
                    <a:pt x="23" y="33"/>
                    <a:pt x="20" y="39"/>
                    <a:pt x="14" y="39"/>
                  </a:cubicBezTo>
                  <a:moveTo>
                    <a:pt x="14" y="0"/>
                  </a:moveTo>
                  <a:cubicBezTo>
                    <a:pt x="5" y="0"/>
                    <a:pt x="0" y="7"/>
                    <a:pt x="0" y="21"/>
                  </a:cubicBezTo>
                  <a:cubicBezTo>
                    <a:pt x="0" y="35"/>
                    <a:pt x="5" y="42"/>
                    <a:pt x="14" y="42"/>
                  </a:cubicBezTo>
                  <a:cubicBezTo>
                    <a:pt x="23" y="42"/>
                    <a:pt x="28" y="35"/>
                    <a:pt x="28" y="21"/>
                  </a:cubicBezTo>
                  <a:cubicBezTo>
                    <a:pt x="28" y="7"/>
                    <a:pt x="23" y="0"/>
                    <a:pt x="14" y="0"/>
                  </a:cubicBezTo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0" name="íś1îḓe">
              <a:extLst>
                <a:ext uri="{FF2B5EF4-FFF2-40B4-BE49-F238E27FC236}">
                  <a16:creationId xmlns:a16="http://schemas.microsoft.com/office/drawing/2014/main" xmlns="" id="{CF111F9D-22BD-480F-8E97-28CB72DF132A}"/>
                </a:ext>
              </a:extLst>
            </p:cNvPr>
            <p:cNvSpPr/>
            <p:nvPr/>
          </p:nvSpPr>
          <p:spPr bwMode="auto">
            <a:xfrm>
              <a:off x="4448196" y="3744533"/>
              <a:ext cx="18354" cy="26384"/>
            </a:xfrm>
            <a:custGeom>
              <a:avLst/>
              <a:gdLst>
                <a:gd name="T0" fmla="*/ 14 w 27"/>
                <a:gd name="T1" fmla="*/ 39 h 42"/>
                <a:gd name="T2" fmla="*/ 4 w 27"/>
                <a:gd name="T3" fmla="*/ 21 h 42"/>
                <a:gd name="T4" fmla="*/ 14 w 27"/>
                <a:gd name="T5" fmla="*/ 4 h 42"/>
                <a:gd name="T6" fmla="*/ 23 w 27"/>
                <a:gd name="T7" fmla="*/ 21 h 42"/>
                <a:gd name="T8" fmla="*/ 14 w 27"/>
                <a:gd name="T9" fmla="*/ 39 h 42"/>
                <a:gd name="T10" fmla="*/ 14 w 27"/>
                <a:gd name="T11" fmla="*/ 0 h 42"/>
                <a:gd name="T12" fmla="*/ 0 w 27"/>
                <a:gd name="T13" fmla="*/ 21 h 42"/>
                <a:gd name="T14" fmla="*/ 14 w 27"/>
                <a:gd name="T15" fmla="*/ 42 h 42"/>
                <a:gd name="T16" fmla="*/ 27 w 27"/>
                <a:gd name="T17" fmla="*/ 21 h 42"/>
                <a:gd name="T18" fmla="*/ 14 w 27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42">
                  <a:moveTo>
                    <a:pt x="14" y="39"/>
                  </a:moveTo>
                  <a:cubicBezTo>
                    <a:pt x="8" y="39"/>
                    <a:pt x="4" y="33"/>
                    <a:pt x="4" y="21"/>
                  </a:cubicBezTo>
                  <a:cubicBezTo>
                    <a:pt x="4" y="10"/>
                    <a:pt x="8" y="4"/>
                    <a:pt x="14" y="4"/>
                  </a:cubicBezTo>
                  <a:cubicBezTo>
                    <a:pt x="20" y="4"/>
                    <a:pt x="23" y="10"/>
                    <a:pt x="23" y="21"/>
                  </a:cubicBezTo>
                  <a:cubicBezTo>
                    <a:pt x="23" y="33"/>
                    <a:pt x="20" y="39"/>
                    <a:pt x="14" y="39"/>
                  </a:cubicBezTo>
                  <a:moveTo>
                    <a:pt x="14" y="0"/>
                  </a:moveTo>
                  <a:cubicBezTo>
                    <a:pt x="5" y="0"/>
                    <a:pt x="0" y="7"/>
                    <a:pt x="0" y="21"/>
                  </a:cubicBezTo>
                  <a:cubicBezTo>
                    <a:pt x="0" y="35"/>
                    <a:pt x="5" y="42"/>
                    <a:pt x="14" y="42"/>
                  </a:cubicBezTo>
                  <a:cubicBezTo>
                    <a:pt x="23" y="42"/>
                    <a:pt x="27" y="35"/>
                    <a:pt x="27" y="21"/>
                  </a:cubicBezTo>
                  <a:cubicBezTo>
                    <a:pt x="27" y="7"/>
                    <a:pt x="23" y="0"/>
                    <a:pt x="14" y="0"/>
                  </a:cubicBezTo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1" name="îṩľiḋê">
              <a:extLst>
                <a:ext uri="{FF2B5EF4-FFF2-40B4-BE49-F238E27FC236}">
                  <a16:creationId xmlns:a16="http://schemas.microsoft.com/office/drawing/2014/main" xmlns="" id="{D71712A8-E31A-4DC3-9663-955B8A6DCEAA}"/>
                </a:ext>
              </a:extLst>
            </p:cNvPr>
            <p:cNvSpPr/>
            <p:nvPr/>
          </p:nvSpPr>
          <p:spPr bwMode="auto">
            <a:xfrm>
              <a:off x="4471138" y="3744533"/>
              <a:ext cx="16059" cy="26384"/>
            </a:xfrm>
            <a:custGeom>
              <a:avLst/>
              <a:gdLst>
                <a:gd name="T0" fmla="*/ 22 w 24"/>
                <a:gd name="T1" fmla="*/ 0 h 42"/>
                <a:gd name="T2" fmla="*/ 1 w 24"/>
                <a:gd name="T3" fmla="*/ 0 h 42"/>
                <a:gd name="T4" fmla="*/ 1 w 24"/>
                <a:gd name="T5" fmla="*/ 21 h 42"/>
                <a:gd name="T6" fmla="*/ 10 w 24"/>
                <a:gd name="T7" fmla="*/ 20 h 42"/>
                <a:gd name="T8" fmla="*/ 20 w 24"/>
                <a:gd name="T9" fmla="*/ 29 h 42"/>
                <a:gd name="T10" fmla="*/ 17 w 24"/>
                <a:gd name="T11" fmla="*/ 36 h 42"/>
                <a:gd name="T12" fmla="*/ 9 w 24"/>
                <a:gd name="T13" fmla="*/ 39 h 42"/>
                <a:gd name="T14" fmla="*/ 0 w 24"/>
                <a:gd name="T15" fmla="*/ 36 h 42"/>
                <a:gd name="T16" fmla="*/ 0 w 24"/>
                <a:gd name="T17" fmla="*/ 41 h 42"/>
                <a:gd name="T18" fmla="*/ 9 w 24"/>
                <a:gd name="T19" fmla="*/ 42 h 42"/>
                <a:gd name="T20" fmla="*/ 20 w 24"/>
                <a:gd name="T21" fmla="*/ 39 h 42"/>
                <a:gd name="T22" fmla="*/ 24 w 24"/>
                <a:gd name="T23" fmla="*/ 28 h 42"/>
                <a:gd name="T24" fmla="*/ 21 w 24"/>
                <a:gd name="T25" fmla="*/ 19 h 42"/>
                <a:gd name="T26" fmla="*/ 11 w 24"/>
                <a:gd name="T27" fmla="*/ 16 h 42"/>
                <a:gd name="T28" fmla="*/ 5 w 24"/>
                <a:gd name="T29" fmla="*/ 17 h 42"/>
                <a:gd name="T30" fmla="*/ 5 w 24"/>
                <a:gd name="T31" fmla="*/ 4 h 42"/>
                <a:gd name="T32" fmla="*/ 22 w 24"/>
                <a:gd name="T33" fmla="*/ 4 h 42"/>
                <a:gd name="T34" fmla="*/ 22 w 24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42">
                  <a:moveTo>
                    <a:pt x="2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3" y="20"/>
                    <a:pt x="6" y="20"/>
                    <a:pt x="10" y="20"/>
                  </a:cubicBezTo>
                  <a:cubicBezTo>
                    <a:pt x="17" y="20"/>
                    <a:pt x="20" y="23"/>
                    <a:pt x="20" y="29"/>
                  </a:cubicBezTo>
                  <a:cubicBezTo>
                    <a:pt x="20" y="32"/>
                    <a:pt x="19" y="35"/>
                    <a:pt x="17" y="36"/>
                  </a:cubicBezTo>
                  <a:cubicBezTo>
                    <a:pt x="14" y="38"/>
                    <a:pt x="12" y="39"/>
                    <a:pt x="9" y="39"/>
                  </a:cubicBezTo>
                  <a:cubicBezTo>
                    <a:pt x="6" y="39"/>
                    <a:pt x="3" y="38"/>
                    <a:pt x="0" y="36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3" y="42"/>
                    <a:pt x="6" y="42"/>
                    <a:pt x="9" y="42"/>
                  </a:cubicBezTo>
                  <a:cubicBezTo>
                    <a:pt x="14" y="42"/>
                    <a:pt x="17" y="41"/>
                    <a:pt x="20" y="39"/>
                  </a:cubicBezTo>
                  <a:cubicBezTo>
                    <a:pt x="23" y="36"/>
                    <a:pt x="24" y="33"/>
                    <a:pt x="24" y="28"/>
                  </a:cubicBezTo>
                  <a:cubicBezTo>
                    <a:pt x="24" y="25"/>
                    <a:pt x="23" y="22"/>
                    <a:pt x="21" y="19"/>
                  </a:cubicBezTo>
                  <a:cubicBezTo>
                    <a:pt x="18" y="17"/>
                    <a:pt x="15" y="16"/>
                    <a:pt x="11" y="16"/>
                  </a:cubicBezTo>
                  <a:cubicBezTo>
                    <a:pt x="9" y="16"/>
                    <a:pt x="7" y="16"/>
                    <a:pt x="5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2" name="isḷíḋe">
              <a:extLst>
                <a:ext uri="{FF2B5EF4-FFF2-40B4-BE49-F238E27FC236}">
                  <a16:creationId xmlns:a16="http://schemas.microsoft.com/office/drawing/2014/main" xmlns="" id="{66995F0E-40D9-46BE-9AD3-AB31D7DFDBC4}"/>
                </a:ext>
              </a:extLst>
            </p:cNvPr>
            <p:cNvSpPr/>
            <p:nvPr/>
          </p:nvSpPr>
          <p:spPr bwMode="auto">
            <a:xfrm>
              <a:off x="4427548" y="3822536"/>
              <a:ext cx="17207" cy="27530"/>
            </a:xfrm>
            <a:custGeom>
              <a:avLst/>
              <a:gdLst>
                <a:gd name="T0" fmla="*/ 14 w 28"/>
                <a:gd name="T1" fmla="*/ 39 h 43"/>
                <a:gd name="T2" fmla="*/ 4 w 28"/>
                <a:gd name="T3" fmla="*/ 22 h 43"/>
                <a:gd name="T4" fmla="*/ 14 w 28"/>
                <a:gd name="T5" fmla="*/ 4 h 43"/>
                <a:gd name="T6" fmla="*/ 23 w 28"/>
                <a:gd name="T7" fmla="*/ 22 h 43"/>
                <a:gd name="T8" fmla="*/ 14 w 28"/>
                <a:gd name="T9" fmla="*/ 39 h 43"/>
                <a:gd name="T10" fmla="*/ 14 w 28"/>
                <a:gd name="T11" fmla="*/ 0 h 43"/>
                <a:gd name="T12" fmla="*/ 0 w 28"/>
                <a:gd name="T13" fmla="*/ 22 h 43"/>
                <a:gd name="T14" fmla="*/ 14 w 28"/>
                <a:gd name="T15" fmla="*/ 43 h 43"/>
                <a:gd name="T16" fmla="*/ 28 w 28"/>
                <a:gd name="T17" fmla="*/ 22 h 43"/>
                <a:gd name="T18" fmla="*/ 14 w 28"/>
                <a:gd name="T1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43">
                  <a:moveTo>
                    <a:pt x="14" y="39"/>
                  </a:moveTo>
                  <a:cubicBezTo>
                    <a:pt x="8" y="39"/>
                    <a:pt x="4" y="33"/>
                    <a:pt x="4" y="22"/>
                  </a:cubicBezTo>
                  <a:cubicBezTo>
                    <a:pt x="4" y="10"/>
                    <a:pt x="8" y="4"/>
                    <a:pt x="14" y="4"/>
                  </a:cubicBezTo>
                  <a:cubicBezTo>
                    <a:pt x="20" y="4"/>
                    <a:pt x="23" y="10"/>
                    <a:pt x="23" y="22"/>
                  </a:cubicBezTo>
                  <a:cubicBezTo>
                    <a:pt x="23" y="33"/>
                    <a:pt x="20" y="39"/>
                    <a:pt x="14" y="39"/>
                  </a:cubicBezTo>
                  <a:moveTo>
                    <a:pt x="14" y="0"/>
                  </a:moveTo>
                  <a:cubicBezTo>
                    <a:pt x="5" y="0"/>
                    <a:pt x="0" y="8"/>
                    <a:pt x="0" y="22"/>
                  </a:cubicBezTo>
                  <a:cubicBezTo>
                    <a:pt x="0" y="36"/>
                    <a:pt x="5" y="43"/>
                    <a:pt x="14" y="43"/>
                  </a:cubicBezTo>
                  <a:cubicBezTo>
                    <a:pt x="23" y="43"/>
                    <a:pt x="28" y="36"/>
                    <a:pt x="28" y="22"/>
                  </a:cubicBezTo>
                  <a:cubicBezTo>
                    <a:pt x="28" y="8"/>
                    <a:pt x="23" y="0"/>
                    <a:pt x="14" y="0"/>
                  </a:cubicBezTo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3" name="íṣļíḑê">
              <a:extLst>
                <a:ext uri="{FF2B5EF4-FFF2-40B4-BE49-F238E27FC236}">
                  <a16:creationId xmlns:a16="http://schemas.microsoft.com/office/drawing/2014/main" xmlns="" id="{6D30944B-B7C9-4C01-A3EF-AB629F9059B3}"/>
                </a:ext>
              </a:extLst>
            </p:cNvPr>
            <p:cNvSpPr/>
            <p:nvPr/>
          </p:nvSpPr>
          <p:spPr bwMode="auto">
            <a:xfrm>
              <a:off x="4451637" y="3822536"/>
              <a:ext cx="8030" cy="27530"/>
            </a:xfrm>
            <a:custGeom>
              <a:avLst/>
              <a:gdLst>
                <a:gd name="T0" fmla="*/ 7 w 7"/>
                <a:gd name="T1" fmla="*/ 0 h 24"/>
                <a:gd name="T2" fmla="*/ 5 w 7"/>
                <a:gd name="T3" fmla="*/ 0 h 24"/>
                <a:gd name="T4" fmla="*/ 0 w 7"/>
                <a:gd name="T5" fmla="*/ 5 h 24"/>
                <a:gd name="T6" fmla="*/ 1 w 7"/>
                <a:gd name="T7" fmla="*/ 6 h 24"/>
                <a:gd name="T8" fmla="*/ 5 w 7"/>
                <a:gd name="T9" fmla="*/ 3 h 24"/>
                <a:gd name="T10" fmla="*/ 5 w 7"/>
                <a:gd name="T11" fmla="*/ 24 h 24"/>
                <a:gd name="T12" fmla="*/ 7 w 7"/>
                <a:gd name="T13" fmla="*/ 24 h 24"/>
                <a:gd name="T14" fmla="*/ 7 w 7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4">
                  <a:moveTo>
                    <a:pt x="7" y="0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1" y="6"/>
                  </a:lnTo>
                  <a:lnTo>
                    <a:pt x="5" y="3"/>
                  </a:lnTo>
                  <a:lnTo>
                    <a:pt x="5" y="24"/>
                  </a:lnTo>
                  <a:lnTo>
                    <a:pt x="7" y="24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4" name="íṧľíḑê">
              <a:extLst>
                <a:ext uri="{FF2B5EF4-FFF2-40B4-BE49-F238E27FC236}">
                  <a16:creationId xmlns:a16="http://schemas.microsoft.com/office/drawing/2014/main" xmlns="" id="{5DC4B9E5-F4EC-44A2-825F-D2C03521DFFA}"/>
                </a:ext>
              </a:extLst>
            </p:cNvPr>
            <p:cNvSpPr/>
            <p:nvPr/>
          </p:nvSpPr>
          <p:spPr bwMode="auto">
            <a:xfrm>
              <a:off x="4451637" y="3822536"/>
              <a:ext cx="8030" cy="27530"/>
            </a:xfrm>
            <a:custGeom>
              <a:avLst/>
              <a:gdLst>
                <a:gd name="T0" fmla="*/ 7 w 7"/>
                <a:gd name="T1" fmla="*/ 0 h 24"/>
                <a:gd name="T2" fmla="*/ 5 w 7"/>
                <a:gd name="T3" fmla="*/ 0 h 24"/>
                <a:gd name="T4" fmla="*/ 0 w 7"/>
                <a:gd name="T5" fmla="*/ 5 h 24"/>
                <a:gd name="T6" fmla="*/ 1 w 7"/>
                <a:gd name="T7" fmla="*/ 6 h 24"/>
                <a:gd name="T8" fmla="*/ 5 w 7"/>
                <a:gd name="T9" fmla="*/ 3 h 24"/>
                <a:gd name="T10" fmla="*/ 5 w 7"/>
                <a:gd name="T11" fmla="*/ 24 h 24"/>
                <a:gd name="T12" fmla="*/ 7 w 7"/>
                <a:gd name="T13" fmla="*/ 24 h 24"/>
                <a:gd name="T14" fmla="*/ 7 w 7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4">
                  <a:moveTo>
                    <a:pt x="7" y="0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1" y="6"/>
                  </a:lnTo>
                  <a:lnTo>
                    <a:pt x="5" y="3"/>
                  </a:lnTo>
                  <a:lnTo>
                    <a:pt x="5" y="24"/>
                  </a:lnTo>
                  <a:lnTo>
                    <a:pt x="7" y="24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5" name="ïṩľídè">
              <a:extLst>
                <a:ext uri="{FF2B5EF4-FFF2-40B4-BE49-F238E27FC236}">
                  <a16:creationId xmlns:a16="http://schemas.microsoft.com/office/drawing/2014/main" xmlns="" id="{DE846EE2-5843-4059-9ED8-E2964BF2EC50}"/>
                </a:ext>
              </a:extLst>
            </p:cNvPr>
            <p:cNvSpPr/>
            <p:nvPr/>
          </p:nvSpPr>
          <p:spPr bwMode="auto">
            <a:xfrm>
              <a:off x="4469990" y="3822536"/>
              <a:ext cx="17207" cy="27530"/>
            </a:xfrm>
            <a:custGeom>
              <a:avLst/>
              <a:gdLst>
                <a:gd name="T0" fmla="*/ 14 w 27"/>
                <a:gd name="T1" fmla="*/ 39 h 43"/>
                <a:gd name="T2" fmla="*/ 4 w 27"/>
                <a:gd name="T3" fmla="*/ 22 h 43"/>
                <a:gd name="T4" fmla="*/ 14 w 27"/>
                <a:gd name="T5" fmla="*/ 4 h 43"/>
                <a:gd name="T6" fmla="*/ 23 w 27"/>
                <a:gd name="T7" fmla="*/ 22 h 43"/>
                <a:gd name="T8" fmla="*/ 14 w 27"/>
                <a:gd name="T9" fmla="*/ 39 h 43"/>
                <a:gd name="T10" fmla="*/ 14 w 27"/>
                <a:gd name="T11" fmla="*/ 0 h 43"/>
                <a:gd name="T12" fmla="*/ 0 w 27"/>
                <a:gd name="T13" fmla="*/ 22 h 43"/>
                <a:gd name="T14" fmla="*/ 14 w 27"/>
                <a:gd name="T15" fmla="*/ 43 h 43"/>
                <a:gd name="T16" fmla="*/ 27 w 27"/>
                <a:gd name="T17" fmla="*/ 22 h 43"/>
                <a:gd name="T18" fmla="*/ 14 w 27"/>
                <a:gd name="T1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43">
                  <a:moveTo>
                    <a:pt x="14" y="39"/>
                  </a:moveTo>
                  <a:cubicBezTo>
                    <a:pt x="7" y="39"/>
                    <a:pt x="4" y="33"/>
                    <a:pt x="4" y="22"/>
                  </a:cubicBezTo>
                  <a:cubicBezTo>
                    <a:pt x="4" y="10"/>
                    <a:pt x="7" y="4"/>
                    <a:pt x="14" y="4"/>
                  </a:cubicBezTo>
                  <a:cubicBezTo>
                    <a:pt x="20" y="4"/>
                    <a:pt x="23" y="10"/>
                    <a:pt x="23" y="22"/>
                  </a:cubicBezTo>
                  <a:cubicBezTo>
                    <a:pt x="23" y="33"/>
                    <a:pt x="20" y="39"/>
                    <a:pt x="14" y="39"/>
                  </a:cubicBezTo>
                  <a:moveTo>
                    <a:pt x="14" y="0"/>
                  </a:moveTo>
                  <a:cubicBezTo>
                    <a:pt x="5" y="0"/>
                    <a:pt x="0" y="8"/>
                    <a:pt x="0" y="22"/>
                  </a:cubicBezTo>
                  <a:cubicBezTo>
                    <a:pt x="0" y="36"/>
                    <a:pt x="5" y="43"/>
                    <a:pt x="14" y="43"/>
                  </a:cubicBezTo>
                  <a:cubicBezTo>
                    <a:pt x="23" y="43"/>
                    <a:pt x="27" y="36"/>
                    <a:pt x="27" y="22"/>
                  </a:cubicBezTo>
                  <a:cubicBezTo>
                    <a:pt x="27" y="8"/>
                    <a:pt x="23" y="0"/>
                    <a:pt x="14" y="0"/>
                  </a:cubicBezTo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6" name="î$1îḋe">
              <a:extLst>
                <a:ext uri="{FF2B5EF4-FFF2-40B4-BE49-F238E27FC236}">
                  <a16:creationId xmlns:a16="http://schemas.microsoft.com/office/drawing/2014/main" xmlns="" id="{521D6928-74E1-4C28-AE70-DC9F89B329DC}"/>
                </a:ext>
              </a:extLst>
            </p:cNvPr>
            <p:cNvSpPr/>
            <p:nvPr/>
          </p:nvSpPr>
          <p:spPr bwMode="auto">
            <a:xfrm>
              <a:off x="4427548" y="3901686"/>
              <a:ext cx="17207" cy="26384"/>
            </a:xfrm>
            <a:custGeom>
              <a:avLst/>
              <a:gdLst>
                <a:gd name="T0" fmla="*/ 14 w 28"/>
                <a:gd name="T1" fmla="*/ 39 h 42"/>
                <a:gd name="T2" fmla="*/ 4 w 28"/>
                <a:gd name="T3" fmla="*/ 21 h 42"/>
                <a:gd name="T4" fmla="*/ 14 w 28"/>
                <a:gd name="T5" fmla="*/ 4 h 42"/>
                <a:gd name="T6" fmla="*/ 23 w 28"/>
                <a:gd name="T7" fmla="*/ 21 h 42"/>
                <a:gd name="T8" fmla="*/ 14 w 28"/>
                <a:gd name="T9" fmla="*/ 39 h 42"/>
                <a:gd name="T10" fmla="*/ 14 w 28"/>
                <a:gd name="T11" fmla="*/ 0 h 42"/>
                <a:gd name="T12" fmla="*/ 0 w 28"/>
                <a:gd name="T13" fmla="*/ 21 h 42"/>
                <a:gd name="T14" fmla="*/ 14 w 28"/>
                <a:gd name="T15" fmla="*/ 42 h 42"/>
                <a:gd name="T16" fmla="*/ 28 w 28"/>
                <a:gd name="T17" fmla="*/ 21 h 42"/>
                <a:gd name="T18" fmla="*/ 14 w 28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42">
                  <a:moveTo>
                    <a:pt x="14" y="39"/>
                  </a:moveTo>
                  <a:cubicBezTo>
                    <a:pt x="8" y="39"/>
                    <a:pt x="4" y="33"/>
                    <a:pt x="4" y="21"/>
                  </a:cubicBezTo>
                  <a:cubicBezTo>
                    <a:pt x="4" y="9"/>
                    <a:pt x="8" y="4"/>
                    <a:pt x="14" y="4"/>
                  </a:cubicBezTo>
                  <a:cubicBezTo>
                    <a:pt x="20" y="4"/>
                    <a:pt x="23" y="9"/>
                    <a:pt x="23" y="21"/>
                  </a:cubicBezTo>
                  <a:cubicBezTo>
                    <a:pt x="23" y="33"/>
                    <a:pt x="20" y="39"/>
                    <a:pt x="14" y="39"/>
                  </a:cubicBezTo>
                  <a:moveTo>
                    <a:pt x="14" y="0"/>
                  </a:moveTo>
                  <a:cubicBezTo>
                    <a:pt x="5" y="0"/>
                    <a:pt x="0" y="7"/>
                    <a:pt x="0" y="21"/>
                  </a:cubicBezTo>
                  <a:cubicBezTo>
                    <a:pt x="0" y="35"/>
                    <a:pt x="5" y="42"/>
                    <a:pt x="14" y="42"/>
                  </a:cubicBezTo>
                  <a:cubicBezTo>
                    <a:pt x="23" y="42"/>
                    <a:pt x="28" y="35"/>
                    <a:pt x="28" y="21"/>
                  </a:cubicBezTo>
                  <a:cubicBezTo>
                    <a:pt x="28" y="7"/>
                    <a:pt x="23" y="0"/>
                    <a:pt x="14" y="0"/>
                  </a:cubicBezTo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7" name="í$1iḑé">
              <a:extLst>
                <a:ext uri="{FF2B5EF4-FFF2-40B4-BE49-F238E27FC236}">
                  <a16:creationId xmlns:a16="http://schemas.microsoft.com/office/drawing/2014/main" xmlns="" id="{807B1154-2AAB-4A91-A326-CE103C405902}"/>
                </a:ext>
              </a:extLst>
            </p:cNvPr>
            <p:cNvSpPr/>
            <p:nvPr/>
          </p:nvSpPr>
          <p:spPr bwMode="auto">
            <a:xfrm>
              <a:off x="4451637" y="3901686"/>
              <a:ext cx="8030" cy="26384"/>
            </a:xfrm>
            <a:custGeom>
              <a:avLst/>
              <a:gdLst>
                <a:gd name="T0" fmla="*/ 7 w 7"/>
                <a:gd name="T1" fmla="*/ 0 h 23"/>
                <a:gd name="T2" fmla="*/ 5 w 7"/>
                <a:gd name="T3" fmla="*/ 0 h 23"/>
                <a:gd name="T4" fmla="*/ 0 w 7"/>
                <a:gd name="T5" fmla="*/ 4 h 23"/>
                <a:gd name="T6" fmla="*/ 1 w 7"/>
                <a:gd name="T7" fmla="*/ 6 h 23"/>
                <a:gd name="T8" fmla="*/ 5 w 7"/>
                <a:gd name="T9" fmla="*/ 3 h 23"/>
                <a:gd name="T10" fmla="*/ 5 w 7"/>
                <a:gd name="T11" fmla="*/ 23 h 23"/>
                <a:gd name="T12" fmla="*/ 7 w 7"/>
                <a:gd name="T13" fmla="*/ 23 h 23"/>
                <a:gd name="T14" fmla="*/ 7 w 7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3">
                  <a:moveTo>
                    <a:pt x="7" y="0"/>
                  </a:moveTo>
                  <a:lnTo>
                    <a:pt x="5" y="0"/>
                  </a:lnTo>
                  <a:lnTo>
                    <a:pt x="0" y="4"/>
                  </a:lnTo>
                  <a:lnTo>
                    <a:pt x="1" y="6"/>
                  </a:lnTo>
                  <a:lnTo>
                    <a:pt x="5" y="3"/>
                  </a:lnTo>
                  <a:lnTo>
                    <a:pt x="5" y="23"/>
                  </a:lnTo>
                  <a:lnTo>
                    <a:pt x="7" y="2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8" name="ïśḷîḓê">
              <a:extLst>
                <a:ext uri="{FF2B5EF4-FFF2-40B4-BE49-F238E27FC236}">
                  <a16:creationId xmlns:a16="http://schemas.microsoft.com/office/drawing/2014/main" xmlns="" id="{01C17FBE-9D05-409D-BC84-67F3CDCB9789}"/>
                </a:ext>
              </a:extLst>
            </p:cNvPr>
            <p:cNvSpPr/>
            <p:nvPr/>
          </p:nvSpPr>
          <p:spPr bwMode="auto">
            <a:xfrm>
              <a:off x="4451637" y="3901686"/>
              <a:ext cx="8030" cy="26384"/>
            </a:xfrm>
            <a:custGeom>
              <a:avLst/>
              <a:gdLst>
                <a:gd name="T0" fmla="*/ 7 w 7"/>
                <a:gd name="T1" fmla="*/ 0 h 23"/>
                <a:gd name="T2" fmla="*/ 5 w 7"/>
                <a:gd name="T3" fmla="*/ 0 h 23"/>
                <a:gd name="T4" fmla="*/ 0 w 7"/>
                <a:gd name="T5" fmla="*/ 4 h 23"/>
                <a:gd name="T6" fmla="*/ 1 w 7"/>
                <a:gd name="T7" fmla="*/ 6 h 23"/>
                <a:gd name="T8" fmla="*/ 5 w 7"/>
                <a:gd name="T9" fmla="*/ 3 h 23"/>
                <a:gd name="T10" fmla="*/ 5 w 7"/>
                <a:gd name="T11" fmla="*/ 23 h 23"/>
                <a:gd name="T12" fmla="*/ 7 w 7"/>
                <a:gd name="T13" fmla="*/ 23 h 23"/>
                <a:gd name="T14" fmla="*/ 7 w 7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3">
                  <a:moveTo>
                    <a:pt x="7" y="0"/>
                  </a:moveTo>
                  <a:lnTo>
                    <a:pt x="5" y="0"/>
                  </a:lnTo>
                  <a:lnTo>
                    <a:pt x="0" y="4"/>
                  </a:lnTo>
                  <a:lnTo>
                    <a:pt x="1" y="6"/>
                  </a:lnTo>
                  <a:lnTo>
                    <a:pt x="5" y="3"/>
                  </a:lnTo>
                  <a:lnTo>
                    <a:pt x="5" y="23"/>
                  </a:lnTo>
                  <a:lnTo>
                    <a:pt x="7" y="23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9" name="ïşḷíḋê">
              <a:extLst>
                <a:ext uri="{FF2B5EF4-FFF2-40B4-BE49-F238E27FC236}">
                  <a16:creationId xmlns:a16="http://schemas.microsoft.com/office/drawing/2014/main" xmlns="" id="{1919C90C-3417-4BC6-A198-3B472CCE0046}"/>
                </a:ext>
              </a:extLst>
            </p:cNvPr>
            <p:cNvSpPr/>
            <p:nvPr/>
          </p:nvSpPr>
          <p:spPr bwMode="auto">
            <a:xfrm>
              <a:off x="4471138" y="3901686"/>
              <a:ext cx="16059" cy="26384"/>
            </a:xfrm>
            <a:custGeom>
              <a:avLst/>
              <a:gdLst>
                <a:gd name="T0" fmla="*/ 22 w 24"/>
                <a:gd name="T1" fmla="*/ 0 h 42"/>
                <a:gd name="T2" fmla="*/ 1 w 24"/>
                <a:gd name="T3" fmla="*/ 0 h 42"/>
                <a:gd name="T4" fmla="*/ 1 w 24"/>
                <a:gd name="T5" fmla="*/ 21 h 42"/>
                <a:gd name="T6" fmla="*/ 10 w 24"/>
                <a:gd name="T7" fmla="*/ 20 h 42"/>
                <a:gd name="T8" fmla="*/ 20 w 24"/>
                <a:gd name="T9" fmla="*/ 29 h 42"/>
                <a:gd name="T10" fmla="*/ 17 w 24"/>
                <a:gd name="T11" fmla="*/ 36 h 42"/>
                <a:gd name="T12" fmla="*/ 9 w 24"/>
                <a:gd name="T13" fmla="*/ 39 h 42"/>
                <a:gd name="T14" fmla="*/ 0 w 24"/>
                <a:gd name="T15" fmla="*/ 36 h 42"/>
                <a:gd name="T16" fmla="*/ 0 w 24"/>
                <a:gd name="T17" fmla="*/ 40 h 42"/>
                <a:gd name="T18" fmla="*/ 9 w 24"/>
                <a:gd name="T19" fmla="*/ 42 h 42"/>
                <a:gd name="T20" fmla="*/ 20 w 24"/>
                <a:gd name="T21" fmla="*/ 39 h 42"/>
                <a:gd name="T22" fmla="*/ 24 w 24"/>
                <a:gd name="T23" fmla="*/ 28 h 42"/>
                <a:gd name="T24" fmla="*/ 21 w 24"/>
                <a:gd name="T25" fmla="*/ 20 h 42"/>
                <a:gd name="T26" fmla="*/ 11 w 24"/>
                <a:gd name="T27" fmla="*/ 16 h 42"/>
                <a:gd name="T28" fmla="*/ 5 w 24"/>
                <a:gd name="T29" fmla="*/ 17 h 42"/>
                <a:gd name="T30" fmla="*/ 5 w 24"/>
                <a:gd name="T31" fmla="*/ 4 h 42"/>
                <a:gd name="T32" fmla="*/ 22 w 24"/>
                <a:gd name="T33" fmla="*/ 4 h 42"/>
                <a:gd name="T34" fmla="*/ 22 w 24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42">
                  <a:moveTo>
                    <a:pt x="2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4" y="20"/>
                    <a:pt x="7" y="20"/>
                    <a:pt x="10" y="20"/>
                  </a:cubicBezTo>
                  <a:cubicBezTo>
                    <a:pt x="17" y="20"/>
                    <a:pt x="20" y="23"/>
                    <a:pt x="20" y="29"/>
                  </a:cubicBezTo>
                  <a:cubicBezTo>
                    <a:pt x="20" y="32"/>
                    <a:pt x="19" y="35"/>
                    <a:pt x="17" y="36"/>
                  </a:cubicBezTo>
                  <a:cubicBezTo>
                    <a:pt x="14" y="38"/>
                    <a:pt x="12" y="39"/>
                    <a:pt x="9" y="39"/>
                  </a:cubicBezTo>
                  <a:cubicBezTo>
                    <a:pt x="6" y="39"/>
                    <a:pt x="3" y="38"/>
                    <a:pt x="0" y="3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3" y="41"/>
                    <a:pt x="6" y="42"/>
                    <a:pt x="9" y="42"/>
                  </a:cubicBezTo>
                  <a:cubicBezTo>
                    <a:pt x="14" y="42"/>
                    <a:pt x="17" y="41"/>
                    <a:pt x="20" y="39"/>
                  </a:cubicBezTo>
                  <a:cubicBezTo>
                    <a:pt x="23" y="36"/>
                    <a:pt x="24" y="33"/>
                    <a:pt x="24" y="28"/>
                  </a:cubicBezTo>
                  <a:cubicBezTo>
                    <a:pt x="24" y="24"/>
                    <a:pt x="23" y="22"/>
                    <a:pt x="21" y="20"/>
                  </a:cubicBezTo>
                  <a:cubicBezTo>
                    <a:pt x="18" y="17"/>
                    <a:pt x="15" y="16"/>
                    <a:pt x="11" y="16"/>
                  </a:cubicBezTo>
                  <a:cubicBezTo>
                    <a:pt x="9" y="16"/>
                    <a:pt x="6" y="17"/>
                    <a:pt x="5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solidFill>
              <a:srgbClr val="003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0" name="ïṡḻîḋê">
              <a:extLst>
                <a:ext uri="{FF2B5EF4-FFF2-40B4-BE49-F238E27FC236}">
                  <a16:creationId xmlns:a16="http://schemas.microsoft.com/office/drawing/2014/main" xmlns="" id="{B9724402-CEBA-46A6-AA9A-3A5E2DA2A732}"/>
                </a:ext>
              </a:extLst>
            </p:cNvPr>
            <p:cNvSpPr/>
            <p:nvPr/>
          </p:nvSpPr>
          <p:spPr bwMode="auto">
            <a:xfrm>
              <a:off x="3915943" y="3214574"/>
              <a:ext cx="1189540" cy="723818"/>
            </a:xfrm>
            <a:custGeom>
              <a:avLst/>
              <a:gdLst>
                <a:gd name="T0" fmla="*/ 1833 w 1835"/>
                <a:gd name="T1" fmla="*/ 257 h 1118"/>
                <a:gd name="T2" fmla="*/ 1835 w 1835"/>
                <a:gd name="T3" fmla="*/ 259 h 1118"/>
                <a:gd name="T4" fmla="*/ 1835 w 1835"/>
                <a:gd name="T5" fmla="*/ 259 h 1118"/>
                <a:gd name="T6" fmla="*/ 1833 w 1835"/>
                <a:gd name="T7" fmla="*/ 257 h 1118"/>
                <a:gd name="T8" fmla="*/ 1119 w 1835"/>
                <a:gd name="T9" fmla="*/ 0 h 1118"/>
                <a:gd name="T10" fmla="*/ 259 w 1835"/>
                <a:gd name="T11" fmla="*/ 403 h 1118"/>
                <a:gd name="T12" fmla="*/ 0 w 1835"/>
                <a:gd name="T13" fmla="*/ 1118 h 1118"/>
                <a:gd name="T14" fmla="*/ 1 w 1835"/>
                <a:gd name="T15" fmla="*/ 1073 h 1118"/>
                <a:gd name="T16" fmla="*/ 259 w 1835"/>
                <a:gd name="T17" fmla="*/ 403 h 1118"/>
                <a:gd name="T18" fmla="*/ 1119 w 1835"/>
                <a:gd name="T19" fmla="*/ 0 h 1118"/>
                <a:gd name="T20" fmla="*/ 1120 w 1835"/>
                <a:gd name="T21" fmla="*/ 0 h 1118"/>
                <a:gd name="T22" fmla="*/ 1120 w 1835"/>
                <a:gd name="T23" fmla="*/ 0 h 1118"/>
                <a:gd name="T24" fmla="*/ 1120 w 1835"/>
                <a:gd name="T25" fmla="*/ 0 h 1118"/>
                <a:gd name="T26" fmla="*/ 1120 w 1835"/>
                <a:gd name="T2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35" h="1118">
                  <a:moveTo>
                    <a:pt x="1833" y="257"/>
                  </a:moveTo>
                  <a:cubicBezTo>
                    <a:pt x="1834" y="258"/>
                    <a:pt x="1834" y="258"/>
                    <a:pt x="1835" y="259"/>
                  </a:cubicBezTo>
                  <a:cubicBezTo>
                    <a:pt x="1835" y="259"/>
                    <a:pt x="1835" y="259"/>
                    <a:pt x="1835" y="259"/>
                  </a:cubicBezTo>
                  <a:cubicBezTo>
                    <a:pt x="1834" y="258"/>
                    <a:pt x="1834" y="258"/>
                    <a:pt x="1833" y="257"/>
                  </a:cubicBezTo>
                  <a:moveTo>
                    <a:pt x="1119" y="0"/>
                  </a:moveTo>
                  <a:cubicBezTo>
                    <a:pt x="799" y="0"/>
                    <a:pt x="480" y="137"/>
                    <a:pt x="259" y="403"/>
                  </a:cubicBezTo>
                  <a:cubicBezTo>
                    <a:pt x="85" y="612"/>
                    <a:pt x="0" y="866"/>
                    <a:pt x="0" y="1118"/>
                  </a:cubicBezTo>
                  <a:cubicBezTo>
                    <a:pt x="0" y="1103"/>
                    <a:pt x="0" y="1088"/>
                    <a:pt x="1" y="1073"/>
                  </a:cubicBezTo>
                  <a:cubicBezTo>
                    <a:pt x="11" y="836"/>
                    <a:pt x="95" y="600"/>
                    <a:pt x="259" y="403"/>
                  </a:cubicBezTo>
                  <a:cubicBezTo>
                    <a:pt x="480" y="137"/>
                    <a:pt x="799" y="0"/>
                    <a:pt x="1119" y="0"/>
                  </a:cubicBezTo>
                  <a:moveTo>
                    <a:pt x="1120" y="0"/>
                  </a:moveTo>
                  <a:cubicBezTo>
                    <a:pt x="1120" y="0"/>
                    <a:pt x="1120" y="0"/>
                    <a:pt x="1120" y="0"/>
                  </a:cubicBezTo>
                  <a:cubicBezTo>
                    <a:pt x="1120" y="0"/>
                    <a:pt x="1120" y="0"/>
                    <a:pt x="1120" y="0"/>
                  </a:cubicBezTo>
                  <a:cubicBezTo>
                    <a:pt x="1120" y="0"/>
                    <a:pt x="1120" y="0"/>
                    <a:pt x="1120" y="0"/>
                  </a:cubicBezTo>
                </a:path>
              </a:pathLst>
            </a:custGeom>
            <a:solidFill>
              <a:srgbClr val="00A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1" name="íṧḻiḓe">
              <a:extLst>
                <a:ext uri="{FF2B5EF4-FFF2-40B4-BE49-F238E27FC236}">
                  <a16:creationId xmlns:a16="http://schemas.microsoft.com/office/drawing/2014/main" xmlns="" id="{74EF2965-13D5-4FF8-8DF7-517202214021}"/>
                </a:ext>
              </a:extLst>
            </p:cNvPr>
            <p:cNvSpPr/>
            <p:nvPr/>
          </p:nvSpPr>
          <p:spPr bwMode="auto">
            <a:xfrm>
              <a:off x="4177481" y="4476381"/>
              <a:ext cx="949796" cy="73414"/>
            </a:xfrm>
            <a:custGeom>
              <a:avLst/>
              <a:gdLst>
                <a:gd name="T0" fmla="*/ 1466 w 1466"/>
                <a:gd name="T1" fmla="*/ 0 h 114"/>
                <a:gd name="T2" fmla="*/ 25 w 1466"/>
                <a:gd name="T3" fmla="*/ 0 h 114"/>
                <a:gd name="T4" fmla="*/ 0 w 1466"/>
                <a:gd name="T5" fmla="*/ 30 h 114"/>
                <a:gd name="T6" fmla="*/ 2 w 1466"/>
                <a:gd name="T7" fmla="*/ 31 h 114"/>
                <a:gd name="T8" fmla="*/ 5 w 1466"/>
                <a:gd name="T9" fmla="*/ 34 h 114"/>
                <a:gd name="T10" fmla="*/ 6 w 1466"/>
                <a:gd name="T11" fmla="*/ 34 h 114"/>
                <a:gd name="T12" fmla="*/ 6 w 1466"/>
                <a:gd name="T13" fmla="*/ 35 h 114"/>
                <a:gd name="T14" fmla="*/ 115 w 1466"/>
                <a:gd name="T15" fmla="*/ 114 h 114"/>
                <a:gd name="T16" fmla="*/ 1317 w 1466"/>
                <a:gd name="T17" fmla="*/ 114 h 114"/>
                <a:gd name="T18" fmla="*/ 1466 w 1466"/>
                <a:gd name="T1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6" h="114">
                  <a:moveTo>
                    <a:pt x="1466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1" y="30"/>
                    <a:pt x="1" y="31"/>
                    <a:pt x="2" y="31"/>
                  </a:cubicBezTo>
                  <a:cubicBezTo>
                    <a:pt x="3" y="32"/>
                    <a:pt x="4" y="33"/>
                    <a:pt x="5" y="34"/>
                  </a:cubicBezTo>
                  <a:cubicBezTo>
                    <a:pt x="5" y="34"/>
                    <a:pt x="6" y="34"/>
                    <a:pt x="6" y="34"/>
                  </a:cubicBezTo>
                  <a:cubicBezTo>
                    <a:pt x="6" y="34"/>
                    <a:pt x="6" y="35"/>
                    <a:pt x="6" y="35"/>
                  </a:cubicBezTo>
                  <a:cubicBezTo>
                    <a:pt x="41" y="63"/>
                    <a:pt x="78" y="90"/>
                    <a:pt x="115" y="114"/>
                  </a:cubicBezTo>
                  <a:cubicBezTo>
                    <a:pt x="1317" y="114"/>
                    <a:pt x="1317" y="114"/>
                    <a:pt x="1317" y="114"/>
                  </a:cubicBezTo>
                  <a:cubicBezTo>
                    <a:pt x="1369" y="80"/>
                    <a:pt x="1419" y="43"/>
                    <a:pt x="1466" y="0"/>
                  </a:cubicBezTo>
                </a:path>
              </a:pathLst>
            </a:custGeom>
            <a:solidFill>
              <a:srgbClr val="C0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2" name="iŝlídè">
              <a:extLst>
                <a:ext uri="{FF2B5EF4-FFF2-40B4-BE49-F238E27FC236}">
                  <a16:creationId xmlns:a16="http://schemas.microsoft.com/office/drawing/2014/main" xmlns="" id="{BBFFF02D-85E5-44CA-9035-C4E2A85C3FA0}"/>
                </a:ext>
              </a:extLst>
            </p:cNvPr>
            <p:cNvSpPr/>
            <p:nvPr/>
          </p:nvSpPr>
          <p:spPr bwMode="auto">
            <a:xfrm>
              <a:off x="4252042" y="4549795"/>
              <a:ext cx="778879" cy="113563"/>
            </a:xfrm>
            <a:custGeom>
              <a:avLst/>
              <a:gdLst>
                <a:gd name="T0" fmla="*/ 1202 w 1202"/>
                <a:gd name="T1" fmla="*/ 0 h 175"/>
                <a:gd name="T2" fmla="*/ 0 w 1202"/>
                <a:gd name="T3" fmla="*/ 0 h 175"/>
                <a:gd name="T4" fmla="*/ 600 w 1202"/>
                <a:gd name="T5" fmla="*/ 175 h 175"/>
                <a:gd name="T6" fmla="*/ 600 w 1202"/>
                <a:gd name="T7" fmla="*/ 175 h 175"/>
                <a:gd name="T8" fmla="*/ 600 w 1202"/>
                <a:gd name="T9" fmla="*/ 175 h 175"/>
                <a:gd name="T10" fmla="*/ 1202 w 1202"/>
                <a:gd name="T1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2" h="175">
                  <a:moveTo>
                    <a:pt x="120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84" y="117"/>
                    <a:pt x="393" y="175"/>
                    <a:pt x="600" y="175"/>
                  </a:cubicBezTo>
                  <a:cubicBezTo>
                    <a:pt x="600" y="175"/>
                    <a:pt x="600" y="175"/>
                    <a:pt x="600" y="175"/>
                  </a:cubicBezTo>
                  <a:cubicBezTo>
                    <a:pt x="600" y="175"/>
                    <a:pt x="600" y="175"/>
                    <a:pt x="600" y="175"/>
                  </a:cubicBezTo>
                  <a:cubicBezTo>
                    <a:pt x="811" y="175"/>
                    <a:pt x="1021" y="115"/>
                    <a:pt x="1202" y="0"/>
                  </a:cubicBezTo>
                </a:path>
              </a:pathLst>
            </a:custGeom>
            <a:solidFill>
              <a:srgbClr val="B6D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3" name="îślîḑe">
              <a:extLst>
                <a:ext uri="{FF2B5EF4-FFF2-40B4-BE49-F238E27FC236}">
                  <a16:creationId xmlns:a16="http://schemas.microsoft.com/office/drawing/2014/main" xmlns="" id="{C3929CFE-35CC-40FD-8B27-E26477059447}"/>
                </a:ext>
              </a:extLst>
            </p:cNvPr>
            <p:cNvSpPr/>
            <p:nvPr/>
          </p:nvSpPr>
          <p:spPr bwMode="auto">
            <a:xfrm>
              <a:off x="4193540" y="4244667"/>
              <a:ext cx="1105801" cy="231714"/>
            </a:xfrm>
            <a:custGeom>
              <a:avLst/>
              <a:gdLst>
                <a:gd name="T0" fmla="*/ 1705 w 1705"/>
                <a:gd name="T1" fmla="*/ 0 h 357"/>
                <a:gd name="T2" fmla="*/ 297 w 1705"/>
                <a:gd name="T3" fmla="*/ 0 h 357"/>
                <a:gd name="T4" fmla="*/ 0 w 1705"/>
                <a:gd name="T5" fmla="*/ 357 h 357"/>
                <a:gd name="T6" fmla="*/ 1441 w 1705"/>
                <a:gd name="T7" fmla="*/ 357 h 357"/>
                <a:gd name="T8" fmla="*/ 1551 w 1705"/>
                <a:gd name="T9" fmla="*/ 242 h 357"/>
                <a:gd name="T10" fmla="*/ 1551 w 1705"/>
                <a:gd name="T11" fmla="*/ 242 h 357"/>
                <a:gd name="T12" fmla="*/ 1705 w 1705"/>
                <a:gd name="T13" fmla="*/ 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5" h="357">
                  <a:moveTo>
                    <a:pt x="1705" y="0"/>
                  </a:moveTo>
                  <a:cubicBezTo>
                    <a:pt x="297" y="0"/>
                    <a:pt x="297" y="0"/>
                    <a:pt x="297" y="0"/>
                  </a:cubicBezTo>
                  <a:cubicBezTo>
                    <a:pt x="0" y="357"/>
                    <a:pt x="0" y="357"/>
                    <a:pt x="0" y="357"/>
                  </a:cubicBezTo>
                  <a:cubicBezTo>
                    <a:pt x="1441" y="357"/>
                    <a:pt x="1441" y="357"/>
                    <a:pt x="1441" y="357"/>
                  </a:cubicBezTo>
                  <a:cubicBezTo>
                    <a:pt x="1480" y="322"/>
                    <a:pt x="1516" y="284"/>
                    <a:pt x="1551" y="242"/>
                  </a:cubicBezTo>
                  <a:cubicBezTo>
                    <a:pt x="1551" y="242"/>
                    <a:pt x="1551" y="242"/>
                    <a:pt x="1551" y="242"/>
                  </a:cubicBezTo>
                  <a:cubicBezTo>
                    <a:pt x="1614" y="167"/>
                    <a:pt x="1665" y="85"/>
                    <a:pt x="1705" y="0"/>
                  </a:cubicBezTo>
                </a:path>
              </a:pathLst>
            </a:custGeom>
            <a:solidFill>
              <a:srgbClr val="B6D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4" name="iśļîḍe">
              <a:extLst>
                <a:ext uri="{FF2B5EF4-FFF2-40B4-BE49-F238E27FC236}">
                  <a16:creationId xmlns:a16="http://schemas.microsoft.com/office/drawing/2014/main" xmlns="" id="{FF996DA3-0B36-430D-866A-599E8458600D}"/>
                </a:ext>
              </a:extLst>
            </p:cNvPr>
            <p:cNvSpPr/>
            <p:nvPr/>
          </p:nvSpPr>
          <p:spPr bwMode="auto">
            <a:xfrm>
              <a:off x="4406900" y="3382051"/>
              <a:ext cx="960120" cy="838528"/>
            </a:xfrm>
            <a:custGeom>
              <a:avLst/>
              <a:gdLst>
                <a:gd name="T0" fmla="*/ 1215 w 1482"/>
                <a:gd name="T1" fmla="*/ 973 h 1296"/>
                <a:gd name="T2" fmla="*/ 1221 w 1482"/>
                <a:gd name="T3" fmla="*/ 961 h 1296"/>
                <a:gd name="T4" fmla="*/ 1254 w 1482"/>
                <a:gd name="T5" fmla="*/ 905 h 1296"/>
                <a:gd name="T6" fmla="*/ 533 w 1482"/>
                <a:gd name="T7" fmla="*/ 907 h 1296"/>
                <a:gd name="T8" fmla="*/ 516 w 1482"/>
                <a:gd name="T9" fmla="*/ 965 h 1296"/>
                <a:gd name="T10" fmla="*/ 1149 w 1482"/>
                <a:gd name="T11" fmla="*/ 975 h 1296"/>
                <a:gd name="T12" fmla="*/ 1149 w 1482"/>
                <a:gd name="T13" fmla="*/ 975 h 1296"/>
                <a:gd name="T14" fmla="*/ 552 w 1482"/>
                <a:gd name="T15" fmla="*/ 892 h 1296"/>
                <a:gd name="T16" fmla="*/ 582 w 1482"/>
                <a:gd name="T17" fmla="*/ 914 h 1296"/>
                <a:gd name="T18" fmla="*/ 581 w 1482"/>
                <a:gd name="T19" fmla="*/ 964 h 1296"/>
                <a:gd name="T20" fmla="*/ 552 w 1482"/>
                <a:gd name="T21" fmla="*/ 951 h 1296"/>
                <a:gd name="T22" fmla="*/ 1090 w 1482"/>
                <a:gd name="T23" fmla="*/ 957 h 1296"/>
                <a:gd name="T24" fmla="*/ 1100 w 1482"/>
                <a:gd name="T25" fmla="*/ 973 h 1296"/>
                <a:gd name="T26" fmla="*/ 1040 w 1482"/>
                <a:gd name="T27" fmla="*/ 893 h 1296"/>
                <a:gd name="T28" fmla="*/ 1029 w 1482"/>
                <a:gd name="T29" fmla="*/ 878 h 1296"/>
                <a:gd name="T30" fmla="*/ 424 w 1482"/>
                <a:gd name="T31" fmla="*/ 975 h 1296"/>
                <a:gd name="T32" fmla="*/ 424 w 1482"/>
                <a:gd name="T33" fmla="*/ 975 h 1296"/>
                <a:gd name="T34" fmla="*/ 1394 w 1482"/>
                <a:gd name="T35" fmla="*/ 1296 h 1296"/>
                <a:gd name="T36" fmla="*/ 1360 w 1482"/>
                <a:gd name="T37" fmla="*/ 710 h 1296"/>
                <a:gd name="T38" fmla="*/ 1238 w 1482"/>
                <a:gd name="T39" fmla="*/ 710 h 1296"/>
                <a:gd name="T40" fmla="*/ 1112 w 1482"/>
                <a:gd name="T41" fmla="*/ 710 h 1296"/>
                <a:gd name="T42" fmla="*/ 993 w 1482"/>
                <a:gd name="T43" fmla="*/ 710 h 1296"/>
                <a:gd name="T44" fmla="*/ 718 w 1482"/>
                <a:gd name="T45" fmla="*/ 710 h 1296"/>
                <a:gd name="T46" fmla="*/ 597 w 1482"/>
                <a:gd name="T47" fmla="*/ 710 h 1296"/>
                <a:gd name="T48" fmla="*/ 488 w 1482"/>
                <a:gd name="T49" fmla="*/ 710 h 1296"/>
                <a:gd name="T50" fmla="*/ 386 w 1482"/>
                <a:gd name="T51" fmla="*/ 832 h 1296"/>
                <a:gd name="T52" fmla="*/ 488 w 1482"/>
                <a:gd name="T53" fmla="*/ 710 h 1296"/>
                <a:gd name="T54" fmla="*/ 597 w 1482"/>
                <a:gd name="T55" fmla="*/ 588 h 1296"/>
                <a:gd name="T56" fmla="*/ 882 w 1482"/>
                <a:gd name="T57" fmla="*/ 588 h 1296"/>
                <a:gd name="T58" fmla="*/ 882 w 1482"/>
                <a:gd name="T59" fmla="*/ 588 h 1296"/>
                <a:gd name="T60" fmla="*/ 1010 w 1482"/>
                <a:gd name="T61" fmla="*/ 710 h 1296"/>
                <a:gd name="T62" fmla="*/ 1112 w 1482"/>
                <a:gd name="T63" fmla="*/ 710 h 1296"/>
                <a:gd name="T64" fmla="*/ 1238 w 1482"/>
                <a:gd name="T65" fmla="*/ 588 h 1296"/>
                <a:gd name="T66" fmla="*/ 1448 w 1482"/>
                <a:gd name="T67" fmla="*/ 588 h 1296"/>
                <a:gd name="T68" fmla="*/ 1448 w 1482"/>
                <a:gd name="T69" fmla="*/ 588 h 1296"/>
                <a:gd name="T70" fmla="*/ 616 w 1482"/>
                <a:gd name="T71" fmla="*/ 588 h 1296"/>
                <a:gd name="T72" fmla="*/ 687 w 1482"/>
                <a:gd name="T73" fmla="*/ 470 h 1296"/>
                <a:gd name="T74" fmla="*/ 882 w 1482"/>
                <a:gd name="T75" fmla="*/ 466 h 1296"/>
                <a:gd name="T76" fmla="*/ 1010 w 1482"/>
                <a:gd name="T77" fmla="*/ 588 h 1296"/>
                <a:gd name="T78" fmla="*/ 1112 w 1482"/>
                <a:gd name="T79" fmla="*/ 588 h 1296"/>
                <a:gd name="T80" fmla="*/ 1238 w 1482"/>
                <a:gd name="T81" fmla="*/ 466 h 1296"/>
                <a:gd name="T82" fmla="*/ 1410 w 1482"/>
                <a:gd name="T83" fmla="*/ 466 h 1296"/>
                <a:gd name="T84" fmla="*/ 1410 w 1482"/>
                <a:gd name="T85" fmla="*/ 466 h 1296"/>
                <a:gd name="T86" fmla="*/ 882 w 1482"/>
                <a:gd name="T87" fmla="*/ 466 h 1296"/>
                <a:gd name="T88" fmla="*/ 993 w 1482"/>
                <a:gd name="T89" fmla="*/ 466 h 1296"/>
                <a:gd name="T90" fmla="*/ 1112 w 1482"/>
                <a:gd name="T91" fmla="*/ 343 h 1296"/>
                <a:gd name="T92" fmla="*/ 1356 w 1482"/>
                <a:gd name="T93" fmla="*/ 343 h 1296"/>
                <a:gd name="T94" fmla="*/ 1257 w 1482"/>
                <a:gd name="T95" fmla="*/ 365 h 1296"/>
                <a:gd name="T96" fmla="*/ 1356 w 1482"/>
                <a:gd name="T97" fmla="*/ 343 h 1296"/>
                <a:gd name="T98" fmla="*/ 882 w 1482"/>
                <a:gd name="T99" fmla="*/ 236 h 1296"/>
                <a:gd name="T100" fmla="*/ 1010 w 1482"/>
                <a:gd name="T101" fmla="*/ 343 h 1296"/>
                <a:gd name="T102" fmla="*/ 1112 w 1482"/>
                <a:gd name="T103" fmla="*/ 343 h 1296"/>
                <a:gd name="T104" fmla="*/ 1238 w 1482"/>
                <a:gd name="T105" fmla="*/ 221 h 1296"/>
                <a:gd name="T106" fmla="*/ 1238 w 1482"/>
                <a:gd name="T107" fmla="*/ 163 h 1296"/>
                <a:gd name="T108" fmla="*/ 1184 w 1482"/>
                <a:gd name="T109" fmla="*/ 99 h 1296"/>
                <a:gd name="T110" fmla="*/ 1010 w 1482"/>
                <a:gd name="T111" fmla="*/ 221 h 1296"/>
                <a:gd name="T112" fmla="*/ 1132 w 1482"/>
                <a:gd name="T113" fmla="*/ 221 h 1296"/>
                <a:gd name="T114" fmla="*/ 1079 w 1482"/>
                <a:gd name="T115" fmla="*/ 0 h 1296"/>
                <a:gd name="T116" fmla="*/ 1079 w 1482"/>
                <a:gd name="T117" fmla="*/ 0 h 1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82" h="1296">
                  <a:moveTo>
                    <a:pt x="1254" y="905"/>
                  </a:moveTo>
                  <a:cubicBezTo>
                    <a:pt x="1254" y="905"/>
                    <a:pt x="1254" y="905"/>
                    <a:pt x="1254" y="905"/>
                  </a:cubicBezTo>
                  <a:cubicBezTo>
                    <a:pt x="1227" y="973"/>
                    <a:pt x="1227" y="973"/>
                    <a:pt x="1227" y="973"/>
                  </a:cubicBezTo>
                  <a:cubicBezTo>
                    <a:pt x="1215" y="973"/>
                    <a:pt x="1215" y="973"/>
                    <a:pt x="1215" y="973"/>
                  </a:cubicBezTo>
                  <a:cubicBezTo>
                    <a:pt x="1189" y="905"/>
                    <a:pt x="1189" y="905"/>
                    <a:pt x="1189" y="905"/>
                  </a:cubicBezTo>
                  <a:cubicBezTo>
                    <a:pt x="1202" y="905"/>
                    <a:pt x="1202" y="905"/>
                    <a:pt x="1202" y="905"/>
                  </a:cubicBezTo>
                  <a:cubicBezTo>
                    <a:pt x="1216" y="943"/>
                    <a:pt x="1216" y="943"/>
                    <a:pt x="1216" y="943"/>
                  </a:cubicBezTo>
                  <a:cubicBezTo>
                    <a:pt x="1218" y="949"/>
                    <a:pt x="1220" y="955"/>
                    <a:pt x="1221" y="961"/>
                  </a:cubicBezTo>
                  <a:cubicBezTo>
                    <a:pt x="1222" y="961"/>
                    <a:pt x="1222" y="961"/>
                    <a:pt x="1222" y="961"/>
                  </a:cubicBezTo>
                  <a:cubicBezTo>
                    <a:pt x="1223" y="955"/>
                    <a:pt x="1225" y="949"/>
                    <a:pt x="1228" y="943"/>
                  </a:cubicBezTo>
                  <a:cubicBezTo>
                    <a:pt x="1241" y="905"/>
                    <a:pt x="1241" y="905"/>
                    <a:pt x="1241" y="905"/>
                  </a:cubicBezTo>
                  <a:cubicBezTo>
                    <a:pt x="1254" y="905"/>
                    <a:pt x="1254" y="905"/>
                    <a:pt x="1254" y="905"/>
                  </a:cubicBezTo>
                  <a:moveTo>
                    <a:pt x="514" y="975"/>
                  </a:moveTo>
                  <a:cubicBezTo>
                    <a:pt x="493" y="975"/>
                    <a:pt x="479" y="961"/>
                    <a:pt x="479" y="940"/>
                  </a:cubicBezTo>
                  <a:cubicBezTo>
                    <a:pt x="479" y="919"/>
                    <a:pt x="494" y="903"/>
                    <a:pt x="516" y="903"/>
                  </a:cubicBezTo>
                  <a:cubicBezTo>
                    <a:pt x="524" y="903"/>
                    <a:pt x="530" y="905"/>
                    <a:pt x="533" y="907"/>
                  </a:cubicBezTo>
                  <a:cubicBezTo>
                    <a:pt x="531" y="916"/>
                    <a:pt x="531" y="916"/>
                    <a:pt x="531" y="916"/>
                  </a:cubicBezTo>
                  <a:cubicBezTo>
                    <a:pt x="528" y="915"/>
                    <a:pt x="523" y="913"/>
                    <a:pt x="516" y="913"/>
                  </a:cubicBezTo>
                  <a:cubicBezTo>
                    <a:pt x="501" y="913"/>
                    <a:pt x="492" y="925"/>
                    <a:pt x="492" y="939"/>
                  </a:cubicBezTo>
                  <a:cubicBezTo>
                    <a:pt x="492" y="955"/>
                    <a:pt x="502" y="965"/>
                    <a:pt x="516" y="965"/>
                  </a:cubicBezTo>
                  <a:cubicBezTo>
                    <a:pt x="523" y="965"/>
                    <a:pt x="527" y="963"/>
                    <a:pt x="531" y="961"/>
                  </a:cubicBezTo>
                  <a:cubicBezTo>
                    <a:pt x="533" y="971"/>
                    <a:pt x="533" y="971"/>
                    <a:pt x="533" y="971"/>
                  </a:cubicBezTo>
                  <a:cubicBezTo>
                    <a:pt x="530" y="972"/>
                    <a:pt x="523" y="975"/>
                    <a:pt x="514" y="975"/>
                  </a:cubicBezTo>
                  <a:moveTo>
                    <a:pt x="1149" y="975"/>
                  </a:moveTo>
                  <a:cubicBezTo>
                    <a:pt x="1131" y="975"/>
                    <a:pt x="1116" y="961"/>
                    <a:pt x="1116" y="940"/>
                  </a:cubicBezTo>
                  <a:cubicBezTo>
                    <a:pt x="1116" y="917"/>
                    <a:pt x="1131" y="903"/>
                    <a:pt x="1150" y="903"/>
                  </a:cubicBezTo>
                  <a:cubicBezTo>
                    <a:pt x="1170" y="903"/>
                    <a:pt x="1183" y="917"/>
                    <a:pt x="1183" y="938"/>
                  </a:cubicBezTo>
                  <a:cubicBezTo>
                    <a:pt x="1183" y="964"/>
                    <a:pt x="1165" y="975"/>
                    <a:pt x="1149" y="975"/>
                  </a:cubicBezTo>
                  <a:moveTo>
                    <a:pt x="542" y="914"/>
                  </a:moveTo>
                  <a:cubicBezTo>
                    <a:pt x="542" y="905"/>
                    <a:pt x="542" y="905"/>
                    <a:pt x="542" y="905"/>
                  </a:cubicBezTo>
                  <a:cubicBezTo>
                    <a:pt x="552" y="905"/>
                    <a:pt x="552" y="905"/>
                    <a:pt x="552" y="905"/>
                  </a:cubicBezTo>
                  <a:cubicBezTo>
                    <a:pt x="552" y="892"/>
                    <a:pt x="552" y="892"/>
                    <a:pt x="552" y="892"/>
                  </a:cubicBezTo>
                  <a:cubicBezTo>
                    <a:pt x="564" y="888"/>
                    <a:pt x="564" y="888"/>
                    <a:pt x="564" y="888"/>
                  </a:cubicBezTo>
                  <a:cubicBezTo>
                    <a:pt x="564" y="905"/>
                    <a:pt x="564" y="905"/>
                    <a:pt x="564" y="905"/>
                  </a:cubicBezTo>
                  <a:cubicBezTo>
                    <a:pt x="582" y="905"/>
                    <a:pt x="582" y="905"/>
                    <a:pt x="582" y="905"/>
                  </a:cubicBezTo>
                  <a:cubicBezTo>
                    <a:pt x="582" y="914"/>
                    <a:pt x="582" y="914"/>
                    <a:pt x="582" y="914"/>
                  </a:cubicBezTo>
                  <a:cubicBezTo>
                    <a:pt x="564" y="914"/>
                    <a:pt x="564" y="914"/>
                    <a:pt x="564" y="914"/>
                  </a:cubicBezTo>
                  <a:cubicBezTo>
                    <a:pt x="564" y="951"/>
                    <a:pt x="564" y="951"/>
                    <a:pt x="564" y="951"/>
                  </a:cubicBezTo>
                  <a:cubicBezTo>
                    <a:pt x="564" y="959"/>
                    <a:pt x="567" y="964"/>
                    <a:pt x="574" y="964"/>
                  </a:cubicBezTo>
                  <a:cubicBezTo>
                    <a:pt x="577" y="964"/>
                    <a:pt x="579" y="964"/>
                    <a:pt x="581" y="964"/>
                  </a:cubicBezTo>
                  <a:cubicBezTo>
                    <a:pt x="582" y="973"/>
                    <a:pt x="582" y="973"/>
                    <a:pt x="582" y="973"/>
                  </a:cubicBezTo>
                  <a:cubicBezTo>
                    <a:pt x="579" y="974"/>
                    <a:pt x="575" y="975"/>
                    <a:pt x="570" y="975"/>
                  </a:cubicBezTo>
                  <a:cubicBezTo>
                    <a:pt x="565" y="975"/>
                    <a:pt x="560" y="973"/>
                    <a:pt x="557" y="969"/>
                  </a:cubicBezTo>
                  <a:cubicBezTo>
                    <a:pt x="554" y="966"/>
                    <a:pt x="552" y="959"/>
                    <a:pt x="552" y="951"/>
                  </a:cubicBezTo>
                  <a:cubicBezTo>
                    <a:pt x="552" y="914"/>
                    <a:pt x="552" y="914"/>
                    <a:pt x="552" y="914"/>
                  </a:cubicBezTo>
                  <a:cubicBezTo>
                    <a:pt x="542" y="914"/>
                    <a:pt x="542" y="914"/>
                    <a:pt x="542" y="914"/>
                  </a:cubicBezTo>
                  <a:moveTo>
                    <a:pt x="1090" y="957"/>
                  </a:moveTo>
                  <a:cubicBezTo>
                    <a:pt x="1090" y="957"/>
                    <a:pt x="1090" y="957"/>
                    <a:pt x="1090" y="957"/>
                  </a:cubicBezTo>
                  <a:cubicBezTo>
                    <a:pt x="1089" y="944"/>
                    <a:pt x="1089" y="932"/>
                    <a:pt x="1089" y="918"/>
                  </a:cubicBezTo>
                  <a:cubicBezTo>
                    <a:pt x="1089" y="878"/>
                    <a:pt x="1089" y="878"/>
                    <a:pt x="1089" y="878"/>
                  </a:cubicBezTo>
                  <a:cubicBezTo>
                    <a:pt x="1100" y="878"/>
                    <a:pt x="1100" y="878"/>
                    <a:pt x="1100" y="878"/>
                  </a:cubicBezTo>
                  <a:cubicBezTo>
                    <a:pt x="1100" y="973"/>
                    <a:pt x="1100" y="973"/>
                    <a:pt x="1100" y="973"/>
                  </a:cubicBezTo>
                  <a:cubicBezTo>
                    <a:pt x="1088" y="973"/>
                    <a:pt x="1088" y="973"/>
                    <a:pt x="1088" y="973"/>
                  </a:cubicBezTo>
                  <a:cubicBezTo>
                    <a:pt x="1058" y="925"/>
                    <a:pt x="1058" y="925"/>
                    <a:pt x="1058" y="925"/>
                  </a:cubicBezTo>
                  <a:cubicBezTo>
                    <a:pt x="1051" y="914"/>
                    <a:pt x="1045" y="903"/>
                    <a:pt x="1040" y="893"/>
                  </a:cubicBezTo>
                  <a:cubicBezTo>
                    <a:pt x="1040" y="893"/>
                    <a:pt x="1040" y="893"/>
                    <a:pt x="1040" y="893"/>
                  </a:cubicBezTo>
                  <a:cubicBezTo>
                    <a:pt x="1041" y="905"/>
                    <a:pt x="1041" y="916"/>
                    <a:pt x="1041" y="932"/>
                  </a:cubicBezTo>
                  <a:cubicBezTo>
                    <a:pt x="1041" y="973"/>
                    <a:pt x="1041" y="973"/>
                    <a:pt x="1041" y="973"/>
                  </a:cubicBezTo>
                  <a:cubicBezTo>
                    <a:pt x="1029" y="973"/>
                    <a:pt x="1029" y="973"/>
                    <a:pt x="1029" y="973"/>
                  </a:cubicBezTo>
                  <a:cubicBezTo>
                    <a:pt x="1029" y="878"/>
                    <a:pt x="1029" y="878"/>
                    <a:pt x="1029" y="878"/>
                  </a:cubicBezTo>
                  <a:cubicBezTo>
                    <a:pt x="1042" y="878"/>
                    <a:pt x="1042" y="878"/>
                    <a:pt x="1042" y="878"/>
                  </a:cubicBezTo>
                  <a:cubicBezTo>
                    <a:pt x="1073" y="926"/>
                    <a:pt x="1073" y="926"/>
                    <a:pt x="1073" y="926"/>
                  </a:cubicBezTo>
                  <a:cubicBezTo>
                    <a:pt x="1080" y="937"/>
                    <a:pt x="1085" y="947"/>
                    <a:pt x="1090" y="957"/>
                  </a:cubicBezTo>
                  <a:moveTo>
                    <a:pt x="424" y="975"/>
                  </a:moveTo>
                  <a:cubicBezTo>
                    <a:pt x="399" y="975"/>
                    <a:pt x="382" y="955"/>
                    <a:pt x="382" y="926"/>
                  </a:cubicBezTo>
                  <a:cubicBezTo>
                    <a:pt x="382" y="896"/>
                    <a:pt x="400" y="876"/>
                    <a:pt x="426" y="876"/>
                  </a:cubicBezTo>
                  <a:cubicBezTo>
                    <a:pt x="452" y="876"/>
                    <a:pt x="469" y="896"/>
                    <a:pt x="469" y="924"/>
                  </a:cubicBezTo>
                  <a:cubicBezTo>
                    <a:pt x="469" y="957"/>
                    <a:pt x="449" y="975"/>
                    <a:pt x="424" y="975"/>
                  </a:cubicBezTo>
                  <a:moveTo>
                    <a:pt x="1481" y="832"/>
                  </a:moveTo>
                  <a:cubicBezTo>
                    <a:pt x="386" y="832"/>
                    <a:pt x="386" y="832"/>
                    <a:pt x="386" y="832"/>
                  </a:cubicBezTo>
                  <a:cubicBezTo>
                    <a:pt x="0" y="1296"/>
                    <a:pt x="0" y="1296"/>
                    <a:pt x="0" y="1296"/>
                  </a:cubicBezTo>
                  <a:cubicBezTo>
                    <a:pt x="1394" y="1296"/>
                    <a:pt x="1394" y="1296"/>
                    <a:pt x="1394" y="1296"/>
                  </a:cubicBezTo>
                  <a:cubicBezTo>
                    <a:pt x="1453" y="1156"/>
                    <a:pt x="1482" y="1008"/>
                    <a:pt x="1482" y="860"/>
                  </a:cubicBezTo>
                  <a:cubicBezTo>
                    <a:pt x="1482" y="851"/>
                    <a:pt x="1482" y="841"/>
                    <a:pt x="1481" y="832"/>
                  </a:cubicBezTo>
                  <a:moveTo>
                    <a:pt x="1472" y="710"/>
                  </a:moveTo>
                  <a:cubicBezTo>
                    <a:pt x="1360" y="710"/>
                    <a:pt x="1360" y="710"/>
                    <a:pt x="1360" y="710"/>
                  </a:cubicBezTo>
                  <a:cubicBezTo>
                    <a:pt x="1360" y="830"/>
                    <a:pt x="1360" y="830"/>
                    <a:pt x="1360" y="830"/>
                  </a:cubicBezTo>
                  <a:cubicBezTo>
                    <a:pt x="1257" y="830"/>
                    <a:pt x="1257" y="830"/>
                    <a:pt x="1257" y="830"/>
                  </a:cubicBezTo>
                  <a:cubicBezTo>
                    <a:pt x="1257" y="710"/>
                    <a:pt x="1257" y="710"/>
                    <a:pt x="1257" y="710"/>
                  </a:cubicBezTo>
                  <a:cubicBezTo>
                    <a:pt x="1238" y="710"/>
                    <a:pt x="1238" y="710"/>
                    <a:pt x="1238" y="710"/>
                  </a:cubicBezTo>
                  <a:cubicBezTo>
                    <a:pt x="1238" y="830"/>
                    <a:pt x="1238" y="830"/>
                    <a:pt x="1238" y="830"/>
                  </a:cubicBezTo>
                  <a:cubicBezTo>
                    <a:pt x="1132" y="830"/>
                    <a:pt x="1132" y="830"/>
                    <a:pt x="1132" y="830"/>
                  </a:cubicBezTo>
                  <a:cubicBezTo>
                    <a:pt x="1132" y="710"/>
                    <a:pt x="1132" y="710"/>
                    <a:pt x="1132" y="710"/>
                  </a:cubicBezTo>
                  <a:cubicBezTo>
                    <a:pt x="1112" y="710"/>
                    <a:pt x="1112" y="710"/>
                    <a:pt x="1112" y="710"/>
                  </a:cubicBezTo>
                  <a:cubicBezTo>
                    <a:pt x="1112" y="830"/>
                    <a:pt x="1112" y="830"/>
                    <a:pt x="1112" y="830"/>
                  </a:cubicBezTo>
                  <a:cubicBezTo>
                    <a:pt x="1010" y="830"/>
                    <a:pt x="1010" y="830"/>
                    <a:pt x="1010" y="830"/>
                  </a:cubicBezTo>
                  <a:cubicBezTo>
                    <a:pt x="1010" y="710"/>
                    <a:pt x="1010" y="710"/>
                    <a:pt x="1010" y="710"/>
                  </a:cubicBezTo>
                  <a:cubicBezTo>
                    <a:pt x="993" y="710"/>
                    <a:pt x="993" y="710"/>
                    <a:pt x="993" y="710"/>
                  </a:cubicBezTo>
                  <a:cubicBezTo>
                    <a:pt x="993" y="830"/>
                    <a:pt x="993" y="830"/>
                    <a:pt x="993" y="830"/>
                  </a:cubicBezTo>
                  <a:cubicBezTo>
                    <a:pt x="882" y="830"/>
                    <a:pt x="882" y="830"/>
                    <a:pt x="882" y="830"/>
                  </a:cubicBezTo>
                  <a:cubicBezTo>
                    <a:pt x="882" y="710"/>
                    <a:pt x="882" y="710"/>
                    <a:pt x="882" y="710"/>
                  </a:cubicBezTo>
                  <a:cubicBezTo>
                    <a:pt x="718" y="710"/>
                    <a:pt x="718" y="710"/>
                    <a:pt x="718" y="710"/>
                  </a:cubicBezTo>
                  <a:cubicBezTo>
                    <a:pt x="718" y="830"/>
                    <a:pt x="718" y="830"/>
                    <a:pt x="718" y="830"/>
                  </a:cubicBezTo>
                  <a:cubicBezTo>
                    <a:pt x="616" y="830"/>
                    <a:pt x="616" y="830"/>
                    <a:pt x="616" y="830"/>
                  </a:cubicBezTo>
                  <a:cubicBezTo>
                    <a:pt x="616" y="710"/>
                    <a:pt x="616" y="710"/>
                    <a:pt x="616" y="710"/>
                  </a:cubicBezTo>
                  <a:cubicBezTo>
                    <a:pt x="597" y="710"/>
                    <a:pt x="597" y="710"/>
                    <a:pt x="597" y="710"/>
                  </a:cubicBezTo>
                  <a:cubicBezTo>
                    <a:pt x="597" y="830"/>
                    <a:pt x="597" y="830"/>
                    <a:pt x="597" y="830"/>
                  </a:cubicBezTo>
                  <a:cubicBezTo>
                    <a:pt x="490" y="830"/>
                    <a:pt x="490" y="830"/>
                    <a:pt x="490" y="830"/>
                  </a:cubicBezTo>
                  <a:cubicBezTo>
                    <a:pt x="490" y="710"/>
                    <a:pt x="490" y="710"/>
                    <a:pt x="490" y="710"/>
                  </a:cubicBezTo>
                  <a:cubicBezTo>
                    <a:pt x="488" y="710"/>
                    <a:pt x="488" y="710"/>
                    <a:pt x="488" y="710"/>
                  </a:cubicBezTo>
                  <a:cubicBezTo>
                    <a:pt x="471" y="730"/>
                    <a:pt x="471" y="730"/>
                    <a:pt x="471" y="730"/>
                  </a:cubicBezTo>
                  <a:cubicBezTo>
                    <a:pt x="471" y="830"/>
                    <a:pt x="471" y="830"/>
                    <a:pt x="471" y="830"/>
                  </a:cubicBezTo>
                  <a:cubicBezTo>
                    <a:pt x="388" y="830"/>
                    <a:pt x="388" y="830"/>
                    <a:pt x="388" y="830"/>
                  </a:cubicBezTo>
                  <a:cubicBezTo>
                    <a:pt x="386" y="832"/>
                    <a:pt x="386" y="832"/>
                    <a:pt x="386" y="832"/>
                  </a:cubicBezTo>
                  <a:cubicBezTo>
                    <a:pt x="1481" y="832"/>
                    <a:pt x="1481" y="832"/>
                    <a:pt x="1481" y="832"/>
                  </a:cubicBezTo>
                  <a:cubicBezTo>
                    <a:pt x="1480" y="791"/>
                    <a:pt x="1477" y="750"/>
                    <a:pt x="1472" y="710"/>
                  </a:cubicBezTo>
                  <a:moveTo>
                    <a:pt x="490" y="707"/>
                  </a:moveTo>
                  <a:cubicBezTo>
                    <a:pt x="488" y="710"/>
                    <a:pt x="488" y="710"/>
                    <a:pt x="488" y="710"/>
                  </a:cubicBezTo>
                  <a:cubicBezTo>
                    <a:pt x="490" y="710"/>
                    <a:pt x="490" y="710"/>
                    <a:pt x="490" y="710"/>
                  </a:cubicBezTo>
                  <a:cubicBezTo>
                    <a:pt x="490" y="707"/>
                    <a:pt x="490" y="707"/>
                    <a:pt x="490" y="707"/>
                  </a:cubicBezTo>
                  <a:moveTo>
                    <a:pt x="616" y="588"/>
                  </a:moveTo>
                  <a:cubicBezTo>
                    <a:pt x="597" y="588"/>
                    <a:pt x="597" y="588"/>
                    <a:pt x="597" y="588"/>
                  </a:cubicBezTo>
                  <a:cubicBezTo>
                    <a:pt x="597" y="710"/>
                    <a:pt x="597" y="710"/>
                    <a:pt x="597" y="710"/>
                  </a:cubicBezTo>
                  <a:cubicBezTo>
                    <a:pt x="616" y="710"/>
                    <a:pt x="616" y="710"/>
                    <a:pt x="616" y="710"/>
                  </a:cubicBezTo>
                  <a:cubicBezTo>
                    <a:pt x="616" y="588"/>
                    <a:pt x="616" y="588"/>
                    <a:pt x="616" y="588"/>
                  </a:cubicBezTo>
                  <a:moveTo>
                    <a:pt x="882" y="588"/>
                  </a:moveTo>
                  <a:cubicBezTo>
                    <a:pt x="718" y="588"/>
                    <a:pt x="718" y="588"/>
                    <a:pt x="718" y="588"/>
                  </a:cubicBezTo>
                  <a:cubicBezTo>
                    <a:pt x="718" y="710"/>
                    <a:pt x="718" y="710"/>
                    <a:pt x="718" y="710"/>
                  </a:cubicBezTo>
                  <a:cubicBezTo>
                    <a:pt x="882" y="710"/>
                    <a:pt x="882" y="710"/>
                    <a:pt x="882" y="710"/>
                  </a:cubicBezTo>
                  <a:cubicBezTo>
                    <a:pt x="882" y="588"/>
                    <a:pt x="882" y="588"/>
                    <a:pt x="882" y="588"/>
                  </a:cubicBezTo>
                  <a:moveTo>
                    <a:pt x="1010" y="588"/>
                  </a:moveTo>
                  <a:cubicBezTo>
                    <a:pt x="993" y="588"/>
                    <a:pt x="993" y="588"/>
                    <a:pt x="993" y="588"/>
                  </a:cubicBezTo>
                  <a:cubicBezTo>
                    <a:pt x="993" y="710"/>
                    <a:pt x="993" y="710"/>
                    <a:pt x="993" y="710"/>
                  </a:cubicBezTo>
                  <a:cubicBezTo>
                    <a:pt x="1010" y="710"/>
                    <a:pt x="1010" y="710"/>
                    <a:pt x="1010" y="710"/>
                  </a:cubicBezTo>
                  <a:cubicBezTo>
                    <a:pt x="1010" y="588"/>
                    <a:pt x="1010" y="588"/>
                    <a:pt x="1010" y="588"/>
                  </a:cubicBezTo>
                  <a:moveTo>
                    <a:pt x="1132" y="588"/>
                  </a:moveTo>
                  <a:cubicBezTo>
                    <a:pt x="1112" y="588"/>
                    <a:pt x="1112" y="588"/>
                    <a:pt x="1112" y="588"/>
                  </a:cubicBezTo>
                  <a:cubicBezTo>
                    <a:pt x="1112" y="710"/>
                    <a:pt x="1112" y="710"/>
                    <a:pt x="1112" y="710"/>
                  </a:cubicBezTo>
                  <a:cubicBezTo>
                    <a:pt x="1132" y="710"/>
                    <a:pt x="1132" y="710"/>
                    <a:pt x="1132" y="710"/>
                  </a:cubicBezTo>
                  <a:cubicBezTo>
                    <a:pt x="1132" y="588"/>
                    <a:pt x="1132" y="588"/>
                    <a:pt x="1132" y="588"/>
                  </a:cubicBezTo>
                  <a:moveTo>
                    <a:pt x="1257" y="588"/>
                  </a:moveTo>
                  <a:cubicBezTo>
                    <a:pt x="1238" y="588"/>
                    <a:pt x="1238" y="588"/>
                    <a:pt x="1238" y="588"/>
                  </a:cubicBezTo>
                  <a:cubicBezTo>
                    <a:pt x="1238" y="710"/>
                    <a:pt x="1238" y="710"/>
                    <a:pt x="1238" y="710"/>
                  </a:cubicBezTo>
                  <a:cubicBezTo>
                    <a:pt x="1257" y="710"/>
                    <a:pt x="1257" y="710"/>
                    <a:pt x="1257" y="710"/>
                  </a:cubicBezTo>
                  <a:cubicBezTo>
                    <a:pt x="1257" y="588"/>
                    <a:pt x="1257" y="588"/>
                    <a:pt x="1257" y="588"/>
                  </a:cubicBezTo>
                  <a:moveTo>
                    <a:pt x="1448" y="588"/>
                  </a:moveTo>
                  <a:cubicBezTo>
                    <a:pt x="1360" y="588"/>
                    <a:pt x="1360" y="588"/>
                    <a:pt x="1360" y="588"/>
                  </a:cubicBezTo>
                  <a:cubicBezTo>
                    <a:pt x="1360" y="710"/>
                    <a:pt x="1360" y="710"/>
                    <a:pt x="1360" y="710"/>
                  </a:cubicBezTo>
                  <a:cubicBezTo>
                    <a:pt x="1472" y="710"/>
                    <a:pt x="1472" y="710"/>
                    <a:pt x="1472" y="710"/>
                  </a:cubicBezTo>
                  <a:cubicBezTo>
                    <a:pt x="1466" y="669"/>
                    <a:pt x="1458" y="628"/>
                    <a:pt x="1448" y="588"/>
                  </a:cubicBezTo>
                  <a:moveTo>
                    <a:pt x="616" y="556"/>
                  </a:moveTo>
                  <a:cubicBezTo>
                    <a:pt x="597" y="579"/>
                    <a:pt x="597" y="579"/>
                    <a:pt x="597" y="579"/>
                  </a:cubicBezTo>
                  <a:cubicBezTo>
                    <a:pt x="597" y="588"/>
                    <a:pt x="597" y="588"/>
                    <a:pt x="597" y="588"/>
                  </a:cubicBezTo>
                  <a:cubicBezTo>
                    <a:pt x="616" y="588"/>
                    <a:pt x="616" y="588"/>
                    <a:pt x="616" y="588"/>
                  </a:cubicBezTo>
                  <a:cubicBezTo>
                    <a:pt x="616" y="556"/>
                    <a:pt x="616" y="556"/>
                    <a:pt x="616" y="556"/>
                  </a:cubicBezTo>
                  <a:moveTo>
                    <a:pt x="882" y="466"/>
                  </a:moveTo>
                  <a:cubicBezTo>
                    <a:pt x="691" y="466"/>
                    <a:pt x="691" y="466"/>
                    <a:pt x="691" y="466"/>
                  </a:cubicBezTo>
                  <a:cubicBezTo>
                    <a:pt x="687" y="470"/>
                    <a:pt x="687" y="470"/>
                    <a:pt x="687" y="470"/>
                  </a:cubicBezTo>
                  <a:cubicBezTo>
                    <a:pt x="718" y="470"/>
                    <a:pt x="718" y="470"/>
                    <a:pt x="718" y="470"/>
                  </a:cubicBezTo>
                  <a:cubicBezTo>
                    <a:pt x="718" y="588"/>
                    <a:pt x="718" y="588"/>
                    <a:pt x="718" y="588"/>
                  </a:cubicBezTo>
                  <a:cubicBezTo>
                    <a:pt x="882" y="588"/>
                    <a:pt x="882" y="588"/>
                    <a:pt x="882" y="588"/>
                  </a:cubicBezTo>
                  <a:cubicBezTo>
                    <a:pt x="882" y="466"/>
                    <a:pt x="882" y="466"/>
                    <a:pt x="882" y="466"/>
                  </a:cubicBezTo>
                  <a:moveTo>
                    <a:pt x="1010" y="466"/>
                  </a:moveTo>
                  <a:cubicBezTo>
                    <a:pt x="993" y="466"/>
                    <a:pt x="993" y="466"/>
                    <a:pt x="993" y="466"/>
                  </a:cubicBezTo>
                  <a:cubicBezTo>
                    <a:pt x="993" y="588"/>
                    <a:pt x="993" y="588"/>
                    <a:pt x="993" y="588"/>
                  </a:cubicBezTo>
                  <a:cubicBezTo>
                    <a:pt x="1010" y="588"/>
                    <a:pt x="1010" y="588"/>
                    <a:pt x="1010" y="588"/>
                  </a:cubicBezTo>
                  <a:cubicBezTo>
                    <a:pt x="1010" y="466"/>
                    <a:pt x="1010" y="466"/>
                    <a:pt x="1010" y="466"/>
                  </a:cubicBezTo>
                  <a:moveTo>
                    <a:pt x="1132" y="466"/>
                  </a:moveTo>
                  <a:cubicBezTo>
                    <a:pt x="1112" y="466"/>
                    <a:pt x="1112" y="466"/>
                    <a:pt x="1112" y="466"/>
                  </a:cubicBezTo>
                  <a:cubicBezTo>
                    <a:pt x="1112" y="588"/>
                    <a:pt x="1112" y="588"/>
                    <a:pt x="1112" y="588"/>
                  </a:cubicBezTo>
                  <a:cubicBezTo>
                    <a:pt x="1132" y="588"/>
                    <a:pt x="1132" y="588"/>
                    <a:pt x="1132" y="588"/>
                  </a:cubicBezTo>
                  <a:cubicBezTo>
                    <a:pt x="1132" y="466"/>
                    <a:pt x="1132" y="466"/>
                    <a:pt x="1132" y="466"/>
                  </a:cubicBezTo>
                  <a:moveTo>
                    <a:pt x="1257" y="466"/>
                  </a:moveTo>
                  <a:cubicBezTo>
                    <a:pt x="1238" y="466"/>
                    <a:pt x="1238" y="466"/>
                    <a:pt x="1238" y="466"/>
                  </a:cubicBezTo>
                  <a:cubicBezTo>
                    <a:pt x="1238" y="588"/>
                    <a:pt x="1238" y="588"/>
                    <a:pt x="1238" y="588"/>
                  </a:cubicBezTo>
                  <a:cubicBezTo>
                    <a:pt x="1257" y="588"/>
                    <a:pt x="1257" y="588"/>
                    <a:pt x="1257" y="588"/>
                  </a:cubicBezTo>
                  <a:cubicBezTo>
                    <a:pt x="1257" y="466"/>
                    <a:pt x="1257" y="466"/>
                    <a:pt x="1257" y="466"/>
                  </a:cubicBezTo>
                  <a:moveTo>
                    <a:pt x="1410" y="466"/>
                  </a:moveTo>
                  <a:cubicBezTo>
                    <a:pt x="1360" y="466"/>
                    <a:pt x="1360" y="466"/>
                    <a:pt x="1360" y="466"/>
                  </a:cubicBezTo>
                  <a:cubicBezTo>
                    <a:pt x="1360" y="588"/>
                    <a:pt x="1360" y="588"/>
                    <a:pt x="1360" y="588"/>
                  </a:cubicBezTo>
                  <a:cubicBezTo>
                    <a:pt x="1448" y="588"/>
                    <a:pt x="1448" y="588"/>
                    <a:pt x="1448" y="588"/>
                  </a:cubicBezTo>
                  <a:cubicBezTo>
                    <a:pt x="1438" y="546"/>
                    <a:pt x="1425" y="506"/>
                    <a:pt x="1410" y="466"/>
                  </a:cubicBezTo>
                  <a:moveTo>
                    <a:pt x="882" y="343"/>
                  </a:moveTo>
                  <a:cubicBezTo>
                    <a:pt x="793" y="343"/>
                    <a:pt x="793" y="343"/>
                    <a:pt x="793" y="343"/>
                  </a:cubicBezTo>
                  <a:cubicBezTo>
                    <a:pt x="691" y="466"/>
                    <a:pt x="691" y="466"/>
                    <a:pt x="691" y="466"/>
                  </a:cubicBezTo>
                  <a:cubicBezTo>
                    <a:pt x="882" y="466"/>
                    <a:pt x="882" y="466"/>
                    <a:pt x="882" y="466"/>
                  </a:cubicBezTo>
                  <a:cubicBezTo>
                    <a:pt x="882" y="343"/>
                    <a:pt x="882" y="343"/>
                    <a:pt x="882" y="343"/>
                  </a:cubicBezTo>
                  <a:moveTo>
                    <a:pt x="1010" y="343"/>
                  </a:moveTo>
                  <a:cubicBezTo>
                    <a:pt x="993" y="343"/>
                    <a:pt x="993" y="343"/>
                    <a:pt x="993" y="343"/>
                  </a:cubicBezTo>
                  <a:cubicBezTo>
                    <a:pt x="993" y="466"/>
                    <a:pt x="993" y="466"/>
                    <a:pt x="993" y="466"/>
                  </a:cubicBezTo>
                  <a:cubicBezTo>
                    <a:pt x="1010" y="466"/>
                    <a:pt x="1010" y="466"/>
                    <a:pt x="1010" y="466"/>
                  </a:cubicBezTo>
                  <a:cubicBezTo>
                    <a:pt x="1010" y="343"/>
                    <a:pt x="1010" y="343"/>
                    <a:pt x="1010" y="343"/>
                  </a:cubicBezTo>
                  <a:moveTo>
                    <a:pt x="1132" y="343"/>
                  </a:moveTo>
                  <a:cubicBezTo>
                    <a:pt x="1112" y="343"/>
                    <a:pt x="1112" y="343"/>
                    <a:pt x="1112" y="343"/>
                  </a:cubicBezTo>
                  <a:cubicBezTo>
                    <a:pt x="1112" y="466"/>
                    <a:pt x="1112" y="466"/>
                    <a:pt x="1112" y="466"/>
                  </a:cubicBezTo>
                  <a:cubicBezTo>
                    <a:pt x="1132" y="466"/>
                    <a:pt x="1132" y="466"/>
                    <a:pt x="1132" y="466"/>
                  </a:cubicBezTo>
                  <a:cubicBezTo>
                    <a:pt x="1132" y="343"/>
                    <a:pt x="1132" y="343"/>
                    <a:pt x="1132" y="343"/>
                  </a:cubicBezTo>
                  <a:moveTo>
                    <a:pt x="1356" y="343"/>
                  </a:moveTo>
                  <a:cubicBezTo>
                    <a:pt x="1238" y="343"/>
                    <a:pt x="1238" y="343"/>
                    <a:pt x="1238" y="343"/>
                  </a:cubicBezTo>
                  <a:cubicBezTo>
                    <a:pt x="1238" y="466"/>
                    <a:pt x="1238" y="466"/>
                    <a:pt x="1238" y="466"/>
                  </a:cubicBezTo>
                  <a:cubicBezTo>
                    <a:pt x="1257" y="466"/>
                    <a:pt x="1257" y="466"/>
                    <a:pt x="1257" y="466"/>
                  </a:cubicBezTo>
                  <a:cubicBezTo>
                    <a:pt x="1257" y="365"/>
                    <a:pt x="1257" y="365"/>
                    <a:pt x="1257" y="365"/>
                  </a:cubicBezTo>
                  <a:cubicBezTo>
                    <a:pt x="1360" y="365"/>
                    <a:pt x="1360" y="365"/>
                    <a:pt x="1360" y="365"/>
                  </a:cubicBezTo>
                  <a:cubicBezTo>
                    <a:pt x="1360" y="466"/>
                    <a:pt x="1360" y="466"/>
                    <a:pt x="1360" y="466"/>
                  </a:cubicBezTo>
                  <a:cubicBezTo>
                    <a:pt x="1410" y="466"/>
                    <a:pt x="1410" y="466"/>
                    <a:pt x="1410" y="466"/>
                  </a:cubicBezTo>
                  <a:cubicBezTo>
                    <a:pt x="1395" y="424"/>
                    <a:pt x="1376" y="383"/>
                    <a:pt x="1356" y="343"/>
                  </a:cubicBezTo>
                  <a:moveTo>
                    <a:pt x="882" y="236"/>
                  </a:moveTo>
                  <a:cubicBezTo>
                    <a:pt x="793" y="343"/>
                    <a:pt x="793" y="343"/>
                    <a:pt x="793" y="343"/>
                  </a:cubicBezTo>
                  <a:cubicBezTo>
                    <a:pt x="882" y="343"/>
                    <a:pt x="882" y="343"/>
                    <a:pt x="882" y="343"/>
                  </a:cubicBezTo>
                  <a:cubicBezTo>
                    <a:pt x="882" y="236"/>
                    <a:pt x="882" y="236"/>
                    <a:pt x="882" y="236"/>
                  </a:cubicBezTo>
                  <a:moveTo>
                    <a:pt x="1010" y="221"/>
                  </a:moveTo>
                  <a:cubicBezTo>
                    <a:pt x="993" y="221"/>
                    <a:pt x="993" y="221"/>
                    <a:pt x="993" y="221"/>
                  </a:cubicBezTo>
                  <a:cubicBezTo>
                    <a:pt x="993" y="343"/>
                    <a:pt x="993" y="343"/>
                    <a:pt x="993" y="343"/>
                  </a:cubicBezTo>
                  <a:cubicBezTo>
                    <a:pt x="1010" y="343"/>
                    <a:pt x="1010" y="343"/>
                    <a:pt x="1010" y="343"/>
                  </a:cubicBezTo>
                  <a:cubicBezTo>
                    <a:pt x="1010" y="221"/>
                    <a:pt x="1010" y="221"/>
                    <a:pt x="1010" y="221"/>
                  </a:cubicBezTo>
                  <a:moveTo>
                    <a:pt x="1132" y="221"/>
                  </a:moveTo>
                  <a:cubicBezTo>
                    <a:pt x="1112" y="221"/>
                    <a:pt x="1112" y="221"/>
                    <a:pt x="1112" y="221"/>
                  </a:cubicBezTo>
                  <a:cubicBezTo>
                    <a:pt x="1112" y="343"/>
                    <a:pt x="1112" y="343"/>
                    <a:pt x="1112" y="343"/>
                  </a:cubicBezTo>
                  <a:cubicBezTo>
                    <a:pt x="1132" y="343"/>
                    <a:pt x="1132" y="343"/>
                    <a:pt x="1132" y="343"/>
                  </a:cubicBezTo>
                  <a:cubicBezTo>
                    <a:pt x="1132" y="221"/>
                    <a:pt x="1132" y="221"/>
                    <a:pt x="1132" y="221"/>
                  </a:cubicBezTo>
                  <a:moveTo>
                    <a:pt x="1282" y="221"/>
                  </a:moveTo>
                  <a:cubicBezTo>
                    <a:pt x="1238" y="221"/>
                    <a:pt x="1238" y="221"/>
                    <a:pt x="1238" y="221"/>
                  </a:cubicBezTo>
                  <a:cubicBezTo>
                    <a:pt x="1238" y="343"/>
                    <a:pt x="1238" y="343"/>
                    <a:pt x="1238" y="343"/>
                  </a:cubicBezTo>
                  <a:cubicBezTo>
                    <a:pt x="1356" y="343"/>
                    <a:pt x="1356" y="343"/>
                    <a:pt x="1356" y="343"/>
                  </a:cubicBezTo>
                  <a:cubicBezTo>
                    <a:pt x="1334" y="301"/>
                    <a:pt x="1309" y="261"/>
                    <a:pt x="1282" y="221"/>
                  </a:cubicBezTo>
                  <a:moveTo>
                    <a:pt x="1238" y="163"/>
                  </a:moveTo>
                  <a:cubicBezTo>
                    <a:pt x="1238" y="221"/>
                    <a:pt x="1238" y="221"/>
                    <a:pt x="1238" y="221"/>
                  </a:cubicBezTo>
                  <a:cubicBezTo>
                    <a:pt x="1282" y="221"/>
                    <a:pt x="1282" y="221"/>
                    <a:pt x="1282" y="221"/>
                  </a:cubicBezTo>
                  <a:cubicBezTo>
                    <a:pt x="1268" y="201"/>
                    <a:pt x="1253" y="182"/>
                    <a:pt x="1238" y="163"/>
                  </a:cubicBezTo>
                  <a:moveTo>
                    <a:pt x="1184" y="99"/>
                  </a:moveTo>
                  <a:cubicBezTo>
                    <a:pt x="996" y="99"/>
                    <a:pt x="996" y="99"/>
                    <a:pt x="996" y="99"/>
                  </a:cubicBezTo>
                  <a:cubicBezTo>
                    <a:pt x="993" y="103"/>
                    <a:pt x="993" y="103"/>
                    <a:pt x="993" y="103"/>
                  </a:cubicBezTo>
                  <a:cubicBezTo>
                    <a:pt x="993" y="221"/>
                    <a:pt x="993" y="221"/>
                    <a:pt x="993" y="221"/>
                  </a:cubicBezTo>
                  <a:cubicBezTo>
                    <a:pt x="1010" y="221"/>
                    <a:pt x="1010" y="221"/>
                    <a:pt x="1010" y="221"/>
                  </a:cubicBezTo>
                  <a:cubicBezTo>
                    <a:pt x="1010" y="199"/>
                    <a:pt x="1010" y="199"/>
                    <a:pt x="1010" y="199"/>
                  </a:cubicBezTo>
                  <a:cubicBezTo>
                    <a:pt x="1112" y="199"/>
                    <a:pt x="1112" y="199"/>
                    <a:pt x="1112" y="199"/>
                  </a:cubicBezTo>
                  <a:cubicBezTo>
                    <a:pt x="1112" y="221"/>
                    <a:pt x="1112" y="221"/>
                    <a:pt x="1112" y="221"/>
                  </a:cubicBezTo>
                  <a:cubicBezTo>
                    <a:pt x="1132" y="221"/>
                    <a:pt x="1132" y="221"/>
                    <a:pt x="1132" y="221"/>
                  </a:cubicBezTo>
                  <a:cubicBezTo>
                    <a:pt x="1132" y="153"/>
                    <a:pt x="1132" y="153"/>
                    <a:pt x="1132" y="153"/>
                  </a:cubicBezTo>
                  <a:cubicBezTo>
                    <a:pt x="1230" y="153"/>
                    <a:pt x="1230" y="153"/>
                    <a:pt x="1230" y="153"/>
                  </a:cubicBezTo>
                  <a:cubicBezTo>
                    <a:pt x="1215" y="135"/>
                    <a:pt x="1200" y="117"/>
                    <a:pt x="1184" y="99"/>
                  </a:cubicBezTo>
                  <a:moveTo>
                    <a:pt x="1079" y="0"/>
                  </a:moveTo>
                  <a:cubicBezTo>
                    <a:pt x="996" y="99"/>
                    <a:pt x="996" y="99"/>
                    <a:pt x="996" y="99"/>
                  </a:cubicBezTo>
                  <a:cubicBezTo>
                    <a:pt x="1184" y="99"/>
                    <a:pt x="1184" y="99"/>
                    <a:pt x="1184" y="99"/>
                  </a:cubicBezTo>
                  <a:cubicBezTo>
                    <a:pt x="1151" y="64"/>
                    <a:pt x="1116" y="31"/>
                    <a:pt x="1079" y="0"/>
                  </a:cubicBezTo>
                  <a:cubicBezTo>
                    <a:pt x="1079" y="0"/>
                    <a:pt x="1079" y="0"/>
                    <a:pt x="1079" y="0"/>
                  </a:cubicBezTo>
                </a:path>
              </a:pathLst>
            </a:custGeom>
            <a:solidFill>
              <a:srgbClr val="C0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5" name="ïṡḻiďê">
              <a:extLst>
                <a:ext uri="{FF2B5EF4-FFF2-40B4-BE49-F238E27FC236}">
                  <a16:creationId xmlns:a16="http://schemas.microsoft.com/office/drawing/2014/main" xmlns="" id="{72EEAA6F-1B0B-4DA0-8CBB-7BFFDD2451A5}"/>
                </a:ext>
              </a:extLst>
            </p:cNvPr>
            <p:cNvSpPr/>
            <p:nvPr/>
          </p:nvSpPr>
          <p:spPr bwMode="auto">
            <a:xfrm>
              <a:off x="4386252" y="4220579"/>
              <a:ext cx="923413" cy="24089"/>
            </a:xfrm>
            <a:custGeom>
              <a:avLst/>
              <a:gdLst>
                <a:gd name="T0" fmla="*/ 1425 w 1425"/>
                <a:gd name="T1" fmla="*/ 0 h 37"/>
                <a:gd name="T2" fmla="*/ 31 w 1425"/>
                <a:gd name="T3" fmla="*/ 0 h 37"/>
                <a:gd name="T4" fmla="*/ 0 w 1425"/>
                <a:gd name="T5" fmla="*/ 37 h 37"/>
                <a:gd name="T6" fmla="*/ 1408 w 1425"/>
                <a:gd name="T7" fmla="*/ 37 h 37"/>
                <a:gd name="T8" fmla="*/ 1425 w 1425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5" h="37">
                  <a:moveTo>
                    <a:pt x="1425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408" y="37"/>
                    <a:pt x="1408" y="37"/>
                    <a:pt x="1408" y="37"/>
                  </a:cubicBezTo>
                  <a:cubicBezTo>
                    <a:pt x="1414" y="25"/>
                    <a:pt x="1419" y="13"/>
                    <a:pt x="1425" y="0"/>
                  </a:cubicBezTo>
                </a:path>
              </a:pathLst>
            </a:custGeom>
            <a:solidFill>
              <a:srgbClr val="8CA3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6" name="íŝḻiďê">
              <a:extLst>
                <a:ext uri="{FF2B5EF4-FFF2-40B4-BE49-F238E27FC236}">
                  <a16:creationId xmlns:a16="http://schemas.microsoft.com/office/drawing/2014/main" xmlns="" id="{C1E3819F-7514-4E19-BB5F-A0BB730E4E3C}"/>
                </a:ext>
              </a:extLst>
            </p:cNvPr>
            <p:cNvSpPr/>
            <p:nvPr/>
          </p:nvSpPr>
          <p:spPr bwMode="auto">
            <a:xfrm>
              <a:off x="5051569" y="3446288"/>
              <a:ext cx="121592" cy="0"/>
            </a:xfrm>
            <a:custGeom>
              <a:avLst/>
              <a:gdLst>
                <a:gd name="T0" fmla="*/ 106 w 106"/>
                <a:gd name="T1" fmla="*/ 0 w 106"/>
                <a:gd name="T2" fmla="*/ 106 w 106"/>
                <a:gd name="T3" fmla="*/ 106 w 10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6">
                  <a:moveTo>
                    <a:pt x="106" y="0"/>
                  </a:moveTo>
                  <a:lnTo>
                    <a:pt x="0" y="0"/>
                  </a:lnTo>
                  <a:lnTo>
                    <a:pt x="106" y="0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8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7" name="ïṥļîḑe">
              <a:extLst>
                <a:ext uri="{FF2B5EF4-FFF2-40B4-BE49-F238E27FC236}">
                  <a16:creationId xmlns:a16="http://schemas.microsoft.com/office/drawing/2014/main" xmlns="" id="{9C37CC9F-6291-448F-A84E-8C8BCAA0B317}"/>
                </a:ext>
              </a:extLst>
            </p:cNvPr>
            <p:cNvSpPr/>
            <p:nvPr/>
          </p:nvSpPr>
          <p:spPr bwMode="auto">
            <a:xfrm>
              <a:off x="5051569" y="3446288"/>
              <a:ext cx="121592" cy="0"/>
            </a:xfrm>
            <a:custGeom>
              <a:avLst/>
              <a:gdLst>
                <a:gd name="T0" fmla="*/ 106 w 106"/>
                <a:gd name="T1" fmla="*/ 0 w 106"/>
                <a:gd name="T2" fmla="*/ 106 w 106"/>
                <a:gd name="T3" fmla="*/ 106 w 10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6">
                  <a:moveTo>
                    <a:pt x="106" y="0"/>
                  </a:moveTo>
                  <a:lnTo>
                    <a:pt x="0" y="0"/>
                  </a:lnTo>
                  <a:lnTo>
                    <a:pt x="106" y="0"/>
                  </a:lnTo>
                  <a:lnTo>
                    <a:pt x="10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8" name="îṥḻíḑe">
              <a:extLst>
                <a:ext uri="{FF2B5EF4-FFF2-40B4-BE49-F238E27FC236}">
                  <a16:creationId xmlns:a16="http://schemas.microsoft.com/office/drawing/2014/main" xmlns="" id="{FA23F68A-876F-4C4E-AA50-12724A1E07A1}"/>
                </a:ext>
              </a:extLst>
            </p:cNvPr>
            <p:cNvSpPr/>
            <p:nvPr/>
          </p:nvSpPr>
          <p:spPr bwMode="auto">
            <a:xfrm>
              <a:off x="5050421" y="3525438"/>
              <a:ext cx="186977" cy="0"/>
            </a:xfrm>
            <a:custGeom>
              <a:avLst/>
              <a:gdLst>
                <a:gd name="T0" fmla="*/ 9 w 163"/>
                <a:gd name="T1" fmla="*/ 0 w 163"/>
                <a:gd name="T2" fmla="*/ 9 w 163"/>
                <a:gd name="T3" fmla="*/ 78 w 163"/>
                <a:gd name="T4" fmla="*/ 67 w 163"/>
                <a:gd name="T5" fmla="*/ 78 w 163"/>
                <a:gd name="T6" fmla="*/ 163 w 163"/>
                <a:gd name="T7" fmla="*/ 138 w 163"/>
                <a:gd name="T8" fmla="*/ 163 w 163"/>
                <a:gd name="T9" fmla="*/ 163 w 16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</a:cxnLst>
              <a:rect l="0" t="0" r="r" b="b"/>
              <a:pathLst>
                <a:path w="163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close/>
                  <a:moveTo>
                    <a:pt x="78" y="0"/>
                  </a:moveTo>
                  <a:lnTo>
                    <a:pt x="67" y="0"/>
                  </a:lnTo>
                  <a:lnTo>
                    <a:pt x="78" y="0"/>
                  </a:lnTo>
                  <a:close/>
                  <a:moveTo>
                    <a:pt x="163" y="0"/>
                  </a:moveTo>
                  <a:lnTo>
                    <a:pt x="138" y="0"/>
                  </a:lnTo>
                  <a:lnTo>
                    <a:pt x="163" y="0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0038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9" name="îsḻîḍê">
              <a:extLst>
                <a:ext uri="{FF2B5EF4-FFF2-40B4-BE49-F238E27FC236}">
                  <a16:creationId xmlns:a16="http://schemas.microsoft.com/office/drawing/2014/main" xmlns="" id="{3BF72AAD-177E-4107-89E9-3B5BFD8C643E}"/>
                </a:ext>
              </a:extLst>
            </p:cNvPr>
            <p:cNvSpPr/>
            <p:nvPr/>
          </p:nvSpPr>
          <p:spPr bwMode="auto">
            <a:xfrm>
              <a:off x="5050421" y="3525438"/>
              <a:ext cx="186977" cy="0"/>
            </a:xfrm>
            <a:custGeom>
              <a:avLst/>
              <a:gdLst>
                <a:gd name="T0" fmla="*/ 9 w 163"/>
                <a:gd name="T1" fmla="*/ 0 w 163"/>
                <a:gd name="T2" fmla="*/ 9 w 163"/>
                <a:gd name="T3" fmla="*/ 78 w 163"/>
                <a:gd name="T4" fmla="*/ 67 w 163"/>
                <a:gd name="T5" fmla="*/ 78 w 163"/>
                <a:gd name="T6" fmla="*/ 163 w 163"/>
                <a:gd name="T7" fmla="*/ 138 w 163"/>
                <a:gd name="T8" fmla="*/ 163 w 163"/>
                <a:gd name="T9" fmla="*/ 163 w 16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</a:cxnLst>
              <a:rect l="0" t="0" r="r" b="b"/>
              <a:pathLst>
                <a:path w="163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moveTo>
                    <a:pt x="78" y="0"/>
                  </a:moveTo>
                  <a:lnTo>
                    <a:pt x="67" y="0"/>
                  </a:lnTo>
                  <a:lnTo>
                    <a:pt x="78" y="0"/>
                  </a:lnTo>
                  <a:moveTo>
                    <a:pt x="163" y="0"/>
                  </a:moveTo>
                  <a:lnTo>
                    <a:pt x="138" y="0"/>
                  </a:lnTo>
                  <a:lnTo>
                    <a:pt x="163" y="0"/>
                  </a:lnTo>
                  <a:lnTo>
                    <a:pt x="16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0" name="iŝlïḍè">
              <a:extLst>
                <a:ext uri="{FF2B5EF4-FFF2-40B4-BE49-F238E27FC236}">
                  <a16:creationId xmlns:a16="http://schemas.microsoft.com/office/drawing/2014/main" xmlns="" id="{AD376A26-25E4-4618-97B3-01C92B2C8511}"/>
                </a:ext>
              </a:extLst>
            </p:cNvPr>
            <p:cNvSpPr/>
            <p:nvPr/>
          </p:nvSpPr>
          <p:spPr bwMode="auto">
            <a:xfrm>
              <a:off x="4920800" y="3604587"/>
              <a:ext cx="364777" cy="0"/>
            </a:xfrm>
            <a:custGeom>
              <a:avLst/>
              <a:gdLst>
                <a:gd name="T0" fmla="*/ 50 w 318"/>
                <a:gd name="T1" fmla="*/ 0 w 318"/>
                <a:gd name="T2" fmla="*/ 50 w 318"/>
                <a:gd name="T3" fmla="*/ 122 w 318"/>
                <a:gd name="T4" fmla="*/ 113 w 318"/>
                <a:gd name="T5" fmla="*/ 122 w 318"/>
                <a:gd name="T6" fmla="*/ 191 w 318"/>
                <a:gd name="T7" fmla="*/ 180 w 318"/>
                <a:gd name="T8" fmla="*/ 191 w 318"/>
                <a:gd name="T9" fmla="*/ 318 w 318"/>
                <a:gd name="T10" fmla="*/ 251 w 318"/>
                <a:gd name="T11" fmla="*/ 318 w 318"/>
                <a:gd name="T12" fmla="*/ 318 w 3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</a:cxnLst>
              <a:rect l="0" t="0" r="r" b="b"/>
              <a:pathLst>
                <a:path w="318">
                  <a:moveTo>
                    <a:pt x="50" y="0"/>
                  </a:moveTo>
                  <a:lnTo>
                    <a:pt x="0" y="0"/>
                  </a:lnTo>
                  <a:lnTo>
                    <a:pt x="50" y="0"/>
                  </a:lnTo>
                  <a:close/>
                  <a:moveTo>
                    <a:pt x="122" y="0"/>
                  </a:moveTo>
                  <a:lnTo>
                    <a:pt x="113" y="0"/>
                  </a:lnTo>
                  <a:lnTo>
                    <a:pt x="122" y="0"/>
                  </a:lnTo>
                  <a:close/>
                  <a:moveTo>
                    <a:pt x="191" y="0"/>
                  </a:moveTo>
                  <a:lnTo>
                    <a:pt x="180" y="0"/>
                  </a:lnTo>
                  <a:lnTo>
                    <a:pt x="191" y="0"/>
                  </a:lnTo>
                  <a:close/>
                  <a:moveTo>
                    <a:pt x="318" y="0"/>
                  </a:moveTo>
                  <a:lnTo>
                    <a:pt x="251" y="0"/>
                  </a:lnTo>
                  <a:lnTo>
                    <a:pt x="318" y="0"/>
                  </a:lnTo>
                  <a:lnTo>
                    <a:pt x="318" y="0"/>
                  </a:lnTo>
                  <a:close/>
                </a:path>
              </a:pathLst>
            </a:custGeom>
            <a:solidFill>
              <a:srgbClr val="0038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1" name="işḷídè">
              <a:extLst>
                <a:ext uri="{FF2B5EF4-FFF2-40B4-BE49-F238E27FC236}">
                  <a16:creationId xmlns:a16="http://schemas.microsoft.com/office/drawing/2014/main" xmlns="" id="{5FE105BB-9186-429D-9B87-4D8A34D49D52}"/>
                </a:ext>
              </a:extLst>
            </p:cNvPr>
            <p:cNvSpPr/>
            <p:nvPr/>
          </p:nvSpPr>
          <p:spPr bwMode="auto">
            <a:xfrm>
              <a:off x="4920800" y="3604587"/>
              <a:ext cx="364777" cy="0"/>
            </a:xfrm>
            <a:custGeom>
              <a:avLst/>
              <a:gdLst>
                <a:gd name="T0" fmla="*/ 50 w 318"/>
                <a:gd name="T1" fmla="*/ 0 w 318"/>
                <a:gd name="T2" fmla="*/ 50 w 318"/>
                <a:gd name="T3" fmla="*/ 122 w 318"/>
                <a:gd name="T4" fmla="*/ 113 w 318"/>
                <a:gd name="T5" fmla="*/ 122 w 318"/>
                <a:gd name="T6" fmla="*/ 191 w 318"/>
                <a:gd name="T7" fmla="*/ 180 w 318"/>
                <a:gd name="T8" fmla="*/ 191 w 318"/>
                <a:gd name="T9" fmla="*/ 318 w 318"/>
                <a:gd name="T10" fmla="*/ 251 w 318"/>
                <a:gd name="T11" fmla="*/ 318 w 318"/>
                <a:gd name="T12" fmla="*/ 318 w 3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</a:cxnLst>
              <a:rect l="0" t="0" r="r" b="b"/>
              <a:pathLst>
                <a:path w="318">
                  <a:moveTo>
                    <a:pt x="50" y="0"/>
                  </a:moveTo>
                  <a:lnTo>
                    <a:pt x="0" y="0"/>
                  </a:lnTo>
                  <a:lnTo>
                    <a:pt x="50" y="0"/>
                  </a:lnTo>
                  <a:moveTo>
                    <a:pt x="122" y="0"/>
                  </a:moveTo>
                  <a:lnTo>
                    <a:pt x="113" y="0"/>
                  </a:lnTo>
                  <a:lnTo>
                    <a:pt x="122" y="0"/>
                  </a:lnTo>
                  <a:moveTo>
                    <a:pt x="191" y="0"/>
                  </a:moveTo>
                  <a:lnTo>
                    <a:pt x="180" y="0"/>
                  </a:lnTo>
                  <a:lnTo>
                    <a:pt x="191" y="0"/>
                  </a:lnTo>
                  <a:moveTo>
                    <a:pt x="318" y="0"/>
                  </a:moveTo>
                  <a:lnTo>
                    <a:pt x="251" y="0"/>
                  </a:lnTo>
                  <a:lnTo>
                    <a:pt x="318" y="0"/>
                  </a:lnTo>
                  <a:lnTo>
                    <a:pt x="3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2" name="íṩľíďê">
              <a:extLst>
                <a:ext uri="{FF2B5EF4-FFF2-40B4-BE49-F238E27FC236}">
                  <a16:creationId xmlns:a16="http://schemas.microsoft.com/office/drawing/2014/main" xmlns="" id="{FF785F00-0C3E-412C-B898-D99DD2AA6361}"/>
                </a:ext>
              </a:extLst>
            </p:cNvPr>
            <p:cNvSpPr/>
            <p:nvPr/>
          </p:nvSpPr>
          <p:spPr bwMode="auto">
            <a:xfrm>
              <a:off x="4854268" y="3683737"/>
              <a:ext cx="465721" cy="0"/>
            </a:xfrm>
            <a:custGeom>
              <a:avLst/>
              <a:gdLst>
                <a:gd name="T0" fmla="*/ 108 w 406"/>
                <a:gd name="T1" fmla="*/ 0 w 406"/>
                <a:gd name="T2" fmla="*/ 108 w 406"/>
                <a:gd name="T3" fmla="*/ 180 w 406"/>
                <a:gd name="T4" fmla="*/ 171 w 406"/>
                <a:gd name="T5" fmla="*/ 180 w 406"/>
                <a:gd name="T6" fmla="*/ 249 w 406"/>
                <a:gd name="T7" fmla="*/ 238 w 406"/>
                <a:gd name="T8" fmla="*/ 249 w 406"/>
                <a:gd name="T9" fmla="*/ 320 w 406"/>
                <a:gd name="T10" fmla="*/ 309 w 406"/>
                <a:gd name="T11" fmla="*/ 320 w 406"/>
                <a:gd name="T12" fmla="*/ 406 w 406"/>
                <a:gd name="T13" fmla="*/ 378 w 406"/>
                <a:gd name="T14" fmla="*/ 406 w 406"/>
                <a:gd name="T15" fmla="*/ 406 w 40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</a:cxnLst>
              <a:rect l="0" t="0" r="r" b="b"/>
              <a:pathLst>
                <a:path w="406">
                  <a:moveTo>
                    <a:pt x="108" y="0"/>
                  </a:moveTo>
                  <a:lnTo>
                    <a:pt x="0" y="0"/>
                  </a:lnTo>
                  <a:lnTo>
                    <a:pt x="108" y="0"/>
                  </a:lnTo>
                  <a:close/>
                  <a:moveTo>
                    <a:pt x="180" y="0"/>
                  </a:moveTo>
                  <a:lnTo>
                    <a:pt x="171" y="0"/>
                  </a:lnTo>
                  <a:lnTo>
                    <a:pt x="180" y="0"/>
                  </a:lnTo>
                  <a:close/>
                  <a:moveTo>
                    <a:pt x="249" y="0"/>
                  </a:moveTo>
                  <a:lnTo>
                    <a:pt x="238" y="0"/>
                  </a:lnTo>
                  <a:lnTo>
                    <a:pt x="249" y="0"/>
                  </a:lnTo>
                  <a:close/>
                  <a:moveTo>
                    <a:pt x="320" y="0"/>
                  </a:moveTo>
                  <a:lnTo>
                    <a:pt x="309" y="0"/>
                  </a:lnTo>
                  <a:lnTo>
                    <a:pt x="320" y="0"/>
                  </a:lnTo>
                  <a:close/>
                  <a:moveTo>
                    <a:pt x="406" y="0"/>
                  </a:moveTo>
                  <a:lnTo>
                    <a:pt x="378" y="0"/>
                  </a:lnTo>
                  <a:lnTo>
                    <a:pt x="406" y="0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0038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3" name="îṩļîdê">
              <a:extLst>
                <a:ext uri="{FF2B5EF4-FFF2-40B4-BE49-F238E27FC236}">
                  <a16:creationId xmlns:a16="http://schemas.microsoft.com/office/drawing/2014/main" xmlns="" id="{3C157536-4302-4F31-B914-AF337217C72B}"/>
                </a:ext>
              </a:extLst>
            </p:cNvPr>
            <p:cNvSpPr/>
            <p:nvPr/>
          </p:nvSpPr>
          <p:spPr bwMode="auto">
            <a:xfrm>
              <a:off x="4854268" y="3683737"/>
              <a:ext cx="465721" cy="0"/>
            </a:xfrm>
            <a:custGeom>
              <a:avLst/>
              <a:gdLst>
                <a:gd name="T0" fmla="*/ 108 w 406"/>
                <a:gd name="T1" fmla="*/ 0 w 406"/>
                <a:gd name="T2" fmla="*/ 108 w 406"/>
                <a:gd name="T3" fmla="*/ 180 w 406"/>
                <a:gd name="T4" fmla="*/ 171 w 406"/>
                <a:gd name="T5" fmla="*/ 180 w 406"/>
                <a:gd name="T6" fmla="*/ 249 w 406"/>
                <a:gd name="T7" fmla="*/ 238 w 406"/>
                <a:gd name="T8" fmla="*/ 249 w 406"/>
                <a:gd name="T9" fmla="*/ 320 w 406"/>
                <a:gd name="T10" fmla="*/ 309 w 406"/>
                <a:gd name="T11" fmla="*/ 320 w 406"/>
                <a:gd name="T12" fmla="*/ 406 w 406"/>
                <a:gd name="T13" fmla="*/ 378 w 406"/>
                <a:gd name="T14" fmla="*/ 406 w 406"/>
                <a:gd name="T15" fmla="*/ 406 w 40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</a:cxnLst>
              <a:rect l="0" t="0" r="r" b="b"/>
              <a:pathLst>
                <a:path w="406">
                  <a:moveTo>
                    <a:pt x="108" y="0"/>
                  </a:moveTo>
                  <a:lnTo>
                    <a:pt x="0" y="0"/>
                  </a:lnTo>
                  <a:lnTo>
                    <a:pt x="108" y="0"/>
                  </a:lnTo>
                  <a:moveTo>
                    <a:pt x="180" y="0"/>
                  </a:moveTo>
                  <a:lnTo>
                    <a:pt x="171" y="0"/>
                  </a:lnTo>
                  <a:lnTo>
                    <a:pt x="180" y="0"/>
                  </a:lnTo>
                  <a:moveTo>
                    <a:pt x="249" y="0"/>
                  </a:moveTo>
                  <a:lnTo>
                    <a:pt x="238" y="0"/>
                  </a:lnTo>
                  <a:lnTo>
                    <a:pt x="249" y="0"/>
                  </a:lnTo>
                  <a:moveTo>
                    <a:pt x="320" y="0"/>
                  </a:moveTo>
                  <a:lnTo>
                    <a:pt x="309" y="0"/>
                  </a:lnTo>
                  <a:lnTo>
                    <a:pt x="320" y="0"/>
                  </a:lnTo>
                  <a:moveTo>
                    <a:pt x="406" y="0"/>
                  </a:moveTo>
                  <a:lnTo>
                    <a:pt x="378" y="0"/>
                  </a:lnTo>
                  <a:lnTo>
                    <a:pt x="406" y="0"/>
                  </a:lnTo>
                  <a:lnTo>
                    <a:pt x="40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4" name="iṥḷïḍê">
              <a:extLst>
                <a:ext uri="{FF2B5EF4-FFF2-40B4-BE49-F238E27FC236}">
                  <a16:creationId xmlns:a16="http://schemas.microsoft.com/office/drawing/2014/main" xmlns="" id="{35427FF8-7348-406B-88E7-8B67EC5CF98A}"/>
                </a:ext>
              </a:extLst>
            </p:cNvPr>
            <p:cNvSpPr/>
            <p:nvPr/>
          </p:nvSpPr>
          <p:spPr bwMode="auto">
            <a:xfrm>
              <a:off x="4793472" y="3762887"/>
              <a:ext cx="551754" cy="0"/>
            </a:xfrm>
            <a:custGeom>
              <a:avLst/>
              <a:gdLst>
                <a:gd name="T0" fmla="*/ 11 w 481"/>
                <a:gd name="T1" fmla="*/ 0 w 481"/>
                <a:gd name="T2" fmla="*/ 11 w 481"/>
                <a:gd name="T3" fmla="*/ 161 w 481"/>
                <a:gd name="T4" fmla="*/ 68 w 481"/>
                <a:gd name="T5" fmla="*/ 161 w 481"/>
                <a:gd name="T6" fmla="*/ 233 w 481"/>
                <a:gd name="T7" fmla="*/ 224 w 481"/>
                <a:gd name="T8" fmla="*/ 233 w 481"/>
                <a:gd name="T9" fmla="*/ 302 w 481"/>
                <a:gd name="T10" fmla="*/ 291 w 481"/>
                <a:gd name="T11" fmla="*/ 302 w 481"/>
                <a:gd name="T12" fmla="*/ 373 w 481"/>
                <a:gd name="T13" fmla="*/ 362 w 481"/>
                <a:gd name="T14" fmla="*/ 373 w 481"/>
                <a:gd name="T15" fmla="*/ 481 w 481"/>
                <a:gd name="T16" fmla="*/ 431 w 481"/>
                <a:gd name="T17" fmla="*/ 481 w 481"/>
                <a:gd name="T18" fmla="*/ 481 w 48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</a:cxnLst>
              <a:rect l="0" t="0" r="r" b="b"/>
              <a:pathLst>
                <a:path w="481">
                  <a:moveTo>
                    <a:pt x="11" y="0"/>
                  </a:moveTo>
                  <a:lnTo>
                    <a:pt x="0" y="0"/>
                  </a:lnTo>
                  <a:lnTo>
                    <a:pt x="11" y="0"/>
                  </a:lnTo>
                  <a:close/>
                  <a:moveTo>
                    <a:pt x="161" y="0"/>
                  </a:moveTo>
                  <a:lnTo>
                    <a:pt x="68" y="0"/>
                  </a:lnTo>
                  <a:lnTo>
                    <a:pt x="161" y="0"/>
                  </a:lnTo>
                  <a:close/>
                  <a:moveTo>
                    <a:pt x="233" y="0"/>
                  </a:moveTo>
                  <a:lnTo>
                    <a:pt x="224" y="0"/>
                  </a:lnTo>
                  <a:lnTo>
                    <a:pt x="233" y="0"/>
                  </a:lnTo>
                  <a:close/>
                  <a:moveTo>
                    <a:pt x="302" y="0"/>
                  </a:moveTo>
                  <a:lnTo>
                    <a:pt x="291" y="0"/>
                  </a:lnTo>
                  <a:lnTo>
                    <a:pt x="302" y="0"/>
                  </a:lnTo>
                  <a:close/>
                  <a:moveTo>
                    <a:pt x="373" y="0"/>
                  </a:moveTo>
                  <a:lnTo>
                    <a:pt x="362" y="0"/>
                  </a:lnTo>
                  <a:lnTo>
                    <a:pt x="373" y="0"/>
                  </a:lnTo>
                  <a:close/>
                  <a:moveTo>
                    <a:pt x="481" y="0"/>
                  </a:moveTo>
                  <a:lnTo>
                    <a:pt x="431" y="0"/>
                  </a:lnTo>
                  <a:lnTo>
                    <a:pt x="481" y="0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0038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5" name="iṣlide">
              <a:extLst>
                <a:ext uri="{FF2B5EF4-FFF2-40B4-BE49-F238E27FC236}">
                  <a16:creationId xmlns:a16="http://schemas.microsoft.com/office/drawing/2014/main" xmlns="" id="{B943CDA2-2490-45B6-949B-EA891631F474}"/>
                </a:ext>
              </a:extLst>
            </p:cNvPr>
            <p:cNvSpPr/>
            <p:nvPr/>
          </p:nvSpPr>
          <p:spPr bwMode="auto">
            <a:xfrm>
              <a:off x="4793472" y="3762887"/>
              <a:ext cx="551754" cy="0"/>
            </a:xfrm>
            <a:custGeom>
              <a:avLst/>
              <a:gdLst>
                <a:gd name="T0" fmla="*/ 11 w 481"/>
                <a:gd name="T1" fmla="*/ 0 w 481"/>
                <a:gd name="T2" fmla="*/ 11 w 481"/>
                <a:gd name="T3" fmla="*/ 161 w 481"/>
                <a:gd name="T4" fmla="*/ 68 w 481"/>
                <a:gd name="T5" fmla="*/ 161 w 481"/>
                <a:gd name="T6" fmla="*/ 233 w 481"/>
                <a:gd name="T7" fmla="*/ 224 w 481"/>
                <a:gd name="T8" fmla="*/ 233 w 481"/>
                <a:gd name="T9" fmla="*/ 302 w 481"/>
                <a:gd name="T10" fmla="*/ 291 w 481"/>
                <a:gd name="T11" fmla="*/ 302 w 481"/>
                <a:gd name="T12" fmla="*/ 373 w 481"/>
                <a:gd name="T13" fmla="*/ 362 w 481"/>
                <a:gd name="T14" fmla="*/ 373 w 481"/>
                <a:gd name="T15" fmla="*/ 481 w 481"/>
                <a:gd name="T16" fmla="*/ 431 w 481"/>
                <a:gd name="T17" fmla="*/ 481 w 481"/>
                <a:gd name="T18" fmla="*/ 481 w 48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</a:cxnLst>
              <a:rect l="0" t="0" r="r" b="b"/>
              <a:pathLst>
                <a:path w="481">
                  <a:moveTo>
                    <a:pt x="11" y="0"/>
                  </a:moveTo>
                  <a:lnTo>
                    <a:pt x="0" y="0"/>
                  </a:lnTo>
                  <a:lnTo>
                    <a:pt x="11" y="0"/>
                  </a:lnTo>
                  <a:moveTo>
                    <a:pt x="161" y="0"/>
                  </a:moveTo>
                  <a:lnTo>
                    <a:pt x="68" y="0"/>
                  </a:lnTo>
                  <a:lnTo>
                    <a:pt x="161" y="0"/>
                  </a:lnTo>
                  <a:moveTo>
                    <a:pt x="233" y="0"/>
                  </a:moveTo>
                  <a:lnTo>
                    <a:pt x="224" y="0"/>
                  </a:lnTo>
                  <a:lnTo>
                    <a:pt x="233" y="0"/>
                  </a:lnTo>
                  <a:moveTo>
                    <a:pt x="302" y="0"/>
                  </a:moveTo>
                  <a:lnTo>
                    <a:pt x="291" y="0"/>
                  </a:lnTo>
                  <a:lnTo>
                    <a:pt x="302" y="0"/>
                  </a:lnTo>
                  <a:moveTo>
                    <a:pt x="373" y="0"/>
                  </a:moveTo>
                  <a:lnTo>
                    <a:pt x="362" y="0"/>
                  </a:lnTo>
                  <a:lnTo>
                    <a:pt x="373" y="0"/>
                  </a:lnTo>
                  <a:moveTo>
                    <a:pt x="481" y="0"/>
                  </a:moveTo>
                  <a:lnTo>
                    <a:pt x="43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6" name="îş1iḑé">
              <a:extLst>
                <a:ext uri="{FF2B5EF4-FFF2-40B4-BE49-F238E27FC236}">
                  <a16:creationId xmlns:a16="http://schemas.microsoft.com/office/drawing/2014/main" xmlns="" id="{4D98FCDE-D907-4916-8714-4ED234150CB7}"/>
                </a:ext>
              </a:extLst>
            </p:cNvPr>
            <p:cNvSpPr/>
            <p:nvPr/>
          </p:nvSpPr>
          <p:spPr bwMode="auto">
            <a:xfrm>
              <a:off x="4722352" y="3842037"/>
              <a:ext cx="637786" cy="0"/>
            </a:xfrm>
            <a:custGeom>
              <a:avLst/>
              <a:gdLst>
                <a:gd name="T0" fmla="*/ 1 w 556"/>
                <a:gd name="T1" fmla="*/ 0 w 556"/>
                <a:gd name="T2" fmla="*/ 1 w 556"/>
                <a:gd name="T3" fmla="*/ 73 w 556"/>
                <a:gd name="T4" fmla="*/ 62 w 556"/>
                <a:gd name="T5" fmla="*/ 73 w 556"/>
                <a:gd name="T6" fmla="*/ 223 w 556"/>
                <a:gd name="T7" fmla="*/ 130 w 556"/>
                <a:gd name="T8" fmla="*/ 223 w 556"/>
                <a:gd name="T9" fmla="*/ 295 w 556"/>
                <a:gd name="T10" fmla="*/ 286 w 556"/>
                <a:gd name="T11" fmla="*/ 295 w 556"/>
                <a:gd name="T12" fmla="*/ 364 w 556"/>
                <a:gd name="T13" fmla="*/ 353 w 556"/>
                <a:gd name="T14" fmla="*/ 364 w 556"/>
                <a:gd name="T15" fmla="*/ 435 w 556"/>
                <a:gd name="T16" fmla="*/ 424 w 556"/>
                <a:gd name="T17" fmla="*/ 435 w 556"/>
                <a:gd name="T18" fmla="*/ 556 w 556"/>
                <a:gd name="T19" fmla="*/ 493 w 556"/>
                <a:gd name="T20" fmla="*/ 556 w 556"/>
                <a:gd name="T21" fmla="*/ 556 w 55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</a:cxnLst>
              <a:rect l="0" t="0" r="r" b="b"/>
              <a:pathLst>
                <a:path w="556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close/>
                  <a:moveTo>
                    <a:pt x="73" y="0"/>
                  </a:moveTo>
                  <a:lnTo>
                    <a:pt x="62" y="0"/>
                  </a:lnTo>
                  <a:lnTo>
                    <a:pt x="73" y="0"/>
                  </a:lnTo>
                  <a:close/>
                  <a:moveTo>
                    <a:pt x="223" y="0"/>
                  </a:moveTo>
                  <a:lnTo>
                    <a:pt x="130" y="0"/>
                  </a:lnTo>
                  <a:lnTo>
                    <a:pt x="223" y="0"/>
                  </a:lnTo>
                  <a:close/>
                  <a:moveTo>
                    <a:pt x="295" y="0"/>
                  </a:moveTo>
                  <a:lnTo>
                    <a:pt x="286" y="0"/>
                  </a:lnTo>
                  <a:lnTo>
                    <a:pt x="295" y="0"/>
                  </a:lnTo>
                  <a:close/>
                  <a:moveTo>
                    <a:pt x="364" y="0"/>
                  </a:moveTo>
                  <a:lnTo>
                    <a:pt x="353" y="0"/>
                  </a:lnTo>
                  <a:lnTo>
                    <a:pt x="364" y="0"/>
                  </a:lnTo>
                  <a:close/>
                  <a:moveTo>
                    <a:pt x="435" y="0"/>
                  </a:moveTo>
                  <a:lnTo>
                    <a:pt x="424" y="0"/>
                  </a:lnTo>
                  <a:lnTo>
                    <a:pt x="435" y="0"/>
                  </a:lnTo>
                  <a:close/>
                  <a:moveTo>
                    <a:pt x="556" y="0"/>
                  </a:moveTo>
                  <a:lnTo>
                    <a:pt x="493" y="0"/>
                  </a:lnTo>
                  <a:lnTo>
                    <a:pt x="556" y="0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038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7" name="ísľîḓe">
              <a:extLst>
                <a:ext uri="{FF2B5EF4-FFF2-40B4-BE49-F238E27FC236}">
                  <a16:creationId xmlns:a16="http://schemas.microsoft.com/office/drawing/2014/main" xmlns="" id="{F6E4EB55-BE3F-484E-AD87-2CD1C100E36D}"/>
                </a:ext>
              </a:extLst>
            </p:cNvPr>
            <p:cNvSpPr/>
            <p:nvPr/>
          </p:nvSpPr>
          <p:spPr bwMode="auto">
            <a:xfrm>
              <a:off x="4722352" y="3842037"/>
              <a:ext cx="637786" cy="0"/>
            </a:xfrm>
            <a:custGeom>
              <a:avLst/>
              <a:gdLst>
                <a:gd name="T0" fmla="*/ 1 w 556"/>
                <a:gd name="T1" fmla="*/ 0 w 556"/>
                <a:gd name="T2" fmla="*/ 1 w 556"/>
                <a:gd name="T3" fmla="*/ 73 w 556"/>
                <a:gd name="T4" fmla="*/ 62 w 556"/>
                <a:gd name="T5" fmla="*/ 73 w 556"/>
                <a:gd name="T6" fmla="*/ 223 w 556"/>
                <a:gd name="T7" fmla="*/ 130 w 556"/>
                <a:gd name="T8" fmla="*/ 223 w 556"/>
                <a:gd name="T9" fmla="*/ 295 w 556"/>
                <a:gd name="T10" fmla="*/ 286 w 556"/>
                <a:gd name="T11" fmla="*/ 295 w 556"/>
                <a:gd name="T12" fmla="*/ 364 w 556"/>
                <a:gd name="T13" fmla="*/ 353 w 556"/>
                <a:gd name="T14" fmla="*/ 364 w 556"/>
                <a:gd name="T15" fmla="*/ 435 w 556"/>
                <a:gd name="T16" fmla="*/ 424 w 556"/>
                <a:gd name="T17" fmla="*/ 435 w 556"/>
                <a:gd name="T18" fmla="*/ 556 w 556"/>
                <a:gd name="T19" fmla="*/ 493 w 556"/>
                <a:gd name="T20" fmla="*/ 556 w 556"/>
                <a:gd name="T21" fmla="*/ 556 w 55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</a:cxnLst>
              <a:rect l="0" t="0" r="r" b="b"/>
              <a:pathLst>
                <a:path w="556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moveTo>
                    <a:pt x="73" y="0"/>
                  </a:moveTo>
                  <a:lnTo>
                    <a:pt x="62" y="0"/>
                  </a:lnTo>
                  <a:lnTo>
                    <a:pt x="73" y="0"/>
                  </a:lnTo>
                  <a:moveTo>
                    <a:pt x="223" y="0"/>
                  </a:moveTo>
                  <a:lnTo>
                    <a:pt x="130" y="0"/>
                  </a:lnTo>
                  <a:lnTo>
                    <a:pt x="223" y="0"/>
                  </a:lnTo>
                  <a:moveTo>
                    <a:pt x="295" y="0"/>
                  </a:moveTo>
                  <a:lnTo>
                    <a:pt x="286" y="0"/>
                  </a:lnTo>
                  <a:lnTo>
                    <a:pt x="295" y="0"/>
                  </a:lnTo>
                  <a:moveTo>
                    <a:pt x="364" y="0"/>
                  </a:moveTo>
                  <a:lnTo>
                    <a:pt x="353" y="0"/>
                  </a:lnTo>
                  <a:lnTo>
                    <a:pt x="364" y="0"/>
                  </a:lnTo>
                  <a:moveTo>
                    <a:pt x="435" y="0"/>
                  </a:moveTo>
                  <a:lnTo>
                    <a:pt x="424" y="0"/>
                  </a:lnTo>
                  <a:lnTo>
                    <a:pt x="435" y="0"/>
                  </a:lnTo>
                  <a:moveTo>
                    <a:pt x="556" y="0"/>
                  </a:moveTo>
                  <a:lnTo>
                    <a:pt x="493" y="0"/>
                  </a:lnTo>
                  <a:lnTo>
                    <a:pt x="556" y="0"/>
                  </a:lnTo>
                  <a:lnTo>
                    <a:pt x="5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8" name="îślïdê">
              <a:extLst>
                <a:ext uri="{FF2B5EF4-FFF2-40B4-BE49-F238E27FC236}">
                  <a16:creationId xmlns:a16="http://schemas.microsoft.com/office/drawing/2014/main" xmlns="" id="{DE96864D-01A0-4C30-8BEA-F531471E61AF}"/>
                </a:ext>
              </a:extLst>
            </p:cNvPr>
            <p:cNvSpPr/>
            <p:nvPr/>
          </p:nvSpPr>
          <p:spPr bwMode="auto">
            <a:xfrm>
              <a:off x="4656967" y="3921186"/>
              <a:ext cx="708906" cy="0"/>
            </a:xfrm>
            <a:custGeom>
              <a:avLst/>
              <a:gdLst>
                <a:gd name="T0" fmla="*/ 618 w 618"/>
                <a:gd name="T1" fmla="*/ 0 w 618"/>
                <a:gd name="T2" fmla="*/ 618 w 618"/>
                <a:gd name="T3" fmla="*/ 618 w 6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18">
                  <a:moveTo>
                    <a:pt x="618" y="0"/>
                  </a:moveTo>
                  <a:lnTo>
                    <a:pt x="0" y="0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38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9" name="íṥļíḑê">
              <a:extLst>
                <a:ext uri="{FF2B5EF4-FFF2-40B4-BE49-F238E27FC236}">
                  <a16:creationId xmlns:a16="http://schemas.microsoft.com/office/drawing/2014/main" xmlns="" id="{4E5772F4-9629-4193-98C0-B34631B5399E}"/>
                </a:ext>
              </a:extLst>
            </p:cNvPr>
            <p:cNvSpPr/>
            <p:nvPr/>
          </p:nvSpPr>
          <p:spPr bwMode="auto">
            <a:xfrm>
              <a:off x="4656967" y="3921186"/>
              <a:ext cx="708906" cy="0"/>
            </a:xfrm>
            <a:custGeom>
              <a:avLst/>
              <a:gdLst>
                <a:gd name="T0" fmla="*/ 618 w 618"/>
                <a:gd name="T1" fmla="*/ 0 w 618"/>
                <a:gd name="T2" fmla="*/ 618 w 618"/>
                <a:gd name="T3" fmla="*/ 618 w 6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18">
                  <a:moveTo>
                    <a:pt x="618" y="0"/>
                  </a:moveTo>
                  <a:lnTo>
                    <a:pt x="0" y="0"/>
                  </a:lnTo>
                  <a:lnTo>
                    <a:pt x="618" y="0"/>
                  </a:lnTo>
                  <a:lnTo>
                    <a:pt x="6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0" name="îśļïḍé">
              <a:extLst>
                <a:ext uri="{FF2B5EF4-FFF2-40B4-BE49-F238E27FC236}">
                  <a16:creationId xmlns:a16="http://schemas.microsoft.com/office/drawing/2014/main" xmlns="" id="{17C03C20-2ACB-4300-BB55-83FA143951CB}"/>
                </a:ext>
              </a:extLst>
            </p:cNvPr>
            <p:cNvSpPr/>
            <p:nvPr/>
          </p:nvSpPr>
          <p:spPr bwMode="auto">
            <a:xfrm>
              <a:off x="4658114" y="3854654"/>
              <a:ext cx="53914" cy="65385"/>
            </a:xfrm>
            <a:custGeom>
              <a:avLst/>
              <a:gdLst>
                <a:gd name="T0" fmla="*/ 47 w 47"/>
                <a:gd name="T1" fmla="*/ 0 h 57"/>
                <a:gd name="T2" fmla="*/ 0 w 47"/>
                <a:gd name="T3" fmla="*/ 57 h 57"/>
                <a:gd name="T4" fmla="*/ 47 w 47"/>
                <a:gd name="T5" fmla="*/ 57 h 57"/>
                <a:gd name="T6" fmla="*/ 47 w 47"/>
                <a:gd name="T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7">
                  <a:moveTo>
                    <a:pt x="47" y="0"/>
                  </a:moveTo>
                  <a:lnTo>
                    <a:pt x="0" y="57"/>
                  </a:lnTo>
                  <a:lnTo>
                    <a:pt x="47" y="5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58A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1" name="iṩľíďê">
              <a:extLst>
                <a:ext uri="{FF2B5EF4-FFF2-40B4-BE49-F238E27FC236}">
                  <a16:creationId xmlns:a16="http://schemas.microsoft.com/office/drawing/2014/main" xmlns="" id="{7E0FD2B1-E698-4E13-AC12-0763CD4681F2}"/>
                </a:ext>
              </a:extLst>
            </p:cNvPr>
            <p:cNvSpPr/>
            <p:nvPr/>
          </p:nvSpPr>
          <p:spPr bwMode="auto">
            <a:xfrm>
              <a:off x="4658114" y="3854654"/>
              <a:ext cx="53914" cy="65385"/>
            </a:xfrm>
            <a:custGeom>
              <a:avLst/>
              <a:gdLst>
                <a:gd name="T0" fmla="*/ 47 w 47"/>
                <a:gd name="T1" fmla="*/ 0 h 57"/>
                <a:gd name="T2" fmla="*/ 0 w 47"/>
                <a:gd name="T3" fmla="*/ 57 h 57"/>
                <a:gd name="T4" fmla="*/ 47 w 47"/>
                <a:gd name="T5" fmla="*/ 57 h 57"/>
                <a:gd name="T6" fmla="*/ 47 w 47"/>
                <a:gd name="T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7">
                  <a:moveTo>
                    <a:pt x="47" y="0"/>
                  </a:moveTo>
                  <a:lnTo>
                    <a:pt x="0" y="57"/>
                  </a:lnTo>
                  <a:lnTo>
                    <a:pt x="47" y="57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2" name="ïṩḻïḋe">
              <a:extLst>
                <a:ext uri="{FF2B5EF4-FFF2-40B4-BE49-F238E27FC236}">
                  <a16:creationId xmlns:a16="http://schemas.microsoft.com/office/drawing/2014/main" xmlns="" id="{90D882BE-89E2-4200-89F2-B8D76838F80E}"/>
                </a:ext>
              </a:extLst>
            </p:cNvPr>
            <p:cNvSpPr/>
            <p:nvPr/>
          </p:nvSpPr>
          <p:spPr bwMode="auto">
            <a:xfrm>
              <a:off x="4723499" y="3757152"/>
              <a:ext cx="69973" cy="162888"/>
            </a:xfrm>
            <a:custGeom>
              <a:avLst/>
              <a:gdLst>
                <a:gd name="T0" fmla="*/ 61 w 61"/>
                <a:gd name="T1" fmla="*/ 0 h 142"/>
                <a:gd name="T2" fmla="*/ 0 w 61"/>
                <a:gd name="T3" fmla="*/ 72 h 142"/>
                <a:gd name="T4" fmla="*/ 0 w 61"/>
                <a:gd name="T5" fmla="*/ 74 h 142"/>
                <a:gd name="T6" fmla="*/ 0 w 61"/>
                <a:gd name="T7" fmla="*/ 142 h 142"/>
                <a:gd name="T8" fmla="*/ 61 w 61"/>
                <a:gd name="T9" fmla="*/ 142 h 142"/>
                <a:gd name="T10" fmla="*/ 61 w 61"/>
                <a:gd name="T11" fmla="*/ 74 h 142"/>
                <a:gd name="T12" fmla="*/ 61 w 61"/>
                <a:gd name="T13" fmla="*/ 5 h 142"/>
                <a:gd name="T14" fmla="*/ 61 w 61"/>
                <a:gd name="T15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142">
                  <a:moveTo>
                    <a:pt x="61" y="0"/>
                  </a:moveTo>
                  <a:lnTo>
                    <a:pt x="0" y="72"/>
                  </a:lnTo>
                  <a:lnTo>
                    <a:pt x="0" y="74"/>
                  </a:lnTo>
                  <a:lnTo>
                    <a:pt x="0" y="142"/>
                  </a:lnTo>
                  <a:lnTo>
                    <a:pt x="61" y="142"/>
                  </a:lnTo>
                  <a:lnTo>
                    <a:pt x="61" y="74"/>
                  </a:lnTo>
                  <a:lnTo>
                    <a:pt x="61" y="5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9B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3" name="íṥḷîḋe">
              <a:extLst>
                <a:ext uri="{FF2B5EF4-FFF2-40B4-BE49-F238E27FC236}">
                  <a16:creationId xmlns:a16="http://schemas.microsoft.com/office/drawing/2014/main" xmlns="" id="{11F575B6-8C35-4B5C-84A2-94DC065C18B8}"/>
                </a:ext>
              </a:extLst>
            </p:cNvPr>
            <p:cNvSpPr/>
            <p:nvPr/>
          </p:nvSpPr>
          <p:spPr bwMode="auto">
            <a:xfrm>
              <a:off x="4723499" y="3757152"/>
              <a:ext cx="69973" cy="162888"/>
            </a:xfrm>
            <a:custGeom>
              <a:avLst/>
              <a:gdLst>
                <a:gd name="T0" fmla="*/ 61 w 61"/>
                <a:gd name="T1" fmla="*/ 0 h 142"/>
                <a:gd name="T2" fmla="*/ 0 w 61"/>
                <a:gd name="T3" fmla="*/ 72 h 142"/>
                <a:gd name="T4" fmla="*/ 0 w 61"/>
                <a:gd name="T5" fmla="*/ 74 h 142"/>
                <a:gd name="T6" fmla="*/ 0 w 61"/>
                <a:gd name="T7" fmla="*/ 142 h 142"/>
                <a:gd name="T8" fmla="*/ 61 w 61"/>
                <a:gd name="T9" fmla="*/ 142 h 142"/>
                <a:gd name="T10" fmla="*/ 61 w 61"/>
                <a:gd name="T11" fmla="*/ 74 h 142"/>
                <a:gd name="T12" fmla="*/ 61 w 61"/>
                <a:gd name="T13" fmla="*/ 5 h 142"/>
                <a:gd name="T14" fmla="*/ 61 w 61"/>
                <a:gd name="T15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142">
                  <a:moveTo>
                    <a:pt x="61" y="0"/>
                  </a:moveTo>
                  <a:lnTo>
                    <a:pt x="0" y="72"/>
                  </a:lnTo>
                  <a:lnTo>
                    <a:pt x="0" y="74"/>
                  </a:lnTo>
                  <a:lnTo>
                    <a:pt x="0" y="142"/>
                  </a:lnTo>
                  <a:lnTo>
                    <a:pt x="61" y="142"/>
                  </a:lnTo>
                  <a:lnTo>
                    <a:pt x="61" y="74"/>
                  </a:lnTo>
                  <a:lnTo>
                    <a:pt x="61" y="5"/>
                  </a:lnTo>
                  <a:lnTo>
                    <a:pt x="6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4" name="îsļiḓé">
              <a:extLst>
                <a:ext uri="{FF2B5EF4-FFF2-40B4-BE49-F238E27FC236}">
                  <a16:creationId xmlns:a16="http://schemas.microsoft.com/office/drawing/2014/main" xmlns="" id="{730A4791-B71A-40A2-BD77-7018C355167C}"/>
                </a:ext>
              </a:extLst>
            </p:cNvPr>
            <p:cNvSpPr/>
            <p:nvPr/>
          </p:nvSpPr>
          <p:spPr bwMode="auto">
            <a:xfrm>
              <a:off x="4806090" y="3686032"/>
              <a:ext cx="65385" cy="234008"/>
            </a:xfrm>
            <a:custGeom>
              <a:avLst/>
              <a:gdLst>
                <a:gd name="T0" fmla="*/ 57 w 57"/>
                <a:gd name="T1" fmla="*/ 0 h 204"/>
                <a:gd name="T2" fmla="*/ 40 w 57"/>
                <a:gd name="T3" fmla="*/ 0 h 204"/>
                <a:gd name="T4" fmla="*/ 0 w 57"/>
                <a:gd name="T5" fmla="*/ 49 h 204"/>
                <a:gd name="T6" fmla="*/ 0 w 57"/>
                <a:gd name="T7" fmla="*/ 67 h 204"/>
                <a:gd name="T8" fmla="*/ 0 w 57"/>
                <a:gd name="T9" fmla="*/ 136 h 204"/>
                <a:gd name="T10" fmla="*/ 0 w 57"/>
                <a:gd name="T11" fmla="*/ 204 h 204"/>
                <a:gd name="T12" fmla="*/ 57 w 57"/>
                <a:gd name="T13" fmla="*/ 204 h 204"/>
                <a:gd name="T14" fmla="*/ 57 w 57"/>
                <a:gd name="T15" fmla="*/ 136 h 204"/>
                <a:gd name="T16" fmla="*/ 57 w 57"/>
                <a:gd name="T17" fmla="*/ 67 h 204"/>
                <a:gd name="T18" fmla="*/ 57 w 57"/>
                <a:gd name="T1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204">
                  <a:moveTo>
                    <a:pt x="57" y="0"/>
                  </a:moveTo>
                  <a:lnTo>
                    <a:pt x="40" y="0"/>
                  </a:lnTo>
                  <a:lnTo>
                    <a:pt x="0" y="49"/>
                  </a:lnTo>
                  <a:lnTo>
                    <a:pt x="0" y="67"/>
                  </a:lnTo>
                  <a:lnTo>
                    <a:pt x="0" y="136"/>
                  </a:lnTo>
                  <a:lnTo>
                    <a:pt x="0" y="204"/>
                  </a:lnTo>
                  <a:lnTo>
                    <a:pt x="57" y="204"/>
                  </a:lnTo>
                  <a:lnTo>
                    <a:pt x="57" y="136"/>
                  </a:lnTo>
                  <a:lnTo>
                    <a:pt x="57" y="67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38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5" name="î$liḑè">
              <a:extLst>
                <a:ext uri="{FF2B5EF4-FFF2-40B4-BE49-F238E27FC236}">
                  <a16:creationId xmlns:a16="http://schemas.microsoft.com/office/drawing/2014/main" xmlns="" id="{80A716ED-8E24-40E3-994B-7267027CBB45}"/>
                </a:ext>
              </a:extLst>
            </p:cNvPr>
            <p:cNvSpPr/>
            <p:nvPr/>
          </p:nvSpPr>
          <p:spPr bwMode="auto">
            <a:xfrm>
              <a:off x="4806090" y="3686032"/>
              <a:ext cx="65385" cy="234008"/>
            </a:xfrm>
            <a:custGeom>
              <a:avLst/>
              <a:gdLst>
                <a:gd name="T0" fmla="*/ 57 w 57"/>
                <a:gd name="T1" fmla="*/ 0 h 204"/>
                <a:gd name="T2" fmla="*/ 40 w 57"/>
                <a:gd name="T3" fmla="*/ 0 h 204"/>
                <a:gd name="T4" fmla="*/ 0 w 57"/>
                <a:gd name="T5" fmla="*/ 49 h 204"/>
                <a:gd name="T6" fmla="*/ 0 w 57"/>
                <a:gd name="T7" fmla="*/ 67 h 204"/>
                <a:gd name="T8" fmla="*/ 0 w 57"/>
                <a:gd name="T9" fmla="*/ 136 h 204"/>
                <a:gd name="T10" fmla="*/ 0 w 57"/>
                <a:gd name="T11" fmla="*/ 204 h 204"/>
                <a:gd name="T12" fmla="*/ 57 w 57"/>
                <a:gd name="T13" fmla="*/ 204 h 204"/>
                <a:gd name="T14" fmla="*/ 57 w 57"/>
                <a:gd name="T15" fmla="*/ 136 h 204"/>
                <a:gd name="T16" fmla="*/ 57 w 57"/>
                <a:gd name="T17" fmla="*/ 67 h 204"/>
                <a:gd name="T18" fmla="*/ 57 w 57"/>
                <a:gd name="T1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204">
                  <a:moveTo>
                    <a:pt x="57" y="0"/>
                  </a:moveTo>
                  <a:lnTo>
                    <a:pt x="40" y="0"/>
                  </a:lnTo>
                  <a:lnTo>
                    <a:pt x="0" y="49"/>
                  </a:lnTo>
                  <a:lnTo>
                    <a:pt x="0" y="67"/>
                  </a:lnTo>
                  <a:lnTo>
                    <a:pt x="0" y="136"/>
                  </a:lnTo>
                  <a:lnTo>
                    <a:pt x="0" y="204"/>
                  </a:lnTo>
                  <a:lnTo>
                    <a:pt x="57" y="204"/>
                  </a:lnTo>
                  <a:lnTo>
                    <a:pt x="57" y="136"/>
                  </a:lnTo>
                  <a:lnTo>
                    <a:pt x="57" y="67"/>
                  </a:lnTo>
                  <a:lnTo>
                    <a:pt x="5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6" name="iṥḷïḑè">
              <a:extLst>
                <a:ext uri="{FF2B5EF4-FFF2-40B4-BE49-F238E27FC236}">
                  <a16:creationId xmlns:a16="http://schemas.microsoft.com/office/drawing/2014/main" xmlns="" id="{2F8F5142-EA8D-46BD-9F25-EFFC1F936496}"/>
                </a:ext>
              </a:extLst>
            </p:cNvPr>
            <p:cNvSpPr/>
            <p:nvPr/>
          </p:nvSpPr>
          <p:spPr bwMode="auto">
            <a:xfrm>
              <a:off x="4978154" y="3448582"/>
              <a:ext cx="72267" cy="471457"/>
            </a:xfrm>
            <a:custGeom>
              <a:avLst/>
              <a:gdLst>
                <a:gd name="T0" fmla="*/ 63 w 63"/>
                <a:gd name="T1" fmla="*/ 0 h 411"/>
                <a:gd name="T2" fmla="*/ 0 w 63"/>
                <a:gd name="T3" fmla="*/ 75 h 411"/>
                <a:gd name="T4" fmla="*/ 0 w 63"/>
                <a:gd name="T5" fmla="*/ 136 h 411"/>
                <a:gd name="T6" fmla="*/ 0 w 63"/>
                <a:gd name="T7" fmla="*/ 205 h 411"/>
                <a:gd name="T8" fmla="*/ 0 w 63"/>
                <a:gd name="T9" fmla="*/ 274 h 411"/>
                <a:gd name="T10" fmla="*/ 0 w 63"/>
                <a:gd name="T11" fmla="*/ 343 h 411"/>
                <a:gd name="T12" fmla="*/ 0 w 63"/>
                <a:gd name="T13" fmla="*/ 411 h 411"/>
                <a:gd name="T14" fmla="*/ 63 w 63"/>
                <a:gd name="T15" fmla="*/ 411 h 411"/>
                <a:gd name="T16" fmla="*/ 63 w 63"/>
                <a:gd name="T17" fmla="*/ 343 h 411"/>
                <a:gd name="T18" fmla="*/ 63 w 63"/>
                <a:gd name="T19" fmla="*/ 274 h 411"/>
                <a:gd name="T20" fmla="*/ 63 w 63"/>
                <a:gd name="T21" fmla="*/ 205 h 411"/>
                <a:gd name="T22" fmla="*/ 63 w 63"/>
                <a:gd name="T23" fmla="*/ 136 h 411"/>
                <a:gd name="T24" fmla="*/ 63 w 63"/>
                <a:gd name="T25" fmla="*/ 67 h 411"/>
                <a:gd name="T26" fmla="*/ 63 w 63"/>
                <a:gd name="T27" fmla="*/ 0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" h="411">
                  <a:moveTo>
                    <a:pt x="63" y="0"/>
                  </a:moveTo>
                  <a:lnTo>
                    <a:pt x="0" y="75"/>
                  </a:lnTo>
                  <a:lnTo>
                    <a:pt x="0" y="136"/>
                  </a:lnTo>
                  <a:lnTo>
                    <a:pt x="0" y="205"/>
                  </a:lnTo>
                  <a:lnTo>
                    <a:pt x="0" y="274"/>
                  </a:lnTo>
                  <a:lnTo>
                    <a:pt x="0" y="343"/>
                  </a:lnTo>
                  <a:lnTo>
                    <a:pt x="0" y="411"/>
                  </a:lnTo>
                  <a:lnTo>
                    <a:pt x="63" y="411"/>
                  </a:lnTo>
                  <a:lnTo>
                    <a:pt x="63" y="343"/>
                  </a:lnTo>
                  <a:lnTo>
                    <a:pt x="63" y="274"/>
                  </a:lnTo>
                  <a:lnTo>
                    <a:pt x="63" y="205"/>
                  </a:lnTo>
                  <a:lnTo>
                    <a:pt x="63" y="136"/>
                  </a:lnTo>
                  <a:lnTo>
                    <a:pt x="63" y="6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157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7" name="îṡľidé">
              <a:extLst>
                <a:ext uri="{FF2B5EF4-FFF2-40B4-BE49-F238E27FC236}">
                  <a16:creationId xmlns:a16="http://schemas.microsoft.com/office/drawing/2014/main" xmlns="" id="{DC261BB0-E43A-4DD1-9992-D4E7E8C808FC}"/>
                </a:ext>
              </a:extLst>
            </p:cNvPr>
            <p:cNvSpPr/>
            <p:nvPr/>
          </p:nvSpPr>
          <p:spPr bwMode="auto">
            <a:xfrm>
              <a:off x="4978154" y="3448582"/>
              <a:ext cx="72267" cy="471457"/>
            </a:xfrm>
            <a:custGeom>
              <a:avLst/>
              <a:gdLst>
                <a:gd name="T0" fmla="*/ 63 w 63"/>
                <a:gd name="T1" fmla="*/ 0 h 411"/>
                <a:gd name="T2" fmla="*/ 0 w 63"/>
                <a:gd name="T3" fmla="*/ 75 h 411"/>
                <a:gd name="T4" fmla="*/ 0 w 63"/>
                <a:gd name="T5" fmla="*/ 136 h 411"/>
                <a:gd name="T6" fmla="*/ 0 w 63"/>
                <a:gd name="T7" fmla="*/ 205 h 411"/>
                <a:gd name="T8" fmla="*/ 0 w 63"/>
                <a:gd name="T9" fmla="*/ 274 h 411"/>
                <a:gd name="T10" fmla="*/ 0 w 63"/>
                <a:gd name="T11" fmla="*/ 343 h 411"/>
                <a:gd name="T12" fmla="*/ 0 w 63"/>
                <a:gd name="T13" fmla="*/ 411 h 411"/>
                <a:gd name="T14" fmla="*/ 63 w 63"/>
                <a:gd name="T15" fmla="*/ 411 h 411"/>
                <a:gd name="T16" fmla="*/ 63 w 63"/>
                <a:gd name="T17" fmla="*/ 343 h 411"/>
                <a:gd name="T18" fmla="*/ 63 w 63"/>
                <a:gd name="T19" fmla="*/ 274 h 411"/>
                <a:gd name="T20" fmla="*/ 63 w 63"/>
                <a:gd name="T21" fmla="*/ 205 h 411"/>
                <a:gd name="T22" fmla="*/ 63 w 63"/>
                <a:gd name="T23" fmla="*/ 136 h 411"/>
                <a:gd name="T24" fmla="*/ 63 w 63"/>
                <a:gd name="T25" fmla="*/ 67 h 411"/>
                <a:gd name="T26" fmla="*/ 63 w 63"/>
                <a:gd name="T27" fmla="*/ 0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" h="411">
                  <a:moveTo>
                    <a:pt x="63" y="0"/>
                  </a:moveTo>
                  <a:lnTo>
                    <a:pt x="0" y="75"/>
                  </a:lnTo>
                  <a:lnTo>
                    <a:pt x="0" y="136"/>
                  </a:lnTo>
                  <a:lnTo>
                    <a:pt x="0" y="205"/>
                  </a:lnTo>
                  <a:lnTo>
                    <a:pt x="0" y="274"/>
                  </a:lnTo>
                  <a:lnTo>
                    <a:pt x="0" y="343"/>
                  </a:lnTo>
                  <a:lnTo>
                    <a:pt x="0" y="411"/>
                  </a:lnTo>
                  <a:lnTo>
                    <a:pt x="63" y="411"/>
                  </a:lnTo>
                  <a:lnTo>
                    <a:pt x="63" y="343"/>
                  </a:lnTo>
                  <a:lnTo>
                    <a:pt x="63" y="274"/>
                  </a:lnTo>
                  <a:lnTo>
                    <a:pt x="63" y="205"/>
                  </a:lnTo>
                  <a:lnTo>
                    <a:pt x="63" y="136"/>
                  </a:lnTo>
                  <a:lnTo>
                    <a:pt x="63" y="67"/>
                  </a:lnTo>
                  <a:lnTo>
                    <a:pt x="6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8" name="iśľíďe">
              <a:extLst>
                <a:ext uri="{FF2B5EF4-FFF2-40B4-BE49-F238E27FC236}">
                  <a16:creationId xmlns:a16="http://schemas.microsoft.com/office/drawing/2014/main" xmlns="" id="{C765D7BC-A660-4F3A-B1AE-0399F8A06131}"/>
                </a:ext>
              </a:extLst>
            </p:cNvPr>
            <p:cNvSpPr/>
            <p:nvPr/>
          </p:nvSpPr>
          <p:spPr bwMode="auto">
            <a:xfrm>
              <a:off x="5060745" y="3510525"/>
              <a:ext cx="66532" cy="409514"/>
            </a:xfrm>
            <a:custGeom>
              <a:avLst/>
              <a:gdLst>
                <a:gd name="T0" fmla="*/ 58 w 58"/>
                <a:gd name="T1" fmla="*/ 0 h 357"/>
                <a:gd name="T2" fmla="*/ 0 w 58"/>
                <a:gd name="T3" fmla="*/ 0 h 357"/>
                <a:gd name="T4" fmla="*/ 0 w 58"/>
                <a:gd name="T5" fmla="*/ 13 h 357"/>
                <a:gd name="T6" fmla="*/ 0 w 58"/>
                <a:gd name="T7" fmla="*/ 82 h 357"/>
                <a:gd name="T8" fmla="*/ 0 w 58"/>
                <a:gd name="T9" fmla="*/ 151 h 357"/>
                <a:gd name="T10" fmla="*/ 0 w 58"/>
                <a:gd name="T11" fmla="*/ 220 h 357"/>
                <a:gd name="T12" fmla="*/ 0 w 58"/>
                <a:gd name="T13" fmla="*/ 289 h 357"/>
                <a:gd name="T14" fmla="*/ 0 w 58"/>
                <a:gd name="T15" fmla="*/ 357 h 357"/>
                <a:gd name="T16" fmla="*/ 58 w 58"/>
                <a:gd name="T17" fmla="*/ 357 h 357"/>
                <a:gd name="T18" fmla="*/ 58 w 58"/>
                <a:gd name="T19" fmla="*/ 289 h 357"/>
                <a:gd name="T20" fmla="*/ 58 w 58"/>
                <a:gd name="T21" fmla="*/ 220 h 357"/>
                <a:gd name="T22" fmla="*/ 58 w 58"/>
                <a:gd name="T23" fmla="*/ 151 h 357"/>
                <a:gd name="T24" fmla="*/ 58 w 58"/>
                <a:gd name="T25" fmla="*/ 82 h 357"/>
                <a:gd name="T26" fmla="*/ 58 w 58"/>
                <a:gd name="T27" fmla="*/ 13 h 357"/>
                <a:gd name="T28" fmla="*/ 58 w 58"/>
                <a:gd name="T29" fmla="*/ 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357">
                  <a:moveTo>
                    <a:pt x="58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0" y="82"/>
                  </a:lnTo>
                  <a:lnTo>
                    <a:pt x="0" y="151"/>
                  </a:lnTo>
                  <a:lnTo>
                    <a:pt x="0" y="220"/>
                  </a:lnTo>
                  <a:lnTo>
                    <a:pt x="0" y="289"/>
                  </a:lnTo>
                  <a:lnTo>
                    <a:pt x="0" y="357"/>
                  </a:lnTo>
                  <a:lnTo>
                    <a:pt x="58" y="357"/>
                  </a:lnTo>
                  <a:lnTo>
                    <a:pt x="58" y="289"/>
                  </a:lnTo>
                  <a:lnTo>
                    <a:pt x="58" y="220"/>
                  </a:lnTo>
                  <a:lnTo>
                    <a:pt x="58" y="151"/>
                  </a:lnTo>
                  <a:lnTo>
                    <a:pt x="58" y="82"/>
                  </a:lnTo>
                  <a:lnTo>
                    <a:pt x="58" y="13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58A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9" name="işḻíde">
              <a:extLst>
                <a:ext uri="{FF2B5EF4-FFF2-40B4-BE49-F238E27FC236}">
                  <a16:creationId xmlns:a16="http://schemas.microsoft.com/office/drawing/2014/main" xmlns="" id="{8A3ED09C-4BDD-4360-BB60-3F8DF1096BF8}"/>
                </a:ext>
              </a:extLst>
            </p:cNvPr>
            <p:cNvSpPr/>
            <p:nvPr/>
          </p:nvSpPr>
          <p:spPr bwMode="auto">
            <a:xfrm>
              <a:off x="5060745" y="3510525"/>
              <a:ext cx="66532" cy="409514"/>
            </a:xfrm>
            <a:custGeom>
              <a:avLst/>
              <a:gdLst>
                <a:gd name="T0" fmla="*/ 58 w 58"/>
                <a:gd name="T1" fmla="*/ 0 h 357"/>
                <a:gd name="T2" fmla="*/ 0 w 58"/>
                <a:gd name="T3" fmla="*/ 0 h 357"/>
                <a:gd name="T4" fmla="*/ 0 w 58"/>
                <a:gd name="T5" fmla="*/ 13 h 357"/>
                <a:gd name="T6" fmla="*/ 0 w 58"/>
                <a:gd name="T7" fmla="*/ 82 h 357"/>
                <a:gd name="T8" fmla="*/ 0 w 58"/>
                <a:gd name="T9" fmla="*/ 151 h 357"/>
                <a:gd name="T10" fmla="*/ 0 w 58"/>
                <a:gd name="T11" fmla="*/ 220 h 357"/>
                <a:gd name="T12" fmla="*/ 0 w 58"/>
                <a:gd name="T13" fmla="*/ 289 h 357"/>
                <a:gd name="T14" fmla="*/ 0 w 58"/>
                <a:gd name="T15" fmla="*/ 357 h 357"/>
                <a:gd name="T16" fmla="*/ 58 w 58"/>
                <a:gd name="T17" fmla="*/ 357 h 357"/>
                <a:gd name="T18" fmla="*/ 58 w 58"/>
                <a:gd name="T19" fmla="*/ 289 h 357"/>
                <a:gd name="T20" fmla="*/ 58 w 58"/>
                <a:gd name="T21" fmla="*/ 220 h 357"/>
                <a:gd name="T22" fmla="*/ 58 w 58"/>
                <a:gd name="T23" fmla="*/ 151 h 357"/>
                <a:gd name="T24" fmla="*/ 58 w 58"/>
                <a:gd name="T25" fmla="*/ 82 h 357"/>
                <a:gd name="T26" fmla="*/ 58 w 58"/>
                <a:gd name="T27" fmla="*/ 13 h 357"/>
                <a:gd name="T28" fmla="*/ 58 w 58"/>
                <a:gd name="T29" fmla="*/ 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357">
                  <a:moveTo>
                    <a:pt x="58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0" y="82"/>
                  </a:lnTo>
                  <a:lnTo>
                    <a:pt x="0" y="151"/>
                  </a:lnTo>
                  <a:lnTo>
                    <a:pt x="0" y="220"/>
                  </a:lnTo>
                  <a:lnTo>
                    <a:pt x="0" y="289"/>
                  </a:lnTo>
                  <a:lnTo>
                    <a:pt x="0" y="357"/>
                  </a:lnTo>
                  <a:lnTo>
                    <a:pt x="58" y="357"/>
                  </a:lnTo>
                  <a:lnTo>
                    <a:pt x="58" y="289"/>
                  </a:lnTo>
                  <a:lnTo>
                    <a:pt x="58" y="220"/>
                  </a:lnTo>
                  <a:lnTo>
                    <a:pt x="58" y="151"/>
                  </a:lnTo>
                  <a:lnTo>
                    <a:pt x="58" y="82"/>
                  </a:lnTo>
                  <a:lnTo>
                    <a:pt x="58" y="13"/>
                  </a:lnTo>
                  <a:lnTo>
                    <a:pt x="5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0" name="ïṧḷïḑé">
              <a:extLst>
                <a:ext uri="{FF2B5EF4-FFF2-40B4-BE49-F238E27FC236}">
                  <a16:creationId xmlns:a16="http://schemas.microsoft.com/office/drawing/2014/main" xmlns="" id="{EDBFBDC1-0E3F-4782-8CD9-7C12B6D0AEF6}"/>
                </a:ext>
              </a:extLst>
            </p:cNvPr>
            <p:cNvSpPr/>
            <p:nvPr/>
          </p:nvSpPr>
          <p:spPr bwMode="auto">
            <a:xfrm>
              <a:off x="5139895" y="3481848"/>
              <a:ext cx="68826" cy="438191"/>
            </a:xfrm>
            <a:custGeom>
              <a:avLst/>
              <a:gdLst>
                <a:gd name="T0" fmla="*/ 98 w 106"/>
                <a:gd name="T1" fmla="*/ 0 h 677"/>
                <a:gd name="T2" fmla="*/ 0 w 106"/>
                <a:gd name="T3" fmla="*/ 0 h 677"/>
                <a:gd name="T4" fmla="*/ 0 w 106"/>
                <a:gd name="T5" fmla="*/ 68 h 677"/>
                <a:gd name="T6" fmla="*/ 0 w 106"/>
                <a:gd name="T7" fmla="*/ 190 h 677"/>
                <a:gd name="T8" fmla="*/ 0 w 106"/>
                <a:gd name="T9" fmla="*/ 313 h 677"/>
                <a:gd name="T10" fmla="*/ 0 w 106"/>
                <a:gd name="T11" fmla="*/ 435 h 677"/>
                <a:gd name="T12" fmla="*/ 0 w 106"/>
                <a:gd name="T13" fmla="*/ 557 h 677"/>
                <a:gd name="T14" fmla="*/ 0 w 106"/>
                <a:gd name="T15" fmla="*/ 677 h 677"/>
                <a:gd name="T16" fmla="*/ 106 w 106"/>
                <a:gd name="T17" fmla="*/ 677 h 677"/>
                <a:gd name="T18" fmla="*/ 106 w 106"/>
                <a:gd name="T19" fmla="*/ 557 h 677"/>
                <a:gd name="T20" fmla="*/ 106 w 106"/>
                <a:gd name="T21" fmla="*/ 435 h 677"/>
                <a:gd name="T22" fmla="*/ 106 w 106"/>
                <a:gd name="T23" fmla="*/ 313 h 677"/>
                <a:gd name="T24" fmla="*/ 106 w 106"/>
                <a:gd name="T25" fmla="*/ 190 h 677"/>
                <a:gd name="T26" fmla="*/ 106 w 106"/>
                <a:gd name="T27" fmla="*/ 68 h 677"/>
                <a:gd name="T28" fmla="*/ 106 w 106"/>
                <a:gd name="T29" fmla="*/ 10 h 677"/>
                <a:gd name="T30" fmla="*/ 98 w 106"/>
                <a:gd name="T31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677">
                  <a:moveTo>
                    <a:pt x="9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435"/>
                    <a:pt x="0" y="435"/>
                    <a:pt x="0" y="435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106" y="677"/>
                    <a:pt x="106" y="677"/>
                    <a:pt x="106" y="677"/>
                  </a:cubicBezTo>
                  <a:cubicBezTo>
                    <a:pt x="106" y="557"/>
                    <a:pt x="106" y="557"/>
                    <a:pt x="106" y="557"/>
                  </a:cubicBezTo>
                  <a:cubicBezTo>
                    <a:pt x="106" y="435"/>
                    <a:pt x="106" y="435"/>
                    <a:pt x="106" y="435"/>
                  </a:cubicBezTo>
                  <a:cubicBezTo>
                    <a:pt x="106" y="313"/>
                    <a:pt x="106" y="313"/>
                    <a:pt x="106" y="313"/>
                  </a:cubicBezTo>
                  <a:cubicBezTo>
                    <a:pt x="106" y="190"/>
                    <a:pt x="106" y="190"/>
                    <a:pt x="106" y="190"/>
                  </a:cubicBezTo>
                  <a:cubicBezTo>
                    <a:pt x="106" y="68"/>
                    <a:pt x="106" y="68"/>
                    <a:pt x="106" y="68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04" y="6"/>
                    <a:pt x="101" y="3"/>
                    <a:pt x="98" y="0"/>
                  </a:cubicBezTo>
                </a:path>
              </a:pathLst>
            </a:custGeom>
            <a:solidFill>
              <a:srgbClr val="009B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1" name="îŝḻîďé">
              <a:extLst>
                <a:ext uri="{FF2B5EF4-FFF2-40B4-BE49-F238E27FC236}">
                  <a16:creationId xmlns:a16="http://schemas.microsoft.com/office/drawing/2014/main" xmlns="" id="{E255BE66-0458-4D1D-9ADA-16B726767DA4}"/>
                </a:ext>
              </a:extLst>
            </p:cNvPr>
            <p:cNvSpPr/>
            <p:nvPr/>
          </p:nvSpPr>
          <p:spPr bwMode="auto">
            <a:xfrm>
              <a:off x="5221339" y="3618353"/>
              <a:ext cx="66532" cy="301687"/>
            </a:xfrm>
            <a:custGeom>
              <a:avLst/>
              <a:gdLst>
                <a:gd name="T0" fmla="*/ 58 w 58"/>
                <a:gd name="T1" fmla="*/ 0 h 263"/>
                <a:gd name="T2" fmla="*/ 0 w 58"/>
                <a:gd name="T3" fmla="*/ 0 h 263"/>
                <a:gd name="T4" fmla="*/ 0 w 58"/>
                <a:gd name="T5" fmla="*/ 57 h 263"/>
                <a:gd name="T6" fmla="*/ 0 w 58"/>
                <a:gd name="T7" fmla="*/ 126 h 263"/>
                <a:gd name="T8" fmla="*/ 0 w 58"/>
                <a:gd name="T9" fmla="*/ 195 h 263"/>
                <a:gd name="T10" fmla="*/ 0 w 58"/>
                <a:gd name="T11" fmla="*/ 263 h 263"/>
                <a:gd name="T12" fmla="*/ 58 w 58"/>
                <a:gd name="T13" fmla="*/ 263 h 263"/>
                <a:gd name="T14" fmla="*/ 58 w 58"/>
                <a:gd name="T15" fmla="*/ 195 h 263"/>
                <a:gd name="T16" fmla="*/ 58 w 58"/>
                <a:gd name="T17" fmla="*/ 126 h 263"/>
                <a:gd name="T18" fmla="*/ 58 w 58"/>
                <a:gd name="T19" fmla="*/ 57 h 263"/>
                <a:gd name="T20" fmla="*/ 58 w 58"/>
                <a:gd name="T2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263">
                  <a:moveTo>
                    <a:pt x="58" y="0"/>
                  </a:moveTo>
                  <a:lnTo>
                    <a:pt x="0" y="0"/>
                  </a:lnTo>
                  <a:lnTo>
                    <a:pt x="0" y="57"/>
                  </a:lnTo>
                  <a:lnTo>
                    <a:pt x="0" y="126"/>
                  </a:lnTo>
                  <a:lnTo>
                    <a:pt x="0" y="195"/>
                  </a:lnTo>
                  <a:lnTo>
                    <a:pt x="0" y="263"/>
                  </a:lnTo>
                  <a:lnTo>
                    <a:pt x="58" y="263"/>
                  </a:lnTo>
                  <a:lnTo>
                    <a:pt x="58" y="195"/>
                  </a:lnTo>
                  <a:lnTo>
                    <a:pt x="58" y="126"/>
                  </a:lnTo>
                  <a:lnTo>
                    <a:pt x="58" y="57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38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2" name="íṥḻíďê">
              <a:extLst>
                <a:ext uri="{FF2B5EF4-FFF2-40B4-BE49-F238E27FC236}">
                  <a16:creationId xmlns:a16="http://schemas.microsoft.com/office/drawing/2014/main" xmlns="" id="{D43A47BE-3142-4160-BF81-0B13665238BE}"/>
                </a:ext>
              </a:extLst>
            </p:cNvPr>
            <p:cNvSpPr/>
            <p:nvPr/>
          </p:nvSpPr>
          <p:spPr bwMode="auto">
            <a:xfrm>
              <a:off x="5221339" y="3618353"/>
              <a:ext cx="66532" cy="301687"/>
            </a:xfrm>
            <a:custGeom>
              <a:avLst/>
              <a:gdLst>
                <a:gd name="T0" fmla="*/ 58 w 58"/>
                <a:gd name="T1" fmla="*/ 0 h 263"/>
                <a:gd name="T2" fmla="*/ 0 w 58"/>
                <a:gd name="T3" fmla="*/ 0 h 263"/>
                <a:gd name="T4" fmla="*/ 0 w 58"/>
                <a:gd name="T5" fmla="*/ 57 h 263"/>
                <a:gd name="T6" fmla="*/ 0 w 58"/>
                <a:gd name="T7" fmla="*/ 126 h 263"/>
                <a:gd name="T8" fmla="*/ 0 w 58"/>
                <a:gd name="T9" fmla="*/ 195 h 263"/>
                <a:gd name="T10" fmla="*/ 0 w 58"/>
                <a:gd name="T11" fmla="*/ 263 h 263"/>
                <a:gd name="T12" fmla="*/ 58 w 58"/>
                <a:gd name="T13" fmla="*/ 263 h 263"/>
                <a:gd name="T14" fmla="*/ 58 w 58"/>
                <a:gd name="T15" fmla="*/ 195 h 263"/>
                <a:gd name="T16" fmla="*/ 58 w 58"/>
                <a:gd name="T17" fmla="*/ 126 h 263"/>
                <a:gd name="T18" fmla="*/ 58 w 58"/>
                <a:gd name="T19" fmla="*/ 57 h 263"/>
                <a:gd name="T20" fmla="*/ 58 w 58"/>
                <a:gd name="T2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263">
                  <a:moveTo>
                    <a:pt x="58" y="0"/>
                  </a:moveTo>
                  <a:lnTo>
                    <a:pt x="0" y="0"/>
                  </a:lnTo>
                  <a:lnTo>
                    <a:pt x="0" y="57"/>
                  </a:lnTo>
                  <a:lnTo>
                    <a:pt x="0" y="126"/>
                  </a:lnTo>
                  <a:lnTo>
                    <a:pt x="0" y="195"/>
                  </a:lnTo>
                  <a:lnTo>
                    <a:pt x="0" y="263"/>
                  </a:lnTo>
                  <a:lnTo>
                    <a:pt x="58" y="263"/>
                  </a:lnTo>
                  <a:lnTo>
                    <a:pt x="58" y="195"/>
                  </a:lnTo>
                  <a:lnTo>
                    <a:pt x="58" y="126"/>
                  </a:lnTo>
                  <a:lnTo>
                    <a:pt x="58" y="57"/>
                  </a:lnTo>
                  <a:lnTo>
                    <a:pt x="5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3" name="îṩ1iḋè">
              <a:extLst>
                <a:ext uri="{FF2B5EF4-FFF2-40B4-BE49-F238E27FC236}">
                  <a16:creationId xmlns:a16="http://schemas.microsoft.com/office/drawing/2014/main" xmlns="" id="{B6D17C04-D549-4DA2-B0AE-99516B40DACE}"/>
                </a:ext>
              </a:extLst>
            </p:cNvPr>
            <p:cNvSpPr/>
            <p:nvPr/>
          </p:nvSpPr>
          <p:spPr bwMode="auto">
            <a:xfrm>
              <a:off x="4662702" y="3955599"/>
              <a:ext cx="502428" cy="51620"/>
            </a:xfrm>
            <a:custGeom>
              <a:avLst/>
              <a:gdLst>
                <a:gd name="T0" fmla="*/ 755 w 775"/>
                <a:gd name="T1" fmla="*/ 27 h 79"/>
                <a:gd name="T2" fmla="*/ 734 w 775"/>
                <a:gd name="T3" fmla="*/ 53 h 79"/>
                <a:gd name="T4" fmla="*/ 755 w 775"/>
                <a:gd name="T5" fmla="*/ 79 h 79"/>
                <a:gd name="T6" fmla="*/ 775 w 775"/>
                <a:gd name="T7" fmla="*/ 53 h 79"/>
                <a:gd name="T8" fmla="*/ 755 w 775"/>
                <a:gd name="T9" fmla="*/ 27 h 79"/>
                <a:gd name="T10" fmla="*/ 30 w 775"/>
                <a:gd name="T11" fmla="*/ 0 h 79"/>
                <a:gd name="T12" fmla="*/ 0 w 775"/>
                <a:gd name="T13" fmla="*/ 40 h 79"/>
                <a:gd name="T14" fmla="*/ 30 w 775"/>
                <a:gd name="T15" fmla="*/ 79 h 79"/>
                <a:gd name="T16" fmla="*/ 61 w 775"/>
                <a:gd name="T17" fmla="*/ 39 h 79"/>
                <a:gd name="T18" fmla="*/ 30 w 775"/>
                <a:gd name="T1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5" h="79">
                  <a:moveTo>
                    <a:pt x="755" y="27"/>
                  </a:moveTo>
                  <a:cubicBezTo>
                    <a:pt x="741" y="27"/>
                    <a:pt x="734" y="40"/>
                    <a:pt x="734" y="53"/>
                  </a:cubicBezTo>
                  <a:cubicBezTo>
                    <a:pt x="734" y="68"/>
                    <a:pt x="743" y="79"/>
                    <a:pt x="755" y="79"/>
                  </a:cubicBezTo>
                  <a:cubicBezTo>
                    <a:pt x="767" y="79"/>
                    <a:pt x="775" y="68"/>
                    <a:pt x="775" y="53"/>
                  </a:cubicBezTo>
                  <a:cubicBezTo>
                    <a:pt x="775" y="41"/>
                    <a:pt x="770" y="27"/>
                    <a:pt x="755" y="27"/>
                  </a:cubicBezTo>
                  <a:moveTo>
                    <a:pt x="30" y="0"/>
                  </a:moveTo>
                  <a:cubicBezTo>
                    <a:pt x="10" y="0"/>
                    <a:pt x="0" y="19"/>
                    <a:pt x="0" y="40"/>
                  </a:cubicBezTo>
                  <a:cubicBezTo>
                    <a:pt x="0" y="60"/>
                    <a:pt x="10" y="79"/>
                    <a:pt x="30" y="79"/>
                  </a:cubicBezTo>
                  <a:cubicBezTo>
                    <a:pt x="50" y="79"/>
                    <a:pt x="61" y="60"/>
                    <a:pt x="61" y="39"/>
                  </a:cubicBezTo>
                  <a:cubicBezTo>
                    <a:pt x="61" y="20"/>
                    <a:pt x="51" y="0"/>
                    <a:pt x="30" y="0"/>
                  </a:cubicBezTo>
                </a:path>
              </a:pathLst>
            </a:custGeom>
            <a:solidFill>
              <a:srgbClr val="C0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4" name="isliďé">
              <a:extLst>
                <a:ext uri="{FF2B5EF4-FFF2-40B4-BE49-F238E27FC236}">
                  <a16:creationId xmlns:a16="http://schemas.microsoft.com/office/drawing/2014/main" xmlns="" id="{5F9D35AC-31A3-4409-9259-645B7F86C7F1}"/>
                </a:ext>
              </a:extLst>
            </p:cNvPr>
            <p:cNvSpPr/>
            <p:nvPr/>
          </p:nvSpPr>
          <p:spPr bwMode="auto">
            <a:xfrm>
              <a:off x="5073363" y="3951011"/>
              <a:ext cx="45884" cy="60796"/>
            </a:xfrm>
            <a:custGeom>
              <a:avLst/>
              <a:gdLst>
                <a:gd name="T0" fmla="*/ 71 w 71"/>
                <a:gd name="T1" fmla="*/ 0 h 95"/>
                <a:gd name="T2" fmla="*/ 60 w 71"/>
                <a:gd name="T3" fmla="*/ 0 h 95"/>
                <a:gd name="T4" fmla="*/ 60 w 71"/>
                <a:gd name="T5" fmla="*/ 40 h 95"/>
                <a:gd name="T6" fmla="*/ 61 w 71"/>
                <a:gd name="T7" fmla="*/ 79 h 95"/>
                <a:gd name="T8" fmla="*/ 61 w 71"/>
                <a:gd name="T9" fmla="*/ 79 h 95"/>
                <a:gd name="T10" fmla="*/ 44 w 71"/>
                <a:gd name="T11" fmla="*/ 48 h 95"/>
                <a:gd name="T12" fmla="*/ 13 w 71"/>
                <a:gd name="T13" fmla="*/ 0 h 95"/>
                <a:gd name="T14" fmla="*/ 0 w 71"/>
                <a:gd name="T15" fmla="*/ 0 h 95"/>
                <a:gd name="T16" fmla="*/ 0 w 71"/>
                <a:gd name="T17" fmla="*/ 95 h 95"/>
                <a:gd name="T18" fmla="*/ 12 w 71"/>
                <a:gd name="T19" fmla="*/ 95 h 95"/>
                <a:gd name="T20" fmla="*/ 12 w 71"/>
                <a:gd name="T21" fmla="*/ 54 h 95"/>
                <a:gd name="T22" fmla="*/ 11 w 71"/>
                <a:gd name="T23" fmla="*/ 15 h 95"/>
                <a:gd name="T24" fmla="*/ 11 w 71"/>
                <a:gd name="T25" fmla="*/ 15 h 95"/>
                <a:gd name="T26" fmla="*/ 29 w 71"/>
                <a:gd name="T27" fmla="*/ 47 h 95"/>
                <a:gd name="T28" fmla="*/ 59 w 71"/>
                <a:gd name="T29" fmla="*/ 95 h 95"/>
                <a:gd name="T30" fmla="*/ 71 w 71"/>
                <a:gd name="T31" fmla="*/ 95 h 95"/>
                <a:gd name="T32" fmla="*/ 71 w 71"/>
                <a:gd name="T3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95">
                  <a:moveTo>
                    <a:pt x="71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40"/>
                    <a:pt x="60" y="40"/>
                    <a:pt x="60" y="40"/>
                  </a:cubicBezTo>
                  <a:cubicBezTo>
                    <a:pt x="60" y="54"/>
                    <a:pt x="60" y="6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56" y="69"/>
                    <a:pt x="51" y="59"/>
                    <a:pt x="44" y="48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38"/>
                    <a:pt x="12" y="27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6" y="25"/>
                    <a:pt x="22" y="36"/>
                    <a:pt x="29" y="47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71" y="95"/>
                    <a:pt x="71" y="95"/>
                    <a:pt x="71" y="95"/>
                  </a:cubicBezTo>
                  <a:cubicBezTo>
                    <a:pt x="71" y="0"/>
                    <a:pt x="71" y="0"/>
                    <a:pt x="71" y="0"/>
                  </a:cubicBezTo>
                </a:path>
              </a:pathLst>
            </a:custGeom>
            <a:solidFill>
              <a:srgbClr val="0038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5" name="íṣľîdê">
              <a:extLst>
                <a:ext uri="{FF2B5EF4-FFF2-40B4-BE49-F238E27FC236}">
                  <a16:creationId xmlns:a16="http://schemas.microsoft.com/office/drawing/2014/main" xmlns="" id="{86BF52A8-C91E-4BE9-978A-3FDF5198CE8F}"/>
                </a:ext>
              </a:extLst>
            </p:cNvPr>
            <p:cNvSpPr/>
            <p:nvPr/>
          </p:nvSpPr>
          <p:spPr bwMode="auto">
            <a:xfrm>
              <a:off x="5129571" y="3967070"/>
              <a:ext cx="43590" cy="45884"/>
            </a:xfrm>
            <a:custGeom>
              <a:avLst/>
              <a:gdLst>
                <a:gd name="T0" fmla="*/ 34 w 67"/>
                <a:gd name="T1" fmla="*/ 62 h 72"/>
                <a:gd name="T2" fmla="*/ 13 w 67"/>
                <a:gd name="T3" fmla="*/ 36 h 72"/>
                <a:gd name="T4" fmla="*/ 34 w 67"/>
                <a:gd name="T5" fmla="*/ 10 h 72"/>
                <a:gd name="T6" fmla="*/ 54 w 67"/>
                <a:gd name="T7" fmla="*/ 36 h 72"/>
                <a:gd name="T8" fmla="*/ 34 w 67"/>
                <a:gd name="T9" fmla="*/ 62 h 72"/>
                <a:gd name="T10" fmla="*/ 34 w 67"/>
                <a:gd name="T11" fmla="*/ 0 h 72"/>
                <a:gd name="T12" fmla="*/ 0 w 67"/>
                <a:gd name="T13" fmla="*/ 37 h 72"/>
                <a:gd name="T14" fmla="*/ 33 w 67"/>
                <a:gd name="T15" fmla="*/ 72 h 72"/>
                <a:gd name="T16" fmla="*/ 67 w 67"/>
                <a:gd name="T17" fmla="*/ 35 h 72"/>
                <a:gd name="T18" fmla="*/ 34 w 67"/>
                <a:gd name="T1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72">
                  <a:moveTo>
                    <a:pt x="34" y="62"/>
                  </a:moveTo>
                  <a:cubicBezTo>
                    <a:pt x="22" y="62"/>
                    <a:pt x="13" y="51"/>
                    <a:pt x="13" y="36"/>
                  </a:cubicBezTo>
                  <a:cubicBezTo>
                    <a:pt x="13" y="23"/>
                    <a:pt x="20" y="10"/>
                    <a:pt x="34" y="10"/>
                  </a:cubicBezTo>
                  <a:cubicBezTo>
                    <a:pt x="49" y="10"/>
                    <a:pt x="54" y="24"/>
                    <a:pt x="54" y="36"/>
                  </a:cubicBezTo>
                  <a:cubicBezTo>
                    <a:pt x="54" y="51"/>
                    <a:pt x="46" y="62"/>
                    <a:pt x="34" y="62"/>
                  </a:cubicBezTo>
                  <a:moveTo>
                    <a:pt x="34" y="0"/>
                  </a:moveTo>
                  <a:cubicBezTo>
                    <a:pt x="15" y="0"/>
                    <a:pt x="0" y="14"/>
                    <a:pt x="0" y="37"/>
                  </a:cubicBezTo>
                  <a:cubicBezTo>
                    <a:pt x="0" y="58"/>
                    <a:pt x="15" y="72"/>
                    <a:pt x="33" y="72"/>
                  </a:cubicBezTo>
                  <a:cubicBezTo>
                    <a:pt x="49" y="72"/>
                    <a:pt x="67" y="61"/>
                    <a:pt x="67" y="35"/>
                  </a:cubicBezTo>
                  <a:cubicBezTo>
                    <a:pt x="67" y="14"/>
                    <a:pt x="54" y="0"/>
                    <a:pt x="34" y="0"/>
                  </a:cubicBezTo>
                </a:path>
              </a:pathLst>
            </a:custGeom>
            <a:solidFill>
              <a:srgbClr val="0038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6" name="îšḷïḑè">
              <a:extLst>
                <a:ext uri="{FF2B5EF4-FFF2-40B4-BE49-F238E27FC236}">
                  <a16:creationId xmlns:a16="http://schemas.microsoft.com/office/drawing/2014/main" xmlns="" id="{D5A0AE09-7214-437C-8001-C5C356D30D96}"/>
                </a:ext>
              </a:extLst>
            </p:cNvPr>
            <p:cNvSpPr/>
            <p:nvPr/>
          </p:nvSpPr>
          <p:spPr bwMode="auto">
            <a:xfrm>
              <a:off x="5176602" y="3968217"/>
              <a:ext cx="42443" cy="43590"/>
            </a:xfrm>
            <a:custGeom>
              <a:avLst/>
              <a:gdLst>
                <a:gd name="T0" fmla="*/ 65 w 65"/>
                <a:gd name="T1" fmla="*/ 0 h 68"/>
                <a:gd name="T2" fmla="*/ 52 w 65"/>
                <a:gd name="T3" fmla="*/ 0 h 68"/>
                <a:gd name="T4" fmla="*/ 39 w 65"/>
                <a:gd name="T5" fmla="*/ 38 h 68"/>
                <a:gd name="T6" fmla="*/ 33 w 65"/>
                <a:gd name="T7" fmla="*/ 56 h 68"/>
                <a:gd name="T8" fmla="*/ 32 w 65"/>
                <a:gd name="T9" fmla="*/ 56 h 68"/>
                <a:gd name="T10" fmla="*/ 27 w 65"/>
                <a:gd name="T11" fmla="*/ 38 h 68"/>
                <a:gd name="T12" fmla="*/ 13 w 65"/>
                <a:gd name="T13" fmla="*/ 0 h 68"/>
                <a:gd name="T14" fmla="*/ 0 w 65"/>
                <a:gd name="T15" fmla="*/ 0 h 68"/>
                <a:gd name="T16" fmla="*/ 26 w 65"/>
                <a:gd name="T17" fmla="*/ 68 h 68"/>
                <a:gd name="T18" fmla="*/ 38 w 65"/>
                <a:gd name="T19" fmla="*/ 68 h 68"/>
                <a:gd name="T20" fmla="*/ 65 w 65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" h="68">
                  <a:moveTo>
                    <a:pt x="65" y="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36" y="44"/>
                    <a:pt x="34" y="50"/>
                    <a:pt x="33" y="56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1" y="50"/>
                    <a:pt x="29" y="44"/>
                    <a:pt x="27" y="38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65" y="0"/>
                    <a:pt x="65" y="0"/>
                    <a:pt x="65" y="0"/>
                  </a:cubicBezTo>
                </a:path>
              </a:pathLst>
            </a:custGeom>
            <a:solidFill>
              <a:srgbClr val="0038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7" name="îṡľîḋè">
              <a:extLst>
                <a:ext uri="{FF2B5EF4-FFF2-40B4-BE49-F238E27FC236}">
                  <a16:creationId xmlns:a16="http://schemas.microsoft.com/office/drawing/2014/main" xmlns="" id="{2FBD3390-9B20-4FC9-9A23-D9A2C2448D0E}"/>
                </a:ext>
              </a:extLst>
            </p:cNvPr>
            <p:cNvSpPr/>
            <p:nvPr/>
          </p:nvSpPr>
          <p:spPr bwMode="auto">
            <a:xfrm>
              <a:off x="4653526" y="3948716"/>
              <a:ext cx="57355" cy="64237"/>
            </a:xfrm>
            <a:custGeom>
              <a:avLst/>
              <a:gdLst>
                <a:gd name="T0" fmla="*/ 43 w 87"/>
                <a:gd name="T1" fmla="*/ 89 h 99"/>
                <a:gd name="T2" fmla="*/ 13 w 87"/>
                <a:gd name="T3" fmla="*/ 50 h 99"/>
                <a:gd name="T4" fmla="*/ 43 w 87"/>
                <a:gd name="T5" fmla="*/ 10 h 99"/>
                <a:gd name="T6" fmla="*/ 74 w 87"/>
                <a:gd name="T7" fmla="*/ 49 h 99"/>
                <a:gd name="T8" fmla="*/ 43 w 87"/>
                <a:gd name="T9" fmla="*/ 89 h 99"/>
                <a:gd name="T10" fmla="*/ 44 w 87"/>
                <a:gd name="T11" fmla="*/ 0 h 99"/>
                <a:gd name="T12" fmla="*/ 0 w 87"/>
                <a:gd name="T13" fmla="*/ 50 h 99"/>
                <a:gd name="T14" fmla="*/ 42 w 87"/>
                <a:gd name="T15" fmla="*/ 99 h 99"/>
                <a:gd name="T16" fmla="*/ 87 w 87"/>
                <a:gd name="T17" fmla="*/ 48 h 99"/>
                <a:gd name="T18" fmla="*/ 44 w 87"/>
                <a:gd name="T1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" h="99">
                  <a:moveTo>
                    <a:pt x="43" y="89"/>
                  </a:moveTo>
                  <a:cubicBezTo>
                    <a:pt x="23" y="89"/>
                    <a:pt x="13" y="70"/>
                    <a:pt x="13" y="50"/>
                  </a:cubicBezTo>
                  <a:cubicBezTo>
                    <a:pt x="13" y="29"/>
                    <a:pt x="23" y="10"/>
                    <a:pt x="43" y="10"/>
                  </a:cubicBezTo>
                  <a:cubicBezTo>
                    <a:pt x="64" y="10"/>
                    <a:pt x="74" y="30"/>
                    <a:pt x="74" y="49"/>
                  </a:cubicBezTo>
                  <a:cubicBezTo>
                    <a:pt x="74" y="70"/>
                    <a:pt x="63" y="89"/>
                    <a:pt x="43" y="89"/>
                  </a:cubicBezTo>
                  <a:moveTo>
                    <a:pt x="44" y="0"/>
                  </a:moveTo>
                  <a:cubicBezTo>
                    <a:pt x="18" y="0"/>
                    <a:pt x="0" y="20"/>
                    <a:pt x="0" y="50"/>
                  </a:cubicBezTo>
                  <a:cubicBezTo>
                    <a:pt x="0" y="79"/>
                    <a:pt x="17" y="99"/>
                    <a:pt x="42" y="99"/>
                  </a:cubicBezTo>
                  <a:cubicBezTo>
                    <a:pt x="67" y="99"/>
                    <a:pt x="87" y="81"/>
                    <a:pt x="87" y="48"/>
                  </a:cubicBezTo>
                  <a:cubicBezTo>
                    <a:pt x="87" y="20"/>
                    <a:pt x="70" y="0"/>
                    <a:pt x="44" y="0"/>
                  </a:cubicBezTo>
                </a:path>
              </a:pathLst>
            </a:custGeom>
            <a:solidFill>
              <a:srgbClr val="0038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8" name="išḻiďé">
              <a:extLst>
                <a:ext uri="{FF2B5EF4-FFF2-40B4-BE49-F238E27FC236}">
                  <a16:creationId xmlns:a16="http://schemas.microsoft.com/office/drawing/2014/main" xmlns="" id="{D5004A9D-9E67-4111-B506-BB4E35E624B1}"/>
                </a:ext>
              </a:extLst>
            </p:cNvPr>
            <p:cNvSpPr/>
            <p:nvPr/>
          </p:nvSpPr>
          <p:spPr bwMode="auto">
            <a:xfrm>
              <a:off x="4716616" y="3967070"/>
              <a:ext cx="35560" cy="45884"/>
            </a:xfrm>
            <a:custGeom>
              <a:avLst/>
              <a:gdLst>
                <a:gd name="T0" fmla="*/ 37 w 54"/>
                <a:gd name="T1" fmla="*/ 0 h 72"/>
                <a:gd name="T2" fmla="*/ 0 w 54"/>
                <a:gd name="T3" fmla="*/ 37 h 72"/>
                <a:gd name="T4" fmla="*/ 35 w 54"/>
                <a:gd name="T5" fmla="*/ 72 h 72"/>
                <a:gd name="T6" fmla="*/ 54 w 54"/>
                <a:gd name="T7" fmla="*/ 68 h 72"/>
                <a:gd name="T8" fmla="*/ 52 w 54"/>
                <a:gd name="T9" fmla="*/ 58 h 72"/>
                <a:gd name="T10" fmla="*/ 37 w 54"/>
                <a:gd name="T11" fmla="*/ 62 h 72"/>
                <a:gd name="T12" fmla="*/ 13 w 54"/>
                <a:gd name="T13" fmla="*/ 36 h 72"/>
                <a:gd name="T14" fmla="*/ 37 w 54"/>
                <a:gd name="T15" fmla="*/ 10 h 72"/>
                <a:gd name="T16" fmla="*/ 52 w 54"/>
                <a:gd name="T17" fmla="*/ 13 h 72"/>
                <a:gd name="T18" fmla="*/ 54 w 54"/>
                <a:gd name="T19" fmla="*/ 4 h 72"/>
                <a:gd name="T20" fmla="*/ 37 w 54"/>
                <a:gd name="T21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" h="72">
                  <a:moveTo>
                    <a:pt x="37" y="0"/>
                  </a:moveTo>
                  <a:cubicBezTo>
                    <a:pt x="15" y="0"/>
                    <a:pt x="0" y="16"/>
                    <a:pt x="0" y="37"/>
                  </a:cubicBezTo>
                  <a:cubicBezTo>
                    <a:pt x="0" y="58"/>
                    <a:pt x="14" y="72"/>
                    <a:pt x="35" y="72"/>
                  </a:cubicBezTo>
                  <a:cubicBezTo>
                    <a:pt x="44" y="72"/>
                    <a:pt x="51" y="69"/>
                    <a:pt x="54" y="6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48" y="60"/>
                    <a:pt x="44" y="62"/>
                    <a:pt x="37" y="62"/>
                  </a:cubicBezTo>
                  <a:cubicBezTo>
                    <a:pt x="23" y="62"/>
                    <a:pt x="13" y="52"/>
                    <a:pt x="13" y="36"/>
                  </a:cubicBezTo>
                  <a:cubicBezTo>
                    <a:pt x="13" y="22"/>
                    <a:pt x="22" y="10"/>
                    <a:pt x="37" y="10"/>
                  </a:cubicBezTo>
                  <a:cubicBezTo>
                    <a:pt x="44" y="10"/>
                    <a:pt x="49" y="12"/>
                    <a:pt x="52" y="13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1" y="2"/>
                    <a:pt x="45" y="0"/>
                    <a:pt x="37" y="0"/>
                  </a:cubicBezTo>
                </a:path>
              </a:pathLst>
            </a:custGeom>
            <a:solidFill>
              <a:srgbClr val="0038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9" name="işļíḑé">
              <a:extLst>
                <a:ext uri="{FF2B5EF4-FFF2-40B4-BE49-F238E27FC236}">
                  <a16:creationId xmlns:a16="http://schemas.microsoft.com/office/drawing/2014/main" xmlns="" id="{019431FD-56B2-4C09-9C9B-A8329C750D37}"/>
                </a:ext>
              </a:extLst>
            </p:cNvPr>
            <p:cNvSpPr/>
            <p:nvPr/>
          </p:nvSpPr>
          <p:spPr bwMode="auto">
            <a:xfrm>
              <a:off x="4757912" y="3956746"/>
              <a:ext cx="25236" cy="56208"/>
            </a:xfrm>
            <a:custGeom>
              <a:avLst/>
              <a:gdLst>
                <a:gd name="T0" fmla="*/ 22 w 40"/>
                <a:gd name="T1" fmla="*/ 0 h 87"/>
                <a:gd name="T2" fmla="*/ 10 w 40"/>
                <a:gd name="T3" fmla="*/ 4 h 87"/>
                <a:gd name="T4" fmla="*/ 10 w 40"/>
                <a:gd name="T5" fmla="*/ 17 h 87"/>
                <a:gd name="T6" fmla="*/ 0 w 40"/>
                <a:gd name="T7" fmla="*/ 17 h 87"/>
                <a:gd name="T8" fmla="*/ 0 w 40"/>
                <a:gd name="T9" fmla="*/ 26 h 87"/>
                <a:gd name="T10" fmla="*/ 10 w 40"/>
                <a:gd name="T11" fmla="*/ 26 h 87"/>
                <a:gd name="T12" fmla="*/ 10 w 40"/>
                <a:gd name="T13" fmla="*/ 63 h 87"/>
                <a:gd name="T14" fmla="*/ 15 w 40"/>
                <a:gd name="T15" fmla="*/ 81 h 87"/>
                <a:gd name="T16" fmla="*/ 28 w 40"/>
                <a:gd name="T17" fmla="*/ 87 h 87"/>
                <a:gd name="T18" fmla="*/ 40 w 40"/>
                <a:gd name="T19" fmla="*/ 85 h 87"/>
                <a:gd name="T20" fmla="*/ 39 w 40"/>
                <a:gd name="T21" fmla="*/ 76 h 87"/>
                <a:gd name="T22" fmla="*/ 32 w 40"/>
                <a:gd name="T23" fmla="*/ 76 h 87"/>
                <a:gd name="T24" fmla="*/ 22 w 40"/>
                <a:gd name="T25" fmla="*/ 63 h 87"/>
                <a:gd name="T26" fmla="*/ 22 w 40"/>
                <a:gd name="T27" fmla="*/ 26 h 87"/>
                <a:gd name="T28" fmla="*/ 40 w 40"/>
                <a:gd name="T29" fmla="*/ 26 h 87"/>
                <a:gd name="T30" fmla="*/ 40 w 40"/>
                <a:gd name="T31" fmla="*/ 17 h 87"/>
                <a:gd name="T32" fmla="*/ 22 w 40"/>
                <a:gd name="T33" fmla="*/ 17 h 87"/>
                <a:gd name="T34" fmla="*/ 22 w 40"/>
                <a:gd name="T3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87">
                  <a:moveTo>
                    <a:pt x="22" y="0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71"/>
                    <a:pt x="12" y="78"/>
                    <a:pt x="15" y="81"/>
                  </a:cubicBezTo>
                  <a:cubicBezTo>
                    <a:pt x="18" y="85"/>
                    <a:pt x="23" y="87"/>
                    <a:pt x="28" y="87"/>
                  </a:cubicBezTo>
                  <a:cubicBezTo>
                    <a:pt x="33" y="87"/>
                    <a:pt x="37" y="86"/>
                    <a:pt x="40" y="85"/>
                  </a:cubicBezTo>
                  <a:cubicBezTo>
                    <a:pt x="39" y="76"/>
                    <a:pt x="39" y="76"/>
                    <a:pt x="39" y="76"/>
                  </a:cubicBezTo>
                  <a:cubicBezTo>
                    <a:pt x="37" y="76"/>
                    <a:pt x="35" y="76"/>
                    <a:pt x="32" y="76"/>
                  </a:cubicBezTo>
                  <a:cubicBezTo>
                    <a:pt x="25" y="76"/>
                    <a:pt x="22" y="71"/>
                    <a:pt x="22" y="63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solidFill>
              <a:srgbClr val="0038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30" name="íṥḷiḍè">
              <a:extLst>
                <a:ext uri="{FF2B5EF4-FFF2-40B4-BE49-F238E27FC236}">
                  <a16:creationId xmlns:a16="http://schemas.microsoft.com/office/drawing/2014/main" xmlns="" id="{1442A465-7419-4C21-B7B2-0507B1D7BB5C}"/>
                </a:ext>
              </a:extLst>
            </p:cNvPr>
            <p:cNvSpPr/>
            <p:nvPr/>
          </p:nvSpPr>
          <p:spPr bwMode="auto">
            <a:xfrm>
              <a:off x="4178628" y="3382051"/>
              <a:ext cx="1188392" cy="1281307"/>
            </a:xfrm>
            <a:custGeom>
              <a:avLst/>
              <a:gdLst>
                <a:gd name="T0" fmla="*/ 713 w 1833"/>
                <a:gd name="T1" fmla="*/ 1979 h 1979"/>
                <a:gd name="T2" fmla="*/ 713 w 1833"/>
                <a:gd name="T3" fmla="*/ 1979 h 1979"/>
                <a:gd name="T4" fmla="*/ 713 w 1833"/>
                <a:gd name="T5" fmla="*/ 1979 h 1979"/>
                <a:gd name="T6" fmla="*/ 713 w 1833"/>
                <a:gd name="T7" fmla="*/ 1979 h 1979"/>
                <a:gd name="T8" fmla="*/ 4 w 1833"/>
                <a:gd name="T9" fmla="*/ 1724 h 1979"/>
                <a:gd name="T10" fmla="*/ 4 w 1833"/>
                <a:gd name="T11" fmla="*/ 1725 h 1979"/>
                <a:gd name="T12" fmla="*/ 4 w 1833"/>
                <a:gd name="T13" fmla="*/ 1724 h 1979"/>
                <a:gd name="T14" fmla="*/ 0 w 1833"/>
                <a:gd name="T15" fmla="*/ 1721 h 1979"/>
                <a:gd name="T16" fmla="*/ 3 w 1833"/>
                <a:gd name="T17" fmla="*/ 1724 h 1979"/>
                <a:gd name="T18" fmla="*/ 0 w 1833"/>
                <a:gd name="T19" fmla="*/ 1721 h 1979"/>
                <a:gd name="T20" fmla="*/ 1574 w 1833"/>
                <a:gd name="T21" fmla="*/ 1575 h 1979"/>
                <a:gd name="T22" fmla="*/ 1464 w 1833"/>
                <a:gd name="T23" fmla="*/ 1690 h 1979"/>
                <a:gd name="T24" fmla="*/ 1315 w 1833"/>
                <a:gd name="T25" fmla="*/ 1804 h 1979"/>
                <a:gd name="T26" fmla="*/ 713 w 1833"/>
                <a:gd name="T27" fmla="*/ 1979 h 1979"/>
                <a:gd name="T28" fmla="*/ 1574 w 1833"/>
                <a:gd name="T29" fmla="*/ 1575 h 1979"/>
                <a:gd name="T30" fmla="*/ 1430 w 1833"/>
                <a:gd name="T31" fmla="*/ 0 h 1979"/>
                <a:gd name="T32" fmla="*/ 1430 w 1833"/>
                <a:gd name="T33" fmla="*/ 0 h 1979"/>
                <a:gd name="T34" fmla="*/ 1430 w 1833"/>
                <a:gd name="T35" fmla="*/ 0 h 1979"/>
                <a:gd name="T36" fmla="*/ 1430 w 1833"/>
                <a:gd name="T37" fmla="*/ 0 h 1979"/>
                <a:gd name="T38" fmla="*/ 1535 w 1833"/>
                <a:gd name="T39" fmla="*/ 99 h 1979"/>
                <a:gd name="T40" fmla="*/ 1535 w 1833"/>
                <a:gd name="T41" fmla="*/ 99 h 1979"/>
                <a:gd name="T42" fmla="*/ 1581 w 1833"/>
                <a:gd name="T43" fmla="*/ 153 h 1979"/>
                <a:gd name="T44" fmla="*/ 1589 w 1833"/>
                <a:gd name="T45" fmla="*/ 163 h 1979"/>
                <a:gd name="T46" fmla="*/ 1633 w 1833"/>
                <a:gd name="T47" fmla="*/ 221 h 1979"/>
                <a:gd name="T48" fmla="*/ 1633 w 1833"/>
                <a:gd name="T49" fmla="*/ 221 h 1979"/>
                <a:gd name="T50" fmla="*/ 1707 w 1833"/>
                <a:gd name="T51" fmla="*/ 343 h 1979"/>
                <a:gd name="T52" fmla="*/ 1707 w 1833"/>
                <a:gd name="T53" fmla="*/ 343 h 1979"/>
                <a:gd name="T54" fmla="*/ 1761 w 1833"/>
                <a:gd name="T55" fmla="*/ 466 h 1979"/>
                <a:gd name="T56" fmla="*/ 1761 w 1833"/>
                <a:gd name="T57" fmla="*/ 466 h 1979"/>
                <a:gd name="T58" fmla="*/ 1799 w 1833"/>
                <a:gd name="T59" fmla="*/ 588 h 1979"/>
                <a:gd name="T60" fmla="*/ 1799 w 1833"/>
                <a:gd name="T61" fmla="*/ 588 h 1979"/>
                <a:gd name="T62" fmla="*/ 1823 w 1833"/>
                <a:gd name="T63" fmla="*/ 710 h 1979"/>
                <a:gd name="T64" fmla="*/ 1823 w 1833"/>
                <a:gd name="T65" fmla="*/ 710 h 1979"/>
                <a:gd name="T66" fmla="*/ 1832 w 1833"/>
                <a:gd name="T67" fmla="*/ 832 h 1979"/>
                <a:gd name="T68" fmla="*/ 1832 w 1833"/>
                <a:gd name="T69" fmla="*/ 832 h 1979"/>
                <a:gd name="T70" fmla="*/ 1833 w 1833"/>
                <a:gd name="T71" fmla="*/ 860 h 1979"/>
                <a:gd name="T72" fmla="*/ 1430 w 1833"/>
                <a:gd name="T73" fmla="*/ 0 h 1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33" h="1979">
                  <a:moveTo>
                    <a:pt x="713" y="1979"/>
                  </a:moveTo>
                  <a:cubicBezTo>
                    <a:pt x="713" y="1979"/>
                    <a:pt x="713" y="1979"/>
                    <a:pt x="713" y="1979"/>
                  </a:cubicBezTo>
                  <a:cubicBezTo>
                    <a:pt x="713" y="1979"/>
                    <a:pt x="713" y="1979"/>
                    <a:pt x="713" y="1979"/>
                  </a:cubicBezTo>
                  <a:cubicBezTo>
                    <a:pt x="713" y="1979"/>
                    <a:pt x="713" y="1979"/>
                    <a:pt x="713" y="1979"/>
                  </a:cubicBezTo>
                  <a:moveTo>
                    <a:pt x="4" y="1724"/>
                  </a:moveTo>
                  <a:cubicBezTo>
                    <a:pt x="4" y="1724"/>
                    <a:pt x="4" y="1725"/>
                    <a:pt x="4" y="1725"/>
                  </a:cubicBezTo>
                  <a:cubicBezTo>
                    <a:pt x="4" y="1725"/>
                    <a:pt x="4" y="1724"/>
                    <a:pt x="4" y="1724"/>
                  </a:cubicBezTo>
                  <a:moveTo>
                    <a:pt x="0" y="1721"/>
                  </a:moveTo>
                  <a:cubicBezTo>
                    <a:pt x="1" y="1722"/>
                    <a:pt x="2" y="1723"/>
                    <a:pt x="3" y="1724"/>
                  </a:cubicBezTo>
                  <a:cubicBezTo>
                    <a:pt x="2" y="1723"/>
                    <a:pt x="1" y="1722"/>
                    <a:pt x="0" y="1721"/>
                  </a:cubicBezTo>
                  <a:moveTo>
                    <a:pt x="1574" y="1575"/>
                  </a:moveTo>
                  <a:cubicBezTo>
                    <a:pt x="1539" y="1617"/>
                    <a:pt x="1503" y="1655"/>
                    <a:pt x="1464" y="1690"/>
                  </a:cubicBezTo>
                  <a:cubicBezTo>
                    <a:pt x="1417" y="1733"/>
                    <a:pt x="1367" y="1770"/>
                    <a:pt x="1315" y="1804"/>
                  </a:cubicBezTo>
                  <a:cubicBezTo>
                    <a:pt x="1134" y="1919"/>
                    <a:pt x="924" y="1979"/>
                    <a:pt x="713" y="1979"/>
                  </a:cubicBezTo>
                  <a:cubicBezTo>
                    <a:pt x="1034" y="1979"/>
                    <a:pt x="1353" y="1841"/>
                    <a:pt x="1574" y="1575"/>
                  </a:cubicBezTo>
                  <a:moveTo>
                    <a:pt x="1430" y="0"/>
                  </a:moveTo>
                  <a:cubicBezTo>
                    <a:pt x="1430" y="0"/>
                    <a:pt x="1430" y="0"/>
                    <a:pt x="1430" y="0"/>
                  </a:cubicBezTo>
                  <a:cubicBezTo>
                    <a:pt x="1430" y="0"/>
                    <a:pt x="1430" y="0"/>
                    <a:pt x="1430" y="0"/>
                  </a:cubicBezTo>
                  <a:cubicBezTo>
                    <a:pt x="1430" y="0"/>
                    <a:pt x="1430" y="0"/>
                    <a:pt x="1430" y="0"/>
                  </a:cubicBezTo>
                  <a:cubicBezTo>
                    <a:pt x="1467" y="31"/>
                    <a:pt x="1502" y="64"/>
                    <a:pt x="1535" y="99"/>
                  </a:cubicBezTo>
                  <a:cubicBezTo>
                    <a:pt x="1535" y="99"/>
                    <a:pt x="1535" y="99"/>
                    <a:pt x="1535" y="99"/>
                  </a:cubicBezTo>
                  <a:cubicBezTo>
                    <a:pt x="1551" y="117"/>
                    <a:pt x="1566" y="135"/>
                    <a:pt x="1581" y="153"/>
                  </a:cubicBezTo>
                  <a:cubicBezTo>
                    <a:pt x="1584" y="156"/>
                    <a:pt x="1587" y="159"/>
                    <a:pt x="1589" y="163"/>
                  </a:cubicBezTo>
                  <a:cubicBezTo>
                    <a:pt x="1604" y="182"/>
                    <a:pt x="1619" y="201"/>
                    <a:pt x="1633" y="221"/>
                  </a:cubicBezTo>
                  <a:cubicBezTo>
                    <a:pt x="1633" y="221"/>
                    <a:pt x="1633" y="221"/>
                    <a:pt x="1633" y="221"/>
                  </a:cubicBezTo>
                  <a:cubicBezTo>
                    <a:pt x="1660" y="261"/>
                    <a:pt x="1685" y="301"/>
                    <a:pt x="1707" y="343"/>
                  </a:cubicBezTo>
                  <a:cubicBezTo>
                    <a:pt x="1707" y="343"/>
                    <a:pt x="1707" y="343"/>
                    <a:pt x="1707" y="343"/>
                  </a:cubicBezTo>
                  <a:cubicBezTo>
                    <a:pt x="1727" y="383"/>
                    <a:pt x="1746" y="424"/>
                    <a:pt x="1761" y="466"/>
                  </a:cubicBezTo>
                  <a:cubicBezTo>
                    <a:pt x="1761" y="466"/>
                    <a:pt x="1761" y="466"/>
                    <a:pt x="1761" y="466"/>
                  </a:cubicBezTo>
                  <a:cubicBezTo>
                    <a:pt x="1776" y="506"/>
                    <a:pt x="1789" y="546"/>
                    <a:pt x="1799" y="588"/>
                  </a:cubicBezTo>
                  <a:cubicBezTo>
                    <a:pt x="1799" y="588"/>
                    <a:pt x="1799" y="588"/>
                    <a:pt x="1799" y="588"/>
                  </a:cubicBezTo>
                  <a:cubicBezTo>
                    <a:pt x="1809" y="628"/>
                    <a:pt x="1817" y="669"/>
                    <a:pt x="1823" y="710"/>
                  </a:cubicBezTo>
                  <a:cubicBezTo>
                    <a:pt x="1823" y="710"/>
                    <a:pt x="1823" y="710"/>
                    <a:pt x="1823" y="710"/>
                  </a:cubicBezTo>
                  <a:cubicBezTo>
                    <a:pt x="1828" y="750"/>
                    <a:pt x="1831" y="791"/>
                    <a:pt x="1832" y="832"/>
                  </a:cubicBezTo>
                  <a:cubicBezTo>
                    <a:pt x="1832" y="832"/>
                    <a:pt x="1832" y="832"/>
                    <a:pt x="1832" y="832"/>
                  </a:cubicBezTo>
                  <a:cubicBezTo>
                    <a:pt x="1833" y="841"/>
                    <a:pt x="1833" y="851"/>
                    <a:pt x="1833" y="860"/>
                  </a:cubicBezTo>
                  <a:cubicBezTo>
                    <a:pt x="1833" y="539"/>
                    <a:pt x="1695" y="221"/>
                    <a:pt x="1430" y="0"/>
                  </a:cubicBezTo>
                </a:path>
              </a:pathLst>
            </a:custGeom>
            <a:solidFill>
              <a:srgbClr val="009B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31" name="íṧľiḓe">
              <a:extLst>
                <a:ext uri="{FF2B5EF4-FFF2-40B4-BE49-F238E27FC236}">
                  <a16:creationId xmlns:a16="http://schemas.microsoft.com/office/drawing/2014/main" xmlns="" id="{D11F8B6E-57C6-4726-A592-217F3377AEAB}"/>
                </a:ext>
              </a:extLst>
            </p:cNvPr>
            <p:cNvSpPr/>
            <p:nvPr/>
          </p:nvSpPr>
          <p:spPr bwMode="auto">
            <a:xfrm>
              <a:off x="5051569" y="344628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32" name="iṧḻïḋê">
              <a:extLst>
                <a:ext uri="{FF2B5EF4-FFF2-40B4-BE49-F238E27FC236}">
                  <a16:creationId xmlns:a16="http://schemas.microsoft.com/office/drawing/2014/main" xmlns="" id="{A6BE4304-F098-458D-9396-A5A800DD5841}"/>
                </a:ext>
              </a:extLst>
            </p:cNvPr>
            <p:cNvSpPr/>
            <p:nvPr/>
          </p:nvSpPr>
          <p:spPr bwMode="auto">
            <a:xfrm>
              <a:off x="5051569" y="344628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33" name="ïṩḻïďe">
              <a:extLst>
                <a:ext uri="{FF2B5EF4-FFF2-40B4-BE49-F238E27FC236}">
                  <a16:creationId xmlns:a16="http://schemas.microsoft.com/office/drawing/2014/main" xmlns="" id="{D5679ED6-0816-4F67-A5CE-465B2937513C}"/>
                </a:ext>
              </a:extLst>
            </p:cNvPr>
            <p:cNvSpPr/>
            <p:nvPr/>
          </p:nvSpPr>
          <p:spPr bwMode="auto">
            <a:xfrm>
              <a:off x="4920800" y="3604587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34" name="î$ḷîḍe">
              <a:extLst>
                <a:ext uri="{FF2B5EF4-FFF2-40B4-BE49-F238E27FC236}">
                  <a16:creationId xmlns:a16="http://schemas.microsoft.com/office/drawing/2014/main" xmlns="" id="{8DF64E7C-1907-4C9F-B343-AE4DF7226E70}"/>
                </a:ext>
              </a:extLst>
            </p:cNvPr>
            <p:cNvSpPr/>
            <p:nvPr/>
          </p:nvSpPr>
          <p:spPr bwMode="auto">
            <a:xfrm>
              <a:off x="4920800" y="3604587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35" name="iśliḍê">
              <a:extLst>
                <a:ext uri="{FF2B5EF4-FFF2-40B4-BE49-F238E27FC236}">
                  <a16:creationId xmlns:a16="http://schemas.microsoft.com/office/drawing/2014/main" xmlns="" id="{AF5615AB-A6B6-4183-AF4D-6E9BD860722F}"/>
                </a:ext>
              </a:extLst>
            </p:cNvPr>
            <p:cNvSpPr/>
            <p:nvPr/>
          </p:nvSpPr>
          <p:spPr bwMode="auto">
            <a:xfrm>
              <a:off x="4854268" y="3683737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36" name="íṥḻiḍè">
              <a:extLst>
                <a:ext uri="{FF2B5EF4-FFF2-40B4-BE49-F238E27FC236}">
                  <a16:creationId xmlns:a16="http://schemas.microsoft.com/office/drawing/2014/main" xmlns="" id="{D037A88D-4EB2-447C-B3E2-439AB6A404B6}"/>
                </a:ext>
              </a:extLst>
            </p:cNvPr>
            <p:cNvSpPr/>
            <p:nvPr/>
          </p:nvSpPr>
          <p:spPr bwMode="auto">
            <a:xfrm>
              <a:off x="4854268" y="3683737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37" name="ïslïďe">
              <a:extLst>
                <a:ext uri="{FF2B5EF4-FFF2-40B4-BE49-F238E27FC236}">
                  <a16:creationId xmlns:a16="http://schemas.microsoft.com/office/drawing/2014/main" xmlns="" id="{97F4F8F7-D446-43B0-A555-A668324D0E31}"/>
                </a:ext>
              </a:extLst>
            </p:cNvPr>
            <p:cNvSpPr/>
            <p:nvPr/>
          </p:nvSpPr>
          <p:spPr bwMode="auto">
            <a:xfrm>
              <a:off x="4722352" y="3842037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38" name="î$ļîḍe">
              <a:extLst>
                <a:ext uri="{FF2B5EF4-FFF2-40B4-BE49-F238E27FC236}">
                  <a16:creationId xmlns:a16="http://schemas.microsoft.com/office/drawing/2014/main" xmlns="" id="{2EA371ED-EC4D-4B58-BDC4-54791C0EFAD1}"/>
                </a:ext>
              </a:extLst>
            </p:cNvPr>
            <p:cNvSpPr/>
            <p:nvPr/>
          </p:nvSpPr>
          <p:spPr bwMode="auto">
            <a:xfrm>
              <a:off x="4722352" y="3842037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39" name="îṡļïḍe">
              <a:extLst>
                <a:ext uri="{FF2B5EF4-FFF2-40B4-BE49-F238E27FC236}">
                  <a16:creationId xmlns:a16="http://schemas.microsoft.com/office/drawing/2014/main" xmlns="" id="{556E1C97-2210-4FDD-88CF-660EF2ACB50B}"/>
                </a:ext>
              </a:extLst>
            </p:cNvPr>
            <p:cNvSpPr/>
            <p:nvPr/>
          </p:nvSpPr>
          <p:spPr bwMode="auto">
            <a:xfrm>
              <a:off x="4656967" y="3921186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40" name="îṥľíďè">
              <a:extLst>
                <a:ext uri="{FF2B5EF4-FFF2-40B4-BE49-F238E27FC236}">
                  <a16:creationId xmlns:a16="http://schemas.microsoft.com/office/drawing/2014/main" xmlns="" id="{1641C424-0620-4A0C-8DF3-854C1ABCF7B4}"/>
                </a:ext>
              </a:extLst>
            </p:cNvPr>
            <p:cNvSpPr/>
            <p:nvPr/>
          </p:nvSpPr>
          <p:spPr bwMode="auto">
            <a:xfrm>
              <a:off x="4656967" y="3921186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41" name="ïSliḍé">
              <a:extLst>
                <a:ext uri="{FF2B5EF4-FFF2-40B4-BE49-F238E27FC236}">
                  <a16:creationId xmlns:a16="http://schemas.microsoft.com/office/drawing/2014/main" xmlns="" id="{C081986A-EFD9-4983-B9DF-071431265D86}"/>
                </a:ext>
              </a:extLst>
            </p:cNvPr>
            <p:cNvSpPr/>
            <p:nvPr/>
          </p:nvSpPr>
          <p:spPr bwMode="auto">
            <a:xfrm>
              <a:off x="3990504" y="3313225"/>
              <a:ext cx="673346" cy="673346"/>
            </a:xfrm>
            <a:custGeom>
              <a:avLst/>
              <a:gdLst>
                <a:gd name="T0" fmla="*/ 155 w 1038"/>
                <a:gd name="T1" fmla="*/ 1033 h 1039"/>
                <a:gd name="T2" fmla="*/ 71 w 1038"/>
                <a:gd name="T3" fmla="*/ 975 h 1039"/>
                <a:gd name="T4" fmla="*/ 222 w 1038"/>
                <a:gd name="T5" fmla="*/ 371 h 1039"/>
                <a:gd name="T6" fmla="*/ 967 w 1038"/>
                <a:gd name="T7" fmla="*/ 38 h 1039"/>
                <a:gd name="T8" fmla="*/ 1034 w 1038"/>
                <a:gd name="T9" fmla="*/ 119 h 1039"/>
                <a:gd name="T10" fmla="*/ 953 w 1038"/>
                <a:gd name="T11" fmla="*/ 186 h 1039"/>
                <a:gd name="T12" fmla="*/ 336 w 1038"/>
                <a:gd name="T13" fmla="*/ 466 h 1039"/>
                <a:gd name="T14" fmla="*/ 216 w 1038"/>
                <a:gd name="T15" fmla="*/ 943 h 1039"/>
                <a:gd name="T16" fmla="*/ 160 w 1038"/>
                <a:gd name="T17" fmla="*/ 1032 h 1039"/>
                <a:gd name="T18" fmla="*/ 155 w 1038"/>
                <a:gd name="T19" fmla="*/ 1033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38" h="1039">
                  <a:moveTo>
                    <a:pt x="155" y="1033"/>
                  </a:moveTo>
                  <a:cubicBezTo>
                    <a:pt x="117" y="1039"/>
                    <a:pt x="79" y="1014"/>
                    <a:pt x="71" y="975"/>
                  </a:cubicBezTo>
                  <a:cubicBezTo>
                    <a:pt x="68" y="961"/>
                    <a:pt x="0" y="638"/>
                    <a:pt x="222" y="371"/>
                  </a:cubicBezTo>
                  <a:cubicBezTo>
                    <a:pt x="529" y="0"/>
                    <a:pt x="949" y="36"/>
                    <a:pt x="967" y="38"/>
                  </a:cubicBezTo>
                  <a:cubicBezTo>
                    <a:pt x="1008" y="42"/>
                    <a:pt x="1038" y="78"/>
                    <a:pt x="1034" y="119"/>
                  </a:cubicBezTo>
                  <a:cubicBezTo>
                    <a:pt x="1030" y="160"/>
                    <a:pt x="994" y="190"/>
                    <a:pt x="953" y="186"/>
                  </a:cubicBezTo>
                  <a:cubicBezTo>
                    <a:pt x="939" y="185"/>
                    <a:pt x="592" y="158"/>
                    <a:pt x="336" y="466"/>
                  </a:cubicBezTo>
                  <a:cubicBezTo>
                    <a:pt x="161" y="677"/>
                    <a:pt x="216" y="941"/>
                    <a:pt x="216" y="943"/>
                  </a:cubicBezTo>
                  <a:cubicBezTo>
                    <a:pt x="225" y="983"/>
                    <a:pt x="200" y="1023"/>
                    <a:pt x="160" y="1032"/>
                  </a:cubicBezTo>
                  <a:cubicBezTo>
                    <a:pt x="158" y="1032"/>
                    <a:pt x="157" y="1032"/>
                    <a:pt x="155" y="1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42" name="ïṧ1îdê">
              <a:extLst>
                <a:ext uri="{FF2B5EF4-FFF2-40B4-BE49-F238E27FC236}">
                  <a16:creationId xmlns:a16="http://schemas.microsoft.com/office/drawing/2014/main" xmlns="" id="{88FAC85E-F465-4563-A429-0AC659931B6C}"/>
                </a:ext>
              </a:extLst>
            </p:cNvPr>
            <p:cNvSpPr/>
            <p:nvPr/>
          </p:nvSpPr>
          <p:spPr bwMode="auto">
            <a:xfrm>
              <a:off x="3831058" y="3133131"/>
              <a:ext cx="1609377" cy="1605935"/>
            </a:xfrm>
            <a:custGeom>
              <a:avLst/>
              <a:gdLst>
                <a:gd name="T0" fmla="*/ 1421 w 2483"/>
                <a:gd name="T1" fmla="*/ 2384 h 2482"/>
                <a:gd name="T2" fmla="*/ 99 w 2483"/>
                <a:gd name="T3" fmla="*/ 1420 h 2482"/>
                <a:gd name="T4" fmla="*/ 1063 w 2483"/>
                <a:gd name="T5" fmla="*/ 98 h 2482"/>
                <a:gd name="T6" fmla="*/ 2384 w 2483"/>
                <a:gd name="T7" fmla="*/ 1062 h 2482"/>
                <a:gd name="T8" fmla="*/ 1421 w 2483"/>
                <a:gd name="T9" fmla="*/ 2384 h 2482"/>
                <a:gd name="T10" fmla="*/ 1071 w 2483"/>
                <a:gd name="T11" fmla="*/ 152 h 2482"/>
                <a:gd name="T12" fmla="*/ 152 w 2483"/>
                <a:gd name="T13" fmla="*/ 1412 h 2482"/>
                <a:gd name="T14" fmla="*/ 1412 w 2483"/>
                <a:gd name="T15" fmla="*/ 2330 h 2482"/>
                <a:gd name="T16" fmla="*/ 2331 w 2483"/>
                <a:gd name="T17" fmla="*/ 1070 h 2482"/>
                <a:gd name="T18" fmla="*/ 1071 w 2483"/>
                <a:gd name="T19" fmla="*/ 152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83" h="2482">
                  <a:moveTo>
                    <a:pt x="1421" y="2384"/>
                  </a:moveTo>
                  <a:cubicBezTo>
                    <a:pt x="791" y="2482"/>
                    <a:pt x="198" y="2050"/>
                    <a:pt x="99" y="1420"/>
                  </a:cubicBezTo>
                  <a:cubicBezTo>
                    <a:pt x="0" y="790"/>
                    <a:pt x="433" y="197"/>
                    <a:pt x="1063" y="98"/>
                  </a:cubicBezTo>
                  <a:cubicBezTo>
                    <a:pt x="1693" y="0"/>
                    <a:pt x="2286" y="432"/>
                    <a:pt x="2384" y="1062"/>
                  </a:cubicBezTo>
                  <a:cubicBezTo>
                    <a:pt x="2483" y="1692"/>
                    <a:pt x="2051" y="2285"/>
                    <a:pt x="1421" y="2384"/>
                  </a:cubicBezTo>
                  <a:close/>
                  <a:moveTo>
                    <a:pt x="1071" y="152"/>
                  </a:moveTo>
                  <a:cubicBezTo>
                    <a:pt x="470" y="246"/>
                    <a:pt x="58" y="811"/>
                    <a:pt x="152" y="1412"/>
                  </a:cubicBezTo>
                  <a:cubicBezTo>
                    <a:pt x="247" y="2012"/>
                    <a:pt x="812" y="2424"/>
                    <a:pt x="1412" y="2330"/>
                  </a:cubicBezTo>
                  <a:cubicBezTo>
                    <a:pt x="2013" y="2236"/>
                    <a:pt x="2425" y="1671"/>
                    <a:pt x="2331" y="1070"/>
                  </a:cubicBezTo>
                  <a:cubicBezTo>
                    <a:pt x="2237" y="470"/>
                    <a:pt x="1672" y="58"/>
                    <a:pt x="1071" y="152"/>
                  </a:cubicBezTo>
                  <a:close/>
                </a:path>
              </a:pathLst>
            </a:custGeom>
            <a:solidFill>
              <a:srgbClr val="0038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43" name="ïšlîde">
              <a:extLst>
                <a:ext uri="{FF2B5EF4-FFF2-40B4-BE49-F238E27FC236}">
                  <a16:creationId xmlns:a16="http://schemas.microsoft.com/office/drawing/2014/main" xmlns="" id="{706D5B30-F5EF-4F5C-91E4-8DBF56EEF1D9}"/>
                </a:ext>
              </a:extLst>
            </p:cNvPr>
            <p:cNvSpPr/>
            <p:nvPr/>
          </p:nvSpPr>
          <p:spPr bwMode="auto">
            <a:xfrm>
              <a:off x="3697994" y="4511941"/>
              <a:ext cx="518488" cy="565519"/>
            </a:xfrm>
            <a:custGeom>
              <a:avLst/>
              <a:gdLst>
                <a:gd name="T0" fmla="*/ 126 w 452"/>
                <a:gd name="T1" fmla="*/ 493 h 493"/>
                <a:gd name="T2" fmla="*/ 0 w 452"/>
                <a:gd name="T3" fmla="*/ 387 h 493"/>
                <a:gd name="T4" fmla="*/ 326 w 452"/>
                <a:gd name="T5" fmla="*/ 0 h 493"/>
                <a:gd name="T6" fmla="*/ 452 w 452"/>
                <a:gd name="T7" fmla="*/ 106 h 493"/>
                <a:gd name="T8" fmla="*/ 126 w 452"/>
                <a:gd name="T9" fmla="*/ 493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493">
                  <a:moveTo>
                    <a:pt x="126" y="493"/>
                  </a:moveTo>
                  <a:lnTo>
                    <a:pt x="0" y="387"/>
                  </a:lnTo>
                  <a:lnTo>
                    <a:pt x="326" y="0"/>
                  </a:lnTo>
                  <a:lnTo>
                    <a:pt x="452" y="106"/>
                  </a:lnTo>
                  <a:lnTo>
                    <a:pt x="126" y="493"/>
                  </a:lnTo>
                  <a:close/>
                </a:path>
              </a:pathLst>
            </a:custGeom>
            <a:solidFill>
              <a:srgbClr val="35A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44" name="íṩḻiḑe">
              <a:extLst>
                <a:ext uri="{FF2B5EF4-FFF2-40B4-BE49-F238E27FC236}">
                  <a16:creationId xmlns:a16="http://schemas.microsoft.com/office/drawing/2014/main" xmlns="" id="{6693D794-D8B0-4CA0-9336-91B3A73D7D55}"/>
                </a:ext>
              </a:extLst>
            </p:cNvPr>
            <p:cNvSpPr/>
            <p:nvPr/>
          </p:nvSpPr>
          <p:spPr bwMode="auto">
            <a:xfrm>
              <a:off x="2808994" y="4812481"/>
              <a:ext cx="1061065" cy="1201011"/>
            </a:xfrm>
            <a:custGeom>
              <a:avLst/>
              <a:gdLst>
                <a:gd name="T0" fmla="*/ 1163 w 1638"/>
                <a:gd name="T1" fmla="*/ 148 h 1857"/>
                <a:gd name="T2" fmla="*/ 110 w 1638"/>
                <a:gd name="T3" fmla="*/ 1400 h 1857"/>
                <a:gd name="T4" fmla="*/ 148 w 1638"/>
                <a:gd name="T5" fmla="*/ 1857 h 1857"/>
                <a:gd name="T6" fmla="*/ 1638 w 1638"/>
                <a:gd name="T7" fmla="*/ 121 h 1857"/>
                <a:gd name="T8" fmla="*/ 1163 w 1638"/>
                <a:gd name="T9" fmla="*/ 148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8" h="1857">
                  <a:moveTo>
                    <a:pt x="1163" y="148"/>
                  </a:moveTo>
                  <a:cubicBezTo>
                    <a:pt x="110" y="1400"/>
                    <a:pt x="110" y="1400"/>
                    <a:pt x="110" y="1400"/>
                  </a:cubicBezTo>
                  <a:cubicBezTo>
                    <a:pt x="0" y="1530"/>
                    <a:pt x="19" y="1729"/>
                    <a:pt x="148" y="1857"/>
                  </a:cubicBezTo>
                  <a:cubicBezTo>
                    <a:pt x="1638" y="121"/>
                    <a:pt x="1638" y="121"/>
                    <a:pt x="1638" y="121"/>
                  </a:cubicBezTo>
                  <a:cubicBezTo>
                    <a:pt x="1489" y="0"/>
                    <a:pt x="1278" y="12"/>
                    <a:pt x="1163" y="148"/>
                  </a:cubicBezTo>
                  <a:close/>
                </a:path>
              </a:pathLst>
            </a:custGeom>
            <a:solidFill>
              <a:srgbClr val="F5A6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45" name="íŝlîḑê">
              <a:extLst>
                <a:ext uri="{FF2B5EF4-FFF2-40B4-BE49-F238E27FC236}">
                  <a16:creationId xmlns:a16="http://schemas.microsoft.com/office/drawing/2014/main" xmlns="" id="{29ECE216-128D-4387-AF74-CA22021BB175}"/>
                </a:ext>
              </a:extLst>
            </p:cNvPr>
            <p:cNvSpPr/>
            <p:nvPr/>
          </p:nvSpPr>
          <p:spPr bwMode="auto">
            <a:xfrm>
              <a:off x="2905350" y="4890483"/>
              <a:ext cx="1082859" cy="1218217"/>
            </a:xfrm>
            <a:custGeom>
              <a:avLst/>
              <a:gdLst>
                <a:gd name="T0" fmla="*/ 1496 w 1672"/>
                <a:gd name="T1" fmla="*/ 5 h 1882"/>
                <a:gd name="T2" fmla="*/ 1490 w 1672"/>
                <a:gd name="T3" fmla="*/ 0 h 1882"/>
                <a:gd name="T4" fmla="*/ 0 w 1672"/>
                <a:gd name="T5" fmla="*/ 1736 h 1882"/>
                <a:gd name="T6" fmla="*/ 23 w 1672"/>
                <a:gd name="T7" fmla="*/ 1756 h 1882"/>
                <a:gd name="T8" fmla="*/ 503 w 1672"/>
                <a:gd name="T9" fmla="*/ 1734 h 1882"/>
                <a:gd name="T10" fmla="*/ 1556 w 1672"/>
                <a:gd name="T11" fmla="*/ 482 h 1882"/>
                <a:gd name="T12" fmla="*/ 1496 w 1672"/>
                <a:gd name="T13" fmla="*/ 5 h 1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2" h="1882">
                  <a:moveTo>
                    <a:pt x="1496" y="5"/>
                  </a:moveTo>
                  <a:cubicBezTo>
                    <a:pt x="1494" y="3"/>
                    <a:pt x="1492" y="1"/>
                    <a:pt x="1490" y="0"/>
                  </a:cubicBezTo>
                  <a:cubicBezTo>
                    <a:pt x="0" y="1736"/>
                    <a:pt x="0" y="1736"/>
                    <a:pt x="0" y="1736"/>
                  </a:cubicBezTo>
                  <a:cubicBezTo>
                    <a:pt x="7" y="1743"/>
                    <a:pt x="15" y="1750"/>
                    <a:pt x="23" y="1756"/>
                  </a:cubicBezTo>
                  <a:cubicBezTo>
                    <a:pt x="172" y="1882"/>
                    <a:pt x="387" y="1872"/>
                    <a:pt x="503" y="1734"/>
                  </a:cubicBezTo>
                  <a:cubicBezTo>
                    <a:pt x="1556" y="482"/>
                    <a:pt x="1556" y="482"/>
                    <a:pt x="1556" y="482"/>
                  </a:cubicBezTo>
                  <a:cubicBezTo>
                    <a:pt x="1672" y="344"/>
                    <a:pt x="1646" y="130"/>
                    <a:pt x="1496" y="5"/>
                  </a:cubicBezTo>
                  <a:close/>
                </a:path>
              </a:pathLst>
            </a:custGeom>
            <a:solidFill>
              <a:srgbClr val="E38F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9" name="椭圆 18">
            <a:extLst>
              <a:ext uri="{FF2B5EF4-FFF2-40B4-BE49-F238E27FC236}">
                <a16:creationId xmlns:a16="http://schemas.microsoft.com/office/drawing/2014/main" xmlns="" id="{94399FB6-7E89-4B3B-A9A4-8397DBE46137}"/>
              </a:ext>
            </a:extLst>
          </p:cNvPr>
          <p:cNvSpPr/>
          <p:nvPr/>
        </p:nvSpPr>
        <p:spPr>
          <a:xfrm>
            <a:off x="3192463" y="2249488"/>
            <a:ext cx="493712" cy="493712"/>
          </a:xfrm>
          <a:prstGeom prst="ellipse">
            <a:avLst/>
          </a:prstGeom>
          <a:solidFill>
            <a:srgbClr val="304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/>
              <a:t>1</a:t>
            </a:r>
            <a:endParaRPr dirty="0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xmlns="" id="{BD6C15C3-9BA1-4745-94DD-6B50386CC590}"/>
              </a:ext>
            </a:extLst>
          </p:cNvPr>
          <p:cNvSpPr/>
          <p:nvPr/>
        </p:nvSpPr>
        <p:spPr>
          <a:xfrm>
            <a:off x="6469063" y="2249488"/>
            <a:ext cx="493712" cy="493712"/>
          </a:xfrm>
          <a:prstGeom prst="ellipse">
            <a:avLst/>
          </a:prstGeom>
          <a:solidFill>
            <a:srgbClr val="304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/>
              <a:t>2</a:t>
            </a:r>
            <a:endParaRPr dirty="0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xmlns="" id="{D33522E2-301C-4469-91D7-5064C5165B93}"/>
              </a:ext>
            </a:extLst>
          </p:cNvPr>
          <p:cNvSpPr/>
          <p:nvPr/>
        </p:nvSpPr>
        <p:spPr>
          <a:xfrm>
            <a:off x="9745663" y="2249488"/>
            <a:ext cx="493712" cy="493712"/>
          </a:xfrm>
          <a:prstGeom prst="ellipse">
            <a:avLst/>
          </a:prstGeom>
          <a:solidFill>
            <a:srgbClr val="304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/>
              <a:t>3</a:t>
            </a:r>
            <a:endParaRPr dirty="0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26C22199-F335-4448-A1D4-054EF27AE128}"/>
              </a:ext>
            </a:extLst>
          </p:cNvPr>
          <p:cNvGrpSpPr/>
          <p:nvPr/>
        </p:nvGrpSpPr>
        <p:grpSpPr>
          <a:xfrm>
            <a:off x="1792143" y="4480272"/>
            <a:ext cx="2054513" cy="1122086"/>
            <a:chOff x="1583785" y="2343753"/>
            <a:chExt cx="2054513" cy="1122086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xmlns="" id="{D3657185-6FFB-4F13-ACF4-6BDA08D11FA3}"/>
                </a:ext>
              </a:extLst>
            </p:cNvPr>
            <p:cNvSpPr txBox="1"/>
            <p:nvPr/>
          </p:nvSpPr>
          <p:spPr>
            <a:xfrm>
              <a:off x="1583785" y="2343753"/>
              <a:ext cx="1862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xmlns="" id="{27ACC1F3-E5AF-4F6A-8BE9-BCBA408BB339}"/>
                </a:ext>
              </a:extLst>
            </p:cNvPr>
            <p:cNvSpPr txBox="1"/>
            <p:nvPr/>
          </p:nvSpPr>
          <p:spPr>
            <a:xfrm>
              <a:off x="1583786" y="2687228"/>
              <a:ext cx="2054512" cy="77861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field</a:t>
              </a: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4AD21687-C52B-4D21-AC48-030FC4BAA3C5}"/>
              </a:ext>
            </a:extLst>
          </p:cNvPr>
          <p:cNvGrpSpPr/>
          <p:nvPr/>
        </p:nvGrpSpPr>
        <p:grpSpPr>
          <a:xfrm>
            <a:off x="5068743" y="4480272"/>
            <a:ext cx="2054513" cy="1122086"/>
            <a:chOff x="1583785" y="2343753"/>
            <a:chExt cx="2054513" cy="1122086"/>
          </a:xfrm>
        </p:grpSpPr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xmlns="" id="{B2160FFB-2D3F-45F0-8E87-34B519103142}"/>
                </a:ext>
              </a:extLst>
            </p:cNvPr>
            <p:cNvSpPr txBox="1"/>
            <p:nvPr/>
          </p:nvSpPr>
          <p:spPr>
            <a:xfrm>
              <a:off x="1583785" y="2343753"/>
              <a:ext cx="1862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xmlns="" id="{E54A035B-9C0F-448A-80CC-B1E0BB8D0F0D}"/>
                </a:ext>
              </a:extLst>
            </p:cNvPr>
            <p:cNvSpPr txBox="1"/>
            <p:nvPr/>
          </p:nvSpPr>
          <p:spPr>
            <a:xfrm>
              <a:off x="1583786" y="2687228"/>
              <a:ext cx="2054512" cy="77861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field</a:t>
              </a: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8B82C08D-19EE-41EA-8A02-A2124583738F}"/>
              </a:ext>
            </a:extLst>
          </p:cNvPr>
          <p:cNvGrpSpPr/>
          <p:nvPr/>
        </p:nvGrpSpPr>
        <p:grpSpPr>
          <a:xfrm>
            <a:off x="8345343" y="4480272"/>
            <a:ext cx="2054513" cy="1122086"/>
            <a:chOff x="1583785" y="2343753"/>
            <a:chExt cx="2054513" cy="1122086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xmlns="" id="{3CE19A09-0778-4EB1-A5EC-19362DDD05D1}"/>
                </a:ext>
              </a:extLst>
            </p:cNvPr>
            <p:cNvSpPr txBox="1"/>
            <p:nvPr/>
          </p:nvSpPr>
          <p:spPr>
            <a:xfrm>
              <a:off x="1583785" y="2343753"/>
              <a:ext cx="1862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xmlns="" id="{5552F71E-D8E9-40E1-A8B4-9EC9531609E1}"/>
                </a:ext>
              </a:extLst>
            </p:cNvPr>
            <p:cNvSpPr txBox="1"/>
            <p:nvPr/>
          </p:nvSpPr>
          <p:spPr>
            <a:xfrm>
              <a:off x="1583786" y="2687228"/>
              <a:ext cx="2054512" cy="77861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652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9" grpId="0" animBg="1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xmlns="" id="{F172510F-3FBF-485A-BFA0-F7A902237809}"/>
              </a:ext>
            </a:extLst>
          </p:cNvPr>
          <p:cNvGrpSpPr/>
          <p:nvPr/>
        </p:nvGrpSpPr>
        <p:grpSpPr>
          <a:xfrm>
            <a:off x="973758" y="2630712"/>
            <a:ext cx="10244484" cy="2725150"/>
            <a:chOff x="973758" y="2442028"/>
            <a:chExt cx="10244484" cy="2725150"/>
          </a:xfrm>
        </p:grpSpPr>
        <p:sp>
          <p:nvSpPr>
            <p:cNvPr id="2" name="Shape 5585">
              <a:extLst>
                <a:ext uri="{FF2B5EF4-FFF2-40B4-BE49-F238E27FC236}">
                  <a16:creationId xmlns:a16="http://schemas.microsoft.com/office/drawing/2014/main" xmlns="" id="{D938FA50-C818-4947-B704-7DDC6DA8D1C1}"/>
                </a:ext>
              </a:extLst>
            </p:cNvPr>
            <p:cNvSpPr/>
            <p:nvPr/>
          </p:nvSpPr>
          <p:spPr>
            <a:xfrm>
              <a:off x="1579629" y="3023486"/>
              <a:ext cx="1999431" cy="1483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7" h="21573" extrusionOk="0">
                  <a:moveTo>
                    <a:pt x="1201" y="3574"/>
                  </a:moveTo>
                  <a:cubicBezTo>
                    <a:pt x="488" y="3460"/>
                    <a:pt x="-31" y="2605"/>
                    <a:pt x="23" y="1636"/>
                  </a:cubicBezTo>
                  <a:cubicBezTo>
                    <a:pt x="72" y="777"/>
                    <a:pt x="568" y="88"/>
                    <a:pt x="1201" y="0"/>
                  </a:cubicBezTo>
                  <a:cubicBezTo>
                    <a:pt x="3004" y="-7"/>
                    <a:pt x="4756" y="813"/>
                    <a:pt x="6171" y="2326"/>
                  </a:cubicBezTo>
                  <a:cubicBezTo>
                    <a:pt x="7713" y="3975"/>
                    <a:pt x="8754" y="6334"/>
                    <a:pt x="9096" y="8955"/>
                  </a:cubicBezTo>
                  <a:lnTo>
                    <a:pt x="12315" y="8955"/>
                  </a:lnTo>
                  <a:cubicBezTo>
                    <a:pt x="12710" y="6162"/>
                    <a:pt x="13885" y="3684"/>
                    <a:pt x="15594" y="2033"/>
                  </a:cubicBezTo>
                  <a:cubicBezTo>
                    <a:pt x="16921" y="752"/>
                    <a:pt x="18502" y="44"/>
                    <a:pt x="20131" y="0"/>
                  </a:cubicBezTo>
                  <a:cubicBezTo>
                    <a:pt x="20851" y="5"/>
                    <a:pt x="21431" y="802"/>
                    <a:pt x="21423" y="1776"/>
                  </a:cubicBezTo>
                  <a:cubicBezTo>
                    <a:pt x="21416" y="2736"/>
                    <a:pt x="20840" y="3509"/>
                    <a:pt x="20131" y="3511"/>
                  </a:cubicBezTo>
                  <a:cubicBezTo>
                    <a:pt x="18878" y="3552"/>
                    <a:pt x="17674" y="4175"/>
                    <a:pt x="16721" y="5277"/>
                  </a:cubicBezTo>
                  <a:cubicBezTo>
                    <a:pt x="15512" y="6674"/>
                    <a:pt x="14805" y="8717"/>
                    <a:pt x="14834" y="10868"/>
                  </a:cubicBezTo>
                  <a:cubicBezTo>
                    <a:pt x="14859" y="12743"/>
                    <a:pt x="15446" y="14520"/>
                    <a:pt x="16432" y="15838"/>
                  </a:cubicBezTo>
                  <a:cubicBezTo>
                    <a:pt x="17414" y="17149"/>
                    <a:pt x="18722" y="17917"/>
                    <a:pt x="20100" y="17991"/>
                  </a:cubicBezTo>
                  <a:cubicBezTo>
                    <a:pt x="20864" y="17955"/>
                    <a:pt x="21491" y="18802"/>
                    <a:pt x="21466" y="19836"/>
                  </a:cubicBezTo>
                  <a:cubicBezTo>
                    <a:pt x="21443" y="20822"/>
                    <a:pt x="20829" y="21593"/>
                    <a:pt x="20100" y="21551"/>
                  </a:cubicBezTo>
                  <a:cubicBezTo>
                    <a:pt x="18081" y="21523"/>
                    <a:pt x="16145" y="20463"/>
                    <a:pt x="14679" y="18582"/>
                  </a:cubicBezTo>
                  <a:cubicBezTo>
                    <a:pt x="13418" y="16964"/>
                    <a:pt x="12583" y="14832"/>
                    <a:pt x="12302" y="12512"/>
                  </a:cubicBezTo>
                  <a:lnTo>
                    <a:pt x="9122" y="12512"/>
                  </a:lnTo>
                  <a:cubicBezTo>
                    <a:pt x="8814" y="14908"/>
                    <a:pt x="7924" y="17096"/>
                    <a:pt x="6593" y="18730"/>
                  </a:cubicBezTo>
                  <a:cubicBezTo>
                    <a:pt x="5137" y="20519"/>
                    <a:pt x="3250" y="21529"/>
                    <a:pt x="1284" y="21573"/>
                  </a:cubicBezTo>
                  <a:cubicBezTo>
                    <a:pt x="478" y="21505"/>
                    <a:pt x="-109" y="20512"/>
                    <a:pt x="18" y="19433"/>
                  </a:cubicBezTo>
                  <a:cubicBezTo>
                    <a:pt x="117" y="18584"/>
                    <a:pt x="649" y="17951"/>
                    <a:pt x="1284" y="17928"/>
                  </a:cubicBezTo>
                  <a:cubicBezTo>
                    <a:pt x="4163" y="17943"/>
                    <a:pt x="6520" y="14834"/>
                    <a:pt x="6584" y="10937"/>
                  </a:cubicBezTo>
                  <a:cubicBezTo>
                    <a:pt x="6651" y="6862"/>
                    <a:pt x="4210" y="3524"/>
                    <a:pt x="1201" y="3574"/>
                  </a:cubicBezTo>
                  <a:close/>
                </a:path>
              </a:pathLst>
            </a:custGeom>
            <a:solidFill>
              <a:srgbClr val="304FFF"/>
            </a:solidFill>
            <a:ln w="25400">
              <a:noFill/>
              <a:miter lim="400000"/>
            </a:ln>
          </p:spPr>
          <p:txBody>
            <a:bodyPr lIns="38100" tIns="38100" rIns="38100" bIns="3810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8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" name="Shape 5586">
              <a:extLst>
                <a:ext uri="{FF2B5EF4-FFF2-40B4-BE49-F238E27FC236}">
                  <a16:creationId xmlns:a16="http://schemas.microsoft.com/office/drawing/2014/main" xmlns="" id="{5B4866CB-B1FE-4DE5-A5CF-77A408D335E5}"/>
                </a:ext>
              </a:extLst>
            </p:cNvPr>
            <p:cNvSpPr/>
            <p:nvPr/>
          </p:nvSpPr>
          <p:spPr>
            <a:xfrm>
              <a:off x="3347641" y="3023486"/>
              <a:ext cx="1999431" cy="1483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7" h="21573" extrusionOk="0">
                  <a:moveTo>
                    <a:pt x="1201" y="3574"/>
                  </a:moveTo>
                  <a:cubicBezTo>
                    <a:pt x="488" y="3460"/>
                    <a:pt x="-31" y="2605"/>
                    <a:pt x="23" y="1636"/>
                  </a:cubicBezTo>
                  <a:cubicBezTo>
                    <a:pt x="72" y="777"/>
                    <a:pt x="568" y="88"/>
                    <a:pt x="1201" y="0"/>
                  </a:cubicBezTo>
                  <a:cubicBezTo>
                    <a:pt x="3004" y="-7"/>
                    <a:pt x="4756" y="813"/>
                    <a:pt x="6171" y="2326"/>
                  </a:cubicBezTo>
                  <a:cubicBezTo>
                    <a:pt x="7713" y="3975"/>
                    <a:pt x="8754" y="6334"/>
                    <a:pt x="9096" y="8955"/>
                  </a:cubicBezTo>
                  <a:lnTo>
                    <a:pt x="12315" y="8955"/>
                  </a:lnTo>
                  <a:cubicBezTo>
                    <a:pt x="12710" y="6162"/>
                    <a:pt x="13885" y="3684"/>
                    <a:pt x="15594" y="2033"/>
                  </a:cubicBezTo>
                  <a:cubicBezTo>
                    <a:pt x="16921" y="752"/>
                    <a:pt x="18502" y="44"/>
                    <a:pt x="20131" y="0"/>
                  </a:cubicBezTo>
                  <a:cubicBezTo>
                    <a:pt x="20851" y="5"/>
                    <a:pt x="21431" y="802"/>
                    <a:pt x="21423" y="1776"/>
                  </a:cubicBezTo>
                  <a:cubicBezTo>
                    <a:pt x="21416" y="2736"/>
                    <a:pt x="20840" y="3509"/>
                    <a:pt x="20131" y="3511"/>
                  </a:cubicBezTo>
                  <a:cubicBezTo>
                    <a:pt x="18878" y="3552"/>
                    <a:pt x="17674" y="4175"/>
                    <a:pt x="16721" y="5277"/>
                  </a:cubicBezTo>
                  <a:cubicBezTo>
                    <a:pt x="15512" y="6674"/>
                    <a:pt x="14805" y="8717"/>
                    <a:pt x="14834" y="10868"/>
                  </a:cubicBezTo>
                  <a:cubicBezTo>
                    <a:pt x="14859" y="12743"/>
                    <a:pt x="15446" y="14520"/>
                    <a:pt x="16432" y="15838"/>
                  </a:cubicBezTo>
                  <a:cubicBezTo>
                    <a:pt x="17414" y="17149"/>
                    <a:pt x="18722" y="17917"/>
                    <a:pt x="20100" y="17991"/>
                  </a:cubicBezTo>
                  <a:cubicBezTo>
                    <a:pt x="20864" y="17955"/>
                    <a:pt x="21491" y="18802"/>
                    <a:pt x="21466" y="19836"/>
                  </a:cubicBezTo>
                  <a:cubicBezTo>
                    <a:pt x="21443" y="20822"/>
                    <a:pt x="20829" y="21593"/>
                    <a:pt x="20100" y="21551"/>
                  </a:cubicBezTo>
                  <a:cubicBezTo>
                    <a:pt x="18081" y="21523"/>
                    <a:pt x="16145" y="20463"/>
                    <a:pt x="14679" y="18582"/>
                  </a:cubicBezTo>
                  <a:cubicBezTo>
                    <a:pt x="13418" y="16964"/>
                    <a:pt x="12583" y="14832"/>
                    <a:pt x="12302" y="12512"/>
                  </a:cubicBezTo>
                  <a:lnTo>
                    <a:pt x="9122" y="12512"/>
                  </a:lnTo>
                  <a:cubicBezTo>
                    <a:pt x="8814" y="14908"/>
                    <a:pt x="7924" y="17096"/>
                    <a:pt x="6593" y="18730"/>
                  </a:cubicBezTo>
                  <a:cubicBezTo>
                    <a:pt x="5137" y="20519"/>
                    <a:pt x="3250" y="21529"/>
                    <a:pt x="1284" y="21573"/>
                  </a:cubicBezTo>
                  <a:cubicBezTo>
                    <a:pt x="478" y="21505"/>
                    <a:pt x="-109" y="20512"/>
                    <a:pt x="18" y="19433"/>
                  </a:cubicBezTo>
                  <a:cubicBezTo>
                    <a:pt x="117" y="18584"/>
                    <a:pt x="649" y="17951"/>
                    <a:pt x="1284" y="17928"/>
                  </a:cubicBezTo>
                  <a:cubicBezTo>
                    <a:pt x="4163" y="17943"/>
                    <a:pt x="6520" y="14834"/>
                    <a:pt x="6584" y="10937"/>
                  </a:cubicBezTo>
                  <a:cubicBezTo>
                    <a:pt x="6651" y="6862"/>
                    <a:pt x="4210" y="3524"/>
                    <a:pt x="1201" y="3574"/>
                  </a:cubicBezTo>
                  <a:close/>
                </a:path>
              </a:pathLst>
            </a:custGeom>
            <a:ln w="9525">
              <a:solidFill>
                <a:schemeClr val="bg1">
                  <a:lumMod val="85000"/>
                </a:schemeClr>
              </a:solidFill>
              <a:prstDash val="sysDash"/>
              <a:miter lim="400000"/>
            </a:ln>
          </p:spPr>
          <p:txBody>
            <a:bodyPr lIns="38100" tIns="38100" rIns="38100" bIns="3810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8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" name="Shape 5587">
              <a:extLst>
                <a:ext uri="{FF2B5EF4-FFF2-40B4-BE49-F238E27FC236}">
                  <a16:creationId xmlns:a16="http://schemas.microsoft.com/office/drawing/2014/main" xmlns="" id="{C064C745-7846-45A1-881D-087C91269575}"/>
                </a:ext>
              </a:extLst>
            </p:cNvPr>
            <p:cNvSpPr/>
            <p:nvPr/>
          </p:nvSpPr>
          <p:spPr>
            <a:xfrm>
              <a:off x="5099576" y="3023967"/>
              <a:ext cx="1999431" cy="1483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7" h="21573" extrusionOk="0">
                  <a:moveTo>
                    <a:pt x="1201" y="3574"/>
                  </a:moveTo>
                  <a:cubicBezTo>
                    <a:pt x="488" y="3460"/>
                    <a:pt x="-31" y="2605"/>
                    <a:pt x="23" y="1636"/>
                  </a:cubicBezTo>
                  <a:cubicBezTo>
                    <a:pt x="72" y="777"/>
                    <a:pt x="568" y="88"/>
                    <a:pt x="1201" y="0"/>
                  </a:cubicBezTo>
                  <a:cubicBezTo>
                    <a:pt x="3004" y="-7"/>
                    <a:pt x="4756" y="813"/>
                    <a:pt x="6171" y="2326"/>
                  </a:cubicBezTo>
                  <a:cubicBezTo>
                    <a:pt x="7713" y="3975"/>
                    <a:pt x="8754" y="6334"/>
                    <a:pt x="9096" y="8955"/>
                  </a:cubicBezTo>
                  <a:lnTo>
                    <a:pt x="12315" y="8955"/>
                  </a:lnTo>
                  <a:cubicBezTo>
                    <a:pt x="12710" y="6162"/>
                    <a:pt x="13885" y="3684"/>
                    <a:pt x="15594" y="2033"/>
                  </a:cubicBezTo>
                  <a:cubicBezTo>
                    <a:pt x="16921" y="752"/>
                    <a:pt x="18502" y="44"/>
                    <a:pt x="20131" y="0"/>
                  </a:cubicBezTo>
                  <a:cubicBezTo>
                    <a:pt x="20851" y="5"/>
                    <a:pt x="21431" y="802"/>
                    <a:pt x="21423" y="1776"/>
                  </a:cubicBezTo>
                  <a:cubicBezTo>
                    <a:pt x="21416" y="2736"/>
                    <a:pt x="20840" y="3509"/>
                    <a:pt x="20131" y="3511"/>
                  </a:cubicBezTo>
                  <a:cubicBezTo>
                    <a:pt x="18878" y="3552"/>
                    <a:pt x="17674" y="4175"/>
                    <a:pt x="16721" y="5277"/>
                  </a:cubicBezTo>
                  <a:cubicBezTo>
                    <a:pt x="15512" y="6674"/>
                    <a:pt x="14805" y="8717"/>
                    <a:pt x="14834" y="10868"/>
                  </a:cubicBezTo>
                  <a:cubicBezTo>
                    <a:pt x="14859" y="12743"/>
                    <a:pt x="15446" y="14520"/>
                    <a:pt x="16432" y="15838"/>
                  </a:cubicBezTo>
                  <a:cubicBezTo>
                    <a:pt x="17414" y="17149"/>
                    <a:pt x="18722" y="17917"/>
                    <a:pt x="20100" y="17991"/>
                  </a:cubicBezTo>
                  <a:cubicBezTo>
                    <a:pt x="20864" y="17955"/>
                    <a:pt x="21491" y="18802"/>
                    <a:pt x="21466" y="19836"/>
                  </a:cubicBezTo>
                  <a:cubicBezTo>
                    <a:pt x="21443" y="20822"/>
                    <a:pt x="20829" y="21593"/>
                    <a:pt x="20100" y="21551"/>
                  </a:cubicBezTo>
                  <a:cubicBezTo>
                    <a:pt x="18081" y="21523"/>
                    <a:pt x="16145" y="20463"/>
                    <a:pt x="14679" y="18582"/>
                  </a:cubicBezTo>
                  <a:cubicBezTo>
                    <a:pt x="13418" y="16964"/>
                    <a:pt x="12583" y="14832"/>
                    <a:pt x="12302" y="12512"/>
                  </a:cubicBezTo>
                  <a:lnTo>
                    <a:pt x="9122" y="12512"/>
                  </a:lnTo>
                  <a:cubicBezTo>
                    <a:pt x="8814" y="14908"/>
                    <a:pt x="7924" y="17096"/>
                    <a:pt x="6593" y="18730"/>
                  </a:cubicBezTo>
                  <a:cubicBezTo>
                    <a:pt x="5137" y="20519"/>
                    <a:pt x="3250" y="21529"/>
                    <a:pt x="1284" y="21573"/>
                  </a:cubicBezTo>
                  <a:cubicBezTo>
                    <a:pt x="478" y="21505"/>
                    <a:pt x="-109" y="20512"/>
                    <a:pt x="18" y="19433"/>
                  </a:cubicBezTo>
                  <a:cubicBezTo>
                    <a:pt x="117" y="18584"/>
                    <a:pt x="649" y="17951"/>
                    <a:pt x="1284" y="17928"/>
                  </a:cubicBezTo>
                  <a:cubicBezTo>
                    <a:pt x="4163" y="17943"/>
                    <a:pt x="6520" y="14834"/>
                    <a:pt x="6584" y="10937"/>
                  </a:cubicBezTo>
                  <a:cubicBezTo>
                    <a:pt x="6651" y="6862"/>
                    <a:pt x="4210" y="3524"/>
                    <a:pt x="1201" y="3574"/>
                  </a:cubicBezTo>
                  <a:close/>
                </a:path>
              </a:pathLst>
            </a:custGeom>
            <a:ln w="9525">
              <a:solidFill>
                <a:schemeClr val="bg1">
                  <a:lumMod val="85000"/>
                </a:schemeClr>
              </a:solidFill>
              <a:prstDash val="sysDash"/>
              <a:miter lim="400000"/>
            </a:ln>
          </p:spPr>
          <p:txBody>
            <a:bodyPr lIns="38100" tIns="38100" rIns="38100" bIns="3810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8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" name="Shape 5588">
              <a:extLst>
                <a:ext uri="{FF2B5EF4-FFF2-40B4-BE49-F238E27FC236}">
                  <a16:creationId xmlns:a16="http://schemas.microsoft.com/office/drawing/2014/main" xmlns="" id="{83444296-20D7-4722-84DA-4625BAF861A3}"/>
                </a:ext>
              </a:extLst>
            </p:cNvPr>
            <p:cNvSpPr/>
            <p:nvPr/>
          </p:nvSpPr>
          <p:spPr>
            <a:xfrm>
              <a:off x="6854422" y="3023967"/>
              <a:ext cx="1999431" cy="1483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7" h="21573" extrusionOk="0">
                  <a:moveTo>
                    <a:pt x="1201" y="3574"/>
                  </a:moveTo>
                  <a:cubicBezTo>
                    <a:pt x="488" y="3460"/>
                    <a:pt x="-31" y="2605"/>
                    <a:pt x="23" y="1636"/>
                  </a:cubicBezTo>
                  <a:cubicBezTo>
                    <a:pt x="72" y="777"/>
                    <a:pt x="568" y="88"/>
                    <a:pt x="1201" y="0"/>
                  </a:cubicBezTo>
                  <a:cubicBezTo>
                    <a:pt x="3004" y="-7"/>
                    <a:pt x="4756" y="813"/>
                    <a:pt x="6171" y="2326"/>
                  </a:cubicBezTo>
                  <a:cubicBezTo>
                    <a:pt x="7713" y="3975"/>
                    <a:pt x="8754" y="6334"/>
                    <a:pt x="9096" y="8955"/>
                  </a:cubicBezTo>
                  <a:lnTo>
                    <a:pt x="12315" y="8955"/>
                  </a:lnTo>
                  <a:cubicBezTo>
                    <a:pt x="12710" y="6162"/>
                    <a:pt x="13885" y="3684"/>
                    <a:pt x="15594" y="2033"/>
                  </a:cubicBezTo>
                  <a:cubicBezTo>
                    <a:pt x="16921" y="752"/>
                    <a:pt x="18502" y="44"/>
                    <a:pt x="20131" y="0"/>
                  </a:cubicBezTo>
                  <a:cubicBezTo>
                    <a:pt x="20851" y="5"/>
                    <a:pt x="21431" y="802"/>
                    <a:pt x="21423" y="1776"/>
                  </a:cubicBezTo>
                  <a:cubicBezTo>
                    <a:pt x="21416" y="2736"/>
                    <a:pt x="20840" y="3509"/>
                    <a:pt x="20131" y="3511"/>
                  </a:cubicBezTo>
                  <a:cubicBezTo>
                    <a:pt x="18878" y="3552"/>
                    <a:pt x="17674" y="4175"/>
                    <a:pt x="16721" y="5277"/>
                  </a:cubicBezTo>
                  <a:cubicBezTo>
                    <a:pt x="15512" y="6674"/>
                    <a:pt x="14805" y="8717"/>
                    <a:pt x="14834" y="10868"/>
                  </a:cubicBezTo>
                  <a:cubicBezTo>
                    <a:pt x="14859" y="12743"/>
                    <a:pt x="15446" y="14520"/>
                    <a:pt x="16432" y="15838"/>
                  </a:cubicBezTo>
                  <a:cubicBezTo>
                    <a:pt x="17414" y="17149"/>
                    <a:pt x="18722" y="17917"/>
                    <a:pt x="20100" y="17991"/>
                  </a:cubicBezTo>
                  <a:cubicBezTo>
                    <a:pt x="20864" y="17955"/>
                    <a:pt x="21491" y="18802"/>
                    <a:pt x="21466" y="19836"/>
                  </a:cubicBezTo>
                  <a:cubicBezTo>
                    <a:pt x="21443" y="20822"/>
                    <a:pt x="20829" y="21593"/>
                    <a:pt x="20100" y="21551"/>
                  </a:cubicBezTo>
                  <a:cubicBezTo>
                    <a:pt x="18081" y="21523"/>
                    <a:pt x="16145" y="20463"/>
                    <a:pt x="14679" y="18582"/>
                  </a:cubicBezTo>
                  <a:cubicBezTo>
                    <a:pt x="13418" y="16964"/>
                    <a:pt x="12583" y="14832"/>
                    <a:pt x="12302" y="12512"/>
                  </a:cubicBezTo>
                  <a:lnTo>
                    <a:pt x="9122" y="12512"/>
                  </a:lnTo>
                  <a:cubicBezTo>
                    <a:pt x="8814" y="14908"/>
                    <a:pt x="7924" y="17096"/>
                    <a:pt x="6593" y="18730"/>
                  </a:cubicBezTo>
                  <a:cubicBezTo>
                    <a:pt x="5137" y="20519"/>
                    <a:pt x="3250" y="21529"/>
                    <a:pt x="1284" y="21573"/>
                  </a:cubicBezTo>
                  <a:cubicBezTo>
                    <a:pt x="478" y="21505"/>
                    <a:pt x="-109" y="20512"/>
                    <a:pt x="18" y="19433"/>
                  </a:cubicBezTo>
                  <a:cubicBezTo>
                    <a:pt x="117" y="18584"/>
                    <a:pt x="649" y="17951"/>
                    <a:pt x="1284" y="17928"/>
                  </a:cubicBezTo>
                  <a:cubicBezTo>
                    <a:pt x="4163" y="17943"/>
                    <a:pt x="6520" y="14834"/>
                    <a:pt x="6584" y="10937"/>
                  </a:cubicBezTo>
                  <a:cubicBezTo>
                    <a:pt x="6651" y="6862"/>
                    <a:pt x="4210" y="3524"/>
                    <a:pt x="1201" y="3574"/>
                  </a:cubicBezTo>
                  <a:close/>
                </a:path>
              </a:pathLst>
            </a:custGeom>
            <a:solidFill>
              <a:srgbClr val="64FEDA"/>
            </a:solidFill>
            <a:ln w="25400">
              <a:noFill/>
              <a:miter lim="400000"/>
            </a:ln>
          </p:spPr>
          <p:txBody>
            <a:bodyPr lIns="38100" tIns="38100" rIns="38100" bIns="3810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8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" name="Shape 5589">
              <a:extLst>
                <a:ext uri="{FF2B5EF4-FFF2-40B4-BE49-F238E27FC236}">
                  <a16:creationId xmlns:a16="http://schemas.microsoft.com/office/drawing/2014/main" xmlns="" id="{086DC402-E163-4227-923B-2310C805C160}"/>
                </a:ext>
              </a:extLst>
            </p:cNvPr>
            <p:cNvSpPr/>
            <p:nvPr/>
          </p:nvSpPr>
          <p:spPr>
            <a:xfrm>
              <a:off x="8612940" y="3023486"/>
              <a:ext cx="1999431" cy="1483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7" h="21573" extrusionOk="0">
                  <a:moveTo>
                    <a:pt x="1201" y="3574"/>
                  </a:moveTo>
                  <a:cubicBezTo>
                    <a:pt x="488" y="3460"/>
                    <a:pt x="-31" y="2605"/>
                    <a:pt x="23" y="1636"/>
                  </a:cubicBezTo>
                  <a:cubicBezTo>
                    <a:pt x="72" y="777"/>
                    <a:pt x="568" y="88"/>
                    <a:pt x="1201" y="0"/>
                  </a:cubicBezTo>
                  <a:cubicBezTo>
                    <a:pt x="3004" y="-7"/>
                    <a:pt x="4756" y="813"/>
                    <a:pt x="6171" y="2326"/>
                  </a:cubicBezTo>
                  <a:cubicBezTo>
                    <a:pt x="7713" y="3975"/>
                    <a:pt x="8754" y="6334"/>
                    <a:pt x="9096" y="8955"/>
                  </a:cubicBezTo>
                  <a:lnTo>
                    <a:pt x="12315" y="8955"/>
                  </a:lnTo>
                  <a:cubicBezTo>
                    <a:pt x="12710" y="6162"/>
                    <a:pt x="13885" y="3684"/>
                    <a:pt x="15594" y="2033"/>
                  </a:cubicBezTo>
                  <a:cubicBezTo>
                    <a:pt x="16921" y="752"/>
                    <a:pt x="18502" y="44"/>
                    <a:pt x="20131" y="0"/>
                  </a:cubicBezTo>
                  <a:cubicBezTo>
                    <a:pt x="20851" y="5"/>
                    <a:pt x="21431" y="802"/>
                    <a:pt x="21423" y="1776"/>
                  </a:cubicBezTo>
                  <a:cubicBezTo>
                    <a:pt x="21416" y="2736"/>
                    <a:pt x="20840" y="3509"/>
                    <a:pt x="20131" y="3511"/>
                  </a:cubicBezTo>
                  <a:cubicBezTo>
                    <a:pt x="18878" y="3552"/>
                    <a:pt x="17674" y="4175"/>
                    <a:pt x="16721" y="5277"/>
                  </a:cubicBezTo>
                  <a:cubicBezTo>
                    <a:pt x="15512" y="6674"/>
                    <a:pt x="14805" y="8717"/>
                    <a:pt x="14834" y="10868"/>
                  </a:cubicBezTo>
                  <a:cubicBezTo>
                    <a:pt x="14859" y="12743"/>
                    <a:pt x="15446" y="14520"/>
                    <a:pt x="16432" y="15838"/>
                  </a:cubicBezTo>
                  <a:cubicBezTo>
                    <a:pt x="17414" y="17149"/>
                    <a:pt x="18722" y="17917"/>
                    <a:pt x="20100" y="17991"/>
                  </a:cubicBezTo>
                  <a:cubicBezTo>
                    <a:pt x="20864" y="17955"/>
                    <a:pt x="21491" y="18802"/>
                    <a:pt x="21466" y="19836"/>
                  </a:cubicBezTo>
                  <a:cubicBezTo>
                    <a:pt x="21443" y="20822"/>
                    <a:pt x="20829" y="21593"/>
                    <a:pt x="20100" y="21551"/>
                  </a:cubicBezTo>
                  <a:cubicBezTo>
                    <a:pt x="18081" y="21523"/>
                    <a:pt x="16145" y="20463"/>
                    <a:pt x="14679" y="18582"/>
                  </a:cubicBezTo>
                  <a:cubicBezTo>
                    <a:pt x="13418" y="16964"/>
                    <a:pt x="12583" y="14832"/>
                    <a:pt x="12302" y="12512"/>
                  </a:cubicBezTo>
                  <a:lnTo>
                    <a:pt x="9122" y="12512"/>
                  </a:lnTo>
                  <a:cubicBezTo>
                    <a:pt x="8814" y="14908"/>
                    <a:pt x="7924" y="17096"/>
                    <a:pt x="6593" y="18730"/>
                  </a:cubicBezTo>
                  <a:cubicBezTo>
                    <a:pt x="5137" y="20519"/>
                    <a:pt x="3250" y="21529"/>
                    <a:pt x="1284" y="21573"/>
                  </a:cubicBezTo>
                  <a:cubicBezTo>
                    <a:pt x="478" y="21505"/>
                    <a:pt x="-109" y="20512"/>
                    <a:pt x="18" y="19433"/>
                  </a:cubicBezTo>
                  <a:cubicBezTo>
                    <a:pt x="117" y="18584"/>
                    <a:pt x="649" y="17951"/>
                    <a:pt x="1284" y="17928"/>
                  </a:cubicBezTo>
                  <a:cubicBezTo>
                    <a:pt x="4163" y="17943"/>
                    <a:pt x="6520" y="14834"/>
                    <a:pt x="6584" y="10937"/>
                  </a:cubicBezTo>
                  <a:cubicBezTo>
                    <a:pt x="6651" y="6862"/>
                    <a:pt x="4210" y="3524"/>
                    <a:pt x="1201" y="3574"/>
                  </a:cubicBezTo>
                  <a:close/>
                </a:path>
              </a:pathLst>
            </a:custGeom>
            <a:ln w="9525">
              <a:solidFill>
                <a:schemeClr val="bg1">
                  <a:lumMod val="85000"/>
                </a:schemeClr>
              </a:solidFill>
              <a:prstDash val="sysDash"/>
              <a:miter lim="400000"/>
            </a:ln>
          </p:spPr>
          <p:txBody>
            <a:bodyPr lIns="38100" tIns="38100" rIns="38100" bIns="3810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8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" name="Shape 5590">
              <a:extLst>
                <a:ext uri="{FF2B5EF4-FFF2-40B4-BE49-F238E27FC236}">
                  <a16:creationId xmlns:a16="http://schemas.microsoft.com/office/drawing/2014/main" xmlns="" id="{77B9CF1B-99EC-4F06-A436-5DE46CFDD042}"/>
                </a:ext>
              </a:extLst>
            </p:cNvPr>
            <p:cNvSpPr/>
            <p:nvPr/>
          </p:nvSpPr>
          <p:spPr>
            <a:xfrm>
              <a:off x="973758" y="3023879"/>
              <a:ext cx="859821" cy="148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501" extrusionOk="0">
                  <a:moveTo>
                    <a:pt x="18089" y="3"/>
                  </a:moveTo>
                  <a:cubicBezTo>
                    <a:pt x="19842" y="-54"/>
                    <a:pt x="21322" y="754"/>
                    <a:pt x="21341" y="1779"/>
                  </a:cubicBezTo>
                  <a:cubicBezTo>
                    <a:pt x="21360" y="2820"/>
                    <a:pt x="19870" y="3654"/>
                    <a:pt x="18089" y="3600"/>
                  </a:cubicBezTo>
                  <a:cubicBezTo>
                    <a:pt x="11767" y="3640"/>
                    <a:pt x="6556" y="6506"/>
                    <a:pt x="6112" y="10188"/>
                  </a:cubicBezTo>
                  <a:cubicBezTo>
                    <a:pt x="5620" y="14279"/>
                    <a:pt x="11067" y="17785"/>
                    <a:pt x="18089" y="17896"/>
                  </a:cubicBezTo>
                  <a:cubicBezTo>
                    <a:pt x="19813" y="17843"/>
                    <a:pt x="21274" y="18628"/>
                    <a:pt x="21327" y="19635"/>
                  </a:cubicBezTo>
                  <a:cubicBezTo>
                    <a:pt x="21382" y="20688"/>
                    <a:pt x="19892" y="21546"/>
                    <a:pt x="18089" y="21499"/>
                  </a:cubicBezTo>
                  <a:cubicBezTo>
                    <a:pt x="13327" y="21417"/>
                    <a:pt x="8798" y="20275"/>
                    <a:pt x="5431" y="18306"/>
                  </a:cubicBezTo>
                  <a:cubicBezTo>
                    <a:pt x="1765" y="16163"/>
                    <a:pt x="-218" y="13226"/>
                    <a:pt x="20" y="10201"/>
                  </a:cubicBezTo>
                  <a:cubicBezTo>
                    <a:pt x="262" y="7114"/>
                    <a:pt x="2791" y="4242"/>
                    <a:pt x="6934" y="2318"/>
                  </a:cubicBezTo>
                  <a:cubicBezTo>
                    <a:pt x="10108" y="844"/>
                    <a:pt x="14033" y="29"/>
                    <a:pt x="18089" y="3"/>
                  </a:cubicBezTo>
                  <a:close/>
                </a:path>
              </a:pathLst>
            </a:custGeom>
            <a:ln w="9525">
              <a:solidFill>
                <a:schemeClr val="bg1">
                  <a:lumMod val="85000"/>
                </a:schemeClr>
              </a:solidFill>
              <a:prstDash val="sysDash"/>
              <a:miter lim="400000"/>
            </a:ln>
          </p:spPr>
          <p:txBody>
            <a:bodyPr lIns="38100" tIns="38100" rIns="38100" bIns="3810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8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" name="Shape 5591">
              <a:extLst>
                <a:ext uri="{FF2B5EF4-FFF2-40B4-BE49-F238E27FC236}">
                  <a16:creationId xmlns:a16="http://schemas.microsoft.com/office/drawing/2014/main" xmlns="" id="{2CC9574A-FA2D-4A12-911B-73AC6BBC6513}"/>
                </a:ext>
              </a:extLst>
            </p:cNvPr>
            <p:cNvSpPr/>
            <p:nvPr/>
          </p:nvSpPr>
          <p:spPr>
            <a:xfrm rot="10800000">
              <a:off x="10358421" y="3023355"/>
              <a:ext cx="859821" cy="1484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480" extrusionOk="0">
                  <a:moveTo>
                    <a:pt x="18056" y="3"/>
                  </a:moveTo>
                  <a:cubicBezTo>
                    <a:pt x="19805" y="-54"/>
                    <a:pt x="21282" y="753"/>
                    <a:pt x="21301" y="1777"/>
                  </a:cubicBezTo>
                  <a:cubicBezTo>
                    <a:pt x="21321" y="2817"/>
                    <a:pt x="19833" y="3650"/>
                    <a:pt x="18056" y="3596"/>
                  </a:cubicBezTo>
                  <a:cubicBezTo>
                    <a:pt x="11757" y="3653"/>
                    <a:pt x="6572" y="6507"/>
                    <a:pt x="6101" y="10177"/>
                  </a:cubicBezTo>
                  <a:cubicBezTo>
                    <a:pt x="5572" y="14298"/>
                    <a:pt x="11039" y="17843"/>
                    <a:pt x="18110" y="17963"/>
                  </a:cubicBezTo>
                  <a:cubicBezTo>
                    <a:pt x="19771" y="17900"/>
                    <a:pt x="21200" y="18643"/>
                    <a:pt x="21287" y="19614"/>
                  </a:cubicBezTo>
                  <a:cubicBezTo>
                    <a:pt x="21382" y="20675"/>
                    <a:pt x="19870" y="21546"/>
                    <a:pt x="18056" y="21476"/>
                  </a:cubicBezTo>
                  <a:cubicBezTo>
                    <a:pt x="13302" y="21394"/>
                    <a:pt x="8781" y="20253"/>
                    <a:pt x="5421" y="18287"/>
                  </a:cubicBezTo>
                  <a:cubicBezTo>
                    <a:pt x="1761" y="16146"/>
                    <a:pt x="-218" y="13212"/>
                    <a:pt x="19" y="10190"/>
                  </a:cubicBezTo>
                  <a:cubicBezTo>
                    <a:pt x="261" y="7106"/>
                    <a:pt x="2785" y="4238"/>
                    <a:pt x="6921" y="2316"/>
                  </a:cubicBezTo>
                  <a:cubicBezTo>
                    <a:pt x="10089" y="843"/>
                    <a:pt x="14007" y="29"/>
                    <a:pt x="18056" y="3"/>
                  </a:cubicBezTo>
                  <a:close/>
                </a:path>
              </a:pathLst>
            </a:custGeom>
            <a:solidFill>
              <a:srgbClr val="304FFF"/>
            </a:solidFill>
            <a:ln w="25400">
              <a:noFill/>
              <a:miter lim="400000"/>
            </a:ln>
          </p:spPr>
          <p:txBody>
            <a:bodyPr lIns="38100" tIns="38100" rIns="38100" bIns="3810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8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" name="Shape 5592">
              <a:extLst>
                <a:ext uri="{FF2B5EF4-FFF2-40B4-BE49-F238E27FC236}">
                  <a16:creationId xmlns:a16="http://schemas.microsoft.com/office/drawing/2014/main" xmlns="" id="{CE871EFB-E31E-4405-8DD2-947A2697329E}"/>
                </a:ext>
              </a:extLst>
            </p:cNvPr>
            <p:cNvSpPr/>
            <p:nvPr/>
          </p:nvSpPr>
          <p:spPr>
            <a:xfrm>
              <a:off x="3264088" y="3586676"/>
              <a:ext cx="425759" cy="353943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lvl1pPr algn="ctr">
                <a:defRPr sz="1800" cap="all" spc="36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Montserrat-Regular"/>
                </a:defRPr>
              </a:lvl1pPr>
            </a:lstStyle>
            <a:p>
              <a:r>
                <a:rPr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02</a:t>
              </a:r>
            </a:p>
          </p:txBody>
        </p:sp>
        <p:sp>
          <p:nvSpPr>
            <p:cNvPr id="10" name="Shape 5593">
              <a:extLst>
                <a:ext uri="{FF2B5EF4-FFF2-40B4-BE49-F238E27FC236}">
                  <a16:creationId xmlns:a16="http://schemas.microsoft.com/office/drawing/2014/main" xmlns="" id="{D2913C41-1CF1-4259-B4F8-60A861633E99}"/>
                </a:ext>
              </a:extLst>
            </p:cNvPr>
            <p:cNvSpPr/>
            <p:nvPr/>
          </p:nvSpPr>
          <p:spPr>
            <a:xfrm>
              <a:off x="1512984" y="3593260"/>
              <a:ext cx="425759" cy="353943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lvl1pPr algn="ctr">
                <a:defRPr sz="1800" cap="all" spc="36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Montserrat-Regular"/>
                </a:defRPr>
              </a:lvl1pPr>
            </a:lstStyle>
            <a:p>
              <a:r>
                <a:rPr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01</a:t>
              </a:r>
            </a:p>
          </p:txBody>
        </p:sp>
        <p:sp>
          <p:nvSpPr>
            <p:cNvPr id="11" name="Shape 5594">
              <a:extLst>
                <a:ext uri="{FF2B5EF4-FFF2-40B4-BE49-F238E27FC236}">
                  <a16:creationId xmlns:a16="http://schemas.microsoft.com/office/drawing/2014/main" xmlns="" id="{67277198-D542-418E-8636-A17770A0E94C}"/>
                </a:ext>
              </a:extLst>
            </p:cNvPr>
            <p:cNvSpPr/>
            <p:nvPr/>
          </p:nvSpPr>
          <p:spPr>
            <a:xfrm>
              <a:off x="6779459" y="3583385"/>
              <a:ext cx="425759" cy="353943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lvl1pPr algn="ctr">
                <a:defRPr sz="1800" cap="all" spc="36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Montserrat-Regular"/>
                </a:defRPr>
              </a:lvl1pPr>
            </a:lstStyle>
            <a:p>
              <a:r>
                <a:rPr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04</a:t>
              </a:r>
            </a:p>
          </p:txBody>
        </p:sp>
        <p:sp>
          <p:nvSpPr>
            <p:cNvPr id="12" name="Shape 5595">
              <a:extLst>
                <a:ext uri="{FF2B5EF4-FFF2-40B4-BE49-F238E27FC236}">
                  <a16:creationId xmlns:a16="http://schemas.microsoft.com/office/drawing/2014/main" xmlns="" id="{A1F763C5-3361-4EB1-A9BF-BC0CF7F92BCE}"/>
                </a:ext>
              </a:extLst>
            </p:cNvPr>
            <p:cNvSpPr/>
            <p:nvPr/>
          </p:nvSpPr>
          <p:spPr>
            <a:xfrm>
              <a:off x="5028357" y="3589968"/>
              <a:ext cx="425759" cy="353943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lvl1pPr algn="ctr">
                <a:defRPr sz="1800" cap="all" spc="36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Montserrat-Regular"/>
                </a:defRPr>
              </a:lvl1pPr>
            </a:lstStyle>
            <a:p>
              <a:r>
                <a:rPr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03</a:t>
              </a:r>
            </a:p>
          </p:txBody>
        </p:sp>
        <p:sp>
          <p:nvSpPr>
            <p:cNvPr id="13" name="Shape 5596">
              <a:extLst>
                <a:ext uri="{FF2B5EF4-FFF2-40B4-BE49-F238E27FC236}">
                  <a16:creationId xmlns:a16="http://schemas.microsoft.com/office/drawing/2014/main" xmlns="" id="{BF1CEFC9-8BEA-460A-8AA0-854026DCB2CA}"/>
                </a:ext>
              </a:extLst>
            </p:cNvPr>
            <p:cNvSpPr/>
            <p:nvPr/>
          </p:nvSpPr>
          <p:spPr>
            <a:xfrm>
              <a:off x="8543729" y="3586676"/>
              <a:ext cx="425759" cy="353943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lvl1pPr algn="ctr">
                <a:defRPr sz="1800" cap="all" spc="36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Montserrat-Regular"/>
                </a:defRPr>
              </a:lvl1pPr>
            </a:lstStyle>
            <a:p>
              <a:r>
                <a:rPr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05</a:t>
              </a:r>
            </a:p>
          </p:txBody>
        </p:sp>
        <p:sp>
          <p:nvSpPr>
            <p:cNvPr id="14" name="Shape 5597">
              <a:extLst>
                <a:ext uri="{FF2B5EF4-FFF2-40B4-BE49-F238E27FC236}">
                  <a16:creationId xmlns:a16="http://schemas.microsoft.com/office/drawing/2014/main" xmlns="" id="{527C3421-2210-4849-9790-98338522FC84}"/>
                </a:ext>
              </a:extLst>
            </p:cNvPr>
            <p:cNvSpPr/>
            <p:nvPr/>
          </p:nvSpPr>
          <p:spPr>
            <a:xfrm>
              <a:off x="10294831" y="3586676"/>
              <a:ext cx="425759" cy="353943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lvl1pPr algn="ctr">
                <a:defRPr sz="1800" cap="all" spc="36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Montserrat-Regular"/>
                </a:defRPr>
              </a:lvl1pPr>
            </a:lstStyle>
            <a:p>
              <a:r>
                <a:rPr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06</a:t>
              </a:r>
            </a:p>
          </p:txBody>
        </p:sp>
        <p:sp>
          <p:nvSpPr>
            <p:cNvPr id="15" name="Shape 5598">
              <a:extLst>
                <a:ext uri="{FF2B5EF4-FFF2-40B4-BE49-F238E27FC236}">
                  <a16:creationId xmlns:a16="http://schemas.microsoft.com/office/drawing/2014/main" xmlns="" id="{05230E0B-FDFD-4966-9860-821550E34202}"/>
                </a:ext>
              </a:extLst>
            </p:cNvPr>
            <p:cNvSpPr/>
            <p:nvPr/>
          </p:nvSpPr>
          <p:spPr>
            <a:xfrm>
              <a:off x="5098759" y="4256143"/>
              <a:ext cx="248472" cy="248473"/>
            </a:xfrm>
            <a:prstGeom prst="ellipse">
              <a:avLst/>
            </a:prstGeom>
            <a:solidFill>
              <a:srgbClr val="304FFF"/>
            </a:solidFill>
            <a:ln w="3175">
              <a:noFill/>
              <a:miter lim="400000"/>
            </a:ln>
          </p:spPr>
          <p:txBody>
            <a:bodyPr lIns="38100" tIns="38100" rIns="38100" bIns="3810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8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xmlns="" id="{8391EE12-6909-4058-B7C1-DB17353E4A91}"/>
                </a:ext>
              </a:extLst>
            </p:cNvPr>
            <p:cNvGrpSpPr/>
            <p:nvPr/>
          </p:nvGrpSpPr>
          <p:grpSpPr>
            <a:xfrm>
              <a:off x="1357625" y="2442028"/>
              <a:ext cx="9561854" cy="2725150"/>
              <a:chOff x="1357625" y="2442028"/>
              <a:chExt cx="9561854" cy="2725150"/>
            </a:xfrm>
          </p:grpSpPr>
          <p:grpSp>
            <p:nvGrpSpPr>
              <p:cNvPr id="16" name="Group 5601">
                <a:extLst>
                  <a:ext uri="{FF2B5EF4-FFF2-40B4-BE49-F238E27FC236}">
                    <a16:creationId xmlns:a16="http://schemas.microsoft.com/office/drawing/2014/main" xmlns="" id="{4C752F39-52ED-4F65-82D8-ED9CF6061B71}"/>
                  </a:ext>
                </a:extLst>
              </p:cNvPr>
              <p:cNvGrpSpPr/>
              <p:nvPr/>
            </p:nvGrpSpPr>
            <p:grpSpPr>
              <a:xfrm>
                <a:off x="3049955" y="2442028"/>
                <a:ext cx="838780" cy="455199"/>
                <a:chOff x="-332133" y="595501"/>
                <a:chExt cx="1618161" cy="878163"/>
              </a:xfrm>
            </p:grpSpPr>
            <p:sp>
              <p:nvSpPr>
                <p:cNvPr id="17" name="Shape 5599">
                  <a:extLst>
                    <a:ext uri="{FF2B5EF4-FFF2-40B4-BE49-F238E27FC236}">
                      <a16:creationId xmlns:a16="http://schemas.microsoft.com/office/drawing/2014/main" xmlns="" id="{3275915F-FD0B-43CE-9705-6DC57C318C07}"/>
                    </a:ext>
                  </a:extLst>
                </p:cNvPr>
                <p:cNvSpPr/>
                <p:nvPr/>
              </p:nvSpPr>
              <p:spPr>
                <a:xfrm rot="18900000">
                  <a:off x="349556" y="1218875"/>
                  <a:ext cx="254789" cy="2547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304FFF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>
                    <a:defRPr sz="30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8" name="Shape 5600">
                  <a:extLst>
                    <a:ext uri="{FF2B5EF4-FFF2-40B4-BE49-F238E27FC236}">
                      <a16:creationId xmlns:a16="http://schemas.microsoft.com/office/drawing/2014/main" xmlns="" id="{3BE5E289-691A-4891-AC58-9FED502F0D0A}"/>
                    </a:ext>
                  </a:extLst>
                </p:cNvPr>
                <p:cNvSpPr/>
                <p:nvPr/>
              </p:nvSpPr>
              <p:spPr>
                <a:xfrm>
                  <a:off x="-332133" y="595501"/>
                  <a:ext cx="1618161" cy="682821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8100" tIns="38100" rIns="38100" bIns="38100" numCol="1" anchor="ctr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lvl1pPr algn="ctr">
                    <a:defRPr sz="3500">
                      <a:solidFill>
                        <a:srgbClr val="000000"/>
                      </a:solidFill>
                      <a:latin typeface="Lato Regular"/>
                      <a:ea typeface="Lato Regular"/>
                      <a:cs typeface="Lato Regular"/>
                      <a:sym typeface="Lato Regular"/>
                    </a:defRPr>
                  </a:lvl1pPr>
                </a:lstStyle>
                <a:p>
                  <a:r>
                    <a:rPr sz="1800" b="1" dirty="0">
                      <a:solidFill>
                        <a:srgbClr val="304FFF"/>
                      </a:solidFill>
                      <a:latin typeface="Century Gothic" panose="020B0502020202020204" pitchFamily="34" charset="0"/>
                    </a:rPr>
                    <a:t>2016</a:t>
                  </a:r>
                </a:p>
              </p:txBody>
            </p:sp>
          </p:grpSp>
          <p:grpSp>
            <p:nvGrpSpPr>
              <p:cNvPr id="19" name="Group 5604">
                <a:extLst>
                  <a:ext uri="{FF2B5EF4-FFF2-40B4-BE49-F238E27FC236}">
                    <a16:creationId xmlns:a16="http://schemas.microsoft.com/office/drawing/2014/main" xmlns="" id="{A97C51E7-1BF2-467F-8A55-16072317EB02}"/>
                  </a:ext>
                </a:extLst>
              </p:cNvPr>
              <p:cNvGrpSpPr/>
              <p:nvPr/>
            </p:nvGrpSpPr>
            <p:grpSpPr>
              <a:xfrm>
                <a:off x="1357625" y="4709209"/>
                <a:ext cx="721233" cy="457969"/>
                <a:chOff x="-218747" y="-329440"/>
                <a:chExt cx="1391391" cy="883506"/>
              </a:xfrm>
            </p:grpSpPr>
            <p:sp>
              <p:nvSpPr>
                <p:cNvPr id="20" name="Shape 5602">
                  <a:extLst>
                    <a:ext uri="{FF2B5EF4-FFF2-40B4-BE49-F238E27FC236}">
                      <a16:creationId xmlns:a16="http://schemas.microsoft.com/office/drawing/2014/main" xmlns="" id="{360877D9-FE34-4E5C-8212-69C2531013FA}"/>
                    </a:ext>
                  </a:extLst>
                </p:cNvPr>
                <p:cNvSpPr/>
                <p:nvPr/>
              </p:nvSpPr>
              <p:spPr>
                <a:xfrm rot="8100000">
                  <a:off x="349554" y="-329440"/>
                  <a:ext cx="254789" cy="2547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304FFF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>
                    <a:defRPr sz="30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21" name="Shape 5603">
                  <a:extLst>
                    <a:ext uri="{FF2B5EF4-FFF2-40B4-BE49-F238E27FC236}">
                      <a16:creationId xmlns:a16="http://schemas.microsoft.com/office/drawing/2014/main" xmlns="" id="{682E6CAE-4F4C-4132-9C62-DE8CA8D9F1FE}"/>
                    </a:ext>
                  </a:extLst>
                </p:cNvPr>
                <p:cNvSpPr/>
                <p:nvPr/>
              </p:nvSpPr>
              <p:spPr>
                <a:xfrm>
                  <a:off x="-218747" y="-128756"/>
                  <a:ext cx="1391391" cy="682822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8100" tIns="38100" rIns="38100" bIns="38100" numCol="1" anchor="ctr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lvl1pPr algn="ctr">
                    <a:defRPr sz="3500">
                      <a:solidFill>
                        <a:srgbClr val="000000"/>
                      </a:solidFill>
                      <a:latin typeface="Lato Regular"/>
                      <a:ea typeface="Lato Regular"/>
                      <a:cs typeface="Lato Regular"/>
                      <a:sym typeface="Lato Regular"/>
                    </a:defRPr>
                  </a:lvl1pPr>
                </a:lstStyle>
                <a:p>
                  <a:r>
                    <a:rPr sz="1800" b="1" dirty="0">
                      <a:solidFill>
                        <a:srgbClr val="304FFF"/>
                      </a:solidFill>
                      <a:latin typeface="Century Gothic" panose="020B0502020202020204" pitchFamily="34" charset="0"/>
                    </a:rPr>
                    <a:t>2015</a:t>
                  </a:r>
                </a:p>
              </p:txBody>
            </p:sp>
          </p:grpSp>
          <p:grpSp>
            <p:nvGrpSpPr>
              <p:cNvPr id="22" name="Group 5607">
                <a:extLst>
                  <a:ext uri="{FF2B5EF4-FFF2-40B4-BE49-F238E27FC236}">
                    <a16:creationId xmlns:a16="http://schemas.microsoft.com/office/drawing/2014/main" xmlns="" id="{5C21610C-FEFF-484D-B4DB-D879FEFE4D6C}"/>
                  </a:ext>
                </a:extLst>
              </p:cNvPr>
              <p:cNvGrpSpPr/>
              <p:nvPr/>
            </p:nvGrpSpPr>
            <p:grpSpPr>
              <a:xfrm>
                <a:off x="4862378" y="4709209"/>
                <a:ext cx="721233" cy="457969"/>
                <a:chOff x="-218747" y="-329440"/>
                <a:chExt cx="1391391" cy="883506"/>
              </a:xfrm>
            </p:grpSpPr>
            <p:sp>
              <p:nvSpPr>
                <p:cNvPr id="23" name="Shape 5605">
                  <a:extLst>
                    <a:ext uri="{FF2B5EF4-FFF2-40B4-BE49-F238E27FC236}">
                      <a16:creationId xmlns:a16="http://schemas.microsoft.com/office/drawing/2014/main" xmlns="" id="{4351C94C-FDA7-4F8F-87E5-34EDE154ED9A}"/>
                    </a:ext>
                  </a:extLst>
                </p:cNvPr>
                <p:cNvSpPr/>
                <p:nvPr/>
              </p:nvSpPr>
              <p:spPr>
                <a:xfrm rot="8100000">
                  <a:off x="349554" y="-329440"/>
                  <a:ext cx="254789" cy="2547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304FFF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>
                    <a:defRPr sz="30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24" name="Shape 5606">
                  <a:extLst>
                    <a:ext uri="{FF2B5EF4-FFF2-40B4-BE49-F238E27FC236}">
                      <a16:creationId xmlns:a16="http://schemas.microsoft.com/office/drawing/2014/main" xmlns="" id="{97771E76-87B9-4765-844A-2C8B69CA0EFE}"/>
                    </a:ext>
                  </a:extLst>
                </p:cNvPr>
                <p:cNvSpPr/>
                <p:nvPr/>
              </p:nvSpPr>
              <p:spPr>
                <a:xfrm>
                  <a:off x="-218747" y="-128756"/>
                  <a:ext cx="1391391" cy="682822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8100" tIns="38100" rIns="38100" bIns="38100" numCol="1" anchor="ctr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lvl1pPr algn="ctr">
                    <a:defRPr sz="3500">
                      <a:solidFill>
                        <a:srgbClr val="000000"/>
                      </a:solidFill>
                      <a:latin typeface="Lato Regular"/>
                      <a:ea typeface="Lato Regular"/>
                      <a:cs typeface="Lato Regular"/>
                      <a:sym typeface="Lato Regular"/>
                    </a:defRPr>
                  </a:lvl1pPr>
                </a:lstStyle>
                <a:p>
                  <a:r>
                    <a:rPr sz="1800" b="1" dirty="0">
                      <a:solidFill>
                        <a:srgbClr val="304FFF"/>
                      </a:solidFill>
                      <a:latin typeface="Century Gothic" panose="020B0502020202020204" pitchFamily="34" charset="0"/>
                    </a:rPr>
                    <a:t>2017</a:t>
                  </a:r>
                </a:p>
              </p:txBody>
            </p:sp>
          </p:grpSp>
          <p:grpSp>
            <p:nvGrpSpPr>
              <p:cNvPr id="25" name="Group 5610">
                <a:extLst>
                  <a:ext uri="{FF2B5EF4-FFF2-40B4-BE49-F238E27FC236}">
                    <a16:creationId xmlns:a16="http://schemas.microsoft.com/office/drawing/2014/main" xmlns="" id="{840DA082-AE9A-42BF-B236-AA3F743F0BCE}"/>
                  </a:ext>
                </a:extLst>
              </p:cNvPr>
              <p:cNvGrpSpPr/>
              <p:nvPr/>
            </p:nvGrpSpPr>
            <p:grpSpPr>
              <a:xfrm>
                <a:off x="8388369" y="4709209"/>
                <a:ext cx="721233" cy="457969"/>
                <a:chOff x="-218747" y="-329440"/>
                <a:chExt cx="1391391" cy="883506"/>
              </a:xfrm>
            </p:grpSpPr>
            <p:sp>
              <p:nvSpPr>
                <p:cNvPr id="26" name="Shape 5608">
                  <a:extLst>
                    <a:ext uri="{FF2B5EF4-FFF2-40B4-BE49-F238E27FC236}">
                      <a16:creationId xmlns:a16="http://schemas.microsoft.com/office/drawing/2014/main" xmlns="" id="{F33A0D8F-5FDE-40C1-955F-D32BA89FBE16}"/>
                    </a:ext>
                  </a:extLst>
                </p:cNvPr>
                <p:cNvSpPr/>
                <p:nvPr/>
              </p:nvSpPr>
              <p:spPr>
                <a:xfrm rot="8100000">
                  <a:off x="349554" y="-329440"/>
                  <a:ext cx="254789" cy="2547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64FEDA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>
                    <a:defRPr sz="30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27" name="Shape 5609">
                  <a:extLst>
                    <a:ext uri="{FF2B5EF4-FFF2-40B4-BE49-F238E27FC236}">
                      <a16:creationId xmlns:a16="http://schemas.microsoft.com/office/drawing/2014/main" xmlns="" id="{429647D0-4E67-4004-BA53-2E92D64ABB01}"/>
                    </a:ext>
                  </a:extLst>
                </p:cNvPr>
                <p:cNvSpPr/>
                <p:nvPr/>
              </p:nvSpPr>
              <p:spPr>
                <a:xfrm>
                  <a:off x="-218747" y="-128756"/>
                  <a:ext cx="1391391" cy="682822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8100" tIns="38100" rIns="38100" bIns="38100" numCol="1" anchor="ctr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lvl1pPr algn="ctr">
                    <a:defRPr sz="3500">
                      <a:solidFill>
                        <a:srgbClr val="000000"/>
                      </a:solidFill>
                      <a:latin typeface="Lato Regular"/>
                      <a:ea typeface="Lato Regular"/>
                      <a:cs typeface="Lato Regular"/>
                      <a:sym typeface="Lato Regular"/>
                    </a:defRPr>
                  </a:lvl1pPr>
                </a:lstStyle>
                <a:p>
                  <a:r>
                    <a:rPr sz="1800" b="1" dirty="0">
                      <a:solidFill>
                        <a:srgbClr val="64FEDA"/>
                      </a:solidFill>
                      <a:latin typeface="Century Gothic" panose="020B0502020202020204" pitchFamily="34" charset="0"/>
                    </a:rPr>
                    <a:t>2019</a:t>
                  </a:r>
                </a:p>
              </p:txBody>
            </p:sp>
          </p:grpSp>
          <p:grpSp>
            <p:nvGrpSpPr>
              <p:cNvPr id="28" name="Group 5613">
                <a:extLst>
                  <a:ext uri="{FF2B5EF4-FFF2-40B4-BE49-F238E27FC236}">
                    <a16:creationId xmlns:a16="http://schemas.microsoft.com/office/drawing/2014/main" xmlns="" id="{236A3BE2-777D-4147-AAA7-6F82E533E794}"/>
                  </a:ext>
                </a:extLst>
              </p:cNvPr>
              <p:cNvGrpSpPr/>
              <p:nvPr/>
            </p:nvGrpSpPr>
            <p:grpSpPr>
              <a:xfrm>
                <a:off x="6565326" y="2442028"/>
                <a:ext cx="838781" cy="455199"/>
                <a:chOff x="-332133" y="595501"/>
                <a:chExt cx="1618161" cy="878163"/>
              </a:xfrm>
            </p:grpSpPr>
            <p:sp>
              <p:nvSpPr>
                <p:cNvPr id="29" name="Shape 5611">
                  <a:extLst>
                    <a:ext uri="{FF2B5EF4-FFF2-40B4-BE49-F238E27FC236}">
                      <a16:creationId xmlns:a16="http://schemas.microsoft.com/office/drawing/2014/main" xmlns="" id="{3A84A8D1-48B9-41BA-8F36-09F370AE4371}"/>
                    </a:ext>
                  </a:extLst>
                </p:cNvPr>
                <p:cNvSpPr/>
                <p:nvPr/>
              </p:nvSpPr>
              <p:spPr>
                <a:xfrm rot="18900000">
                  <a:off x="349555" y="1218875"/>
                  <a:ext cx="254791" cy="2547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64FEDA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>
                    <a:defRPr sz="30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30" name="Shape 5612">
                  <a:extLst>
                    <a:ext uri="{FF2B5EF4-FFF2-40B4-BE49-F238E27FC236}">
                      <a16:creationId xmlns:a16="http://schemas.microsoft.com/office/drawing/2014/main" xmlns="" id="{99FB7FED-4CCF-47BF-8138-C4808ED008C0}"/>
                    </a:ext>
                  </a:extLst>
                </p:cNvPr>
                <p:cNvSpPr/>
                <p:nvPr/>
              </p:nvSpPr>
              <p:spPr>
                <a:xfrm>
                  <a:off x="-332133" y="595501"/>
                  <a:ext cx="1618161" cy="682821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8100" tIns="38100" rIns="38100" bIns="38100" numCol="1" anchor="ctr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lvl1pPr algn="ctr">
                    <a:defRPr sz="3500">
                      <a:solidFill>
                        <a:srgbClr val="000000"/>
                      </a:solidFill>
                      <a:latin typeface="Lato Regular"/>
                      <a:ea typeface="Lato Regular"/>
                      <a:cs typeface="Lato Regular"/>
                      <a:sym typeface="Lato Regular"/>
                    </a:defRPr>
                  </a:lvl1pPr>
                </a:lstStyle>
                <a:p>
                  <a:r>
                    <a:rPr sz="1800" b="1" dirty="0">
                      <a:solidFill>
                        <a:srgbClr val="64FEDA"/>
                      </a:solidFill>
                      <a:latin typeface="Century Gothic" panose="020B0502020202020204" pitchFamily="34" charset="0"/>
                    </a:rPr>
                    <a:t>2018</a:t>
                  </a:r>
                </a:p>
              </p:txBody>
            </p:sp>
          </p:grpSp>
          <p:grpSp>
            <p:nvGrpSpPr>
              <p:cNvPr id="31" name="Group 5616">
                <a:extLst>
                  <a:ext uri="{FF2B5EF4-FFF2-40B4-BE49-F238E27FC236}">
                    <a16:creationId xmlns:a16="http://schemas.microsoft.com/office/drawing/2014/main" xmlns="" id="{E188AAAA-B59F-4AE0-8556-4E28631E2C43}"/>
                  </a:ext>
                </a:extLst>
              </p:cNvPr>
              <p:cNvGrpSpPr/>
              <p:nvPr/>
            </p:nvGrpSpPr>
            <p:grpSpPr>
              <a:xfrm>
                <a:off x="10080698" y="2442028"/>
                <a:ext cx="838781" cy="455199"/>
                <a:chOff x="-332133" y="595501"/>
                <a:chExt cx="1618161" cy="878163"/>
              </a:xfrm>
            </p:grpSpPr>
            <p:sp>
              <p:nvSpPr>
                <p:cNvPr id="32" name="Shape 5614">
                  <a:extLst>
                    <a:ext uri="{FF2B5EF4-FFF2-40B4-BE49-F238E27FC236}">
                      <a16:creationId xmlns:a16="http://schemas.microsoft.com/office/drawing/2014/main" xmlns="" id="{C9EEEA74-4A32-4F23-BCBC-66C1AF15F33B}"/>
                    </a:ext>
                  </a:extLst>
                </p:cNvPr>
                <p:cNvSpPr/>
                <p:nvPr/>
              </p:nvSpPr>
              <p:spPr>
                <a:xfrm rot="18900000">
                  <a:off x="349555" y="1218875"/>
                  <a:ext cx="254791" cy="2547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304FFF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>
                    <a:defRPr sz="30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33" name="Shape 5615">
                  <a:extLst>
                    <a:ext uri="{FF2B5EF4-FFF2-40B4-BE49-F238E27FC236}">
                      <a16:creationId xmlns:a16="http://schemas.microsoft.com/office/drawing/2014/main" xmlns="" id="{F13269A0-9917-4E53-885B-DD81B6BF8159}"/>
                    </a:ext>
                  </a:extLst>
                </p:cNvPr>
                <p:cNvSpPr/>
                <p:nvPr/>
              </p:nvSpPr>
              <p:spPr>
                <a:xfrm>
                  <a:off x="-332133" y="595501"/>
                  <a:ext cx="1618161" cy="682821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8100" tIns="38100" rIns="38100" bIns="38100" numCol="1" anchor="ctr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lvl1pPr algn="ctr">
                    <a:defRPr sz="3500">
                      <a:solidFill>
                        <a:srgbClr val="000000"/>
                      </a:solidFill>
                      <a:latin typeface="Lato Regular"/>
                      <a:ea typeface="Lato Regular"/>
                      <a:cs typeface="Lato Regular"/>
                      <a:sym typeface="Lato Regular"/>
                    </a:defRPr>
                  </a:lvl1pPr>
                </a:lstStyle>
                <a:p>
                  <a:r>
                    <a:rPr sz="1800" b="1">
                      <a:solidFill>
                        <a:srgbClr val="304FFF"/>
                      </a:solidFill>
                      <a:latin typeface="Century Gothic" panose="020B0502020202020204" pitchFamily="34" charset="0"/>
                    </a:rPr>
                    <a:t>2020</a:t>
                  </a:r>
                </a:p>
              </p:txBody>
            </p:sp>
          </p:grpSp>
        </p:grpSp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xmlns="" id="{3574F7FE-8508-4C11-A4D3-16FC9C85A7BB}"/>
              </a:ext>
            </a:extLst>
          </p:cNvPr>
          <p:cNvSpPr txBox="1"/>
          <p:nvPr/>
        </p:nvSpPr>
        <p:spPr>
          <a:xfrm>
            <a:off x="4618672" y="504225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碳纤维正粗黑简体" panose="02010601030101010101" pitchFamily="2" charset="-122"/>
                <a:ea typeface="碳纤维正粗黑简体" panose="02010601030101010101" pitchFamily="2" charset="-122"/>
              </a:rPr>
              <a:t>创意工作汇报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xmlns="" id="{01F446A2-F60F-4B07-97EA-005264F71FC5}"/>
              </a:ext>
            </a:extLst>
          </p:cNvPr>
          <p:cNvSpPr txBox="1"/>
          <p:nvPr/>
        </p:nvSpPr>
        <p:spPr>
          <a:xfrm>
            <a:off x="3251200" y="1091144"/>
            <a:ext cx="5689600" cy="4277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rPr>
              <a:t>The user can demonstrate on a projector or computer, or print the presentation and make it into a film to be used in a wider field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xmlns="" id="{81CB0D77-764B-42EB-AFD0-5AE6944A9107}"/>
              </a:ext>
            </a:extLst>
          </p:cNvPr>
          <p:cNvSpPr txBox="1"/>
          <p:nvPr/>
        </p:nvSpPr>
        <p:spPr>
          <a:xfrm>
            <a:off x="1938743" y="1989452"/>
            <a:ext cx="1946226" cy="6414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14000"/>
              </a:lnSpc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it into a film to be user presentation and make be used in a wider field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xmlns="" id="{D05A65F9-94F3-4709-BEFA-597C25348DC2}"/>
              </a:ext>
            </a:extLst>
          </p:cNvPr>
          <p:cNvSpPr txBox="1"/>
          <p:nvPr/>
        </p:nvSpPr>
        <p:spPr>
          <a:xfrm>
            <a:off x="5454116" y="1989452"/>
            <a:ext cx="1946226" cy="6414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14000"/>
              </a:lnSpc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it into a film to be user presentation and make be used in a wider field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xmlns="" id="{0646636D-300A-4F9E-9BAE-DDE72496061B}"/>
              </a:ext>
            </a:extLst>
          </p:cNvPr>
          <p:cNvSpPr txBox="1"/>
          <p:nvPr/>
        </p:nvSpPr>
        <p:spPr>
          <a:xfrm>
            <a:off x="8940800" y="1989452"/>
            <a:ext cx="1946226" cy="6414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14000"/>
              </a:lnSpc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it into a film to be user presentation and make be used in a wider field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xmlns="" id="{1323350F-2909-4E08-AE6B-0D74439A2586}"/>
              </a:ext>
            </a:extLst>
          </p:cNvPr>
          <p:cNvSpPr txBox="1"/>
          <p:nvPr/>
        </p:nvSpPr>
        <p:spPr>
          <a:xfrm>
            <a:off x="1357625" y="5362759"/>
            <a:ext cx="1946226" cy="6414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it into a film to be user presentation and make be used in a wider field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xmlns="" id="{37B10A02-904B-4A71-808C-4D5CE63CAD41}"/>
              </a:ext>
            </a:extLst>
          </p:cNvPr>
          <p:cNvSpPr txBox="1"/>
          <p:nvPr/>
        </p:nvSpPr>
        <p:spPr>
          <a:xfrm>
            <a:off x="4870096" y="5362759"/>
            <a:ext cx="1946226" cy="6414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it into a film to be user presentation and make be used in a wider field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xmlns="" id="{DA2FFD19-F8EA-4D4A-803F-565B31F88C00}"/>
              </a:ext>
            </a:extLst>
          </p:cNvPr>
          <p:cNvSpPr txBox="1"/>
          <p:nvPr/>
        </p:nvSpPr>
        <p:spPr>
          <a:xfrm>
            <a:off x="8412195" y="5362759"/>
            <a:ext cx="1946226" cy="6414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it into a film to be user presentation and make be used in a wider field</a:t>
            </a:r>
          </a:p>
        </p:txBody>
      </p:sp>
    </p:spTree>
    <p:extLst>
      <p:ext uri="{BB962C8B-B14F-4D97-AF65-F5344CB8AC3E}">
        <p14:creationId xmlns:p14="http://schemas.microsoft.com/office/powerpoint/2010/main" val="143767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51AEFEB9-32C0-4FBA-ACB4-58C367C55F02}"/>
              </a:ext>
            </a:extLst>
          </p:cNvPr>
          <p:cNvSpPr/>
          <p:nvPr/>
        </p:nvSpPr>
        <p:spPr>
          <a:xfrm>
            <a:off x="880612" y="4034950"/>
            <a:ext cx="2296817" cy="3693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产品升级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91BA076A-5690-48A2-ADF4-DB43736D69CF}"/>
              </a:ext>
            </a:extLst>
          </p:cNvPr>
          <p:cNvSpPr/>
          <p:nvPr/>
        </p:nvSpPr>
        <p:spPr>
          <a:xfrm>
            <a:off x="2914101" y="4034950"/>
            <a:ext cx="2296817" cy="3693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环境升级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49AC74DE-25E5-4B98-AAE1-DDCC92D0AF47}"/>
              </a:ext>
            </a:extLst>
          </p:cNvPr>
          <p:cNvSpPr/>
          <p:nvPr/>
        </p:nvSpPr>
        <p:spPr>
          <a:xfrm>
            <a:off x="4947590" y="4034950"/>
            <a:ext cx="2296817" cy="3693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会员服务升级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D0DF1A6F-DBEC-409B-87B2-E697987E29BB}"/>
              </a:ext>
            </a:extLst>
          </p:cNvPr>
          <p:cNvSpPr/>
          <p:nvPr/>
        </p:nvSpPr>
        <p:spPr>
          <a:xfrm>
            <a:off x="6981079" y="4034950"/>
            <a:ext cx="2296817" cy="3693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跨界合作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E865F69-1A42-441B-86C4-CEC5061106BE}"/>
              </a:ext>
            </a:extLst>
          </p:cNvPr>
          <p:cNvSpPr/>
          <p:nvPr/>
        </p:nvSpPr>
        <p:spPr>
          <a:xfrm>
            <a:off x="9014570" y="4034950"/>
            <a:ext cx="2296817" cy="3693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新媒体介入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xmlns="" id="{730385A3-0ABB-478C-BBAE-FD4785E3EA15}"/>
              </a:ext>
            </a:extLst>
          </p:cNvPr>
          <p:cNvSpPr/>
          <p:nvPr/>
        </p:nvSpPr>
        <p:spPr bwMode="auto">
          <a:xfrm>
            <a:off x="1509393" y="2661721"/>
            <a:ext cx="1039254" cy="1039254"/>
          </a:xfrm>
          <a:prstGeom prst="ellipse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27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xmlns="" id="{C1C2228C-910F-4755-B57E-115F8C60AB88}"/>
              </a:ext>
            </a:extLst>
          </p:cNvPr>
          <p:cNvSpPr/>
          <p:nvPr/>
        </p:nvSpPr>
        <p:spPr bwMode="auto">
          <a:xfrm>
            <a:off x="3542883" y="2661721"/>
            <a:ext cx="1039254" cy="1039254"/>
          </a:xfrm>
          <a:prstGeom prst="ellipse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27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xmlns="" id="{0BDED752-97F9-41C5-8367-13776B4B843A}"/>
              </a:ext>
            </a:extLst>
          </p:cNvPr>
          <p:cNvSpPr/>
          <p:nvPr/>
        </p:nvSpPr>
        <p:spPr bwMode="auto">
          <a:xfrm>
            <a:off x="5576373" y="2661721"/>
            <a:ext cx="1039254" cy="1039254"/>
          </a:xfrm>
          <a:prstGeom prst="ellipse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27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D4F7292F-38B4-48F8-A2CE-48C041F6BD33}"/>
              </a:ext>
            </a:extLst>
          </p:cNvPr>
          <p:cNvSpPr/>
          <p:nvPr/>
        </p:nvSpPr>
        <p:spPr bwMode="auto">
          <a:xfrm>
            <a:off x="7609863" y="2661721"/>
            <a:ext cx="1039254" cy="1039254"/>
          </a:xfrm>
          <a:prstGeom prst="ellipse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27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xmlns="" id="{207206F8-A268-4513-B171-BE743AAD9369}"/>
              </a:ext>
            </a:extLst>
          </p:cNvPr>
          <p:cNvSpPr/>
          <p:nvPr/>
        </p:nvSpPr>
        <p:spPr bwMode="auto">
          <a:xfrm>
            <a:off x="9643355" y="2661721"/>
            <a:ext cx="1039254" cy="1039254"/>
          </a:xfrm>
          <a:prstGeom prst="ellipse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27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xmlns="" id="{52EB975E-18D2-4885-84D6-1AD32EB65ABE}"/>
              </a:ext>
            </a:extLst>
          </p:cNvPr>
          <p:cNvCxnSpPr/>
          <p:nvPr/>
        </p:nvCxnSpPr>
        <p:spPr bwMode="auto">
          <a:xfrm>
            <a:off x="3045765" y="4075434"/>
            <a:ext cx="0" cy="544749"/>
          </a:xfrm>
          <a:prstGeom prst="line">
            <a:avLst/>
          </a:prstGeom>
          <a:solidFill>
            <a:schemeClr val="accent1"/>
          </a:solidFill>
          <a:ln w="9525" cap="flat" cmpd="sng" algn="ctr">
            <a:gradFill flip="none" rotWithShape="1">
              <a:gsLst>
                <a:gs pos="0">
                  <a:schemeClr val="bg1"/>
                </a:gs>
                <a:gs pos="50000">
                  <a:schemeClr val="accent1"/>
                </a:gs>
                <a:gs pos="100000">
                  <a:schemeClr val="bg1"/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xmlns="" id="{2374B463-6B0C-473E-BE10-1EF8C61CDAD2}"/>
              </a:ext>
            </a:extLst>
          </p:cNvPr>
          <p:cNvCxnSpPr/>
          <p:nvPr/>
        </p:nvCxnSpPr>
        <p:spPr bwMode="auto">
          <a:xfrm>
            <a:off x="5079255" y="4075434"/>
            <a:ext cx="0" cy="544749"/>
          </a:xfrm>
          <a:prstGeom prst="line">
            <a:avLst/>
          </a:prstGeom>
          <a:solidFill>
            <a:schemeClr val="accent1"/>
          </a:solidFill>
          <a:ln w="9525" cap="flat" cmpd="sng" algn="ctr">
            <a:gradFill flip="none" rotWithShape="1">
              <a:gsLst>
                <a:gs pos="0">
                  <a:schemeClr val="bg1"/>
                </a:gs>
                <a:gs pos="50000">
                  <a:schemeClr val="accent1"/>
                </a:gs>
                <a:gs pos="100000">
                  <a:schemeClr val="bg1"/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xmlns="" id="{343E4A9B-C6B3-4977-8E55-C325D4EF4753}"/>
              </a:ext>
            </a:extLst>
          </p:cNvPr>
          <p:cNvCxnSpPr/>
          <p:nvPr/>
        </p:nvCxnSpPr>
        <p:spPr bwMode="auto">
          <a:xfrm>
            <a:off x="7112745" y="4075434"/>
            <a:ext cx="0" cy="544749"/>
          </a:xfrm>
          <a:prstGeom prst="line">
            <a:avLst/>
          </a:prstGeom>
          <a:solidFill>
            <a:schemeClr val="accent1"/>
          </a:solidFill>
          <a:ln w="9525" cap="flat" cmpd="sng" algn="ctr">
            <a:gradFill flip="none" rotWithShape="1">
              <a:gsLst>
                <a:gs pos="0">
                  <a:schemeClr val="bg1"/>
                </a:gs>
                <a:gs pos="50000">
                  <a:schemeClr val="accent1"/>
                </a:gs>
                <a:gs pos="100000">
                  <a:schemeClr val="bg1"/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xmlns="" id="{C579B000-D0B5-4FA6-8563-FE896497B3D4}"/>
              </a:ext>
            </a:extLst>
          </p:cNvPr>
          <p:cNvCxnSpPr/>
          <p:nvPr/>
        </p:nvCxnSpPr>
        <p:spPr bwMode="auto">
          <a:xfrm>
            <a:off x="9146235" y="4075434"/>
            <a:ext cx="0" cy="544749"/>
          </a:xfrm>
          <a:prstGeom prst="line">
            <a:avLst/>
          </a:prstGeom>
          <a:solidFill>
            <a:schemeClr val="accent1"/>
          </a:solidFill>
          <a:ln w="9525" cap="flat" cmpd="sng" algn="ctr">
            <a:gradFill flip="none" rotWithShape="1">
              <a:gsLst>
                <a:gs pos="0">
                  <a:schemeClr val="bg1"/>
                </a:gs>
                <a:gs pos="50000">
                  <a:schemeClr val="accent1"/>
                </a:gs>
                <a:gs pos="100000">
                  <a:schemeClr val="bg1"/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6" name="组合 1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xmlns="" id="{846590F1-26E7-46F0-AAB0-0897FA9C843C}"/>
              </a:ext>
            </a:extLst>
          </p:cNvPr>
          <p:cNvGrpSpPr/>
          <p:nvPr/>
        </p:nvGrpSpPr>
        <p:grpSpPr>
          <a:xfrm>
            <a:off x="1686923" y="2483602"/>
            <a:ext cx="760394" cy="1044924"/>
            <a:chOff x="4419757" y="1249337"/>
            <a:chExt cx="3352483" cy="4606944"/>
          </a:xfrm>
          <a:solidFill>
            <a:srgbClr val="304FFF"/>
          </a:solidFill>
        </p:grpSpPr>
        <p:sp>
          <p:nvSpPr>
            <p:cNvPr id="17" name="íṧḻíḋé">
              <a:extLst>
                <a:ext uri="{FF2B5EF4-FFF2-40B4-BE49-F238E27FC236}">
                  <a16:creationId xmlns:a16="http://schemas.microsoft.com/office/drawing/2014/main" xmlns="" id="{658F2DBA-FA69-4005-86AE-593E277B42D3}"/>
                </a:ext>
              </a:extLst>
            </p:cNvPr>
            <p:cNvSpPr/>
            <p:nvPr/>
          </p:nvSpPr>
          <p:spPr bwMode="auto">
            <a:xfrm>
              <a:off x="4419757" y="4370333"/>
              <a:ext cx="2411909" cy="1485948"/>
            </a:xfrm>
            <a:custGeom>
              <a:avLst/>
              <a:gdLst>
                <a:gd name="T0" fmla="*/ 7522 w 7524"/>
                <a:gd name="T1" fmla="*/ 2706 h 4633"/>
                <a:gd name="T2" fmla="*/ 7522 w 7524"/>
                <a:gd name="T3" fmla="*/ 2706 h 4633"/>
                <a:gd name="T4" fmla="*/ 6871 w 7524"/>
                <a:gd name="T5" fmla="*/ 2067 h 4633"/>
                <a:gd name="T6" fmla="*/ 6719 w 7524"/>
                <a:gd name="T7" fmla="*/ 2087 h 4633"/>
                <a:gd name="T8" fmla="*/ 6254 w 7524"/>
                <a:gd name="T9" fmla="*/ 2740 h 4633"/>
                <a:gd name="T10" fmla="*/ 6167 w 7524"/>
                <a:gd name="T11" fmla="*/ 2827 h 4633"/>
                <a:gd name="T12" fmla="*/ 6080 w 7524"/>
                <a:gd name="T13" fmla="*/ 2740 h 4633"/>
                <a:gd name="T14" fmla="*/ 6168 w 7524"/>
                <a:gd name="T15" fmla="*/ 2360 h 4633"/>
                <a:gd name="T16" fmla="*/ 5984 w 7524"/>
                <a:gd name="T17" fmla="*/ 2317 h 4633"/>
                <a:gd name="T18" fmla="*/ 5844 w 7524"/>
                <a:gd name="T19" fmla="*/ 2342 h 4633"/>
                <a:gd name="T20" fmla="*/ 5855 w 7524"/>
                <a:gd name="T21" fmla="*/ 2236 h 4633"/>
                <a:gd name="T22" fmla="*/ 5023 w 7524"/>
                <a:gd name="T23" fmla="*/ 1398 h 4633"/>
                <a:gd name="T24" fmla="*/ 4710 w 7524"/>
                <a:gd name="T25" fmla="*/ 1461 h 4633"/>
                <a:gd name="T26" fmla="*/ 4247 w 7524"/>
                <a:gd name="T27" fmla="*/ 2159 h 4633"/>
                <a:gd name="T28" fmla="*/ 4156 w 7524"/>
                <a:gd name="T29" fmla="*/ 2249 h 4633"/>
                <a:gd name="T30" fmla="*/ 4155 w 7524"/>
                <a:gd name="T31" fmla="*/ 2249 h 4633"/>
                <a:gd name="T32" fmla="*/ 4066 w 7524"/>
                <a:gd name="T33" fmla="*/ 2156 h 4633"/>
                <a:gd name="T34" fmla="*/ 4617 w 7524"/>
                <a:gd name="T35" fmla="*/ 1303 h 4633"/>
                <a:gd name="T36" fmla="*/ 4291 w 7524"/>
                <a:gd name="T37" fmla="*/ 0 h 4633"/>
                <a:gd name="T38" fmla="*/ 4070 w 7524"/>
                <a:gd name="T39" fmla="*/ 120 h 4633"/>
                <a:gd name="T40" fmla="*/ 4113 w 7524"/>
                <a:gd name="T41" fmla="*/ 903 h 4633"/>
                <a:gd name="T42" fmla="*/ 3904 w 7524"/>
                <a:gd name="T43" fmla="*/ 681 h 4633"/>
                <a:gd name="T44" fmla="*/ 3754 w 7524"/>
                <a:gd name="T45" fmla="*/ 1029 h 4633"/>
                <a:gd name="T46" fmla="*/ 3599 w 7524"/>
                <a:gd name="T47" fmla="*/ 681 h 4633"/>
                <a:gd name="T48" fmla="*/ 3376 w 7524"/>
                <a:gd name="T49" fmla="*/ 903 h 4633"/>
                <a:gd name="T50" fmla="*/ 3420 w 7524"/>
                <a:gd name="T51" fmla="*/ 114 h 4633"/>
                <a:gd name="T52" fmla="*/ 3215 w 7524"/>
                <a:gd name="T53" fmla="*/ 1 h 4633"/>
                <a:gd name="T54" fmla="*/ 2755 w 7524"/>
                <a:gd name="T55" fmla="*/ 1560 h 4633"/>
                <a:gd name="T56" fmla="*/ 2630 w 7524"/>
                <a:gd name="T57" fmla="*/ 1548 h 4633"/>
                <a:gd name="T58" fmla="*/ 1855 w 7524"/>
                <a:gd name="T59" fmla="*/ 2172 h 4633"/>
                <a:gd name="T60" fmla="*/ 1643 w 7524"/>
                <a:gd name="T61" fmla="*/ 2115 h 4633"/>
                <a:gd name="T62" fmla="*/ 1426 w 7524"/>
                <a:gd name="T63" fmla="*/ 2177 h 4633"/>
                <a:gd name="T64" fmla="*/ 1565 w 7524"/>
                <a:gd name="T65" fmla="*/ 2634 h 4633"/>
                <a:gd name="T66" fmla="*/ 1478 w 7524"/>
                <a:gd name="T67" fmla="*/ 2721 h 4633"/>
                <a:gd name="T68" fmla="*/ 1392 w 7524"/>
                <a:gd name="T69" fmla="*/ 2634 h 4633"/>
                <a:gd name="T70" fmla="*/ 1129 w 7524"/>
                <a:gd name="T71" fmla="*/ 2117 h 4633"/>
                <a:gd name="T72" fmla="*/ 743 w 7524"/>
                <a:gd name="T73" fmla="*/ 2005 h 4633"/>
                <a:gd name="T74" fmla="*/ 11 w 7524"/>
                <a:gd name="T75" fmla="*/ 2724 h 4633"/>
                <a:gd name="T76" fmla="*/ 8 w 7524"/>
                <a:gd name="T77" fmla="*/ 2724 h 4633"/>
                <a:gd name="T78" fmla="*/ 8 w 7524"/>
                <a:gd name="T79" fmla="*/ 3266 h 4633"/>
                <a:gd name="T80" fmla="*/ 7524 w 7524"/>
                <a:gd name="T81" fmla="*/ 3266 h 4633"/>
                <a:gd name="T82" fmla="*/ 7524 w 7524"/>
                <a:gd name="T83" fmla="*/ 2705 h 4633"/>
                <a:gd name="T84" fmla="*/ 7522 w 7524"/>
                <a:gd name="T85" fmla="*/ 2705 h 4633"/>
                <a:gd name="T86" fmla="*/ 7522 w 7524"/>
                <a:gd name="T87" fmla="*/ 2706 h 4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524" h="4633">
                  <a:moveTo>
                    <a:pt x="7522" y="2706"/>
                  </a:moveTo>
                  <a:lnTo>
                    <a:pt x="7522" y="2706"/>
                  </a:lnTo>
                  <a:cubicBezTo>
                    <a:pt x="7512" y="2352"/>
                    <a:pt x="7225" y="2067"/>
                    <a:pt x="6871" y="2067"/>
                  </a:cubicBezTo>
                  <a:cubicBezTo>
                    <a:pt x="6819" y="2067"/>
                    <a:pt x="6768" y="2075"/>
                    <a:pt x="6719" y="2087"/>
                  </a:cubicBezTo>
                  <a:cubicBezTo>
                    <a:pt x="6449" y="2181"/>
                    <a:pt x="6254" y="2437"/>
                    <a:pt x="6254" y="2740"/>
                  </a:cubicBezTo>
                  <a:cubicBezTo>
                    <a:pt x="6254" y="2788"/>
                    <a:pt x="6215" y="2827"/>
                    <a:pt x="6167" y="2827"/>
                  </a:cubicBezTo>
                  <a:cubicBezTo>
                    <a:pt x="6119" y="2827"/>
                    <a:pt x="6080" y="2788"/>
                    <a:pt x="6080" y="2740"/>
                  </a:cubicBezTo>
                  <a:cubicBezTo>
                    <a:pt x="6080" y="2604"/>
                    <a:pt x="6112" y="2475"/>
                    <a:pt x="6168" y="2360"/>
                  </a:cubicBezTo>
                  <a:cubicBezTo>
                    <a:pt x="6112" y="2333"/>
                    <a:pt x="6050" y="2317"/>
                    <a:pt x="5984" y="2317"/>
                  </a:cubicBezTo>
                  <a:cubicBezTo>
                    <a:pt x="5935" y="2317"/>
                    <a:pt x="5889" y="2327"/>
                    <a:pt x="5844" y="2342"/>
                  </a:cubicBezTo>
                  <a:cubicBezTo>
                    <a:pt x="5849" y="2307"/>
                    <a:pt x="5855" y="2272"/>
                    <a:pt x="5855" y="2236"/>
                  </a:cubicBezTo>
                  <a:cubicBezTo>
                    <a:pt x="5855" y="1773"/>
                    <a:pt x="5483" y="1398"/>
                    <a:pt x="5023" y="1398"/>
                  </a:cubicBezTo>
                  <a:cubicBezTo>
                    <a:pt x="4912" y="1398"/>
                    <a:pt x="4807" y="1421"/>
                    <a:pt x="4710" y="1461"/>
                  </a:cubicBezTo>
                  <a:cubicBezTo>
                    <a:pt x="4443" y="1580"/>
                    <a:pt x="4253" y="1846"/>
                    <a:pt x="4247" y="2159"/>
                  </a:cubicBezTo>
                  <a:cubicBezTo>
                    <a:pt x="4245" y="2209"/>
                    <a:pt x="4205" y="2249"/>
                    <a:pt x="4156" y="2249"/>
                  </a:cubicBezTo>
                  <a:lnTo>
                    <a:pt x="4155" y="2249"/>
                  </a:lnTo>
                  <a:cubicBezTo>
                    <a:pt x="4105" y="2247"/>
                    <a:pt x="4065" y="2206"/>
                    <a:pt x="4066" y="2156"/>
                  </a:cubicBezTo>
                  <a:cubicBezTo>
                    <a:pt x="4074" y="1777"/>
                    <a:pt x="4298" y="1454"/>
                    <a:pt x="4617" y="1303"/>
                  </a:cubicBezTo>
                  <a:cubicBezTo>
                    <a:pt x="4429" y="906"/>
                    <a:pt x="4313" y="466"/>
                    <a:pt x="4291" y="0"/>
                  </a:cubicBezTo>
                  <a:cubicBezTo>
                    <a:pt x="4221" y="51"/>
                    <a:pt x="4147" y="90"/>
                    <a:pt x="4070" y="120"/>
                  </a:cubicBezTo>
                  <a:cubicBezTo>
                    <a:pt x="4070" y="338"/>
                    <a:pt x="4077" y="693"/>
                    <a:pt x="4113" y="903"/>
                  </a:cubicBezTo>
                  <a:lnTo>
                    <a:pt x="3904" y="681"/>
                  </a:lnTo>
                  <a:lnTo>
                    <a:pt x="3754" y="1029"/>
                  </a:lnTo>
                  <a:lnTo>
                    <a:pt x="3599" y="681"/>
                  </a:lnTo>
                  <a:lnTo>
                    <a:pt x="3376" y="903"/>
                  </a:lnTo>
                  <a:cubicBezTo>
                    <a:pt x="3414" y="726"/>
                    <a:pt x="3420" y="342"/>
                    <a:pt x="3420" y="114"/>
                  </a:cubicBezTo>
                  <a:cubicBezTo>
                    <a:pt x="3349" y="85"/>
                    <a:pt x="3280" y="49"/>
                    <a:pt x="3215" y="1"/>
                  </a:cubicBezTo>
                  <a:cubicBezTo>
                    <a:pt x="3188" y="570"/>
                    <a:pt x="3023" y="1101"/>
                    <a:pt x="2755" y="1560"/>
                  </a:cubicBezTo>
                  <a:cubicBezTo>
                    <a:pt x="2714" y="1554"/>
                    <a:pt x="2673" y="1548"/>
                    <a:pt x="2630" y="1548"/>
                  </a:cubicBezTo>
                  <a:cubicBezTo>
                    <a:pt x="2251" y="1548"/>
                    <a:pt x="1935" y="1815"/>
                    <a:pt x="1855" y="2172"/>
                  </a:cubicBezTo>
                  <a:cubicBezTo>
                    <a:pt x="1792" y="2137"/>
                    <a:pt x="1720" y="2115"/>
                    <a:pt x="1643" y="2115"/>
                  </a:cubicBezTo>
                  <a:cubicBezTo>
                    <a:pt x="1563" y="2115"/>
                    <a:pt x="1490" y="2139"/>
                    <a:pt x="1426" y="2177"/>
                  </a:cubicBezTo>
                  <a:cubicBezTo>
                    <a:pt x="1513" y="2308"/>
                    <a:pt x="1565" y="2465"/>
                    <a:pt x="1565" y="2634"/>
                  </a:cubicBezTo>
                  <a:cubicBezTo>
                    <a:pt x="1565" y="2682"/>
                    <a:pt x="1526" y="2721"/>
                    <a:pt x="1478" y="2721"/>
                  </a:cubicBezTo>
                  <a:cubicBezTo>
                    <a:pt x="1430" y="2721"/>
                    <a:pt x="1392" y="2682"/>
                    <a:pt x="1392" y="2634"/>
                  </a:cubicBezTo>
                  <a:cubicBezTo>
                    <a:pt x="1392" y="2421"/>
                    <a:pt x="1287" y="2234"/>
                    <a:pt x="1129" y="2117"/>
                  </a:cubicBezTo>
                  <a:cubicBezTo>
                    <a:pt x="1017" y="2046"/>
                    <a:pt x="885" y="2005"/>
                    <a:pt x="743" y="2005"/>
                  </a:cubicBezTo>
                  <a:cubicBezTo>
                    <a:pt x="345" y="2005"/>
                    <a:pt x="22" y="2325"/>
                    <a:pt x="11" y="2724"/>
                  </a:cubicBezTo>
                  <a:lnTo>
                    <a:pt x="8" y="2724"/>
                  </a:lnTo>
                  <a:lnTo>
                    <a:pt x="8" y="3266"/>
                  </a:lnTo>
                  <a:cubicBezTo>
                    <a:pt x="0" y="4134"/>
                    <a:pt x="6407" y="4633"/>
                    <a:pt x="7524" y="3266"/>
                  </a:cubicBezTo>
                  <a:lnTo>
                    <a:pt x="7524" y="2705"/>
                  </a:lnTo>
                  <a:lnTo>
                    <a:pt x="7522" y="2705"/>
                  </a:lnTo>
                  <a:lnTo>
                    <a:pt x="7522" y="270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8" name="ïŝļïḓè">
              <a:extLst>
                <a:ext uri="{FF2B5EF4-FFF2-40B4-BE49-F238E27FC236}">
                  <a16:creationId xmlns:a16="http://schemas.microsoft.com/office/drawing/2014/main" xmlns="" id="{12F6ADD6-268E-4BFD-B5F1-D905C1D939F4}"/>
                </a:ext>
              </a:extLst>
            </p:cNvPr>
            <p:cNvGrpSpPr/>
            <p:nvPr/>
          </p:nvGrpSpPr>
          <p:grpSpPr>
            <a:xfrm>
              <a:off x="5098983" y="1249337"/>
              <a:ext cx="2673257" cy="3480776"/>
              <a:chOff x="4118760" y="4761439"/>
              <a:chExt cx="3447200" cy="4488502"/>
            </a:xfrm>
            <a:grpFill/>
          </p:grpSpPr>
          <p:sp>
            <p:nvSpPr>
              <p:cNvPr id="19" name="ï$ḻíḓê">
                <a:extLst>
                  <a:ext uri="{FF2B5EF4-FFF2-40B4-BE49-F238E27FC236}">
                    <a16:creationId xmlns:a16="http://schemas.microsoft.com/office/drawing/2014/main" xmlns="" id="{1FA4DA3F-7D6A-4FD6-8F35-61A69B024B76}"/>
                  </a:ext>
                </a:extLst>
              </p:cNvPr>
              <p:cNvSpPr/>
              <p:nvPr/>
            </p:nvSpPr>
            <p:spPr bwMode="auto">
              <a:xfrm rot="1809314">
                <a:off x="4469495" y="7715814"/>
                <a:ext cx="1233004" cy="1531658"/>
              </a:xfrm>
              <a:custGeom>
                <a:avLst/>
                <a:gdLst>
                  <a:gd name="T0" fmla="*/ 263 w 4756"/>
                  <a:gd name="T1" fmla="*/ 0 h 5914"/>
                  <a:gd name="T2" fmla="*/ 0 w 4756"/>
                  <a:gd name="T3" fmla="*/ 3528 h 5914"/>
                  <a:gd name="T4" fmla="*/ 970 w 4756"/>
                  <a:gd name="T5" fmla="*/ 2841 h 5914"/>
                  <a:gd name="T6" fmla="*/ 2410 w 4756"/>
                  <a:gd name="T7" fmla="*/ 5913 h 5914"/>
                  <a:gd name="T8" fmla="*/ 3785 w 4756"/>
                  <a:gd name="T9" fmla="*/ 2834 h 5914"/>
                  <a:gd name="T10" fmla="*/ 4755 w 4756"/>
                  <a:gd name="T11" fmla="*/ 3528 h 5914"/>
                  <a:gd name="T12" fmla="*/ 4518 w 4756"/>
                  <a:gd name="T13" fmla="*/ 0 h 5914"/>
                  <a:gd name="T14" fmla="*/ 263 w 4756"/>
                  <a:gd name="T15" fmla="*/ 0 h 59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56" h="5914">
                    <a:moveTo>
                      <a:pt x="263" y="0"/>
                    </a:moveTo>
                    <a:lnTo>
                      <a:pt x="0" y="3528"/>
                    </a:lnTo>
                    <a:lnTo>
                      <a:pt x="970" y="2841"/>
                    </a:lnTo>
                    <a:lnTo>
                      <a:pt x="2410" y="5913"/>
                    </a:lnTo>
                    <a:lnTo>
                      <a:pt x="3785" y="2834"/>
                    </a:lnTo>
                    <a:lnTo>
                      <a:pt x="4755" y="3528"/>
                    </a:lnTo>
                    <a:lnTo>
                      <a:pt x="4518" y="0"/>
                    </a:lnTo>
                    <a:lnTo>
                      <a:pt x="263" y="0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" name="iśļïďê">
                <a:extLst>
                  <a:ext uri="{FF2B5EF4-FFF2-40B4-BE49-F238E27FC236}">
                    <a16:creationId xmlns:a16="http://schemas.microsoft.com/office/drawing/2014/main" xmlns="" id="{0A476420-2456-4BD4-BE7D-1DF4992BF750}"/>
                  </a:ext>
                </a:extLst>
              </p:cNvPr>
              <p:cNvSpPr/>
              <p:nvPr/>
            </p:nvSpPr>
            <p:spPr bwMode="auto">
              <a:xfrm rot="1809314">
                <a:off x="4731911" y="7756928"/>
                <a:ext cx="999671" cy="975003"/>
              </a:xfrm>
              <a:custGeom>
                <a:avLst/>
                <a:gdLst>
                  <a:gd name="T0" fmla="*/ 3619 w 3858"/>
                  <a:gd name="T1" fmla="*/ 0 h 3767"/>
                  <a:gd name="T2" fmla="*/ 174 w 3858"/>
                  <a:gd name="T3" fmla="*/ 0 h 3767"/>
                  <a:gd name="T4" fmla="*/ 244 w 3858"/>
                  <a:gd name="T5" fmla="*/ 154 h 3767"/>
                  <a:gd name="T6" fmla="*/ 0 w 3858"/>
                  <a:gd name="T7" fmla="*/ 2442 h 3767"/>
                  <a:gd name="T8" fmla="*/ 945 w 3858"/>
                  <a:gd name="T9" fmla="*/ 1645 h 3767"/>
                  <a:gd name="T10" fmla="*/ 1935 w 3858"/>
                  <a:gd name="T11" fmla="*/ 3766 h 3767"/>
                  <a:gd name="T12" fmla="*/ 2892 w 3858"/>
                  <a:gd name="T13" fmla="*/ 1626 h 3767"/>
                  <a:gd name="T14" fmla="*/ 3857 w 3858"/>
                  <a:gd name="T15" fmla="*/ 2442 h 3767"/>
                  <a:gd name="T16" fmla="*/ 3599 w 3858"/>
                  <a:gd name="T17" fmla="*/ 45 h 3767"/>
                  <a:gd name="T18" fmla="*/ 3619 w 3858"/>
                  <a:gd name="T19" fmla="*/ 0 h 3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58" h="3767">
                    <a:moveTo>
                      <a:pt x="3619" y="0"/>
                    </a:moveTo>
                    <a:lnTo>
                      <a:pt x="174" y="0"/>
                    </a:lnTo>
                    <a:lnTo>
                      <a:pt x="244" y="154"/>
                    </a:lnTo>
                    <a:lnTo>
                      <a:pt x="0" y="2442"/>
                    </a:lnTo>
                    <a:lnTo>
                      <a:pt x="945" y="1645"/>
                    </a:lnTo>
                    <a:lnTo>
                      <a:pt x="1935" y="3766"/>
                    </a:lnTo>
                    <a:lnTo>
                      <a:pt x="2892" y="1626"/>
                    </a:lnTo>
                    <a:lnTo>
                      <a:pt x="3857" y="2442"/>
                    </a:lnTo>
                    <a:lnTo>
                      <a:pt x="3599" y="45"/>
                    </a:lnTo>
                    <a:lnTo>
                      <a:pt x="3619" y="0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" name="işḻîḍé">
                <a:extLst>
                  <a:ext uri="{FF2B5EF4-FFF2-40B4-BE49-F238E27FC236}">
                    <a16:creationId xmlns:a16="http://schemas.microsoft.com/office/drawing/2014/main" xmlns="" id="{1C119649-1114-4F5B-9E26-F53A36905C89}"/>
                  </a:ext>
                </a:extLst>
              </p:cNvPr>
              <p:cNvSpPr/>
              <p:nvPr/>
            </p:nvSpPr>
            <p:spPr bwMode="auto">
              <a:xfrm rot="1809314">
                <a:off x="4118760" y="5940647"/>
                <a:ext cx="733169" cy="1979725"/>
              </a:xfrm>
              <a:custGeom>
                <a:avLst/>
                <a:gdLst>
                  <a:gd name="T0" fmla="*/ 2507 w 2829"/>
                  <a:gd name="T1" fmla="*/ 0 h 7642"/>
                  <a:gd name="T2" fmla="*/ 328 w 2829"/>
                  <a:gd name="T3" fmla="*/ 2076 h 7642"/>
                  <a:gd name="T4" fmla="*/ 0 w 2829"/>
                  <a:gd name="T5" fmla="*/ 7641 h 7642"/>
                  <a:gd name="T6" fmla="*/ 663 w 2829"/>
                  <a:gd name="T7" fmla="*/ 7641 h 7642"/>
                  <a:gd name="T8" fmla="*/ 1498 w 2829"/>
                  <a:gd name="T9" fmla="*/ 4518 h 7642"/>
                  <a:gd name="T10" fmla="*/ 2828 w 2829"/>
                  <a:gd name="T11" fmla="*/ 3933 h 7642"/>
                  <a:gd name="T12" fmla="*/ 2507 w 2829"/>
                  <a:gd name="T13" fmla="*/ 0 h 7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29" h="7642">
                    <a:moveTo>
                      <a:pt x="2507" y="0"/>
                    </a:moveTo>
                    <a:lnTo>
                      <a:pt x="328" y="2076"/>
                    </a:lnTo>
                    <a:lnTo>
                      <a:pt x="0" y="7641"/>
                    </a:lnTo>
                    <a:lnTo>
                      <a:pt x="663" y="7641"/>
                    </a:lnTo>
                    <a:lnTo>
                      <a:pt x="1498" y="4518"/>
                    </a:lnTo>
                    <a:lnTo>
                      <a:pt x="2828" y="3933"/>
                    </a:lnTo>
                    <a:lnTo>
                      <a:pt x="2507" y="0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" name="ïŝľîḑe">
                <a:extLst>
                  <a:ext uri="{FF2B5EF4-FFF2-40B4-BE49-F238E27FC236}">
                    <a16:creationId xmlns:a16="http://schemas.microsoft.com/office/drawing/2014/main" xmlns="" id="{2DBAE4AC-AF66-4B65-A0F8-A71F1481AA00}"/>
                  </a:ext>
                </a:extLst>
              </p:cNvPr>
              <p:cNvSpPr/>
              <p:nvPr/>
            </p:nvSpPr>
            <p:spPr bwMode="auto">
              <a:xfrm rot="1809314">
                <a:off x="6407299" y="7270216"/>
                <a:ext cx="733169" cy="1979725"/>
              </a:xfrm>
              <a:custGeom>
                <a:avLst/>
                <a:gdLst>
                  <a:gd name="T0" fmla="*/ 321 w 2829"/>
                  <a:gd name="T1" fmla="*/ 0 h 7642"/>
                  <a:gd name="T2" fmla="*/ 2500 w 2829"/>
                  <a:gd name="T3" fmla="*/ 2076 h 7642"/>
                  <a:gd name="T4" fmla="*/ 2828 w 2829"/>
                  <a:gd name="T5" fmla="*/ 7641 h 7642"/>
                  <a:gd name="T6" fmla="*/ 2159 w 2829"/>
                  <a:gd name="T7" fmla="*/ 7641 h 7642"/>
                  <a:gd name="T8" fmla="*/ 1330 w 2829"/>
                  <a:gd name="T9" fmla="*/ 4518 h 7642"/>
                  <a:gd name="T10" fmla="*/ 0 w 2829"/>
                  <a:gd name="T11" fmla="*/ 3933 h 7642"/>
                  <a:gd name="T12" fmla="*/ 321 w 2829"/>
                  <a:gd name="T13" fmla="*/ 0 h 7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29" h="7642">
                    <a:moveTo>
                      <a:pt x="321" y="0"/>
                    </a:moveTo>
                    <a:lnTo>
                      <a:pt x="2500" y="2076"/>
                    </a:lnTo>
                    <a:lnTo>
                      <a:pt x="2828" y="7641"/>
                    </a:lnTo>
                    <a:lnTo>
                      <a:pt x="2159" y="7641"/>
                    </a:lnTo>
                    <a:lnTo>
                      <a:pt x="1330" y="4518"/>
                    </a:lnTo>
                    <a:lnTo>
                      <a:pt x="0" y="3933"/>
                    </a:lnTo>
                    <a:lnTo>
                      <a:pt x="321" y="0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" name="îṧ1îḑe">
                <a:extLst>
                  <a:ext uri="{FF2B5EF4-FFF2-40B4-BE49-F238E27FC236}">
                    <a16:creationId xmlns:a16="http://schemas.microsoft.com/office/drawing/2014/main" xmlns="" id="{1AADC29D-F579-48A1-9880-281E11B0A59F}"/>
                  </a:ext>
                </a:extLst>
              </p:cNvPr>
              <p:cNvSpPr/>
              <p:nvPr/>
            </p:nvSpPr>
            <p:spPr bwMode="auto">
              <a:xfrm rot="1809314">
                <a:off x="5239860" y="4761439"/>
                <a:ext cx="2099995" cy="3397080"/>
              </a:xfrm>
              <a:custGeom>
                <a:avLst/>
                <a:gdLst>
                  <a:gd name="T0" fmla="*/ 7339 w 8099"/>
                  <a:gd name="T1" fmla="*/ 13110 h 13111"/>
                  <a:gd name="T2" fmla="*/ 7339 w 8099"/>
                  <a:gd name="T3" fmla="*/ 13110 h 13111"/>
                  <a:gd name="T4" fmla="*/ 8098 w 8099"/>
                  <a:gd name="T5" fmla="*/ 8734 h 13111"/>
                  <a:gd name="T6" fmla="*/ 4049 w 8099"/>
                  <a:gd name="T7" fmla="*/ 0 h 13111"/>
                  <a:gd name="T8" fmla="*/ 0 w 8099"/>
                  <a:gd name="T9" fmla="*/ 8734 h 13111"/>
                  <a:gd name="T10" fmla="*/ 759 w 8099"/>
                  <a:gd name="T11" fmla="*/ 13110 h 13111"/>
                  <a:gd name="T12" fmla="*/ 7339 w 8099"/>
                  <a:gd name="T13" fmla="*/ 13110 h 13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99" h="13111">
                    <a:moveTo>
                      <a:pt x="7339" y="13110"/>
                    </a:moveTo>
                    <a:lnTo>
                      <a:pt x="7339" y="13110"/>
                    </a:lnTo>
                    <a:cubicBezTo>
                      <a:pt x="7821" y="11799"/>
                      <a:pt x="8098" y="10309"/>
                      <a:pt x="8098" y="8734"/>
                    </a:cubicBezTo>
                    <a:cubicBezTo>
                      <a:pt x="8098" y="4846"/>
                      <a:pt x="6440" y="1504"/>
                      <a:pt x="4049" y="0"/>
                    </a:cubicBezTo>
                    <a:cubicBezTo>
                      <a:pt x="1665" y="1504"/>
                      <a:pt x="0" y="4846"/>
                      <a:pt x="0" y="8734"/>
                    </a:cubicBezTo>
                    <a:cubicBezTo>
                      <a:pt x="0" y="10309"/>
                      <a:pt x="277" y="11799"/>
                      <a:pt x="759" y="13110"/>
                    </a:cubicBezTo>
                    <a:lnTo>
                      <a:pt x="7339" y="13110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" name="i$lïḑè">
                <a:extLst>
                  <a:ext uri="{FF2B5EF4-FFF2-40B4-BE49-F238E27FC236}">
                    <a16:creationId xmlns:a16="http://schemas.microsoft.com/office/drawing/2014/main" xmlns="" id="{535FFEBA-B272-4FAC-B7AD-D878AFCDDF06}"/>
                  </a:ext>
                </a:extLst>
              </p:cNvPr>
              <p:cNvSpPr/>
              <p:nvPr/>
            </p:nvSpPr>
            <p:spPr bwMode="auto">
              <a:xfrm rot="1809314">
                <a:off x="6441616" y="4953927"/>
                <a:ext cx="1124344" cy="556655"/>
              </a:xfrm>
              <a:custGeom>
                <a:avLst/>
                <a:gdLst>
                  <a:gd name="T0" fmla="*/ 4337 w 4338"/>
                  <a:gd name="T1" fmla="*/ 2153 h 2154"/>
                  <a:gd name="T2" fmla="*/ 4337 w 4338"/>
                  <a:gd name="T3" fmla="*/ 2153 h 2154"/>
                  <a:gd name="T4" fmla="*/ 2165 w 4338"/>
                  <a:gd name="T5" fmla="*/ 0 h 2154"/>
                  <a:gd name="T6" fmla="*/ 0 w 4338"/>
                  <a:gd name="T7" fmla="*/ 2153 h 2154"/>
                  <a:gd name="T8" fmla="*/ 4337 w 4338"/>
                  <a:gd name="T9" fmla="*/ 2153 h 2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38" h="2154">
                    <a:moveTo>
                      <a:pt x="4337" y="2153"/>
                    </a:moveTo>
                    <a:lnTo>
                      <a:pt x="4337" y="2153"/>
                    </a:lnTo>
                    <a:cubicBezTo>
                      <a:pt x="3721" y="1253"/>
                      <a:pt x="2988" y="514"/>
                      <a:pt x="2165" y="0"/>
                    </a:cubicBezTo>
                    <a:cubicBezTo>
                      <a:pt x="1343" y="514"/>
                      <a:pt x="610" y="1253"/>
                      <a:pt x="0" y="2153"/>
                    </a:cubicBezTo>
                    <a:lnTo>
                      <a:pt x="4337" y="2153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" name="îŝḻîḍê">
                <a:extLst>
                  <a:ext uri="{FF2B5EF4-FFF2-40B4-BE49-F238E27FC236}">
                    <a16:creationId xmlns:a16="http://schemas.microsoft.com/office/drawing/2014/main" xmlns="" id="{2FB0B66F-0302-4815-98A2-7DC539E94795}"/>
                  </a:ext>
                </a:extLst>
              </p:cNvPr>
              <p:cNvSpPr/>
              <p:nvPr/>
            </p:nvSpPr>
            <p:spPr bwMode="auto">
              <a:xfrm rot="1809314">
                <a:off x="5261122" y="6435272"/>
                <a:ext cx="2029081" cy="93728"/>
              </a:xfrm>
              <a:custGeom>
                <a:avLst/>
                <a:gdLst>
                  <a:gd name="T0" fmla="*/ 58 w 7829"/>
                  <a:gd name="T1" fmla="*/ 0 h 367"/>
                  <a:gd name="T2" fmla="*/ 58 w 7829"/>
                  <a:gd name="T3" fmla="*/ 0 h 367"/>
                  <a:gd name="T4" fmla="*/ 0 w 7829"/>
                  <a:gd name="T5" fmla="*/ 366 h 367"/>
                  <a:gd name="T6" fmla="*/ 7828 w 7829"/>
                  <a:gd name="T7" fmla="*/ 366 h 367"/>
                  <a:gd name="T8" fmla="*/ 7770 w 7829"/>
                  <a:gd name="T9" fmla="*/ 0 h 367"/>
                  <a:gd name="T10" fmla="*/ 58 w 7829"/>
                  <a:gd name="T11" fmla="*/ 0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29" h="367">
                    <a:moveTo>
                      <a:pt x="58" y="0"/>
                    </a:moveTo>
                    <a:lnTo>
                      <a:pt x="58" y="0"/>
                    </a:lnTo>
                    <a:cubicBezTo>
                      <a:pt x="39" y="122"/>
                      <a:pt x="20" y="244"/>
                      <a:pt x="0" y="366"/>
                    </a:cubicBezTo>
                    <a:cubicBezTo>
                      <a:pt x="7828" y="366"/>
                      <a:pt x="7828" y="366"/>
                      <a:pt x="7828" y="366"/>
                    </a:cubicBezTo>
                    <a:cubicBezTo>
                      <a:pt x="7808" y="244"/>
                      <a:pt x="7789" y="122"/>
                      <a:pt x="7770" y="0"/>
                    </a:cubicBezTo>
                    <a:lnTo>
                      <a:pt x="58" y="0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" name="ïşļïḓè">
                <a:extLst>
                  <a:ext uri="{FF2B5EF4-FFF2-40B4-BE49-F238E27FC236}">
                    <a16:creationId xmlns:a16="http://schemas.microsoft.com/office/drawing/2014/main" xmlns="" id="{C02897DD-E14B-4630-93BD-1E5B67A58527}"/>
                  </a:ext>
                </a:extLst>
              </p:cNvPr>
              <p:cNvSpPr/>
              <p:nvPr/>
            </p:nvSpPr>
            <p:spPr bwMode="auto">
              <a:xfrm rot="1809314">
                <a:off x="5149287" y="6589619"/>
                <a:ext cx="2071401" cy="104016"/>
              </a:xfrm>
              <a:custGeom>
                <a:avLst/>
                <a:gdLst>
                  <a:gd name="T0" fmla="*/ 7988 w 7989"/>
                  <a:gd name="T1" fmla="*/ 405 h 406"/>
                  <a:gd name="T2" fmla="*/ 7988 w 7989"/>
                  <a:gd name="T3" fmla="*/ 405 h 406"/>
                  <a:gd name="T4" fmla="*/ 7950 w 7989"/>
                  <a:gd name="T5" fmla="*/ 0 h 406"/>
                  <a:gd name="T6" fmla="*/ 33 w 7989"/>
                  <a:gd name="T7" fmla="*/ 0 h 406"/>
                  <a:gd name="T8" fmla="*/ 0 w 7989"/>
                  <a:gd name="T9" fmla="*/ 405 h 406"/>
                  <a:gd name="T10" fmla="*/ 7988 w 7989"/>
                  <a:gd name="T11" fmla="*/ 405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89" h="406">
                    <a:moveTo>
                      <a:pt x="7988" y="405"/>
                    </a:moveTo>
                    <a:lnTo>
                      <a:pt x="7988" y="405"/>
                    </a:lnTo>
                    <a:cubicBezTo>
                      <a:pt x="7975" y="263"/>
                      <a:pt x="7962" y="122"/>
                      <a:pt x="795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20" y="122"/>
                      <a:pt x="7" y="263"/>
                      <a:pt x="0" y="405"/>
                    </a:cubicBezTo>
                    <a:lnTo>
                      <a:pt x="7988" y="405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" name="iŝlíḑé">
                <a:extLst>
                  <a:ext uri="{FF2B5EF4-FFF2-40B4-BE49-F238E27FC236}">
                    <a16:creationId xmlns:a16="http://schemas.microsoft.com/office/drawing/2014/main" xmlns="" id="{567CB8ED-1A62-48CA-9AAF-1D4F54210C23}"/>
                  </a:ext>
                </a:extLst>
              </p:cNvPr>
              <p:cNvSpPr/>
              <p:nvPr/>
            </p:nvSpPr>
            <p:spPr bwMode="auto">
              <a:xfrm rot="1809314">
                <a:off x="4589372" y="7801591"/>
                <a:ext cx="1668788" cy="296045"/>
              </a:xfrm>
              <a:custGeom>
                <a:avLst/>
                <a:gdLst>
                  <a:gd name="T0" fmla="*/ 6091 w 6440"/>
                  <a:gd name="T1" fmla="*/ 1144 h 1145"/>
                  <a:gd name="T2" fmla="*/ 6091 w 6440"/>
                  <a:gd name="T3" fmla="*/ 1144 h 1145"/>
                  <a:gd name="T4" fmla="*/ 6439 w 6440"/>
                  <a:gd name="T5" fmla="*/ 0 h 1145"/>
                  <a:gd name="T6" fmla="*/ 0 w 6440"/>
                  <a:gd name="T7" fmla="*/ 0 h 1145"/>
                  <a:gd name="T8" fmla="*/ 347 w 6440"/>
                  <a:gd name="T9" fmla="*/ 1144 h 1145"/>
                  <a:gd name="T10" fmla="*/ 6091 w 6440"/>
                  <a:gd name="T11" fmla="*/ 1144 h 1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40" h="1145">
                    <a:moveTo>
                      <a:pt x="6091" y="1144"/>
                    </a:moveTo>
                    <a:lnTo>
                      <a:pt x="6091" y="1144"/>
                    </a:lnTo>
                    <a:cubicBezTo>
                      <a:pt x="6227" y="778"/>
                      <a:pt x="6342" y="399"/>
                      <a:pt x="643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6" y="399"/>
                      <a:pt x="212" y="778"/>
                      <a:pt x="347" y="1144"/>
                    </a:cubicBezTo>
                    <a:lnTo>
                      <a:pt x="6091" y="1144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" name="iśļïḓê">
                <a:extLst>
                  <a:ext uri="{FF2B5EF4-FFF2-40B4-BE49-F238E27FC236}">
                    <a16:creationId xmlns:a16="http://schemas.microsoft.com/office/drawing/2014/main" xmlns="" id="{C91569B0-4325-48D7-A8FA-30DAE05D39F6}"/>
                  </a:ext>
                </a:extLst>
              </p:cNvPr>
              <p:cNvSpPr/>
              <p:nvPr/>
            </p:nvSpPr>
            <p:spPr bwMode="auto">
              <a:xfrm rot="1809314">
                <a:off x="5526857" y="7885938"/>
                <a:ext cx="853266" cy="296045"/>
              </a:xfrm>
              <a:custGeom>
                <a:avLst/>
                <a:gdLst>
                  <a:gd name="T0" fmla="*/ 3291 w 3292"/>
                  <a:gd name="T1" fmla="*/ 0 h 1145"/>
                  <a:gd name="T2" fmla="*/ 3291 w 3292"/>
                  <a:gd name="T3" fmla="*/ 0 h 1145"/>
                  <a:gd name="T4" fmla="*/ 0 w 3292"/>
                  <a:gd name="T5" fmla="*/ 0 h 1145"/>
                  <a:gd name="T6" fmla="*/ 0 w 3292"/>
                  <a:gd name="T7" fmla="*/ 1144 h 1145"/>
                  <a:gd name="T8" fmla="*/ 2944 w 3292"/>
                  <a:gd name="T9" fmla="*/ 1144 h 1145"/>
                  <a:gd name="T10" fmla="*/ 3291 w 3292"/>
                  <a:gd name="T11" fmla="*/ 0 h 1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92" h="1145">
                    <a:moveTo>
                      <a:pt x="3291" y="0"/>
                    </a:moveTo>
                    <a:lnTo>
                      <a:pt x="3291" y="0"/>
                    </a:lnTo>
                    <a:cubicBezTo>
                      <a:pt x="0" y="0"/>
                      <a:pt x="0" y="0"/>
                      <a:pt x="0" y="0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2944" y="1144"/>
                      <a:pt x="2944" y="1144"/>
                      <a:pt x="2944" y="1144"/>
                    </a:cubicBezTo>
                    <a:cubicBezTo>
                      <a:pt x="3079" y="778"/>
                      <a:pt x="3194" y="392"/>
                      <a:pt x="3291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a16="http://schemas.microsoft.com/office/drawing/2014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" name="ïṥḷíďé">
                <a:extLst>
                  <a:ext uri="{FF2B5EF4-FFF2-40B4-BE49-F238E27FC236}">
                    <a16:creationId xmlns:a16="http://schemas.microsoft.com/office/drawing/2014/main" xmlns="" id="{0E358846-9722-45A8-BADB-A94BB520E4CE}"/>
                  </a:ext>
                </a:extLst>
              </p:cNvPr>
              <p:cNvSpPr/>
              <p:nvPr/>
            </p:nvSpPr>
            <p:spPr bwMode="auto">
              <a:xfrm rot="1809314">
                <a:off x="4564103" y="7613700"/>
                <a:ext cx="1912414" cy="337194"/>
              </a:xfrm>
              <a:custGeom>
                <a:avLst/>
                <a:gdLst>
                  <a:gd name="T0" fmla="*/ 6979 w 7379"/>
                  <a:gd name="T1" fmla="*/ 1305 h 1306"/>
                  <a:gd name="T2" fmla="*/ 6979 w 7379"/>
                  <a:gd name="T3" fmla="*/ 1305 h 1306"/>
                  <a:gd name="T4" fmla="*/ 7378 w 7379"/>
                  <a:gd name="T5" fmla="*/ 0 h 1306"/>
                  <a:gd name="T6" fmla="*/ 0 w 7379"/>
                  <a:gd name="T7" fmla="*/ 0 h 1306"/>
                  <a:gd name="T8" fmla="*/ 399 w 7379"/>
                  <a:gd name="T9" fmla="*/ 1305 h 1306"/>
                  <a:gd name="T10" fmla="*/ 6979 w 7379"/>
                  <a:gd name="T11" fmla="*/ 1305 h 1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379" h="1306">
                    <a:moveTo>
                      <a:pt x="6979" y="1305"/>
                    </a:moveTo>
                    <a:lnTo>
                      <a:pt x="6979" y="1305"/>
                    </a:lnTo>
                    <a:cubicBezTo>
                      <a:pt x="7134" y="887"/>
                      <a:pt x="7268" y="450"/>
                      <a:pt x="737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0" y="450"/>
                      <a:pt x="245" y="887"/>
                      <a:pt x="399" y="1305"/>
                    </a:cubicBezTo>
                    <a:lnTo>
                      <a:pt x="6979" y="1305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" name="îsľîdê">
                <a:extLst>
                  <a:ext uri="{FF2B5EF4-FFF2-40B4-BE49-F238E27FC236}">
                    <a16:creationId xmlns:a16="http://schemas.microsoft.com/office/drawing/2014/main" xmlns="" id="{F4F4C850-0B5D-4C3D-B214-7E6242751877}"/>
                  </a:ext>
                </a:extLst>
              </p:cNvPr>
              <p:cNvSpPr/>
              <p:nvPr/>
            </p:nvSpPr>
            <p:spPr bwMode="auto">
              <a:xfrm rot="1809314">
                <a:off x="5520419" y="6593703"/>
                <a:ext cx="220752" cy="1990012"/>
              </a:xfrm>
              <a:custGeom>
                <a:avLst/>
                <a:gdLst>
                  <a:gd name="T0" fmla="*/ 617 w 855"/>
                  <a:gd name="T1" fmla="*/ 7680 h 7681"/>
                  <a:gd name="T2" fmla="*/ 237 w 855"/>
                  <a:gd name="T3" fmla="*/ 7680 h 7681"/>
                  <a:gd name="T4" fmla="*/ 0 w 855"/>
                  <a:gd name="T5" fmla="*/ 0 h 7681"/>
                  <a:gd name="T6" fmla="*/ 854 w 855"/>
                  <a:gd name="T7" fmla="*/ 0 h 7681"/>
                  <a:gd name="T8" fmla="*/ 617 w 855"/>
                  <a:gd name="T9" fmla="*/ 7680 h 7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5" h="7681">
                    <a:moveTo>
                      <a:pt x="617" y="7680"/>
                    </a:moveTo>
                    <a:lnTo>
                      <a:pt x="237" y="7680"/>
                    </a:lnTo>
                    <a:lnTo>
                      <a:pt x="0" y="0"/>
                    </a:lnTo>
                    <a:lnTo>
                      <a:pt x="854" y="0"/>
                    </a:lnTo>
                    <a:lnTo>
                      <a:pt x="617" y="7680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" name="î$ľíḑé">
                <a:extLst>
                  <a:ext uri="{FF2B5EF4-FFF2-40B4-BE49-F238E27FC236}">
                    <a16:creationId xmlns:a16="http://schemas.microsoft.com/office/drawing/2014/main" xmlns="" id="{A9D68B20-7548-4084-AB5A-E326F84C2486}"/>
                  </a:ext>
                </a:extLst>
              </p:cNvPr>
              <p:cNvSpPr/>
              <p:nvPr/>
            </p:nvSpPr>
            <p:spPr bwMode="auto">
              <a:xfrm rot="1809314">
                <a:off x="6093487" y="5486708"/>
                <a:ext cx="953920" cy="953285"/>
              </a:xfrm>
              <a:custGeom>
                <a:avLst/>
                <a:gdLst>
                  <a:gd name="T0" fmla="*/ 3681 w 3682"/>
                  <a:gd name="T1" fmla="*/ 1845 h 3684"/>
                  <a:gd name="T2" fmla="*/ 3681 w 3682"/>
                  <a:gd name="T3" fmla="*/ 1845 h 3684"/>
                  <a:gd name="T4" fmla="*/ 1838 w 3682"/>
                  <a:gd name="T5" fmla="*/ 3683 h 3684"/>
                  <a:gd name="T6" fmla="*/ 0 w 3682"/>
                  <a:gd name="T7" fmla="*/ 1845 h 3684"/>
                  <a:gd name="T8" fmla="*/ 1838 w 3682"/>
                  <a:gd name="T9" fmla="*/ 0 h 3684"/>
                  <a:gd name="T10" fmla="*/ 3681 w 3682"/>
                  <a:gd name="T11" fmla="*/ 1845 h 3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82" h="3684">
                    <a:moveTo>
                      <a:pt x="3681" y="1845"/>
                    </a:moveTo>
                    <a:lnTo>
                      <a:pt x="3681" y="1845"/>
                    </a:lnTo>
                    <a:cubicBezTo>
                      <a:pt x="3681" y="2860"/>
                      <a:pt x="2853" y="3683"/>
                      <a:pt x="1838" y="3683"/>
                    </a:cubicBezTo>
                    <a:cubicBezTo>
                      <a:pt x="822" y="3683"/>
                      <a:pt x="0" y="2860"/>
                      <a:pt x="0" y="1845"/>
                    </a:cubicBezTo>
                    <a:cubicBezTo>
                      <a:pt x="0" y="829"/>
                      <a:pt x="822" y="0"/>
                      <a:pt x="1838" y="0"/>
                    </a:cubicBezTo>
                    <a:cubicBezTo>
                      <a:pt x="2853" y="0"/>
                      <a:pt x="3681" y="829"/>
                      <a:pt x="3681" y="184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" name="íṣ1îḑê">
                <a:extLst>
                  <a:ext uri="{FF2B5EF4-FFF2-40B4-BE49-F238E27FC236}">
                    <a16:creationId xmlns:a16="http://schemas.microsoft.com/office/drawing/2014/main" xmlns="" id="{9ED62B7E-521E-4D2B-8653-0C2B436694CB}"/>
                  </a:ext>
                </a:extLst>
              </p:cNvPr>
              <p:cNvSpPr/>
              <p:nvPr/>
            </p:nvSpPr>
            <p:spPr bwMode="auto">
              <a:xfrm rot="1809314">
                <a:off x="6190134" y="5584853"/>
                <a:ext cx="759475" cy="758971"/>
              </a:xfrm>
              <a:custGeom>
                <a:avLst/>
                <a:gdLst>
                  <a:gd name="T0" fmla="*/ 2931 w 2932"/>
                  <a:gd name="T1" fmla="*/ 1466 h 2932"/>
                  <a:gd name="T2" fmla="*/ 2931 w 2932"/>
                  <a:gd name="T3" fmla="*/ 1466 h 2932"/>
                  <a:gd name="T4" fmla="*/ 1466 w 2932"/>
                  <a:gd name="T5" fmla="*/ 2931 h 2932"/>
                  <a:gd name="T6" fmla="*/ 0 w 2932"/>
                  <a:gd name="T7" fmla="*/ 1466 h 2932"/>
                  <a:gd name="T8" fmla="*/ 1466 w 2932"/>
                  <a:gd name="T9" fmla="*/ 0 h 2932"/>
                  <a:gd name="T10" fmla="*/ 2931 w 2932"/>
                  <a:gd name="T11" fmla="*/ 1466 h 29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32" h="2932">
                    <a:moveTo>
                      <a:pt x="2931" y="1466"/>
                    </a:moveTo>
                    <a:lnTo>
                      <a:pt x="2931" y="1466"/>
                    </a:lnTo>
                    <a:cubicBezTo>
                      <a:pt x="2931" y="2275"/>
                      <a:pt x="2276" y="2931"/>
                      <a:pt x="1466" y="2931"/>
                    </a:cubicBezTo>
                    <a:cubicBezTo>
                      <a:pt x="656" y="2931"/>
                      <a:pt x="0" y="2275"/>
                      <a:pt x="0" y="1466"/>
                    </a:cubicBezTo>
                    <a:cubicBezTo>
                      <a:pt x="0" y="656"/>
                      <a:pt x="656" y="0"/>
                      <a:pt x="1466" y="0"/>
                    </a:cubicBezTo>
                    <a:cubicBezTo>
                      <a:pt x="2276" y="0"/>
                      <a:pt x="2931" y="656"/>
                      <a:pt x="2931" y="1466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33" name="bf45de2a-3f3b-4252-8c5d-65cb2f390bc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xmlns="" id="{A95FA6E8-D224-408B-A0CB-E0D268ACD1DB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678575" y="2595686"/>
            <a:ext cx="834845" cy="817452"/>
            <a:chOff x="3848100" y="1227932"/>
            <a:chExt cx="4495800" cy="4402137"/>
          </a:xfrm>
        </p:grpSpPr>
        <p:sp>
          <p:nvSpPr>
            <p:cNvPr id="34" name="ís1idé">
              <a:extLst>
                <a:ext uri="{FF2B5EF4-FFF2-40B4-BE49-F238E27FC236}">
                  <a16:creationId xmlns:a16="http://schemas.microsoft.com/office/drawing/2014/main" xmlns="" id="{C6AA5F04-C590-45D9-AE0D-D9FB2263D5DD}"/>
                </a:ext>
              </a:extLst>
            </p:cNvPr>
            <p:cNvSpPr/>
            <p:nvPr/>
          </p:nvSpPr>
          <p:spPr bwMode="auto">
            <a:xfrm>
              <a:off x="6494463" y="1478757"/>
              <a:ext cx="1257300" cy="1406525"/>
            </a:xfrm>
            <a:custGeom>
              <a:avLst/>
              <a:gdLst>
                <a:gd name="T0" fmla="*/ 693 w 722"/>
                <a:gd name="T1" fmla="*/ 366 h 808"/>
                <a:gd name="T2" fmla="*/ 421 w 722"/>
                <a:gd name="T3" fmla="*/ 781 h 808"/>
                <a:gd name="T4" fmla="*/ 29 w 722"/>
                <a:gd name="T5" fmla="*/ 461 h 808"/>
                <a:gd name="T6" fmla="*/ 308 w 722"/>
                <a:gd name="T7" fmla="*/ 45 h 808"/>
                <a:gd name="T8" fmla="*/ 693 w 722"/>
                <a:gd name="T9" fmla="*/ 366 h 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2" h="808">
                  <a:moveTo>
                    <a:pt x="693" y="366"/>
                  </a:moveTo>
                  <a:cubicBezTo>
                    <a:pt x="722" y="570"/>
                    <a:pt x="605" y="755"/>
                    <a:pt x="421" y="781"/>
                  </a:cubicBezTo>
                  <a:cubicBezTo>
                    <a:pt x="238" y="808"/>
                    <a:pt x="58" y="665"/>
                    <a:pt x="29" y="461"/>
                  </a:cubicBezTo>
                  <a:cubicBezTo>
                    <a:pt x="0" y="257"/>
                    <a:pt x="125" y="71"/>
                    <a:pt x="308" y="45"/>
                  </a:cubicBezTo>
                  <a:cubicBezTo>
                    <a:pt x="626" y="0"/>
                    <a:pt x="664" y="163"/>
                    <a:pt x="693" y="366"/>
                  </a:cubicBezTo>
                  <a:close/>
                </a:path>
              </a:pathLst>
            </a:custGeom>
            <a:solidFill>
              <a:srgbClr val="FDDB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îṣḷiḑê">
              <a:extLst>
                <a:ext uri="{FF2B5EF4-FFF2-40B4-BE49-F238E27FC236}">
                  <a16:creationId xmlns:a16="http://schemas.microsoft.com/office/drawing/2014/main" xmlns="" id="{FA3B6948-A40D-4E59-B55E-CB89DB19E426}"/>
                </a:ext>
              </a:extLst>
            </p:cNvPr>
            <p:cNvSpPr/>
            <p:nvPr/>
          </p:nvSpPr>
          <p:spPr bwMode="auto">
            <a:xfrm>
              <a:off x="6135688" y="1227932"/>
              <a:ext cx="1573213" cy="1457325"/>
            </a:xfrm>
            <a:custGeom>
              <a:avLst/>
              <a:gdLst>
                <a:gd name="T0" fmla="*/ 358 w 902"/>
                <a:gd name="T1" fmla="*/ 397 h 837"/>
                <a:gd name="T2" fmla="*/ 902 w 902"/>
                <a:gd name="T3" fmla="*/ 354 h 837"/>
                <a:gd name="T4" fmla="*/ 328 w 902"/>
                <a:gd name="T5" fmla="*/ 142 h 837"/>
                <a:gd name="T6" fmla="*/ 340 w 902"/>
                <a:gd name="T7" fmla="*/ 837 h 837"/>
                <a:gd name="T8" fmla="*/ 378 w 902"/>
                <a:gd name="T9" fmla="*/ 613 h 837"/>
                <a:gd name="T10" fmla="*/ 311 w 902"/>
                <a:gd name="T11" fmla="*/ 577 h 837"/>
                <a:gd name="T12" fmla="*/ 376 w 902"/>
                <a:gd name="T13" fmla="*/ 549 h 837"/>
                <a:gd name="T14" fmla="*/ 358 w 902"/>
                <a:gd name="T15" fmla="*/ 397 h 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02" h="837">
                  <a:moveTo>
                    <a:pt x="358" y="397"/>
                  </a:moveTo>
                  <a:cubicBezTo>
                    <a:pt x="358" y="397"/>
                    <a:pt x="660" y="438"/>
                    <a:pt x="902" y="354"/>
                  </a:cubicBezTo>
                  <a:cubicBezTo>
                    <a:pt x="845" y="139"/>
                    <a:pt x="604" y="0"/>
                    <a:pt x="328" y="142"/>
                  </a:cubicBezTo>
                  <a:cubicBezTo>
                    <a:pt x="0" y="310"/>
                    <a:pt x="190" y="712"/>
                    <a:pt x="340" y="837"/>
                  </a:cubicBezTo>
                  <a:cubicBezTo>
                    <a:pt x="377" y="730"/>
                    <a:pt x="378" y="613"/>
                    <a:pt x="378" y="613"/>
                  </a:cubicBezTo>
                  <a:cubicBezTo>
                    <a:pt x="378" y="613"/>
                    <a:pt x="317" y="654"/>
                    <a:pt x="311" y="577"/>
                  </a:cubicBezTo>
                  <a:cubicBezTo>
                    <a:pt x="307" y="525"/>
                    <a:pt x="376" y="549"/>
                    <a:pt x="376" y="549"/>
                  </a:cubicBezTo>
                  <a:lnTo>
                    <a:pt x="358" y="397"/>
                  </a:lnTo>
                  <a:close/>
                </a:path>
              </a:pathLst>
            </a:custGeom>
            <a:solidFill>
              <a:srgbClr val="594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í$ḻïďe">
              <a:extLst>
                <a:ext uri="{FF2B5EF4-FFF2-40B4-BE49-F238E27FC236}">
                  <a16:creationId xmlns:a16="http://schemas.microsoft.com/office/drawing/2014/main" xmlns="" id="{A8C24022-08A0-4AD5-8DCE-51166F9EFD31}"/>
                </a:ext>
              </a:extLst>
            </p:cNvPr>
            <p:cNvSpPr/>
            <p:nvPr/>
          </p:nvSpPr>
          <p:spPr bwMode="auto">
            <a:xfrm>
              <a:off x="5716588" y="1405732"/>
              <a:ext cx="1009650" cy="1466850"/>
            </a:xfrm>
            <a:custGeom>
              <a:avLst/>
              <a:gdLst>
                <a:gd name="T0" fmla="*/ 579 w 579"/>
                <a:gd name="T1" fmla="*/ 204 h 843"/>
                <a:gd name="T2" fmla="*/ 210 w 579"/>
                <a:gd name="T3" fmla="*/ 150 h 843"/>
                <a:gd name="T4" fmla="*/ 98 w 579"/>
                <a:gd name="T5" fmla="*/ 734 h 843"/>
                <a:gd name="T6" fmla="*/ 371 w 579"/>
                <a:gd name="T7" fmla="*/ 470 h 843"/>
                <a:gd name="T8" fmla="*/ 579 w 579"/>
                <a:gd name="T9" fmla="*/ 204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843">
                  <a:moveTo>
                    <a:pt x="579" y="204"/>
                  </a:moveTo>
                  <a:cubicBezTo>
                    <a:pt x="579" y="204"/>
                    <a:pt x="370" y="0"/>
                    <a:pt x="210" y="150"/>
                  </a:cubicBezTo>
                  <a:cubicBezTo>
                    <a:pt x="0" y="349"/>
                    <a:pt x="397" y="599"/>
                    <a:pt x="98" y="734"/>
                  </a:cubicBezTo>
                  <a:cubicBezTo>
                    <a:pt x="298" y="843"/>
                    <a:pt x="484" y="658"/>
                    <a:pt x="371" y="470"/>
                  </a:cubicBezTo>
                  <a:cubicBezTo>
                    <a:pt x="208" y="197"/>
                    <a:pt x="476" y="162"/>
                    <a:pt x="579" y="204"/>
                  </a:cubicBezTo>
                  <a:close/>
                </a:path>
              </a:pathLst>
            </a:custGeom>
            <a:solidFill>
              <a:srgbClr val="594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îşḻíďè">
              <a:extLst>
                <a:ext uri="{FF2B5EF4-FFF2-40B4-BE49-F238E27FC236}">
                  <a16:creationId xmlns:a16="http://schemas.microsoft.com/office/drawing/2014/main" xmlns="" id="{7214D9EA-2B3A-457A-A4B8-74752D69B6C1}"/>
                </a:ext>
              </a:extLst>
            </p:cNvPr>
            <p:cNvSpPr/>
            <p:nvPr/>
          </p:nvSpPr>
          <p:spPr bwMode="auto">
            <a:xfrm>
              <a:off x="7173913" y="2467769"/>
              <a:ext cx="296863" cy="169862"/>
            </a:xfrm>
            <a:custGeom>
              <a:avLst/>
              <a:gdLst>
                <a:gd name="T0" fmla="*/ 0 w 171"/>
                <a:gd name="T1" fmla="*/ 20 h 98"/>
                <a:gd name="T2" fmla="*/ 92 w 171"/>
                <a:gd name="T3" fmla="*/ 93 h 98"/>
                <a:gd name="T4" fmla="*/ 166 w 171"/>
                <a:gd name="T5" fmla="*/ 0 h 98"/>
                <a:gd name="T6" fmla="*/ 0 w 171"/>
                <a:gd name="T7" fmla="*/ 2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1" h="98">
                  <a:moveTo>
                    <a:pt x="0" y="20"/>
                  </a:moveTo>
                  <a:cubicBezTo>
                    <a:pt x="5" y="66"/>
                    <a:pt x="47" y="98"/>
                    <a:pt x="92" y="93"/>
                  </a:cubicBezTo>
                  <a:cubicBezTo>
                    <a:pt x="138" y="88"/>
                    <a:pt x="171" y="46"/>
                    <a:pt x="166" y="0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EB7D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ïsľíḓe">
              <a:extLst>
                <a:ext uri="{FF2B5EF4-FFF2-40B4-BE49-F238E27FC236}">
                  <a16:creationId xmlns:a16="http://schemas.microsoft.com/office/drawing/2014/main" xmlns="" id="{A9052D84-800B-41CC-B158-1154A9F2DB8F}"/>
                </a:ext>
              </a:extLst>
            </p:cNvPr>
            <p:cNvSpPr/>
            <p:nvPr/>
          </p:nvSpPr>
          <p:spPr bwMode="auto">
            <a:xfrm>
              <a:off x="7080250" y="2664619"/>
              <a:ext cx="276225" cy="541337"/>
            </a:xfrm>
            <a:custGeom>
              <a:avLst/>
              <a:gdLst>
                <a:gd name="T0" fmla="*/ 0 w 174"/>
                <a:gd name="T1" fmla="*/ 12 h 341"/>
                <a:gd name="T2" fmla="*/ 10 w 174"/>
                <a:gd name="T3" fmla="*/ 163 h 341"/>
                <a:gd name="T4" fmla="*/ 105 w 174"/>
                <a:gd name="T5" fmla="*/ 341 h 341"/>
                <a:gd name="T6" fmla="*/ 174 w 174"/>
                <a:gd name="T7" fmla="*/ 152 h 341"/>
                <a:gd name="T8" fmla="*/ 163 w 174"/>
                <a:gd name="T9" fmla="*/ 0 h 341"/>
                <a:gd name="T10" fmla="*/ 0 w 174"/>
                <a:gd name="T11" fmla="*/ 12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341">
                  <a:moveTo>
                    <a:pt x="0" y="12"/>
                  </a:moveTo>
                  <a:lnTo>
                    <a:pt x="10" y="163"/>
                  </a:lnTo>
                  <a:lnTo>
                    <a:pt x="105" y="341"/>
                  </a:lnTo>
                  <a:lnTo>
                    <a:pt x="174" y="152"/>
                  </a:lnTo>
                  <a:lnTo>
                    <a:pt x="163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DDB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ísľiḍê">
              <a:extLst>
                <a:ext uri="{FF2B5EF4-FFF2-40B4-BE49-F238E27FC236}">
                  <a16:creationId xmlns:a16="http://schemas.microsoft.com/office/drawing/2014/main" xmlns="" id="{6FD7471A-C26B-4240-A6DF-DC38332C9940}"/>
                </a:ext>
              </a:extLst>
            </p:cNvPr>
            <p:cNvSpPr/>
            <p:nvPr/>
          </p:nvSpPr>
          <p:spPr bwMode="auto">
            <a:xfrm>
              <a:off x="6792913" y="2905919"/>
              <a:ext cx="976313" cy="1163637"/>
            </a:xfrm>
            <a:custGeom>
              <a:avLst/>
              <a:gdLst>
                <a:gd name="T0" fmla="*/ 191 w 615"/>
                <a:gd name="T1" fmla="*/ 11 h 733"/>
                <a:gd name="T2" fmla="*/ 0 w 615"/>
                <a:gd name="T3" fmla="*/ 82 h 733"/>
                <a:gd name="T4" fmla="*/ 66 w 615"/>
                <a:gd name="T5" fmla="*/ 514 h 733"/>
                <a:gd name="T6" fmla="*/ 28 w 615"/>
                <a:gd name="T7" fmla="*/ 733 h 733"/>
                <a:gd name="T8" fmla="*/ 615 w 615"/>
                <a:gd name="T9" fmla="*/ 690 h 733"/>
                <a:gd name="T10" fmla="*/ 538 w 615"/>
                <a:gd name="T11" fmla="*/ 480 h 733"/>
                <a:gd name="T12" fmla="*/ 540 w 615"/>
                <a:gd name="T13" fmla="*/ 41 h 733"/>
                <a:gd name="T14" fmla="*/ 355 w 615"/>
                <a:gd name="T15" fmla="*/ 0 h 733"/>
                <a:gd name="T16" fmla="*/ 286 w 615"/>
                <a:gd name="T17" fmla="*/ 189 h 733"/>
                <a:gd name="T18" fmla="*/ 191 w 615"/>
                <a:gd name="T19" fmla="*/ 11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5" h="733">
                  <a:moveTo>
                    <a:pt x="191" y="11"/>
                  </a:moveTo>
                  <a:lnTo>
                    <a:pt x="0" y="82"/>
                  </a:lnTo>
                  <a:lnTo>
                    <a:pt x="66" y="514"/>
                  </a:lnTo>
                  <a:lnTo>
                    <a:pt x="28" y="733"/>
                  </a:lnTo>
                  <a:lnTo>
                    <a:pt x="615" y="690"/>
                  </a:lnTo>
                  <a:lnTo>
                    <a:pt x="538" y="480"/>
                  </a:lnTo>
                  <a:lnTo>
                    <a:pt x="540" y="41"/>
                  </a:lnTo>
                  <a:lnTo>
                    <a:pt x="355" y="0"/>
                  </a:lnTo>
                  <a:lnTo>
                    <a:pt x="286" y="189"/>
                  </a:lnTo>
                  <a:lnTo>
                    <a:pt x="191" y="1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ïŝḻiḋè">
              <a:extLst>
                <a:ext uri="{FF2B5EF4-FFF2-40B4-BE49-F238E27FC236}">
                  <a16:creationId xmlns:a16="http://schemas.microsoft.com/office/drawing/2014/main" xmlns="" id="{6207C331-69EA-46D1-AAE9-88B3FFE11BAE}"/>
                </a:ext>
              </a:extLst>
            </p:cNvPr>
            <p:cNvSpPr/>
            <p:nvPr/>
          </p:nvSpPr>
          <p:spPr bwMode="auto">
            <a:xfrm>
              <a:off x="6792913" y="2905919"/>
              <a:ext cx="976313" cy="1163637"/>
            </a:xfrm>
            <a:custGeom>
              <a:avLst/>
              <a:gdLst>
                <a:gd name="T0" fmla="*/ 191 w 615"/>
                <a:gd name="T1" fmla="*/ 11 h 733"/>
                <a:gd name="T2" fmla="*/ 0 w 615"/>
                <a:gd name="T3" fmla="*/ 82 h 733"/>
                <a:gd name="T4" fmla="*/ 66 w 615"/>
                <a:gd name="T5" fmla="*/ 514 h 733"/>
                <a:gd name="T6" fmla="*/ 28 w 615"/>
                <a:gd name="T7" fmla="*/ 733 h 733"/>
                <a:gd name="T8" fmla="*/ 615 w 615"/>
                <a:gd name="T9" fmla="*/ 690 h 733"/>
                <a:gd name="T10" fmla="*/ 538 w 615"/>
                <a:gd name="T11" fmla="*/ 480 h 733"/>
                <a:gd name="T12" fmla="*/ 540 w 615"/>
                <a:gd name="T13" fmla="*/ 41 h 733"/>
                <a:gd name="T14" fmla="*/ 355 w 615"/>
                <a:gd name="T15" fmla="*/ 0 h 733"/>
                <a:gd name="T16" fmla="*/ 286 w 615"/>
                <a:gd name="T17" fmla="*/ 189 h 733"/>
                <a:gd name="T18" fmla="*/ 191 w 615"/>
                <a:gd name="T19" fmla="*/ 11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5" h="733">
                  <a:moveTo>
                    <a:pt x="191" y="11"/>
                  </a:moveTo>
                  <a:lnTo>
                    <a:pt x="0" y="82"/>
                  </a:lnTo>
                  <a:lnTo>
                    <a:pt x="66" y="514"/>
                  </a:lnTo>
                  <a:lnTo>
                    <a:pt x="28" y="733"/>
                  </a:lnTo>
                  <a:lnTo>
                    <a:pt x="615" y="690"/>
                  </a:lnTo>
                  <a:lnTo>
                    <a:pt x="538" y="480"/>
                  </a:lnTo>
                  <a:lnTo>
                    <a:pt x="540" y="41"/>
                  </a:lnTo>
                  <a:lnTo>
                    <a:pt x="355" y="0"/>
                  </a:lnTo>
                  <a:lnTo>
                    <a:pt x="286" y="189"/>
                  </a:lnTo>
                  <a:lnTo>
                    <a:pt x="191" y="1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îṡlïḑe">
              <a:extLst>
                <a:ext uri="{FF2B5EF4-FFF2-40B4-BE49-F238E27FC236}">
                  <a16:creationId xmlns:a16="http://schemas.microsoft.com/office/drawing/2014/main" xmlns="" id="{1FCB0A6B-B54A-4C6C-8AA3-3605356B0433}"/>
                </a:ext>
              </a:extLst>
            </p:cNvPr>
            <p:cNvSpPr/>
            <p:nvPr/>
          </p:nvSpPr>
          <p:spPr bwMode="auto">
            <a:xfrm>
              <a:off x="7040563" y="2905919"/>
              <a:ext cx="373063" cy="420687"/>
            </a:xfrm>
            <a:custGeom>
              <a:avLst/>
              <a:gdLst>
                <a:gd name="T0" fmla="*/ 199 w 235"/>
                <a:gd name="T1" fmla="*/ 0 h 265"/>
                <a:gd name="T2" fmla="*/ 235 w 235"/>
                <a:gd name="T3" fmla="*/ 8 h 265"/>
                <a:gd name="T4" fmla="*/ 135 w 235"/>
                <a:gd name="T5" fmla="*/ 265 h 265"/>
                <a:gd name="T6" fmla="*/ 0 w 235"/>
                <a:gd name="T7" fmla="*/ 25 h 265"/>
                <a:gd name="T8" fmla="*/ 35 w 235"/>
                <a:gd name="T9" fmla="*/ 11 h 265"/>
                <a:gd name="T10" fmla="*/ 130 w 235"/>
                <a:gd name="T11" fmla="*/ 189 h 265"/>
                <a:gd name="T12" fmla="*/ 199 w 235"/>
                <a:gd name="T1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265">
                  <a:moveTo>
                    <a:pt x="199" y="0"/>
                  </a:moveTo>
                  <a:lnTo>
                    <a:pt x="235" y="8"/>
                  </a:lnTo>
                  <a:lnTo>
                    <a:pt x="135" y="265"/>
                  </a:lnTo>
                  <a:lnTo>
                    <a:pt x="0" y="25"/>
                  </a:lnTo>
                  <a:lnTo>
                    <a:pt x="35" y="11"/>
                  </a:lnTo>
                  <a:lnTo>
                    <a:pt x="130" y="189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iŝḷídé">
              <a:extLst>
                <a:ext uri="{FF2B5EF4-FFF2-40B4-BE49-F238E27FC236}">
                  <a16:creationId xmlns:a16="http://schemas.microsoft.com/office/drawing/2014/main" xmlns="" id="{9667AEC9-1256-4369-8735-59466BA53A10}"/>
                </a:ext>
              </a:extLst>
            </p:cNvPr>
            <p:cNvSpPr/>
            <p:nvPr/>
          </p:nvSpPr>
          <p:spPr bwMode="auto">
            <a:xfrm>
              <a:off x="7034213" y="2923382"/>
              <a:ext cx="168275" cy="236537"/>
            </a:xfrm>
            <a:custGeom>
              <a:avLst/>
              <a:gdLst>
                <a:gd name="T0" fmla="*/ 39 w 106"/>
                <a:gd name="T1" fmla="*/ 0 h 149"/>
                <a:gd name="T2" fmla="*/ 4 w 106"/>
                <a:gd name="T3" fmla="*/ 13 h 149"/>
                <a:gd name="T4" fmla="*/ 0 w 106"/>
                <a:gd name="T5" fmla="*/ 149 h 149"/>
                <a:gd name="T6" fmla="*/ 48 w 106"/>
                <a:gd name="T7" fmla="*/ 121 h 149"/>
                <a:gd name="T8" fmla="*/ 106 w 106"/>
                <a:gd name="T9" fmla="*/ 126 h 149"/>
                <a:gd name="T10" fmla="*/ 39 w 106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149">
                  <a:moveTo>
                    <a:pt x="39" y="0"/>
                  </a:moveTo>
                  <a:lnTo>
                    <a:pt x="4" y="13"/>
                  </a:lnTo>
                  <a:lnTo>
                    <a:pt x="0" y="149"/>
                  </a:lnTo>
                  <a:lnTo>
                    <a:pt x="48" y="121"/>
                  </a:lnTo>
                  <a:lnTo>
                    <a:pt x="106" y="126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iS1îdê">
              <a:extLst>
                <a:ext uri="{FF2B5EF4-FFF2-40B4-BE49-F238E27FC236}">
                  <a16:creationId xmlns:a16="http://schemas.microsoft.com/office/drawing/2014/main" xmlns="" id="{BAFA8D89-2142-469B-ABEA-24CE0D058D19}"/>
                </a:ext>
              </a:extLst>
            </p:cNvPr>
            <p:cNvSpPr/>
            <p:nvPr/>
          </p:nvSpPr>
          <p:spPr bwMode="auto">
            <a:xfrm>
              <a:off x="7280275" y="2905919"/>
              <a:ext cx="171450" cy="223837"/>
            </a:xfrm>
            <a:custGeom>
              <a:avLst/>
              <a:gdLst>
                <a:gd name="T0" fmla="*/ 48 w 108"/>
                <a:gd name="T1" fmla="*/ 0 h 141"/>
                <a:gd name="T2" fmla="*/ 84 w 108"/>
                <a:gd name="T3" fmla="*/ 8 h 141"/>
                <a:gd name="T4" fmla="*/ 108 w 108"/>
                <a:gd name="T5" fmla="*/ 141 h 141"/>
                <a:gd name="T6" fmla="*/ 57 w 108"/>
                <a:gd name="T7" fmla="*/ 121 h 141"/>
                <a:gd name="T8" fmla="*/ 0 w 108"/>
                <a:gd name="T9" fmla="*/ 134 h 141"/>
                <a:gd name="T10" fmla="*/ 48 w 108"/>
                <a:gd name="T11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41">
                  <a:moveTo>
                    <a:pt x="48" y="0"/>
                  </a:moveTo>
                  <a:lnTo>
                    <a:pt x="84" y="8"/>
                  </a:lnTo>
                  <a:lnTo>
                    <a:pt x="108" y="141"/>
                  </a:lnTo>
                  <a:lnTo>
                    <a:pt x="57" y="121"/>
                  </a:lnTo>
                  <a:lnTo>
                    <a:pt x="0" y="13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isḻîďè">
              <a:extLst>
                <a:ext uri="{FF2B5EF4-FFF2-40B4-BE49-F238E27FC236}">
                  <a16:creationId xmlns:a16="http://schemas.microsoft.com/office/drawing/2014/main" xmlns="" id="{1B0FBC8A-D36F-43A2-812C-631952C758ED}"/>
                </a:ext>
              </a:extLst>
            </p:cNvPr>
            <p:cNvSpPr/>
            <p:nvPr/>
          </p:nvSpPr>
          <p:spPr bwMode="auto">
            <a:xfrm>
              <a:off x="7224713" y="3396457"/>
              <a:ext cx="77788" cy="79375"/>
            </a:xfrm>
            <a:custGeom>
              <a:avLst/>
              <a:gdLst>
                <a:gd name="T0" fmla="*/ 44 w 45"/>
                <a:gd name="T1" fmla="*/ 21 h 45"/>
                <a:gd name="T2" fmla="*/ 24 w 45"/>
                <a:gd name="T3" fmla="*/ 44 h 45"/>
                <a:gd name="T4" fmla="*/ 1 w 45"/>
                <a:gd name="T5" fmla="*/ 24 h 45"/>
                <a:gd name="T6" fmla="*/ 21 w 45"/>
                <a:gd name="T7" fmla="*/ 1 h 45"/>
                <a:gd name="T8" fmla="*/ 44 w 45"/>
                <a:gd name="T9" fmla="*/ 2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5">
                  <a:moveTo>
                    <a:pt x="44" y="21"/>
                  </a:moveTo>
                  <a:cubicBezTo>
                    <a:pt x="45" y="33"/>
                    <a:pt x="36" y="43"/>
                    <a:pt x="24" y="44"/>
                  </a:cubicBezTo>
                  <a:cubicBezTo>
                    <a:pt x="12" y="45"/>
                    <a:pt x="2" y="36"/>
                    <a:pt x="1" y="24"/>
                  </a:cubicBezTo>
                  <a:cubicBezTo>
                    <a:pt x="0" y="12"/>
                    <a:pt x="9" y="2"/>
                    <a:pt x="21" y="1"/>
                  </a:cubicBezTo>
                  <a:cubicBezTo>
                    <a:pt x="33" y="0"/>
                    <a:pt x="44" y="9"/>
                    <a:pt x="44" y="21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íSḷïde">
              <a:extLst>
                <a:ext uri="{FF2B5EF4-FFF2-40B4-BE49-F238E27FC236}">
                  <a16:creationId xmlns:a16="http://schemas.microsoft.com/office/drawing/2014/main" xmlns="" id="{2241ADB5-B878-493B-A770-07C3DAEA5709}"/>
                </a:ext>
              </a:extLst>
            </p:cNvPr>
            <p:cNvSpPr/>
            <p:nvPr/>
          </p:nvSpPr>
          <p:spPr bwMode="auto">
            <a:xfrm>
              <a:off x="7240588" y="3621882"/>
              <a:ext cx="77788" cy="77787"/>
            </a:xfrm>
            <a:custGeom>
              <a:avLst/>
              <a:gdLst>
                <a:gd name="T0" fmla="*/ 44 w 44"/>
                <a:gd name="T1" fmla="*/ 21 h 45"/>
                <a:gd name="T2" fmla="*/ 24 w 44"/>
                <a:gd name="T3" fmla="*/ 44 h 45"/>
                <a:gd name="T4" fmla="*/ 0 w 44"/>
                <a:gd name="T5" fmla="*/ 24 h 45"/>
                <a:gd name="T6" fmla="*/ 20 w 44"/>
                <a:gd name="T7" fmla="*/ 1 h 45"/>
                <a:gd name="T8" fmla="*/ 44 w 44"/>
                <a:gd name="T9" fmla="*/ 2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5">
                  <a:moveTo>
                    <a:pt x="44" y="21"/>
                  </a:moveTo>
                  <a:cubicBezTo>
                    <a:pt x="44" y="33"/>
                    <a:pt x="35" y="44"/>
                    <a:pt x="24" y="44"/>
                  </a:cubicBezTo>
                  <a:cubicBezTo>
                    <a:pt x="12" y="45"/>
                    <a:pt x="1" y="36"/>
                    <a:pt x="0" y="24"/>
                  </a:cubicBezTo>
                  <a:cubicBezTo>
                    <a:pt x="0" y="12"/>
                    <a:pt x="9" y="2"/>
                    <a:pt x="20" y="1"/>
                  </a:cubicBezTo>
                  <a:cubicBezTo>
                    <a:pt x="32" y="0"/>
                    <a:pt x="43" y="9"/>
                    <a:pt x="44" y="21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iṩḷîḓé">
              <a:extLst>
                <a:ext uri="{FF2B5EF4-FFF2-40B4-BE49-F238E27FC236}">
                  <a16:creationId xmlns:a16="http://schemas.microsoft.com/office/drawing/2014/main" xmlns="" id="{C1CBA168-7236-461B-9CD6-8CA9A973EB39}"/>
                </a:ext>
              </a:extLst>
            </p:cNvPr>
            <p:cNvSpPr/>
            <p:nvPr/>
          </p:nvSpPr>
          <p:spPr bwMode="auto">
            <a:xfrm>
              <a:off x="7256463" y="3847307"/>
              <a:ext cx="79375" cy="79375"/>
            </a:xfrm>
            <a:custGeom>
              <a:avLst/>
              <a:gdLst>
                <a:gd name="T0" fmla="*/ 44 w 45"/>
                <a:gd name="T1" fmla="*/ 21 h 45"/>
                <a:gd name="T2" fmla="*/ 24 w 45"/>
                <a:gd name="T3" fmla="*/ 44 h 45"/>
                <a:gd name="T4" fmla="*/ 1 w 45"/>
                <a:gd name="T5" fmla="*/ 24 h 45"/>
                <a:gd name="T6" fmla="*/ 21 w 45"/>
                <a:gd name="T7" fmla="*/ 1 h 45"/>
                <a:gd name="T8" fmla="*/ 44 w 45"/>
                <a:gd name="T9" fmla="*/ 2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5">
                  <a:moveTo>
                    <a:pt x="44" y="21"/>
                  </a:moveTo>
                  <a:cubicBezTo>
                    <a:pt x="45" y="33"/>
                    <a:pt x="36" y="43"/>
                    <a:pt x="24" y="44"/>
                  </a:cubicBezTo>
                  <a:cubicBezTo>
                    <a:pt x="12" y="45"/>
                    <a:pt x="1" y="36"/>
                    <a:pt x="1" y="24"/>
                  </a:cubicBezTo>
                  <a:cubicBezTo>
                    <a:pt x="0" y="12"/>
                    <a:pt x="9" y="2"/>
                    <a:pt x="21" y="1"/>
                  </a:cubicBezTo>
                  <a:cubicBezTo>
                    <a:pt x="33" y="0"/>
                    <a:pt x="43" y="9"/>
                    <a:pt x="44" y="21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iSļiḋe">
              <a:extLst>
                <a:ext uri="{FF2B5EF4-FFF2-40B4-BE49-F238E27FC236}">
                  <a16:creationId xmlns:a16="http://schemas.microsoft.com/office/drawing/2014/main" xmlns="" id="{42528ABE-4018-4501-852A-37D5D623FD21}"/>
                </a:ext>
              </a:extLst>
            </p:cNvPr>
            <p:cNvSpPr/>
            <p:nvPr/>
          </p:nvSpPr>
          <p:spPr bwMode="auto">
            <a:xfrm>
              <a:off x="7356475" y="4064794"/>
              <a:ext cx="542925" cy="1460500"/>
            </a:xfrm>
            <a:custGeom>
              <a:avLst/>
              <a:gdLst>
                <a:gd name="T0" fmla="*/ 0 w 312"/>
                <a:gd name="T1" fmla="*/ 0 h 839"/>
                <a:gd name="T2" fmla="*/ 92 w 312"/>
                <a:gd name="T3" fmla="*/ 412 h 839"/>
                <a:gd name="T4" fmla="*/ 106 w 312"/>
                <a:gd name="T5" fmla="*/ 736 h 839"/>
                <a:gd name="T6" fmla="*/ 266 w 312"/>
                <a:gd name="T7" fmla="*/ 792 h 839"/>
                <a:gd name="T8" fmla="*/ 167 w 312"/>
                <a:gd name="T9" fmla="*/ 698 h 839"/>
                <a:gd name="T10" fmla="*/ 183 w 312"/>
                <a:gd name="T11" fmla="*/ 403 h 839"/>
                <a:gd name="T12" fmla="*/ 165 w 312"/>
                <a:gd name="T13" fmla="*/ 49 h 839"/>
                <a:gd name="T14" fmla="*/ 0 w 312"/>
                <a:gd name="T15" fmla="*/ 0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2" h="839">
                  <a:moveTo>
                    <a:pt x="0" y="0"/>
                  </a:moveTo>
                  <a:cubicBezTo>
                    <a:pt x="92" y="412"/>
                    <a:pt x="92" y="412"/>
                    <a:pt x="92" y="412"/>
                  </a:cubicBezTo>
                  <a:cubicBezTo>
                    <a:pt x="106" y="736"/>
                    <a:pt x="106" y="736"/>
                    <a:pt x="106" y="736"/>
                  </a:cubicBezTo>
                  <a:cubicBezTo>
                    <a:pt x="106" y="736"/>
                    <a:pt x="225" y="839"/>
                    <a:pt x="266" y="792"/>
                  </a:cubicBezTo>
                  <a:cubicBezTo>
                    <a:pt x="312" y="739"/>
                    <a:pt x="167" y="698"/>
                    <a:pt x="167" y="698"/>
                  </a:cubicBezTo>
                  <a:cubicBezTo>
                    <a:pt x="183" y="403"/>
                    <a:pt x="183" y="403"/>
                    <a:pt x="183" y="403"/>
                  </a:cubicBezTo>
                  <a:cubicBezTo>
                    <a:pt x="165" y="49"/>
                    <a:pt x="165" y="49"/>
                    <a:pt x="165" y="49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DDB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íšḻïdè">
              <a:extLst>
                <a:ext uri="{FF2B5EF4-FFF2-40B4-BE49-F238E27FC236}">
                  <a16:creationId xmlns:a16="http://schemas.microsoft.com/office/drawing/2014/main" xmlns="" id="{0E02E733-AA56-4630-AEE0-B841FB8B7CCD}"/>
                </a:ext>
              </a:extLst>
            </p:cNvPr>
            <p:cNvSpPr/>
            <p:nvPr/>
          </p:nvSpPr>
          <p:spPr bwMode="auto">
            <a:xfrm>
              <a:off x="6792913" y="4161632"/>
              <a:ext cx="457200" cy="1328737"/>
            </a:xfrm>
            <a:custGeom>
              <a:avLst/>
              <a:gdLst>
                <a:gd name="T0" fmla="*/ 112 w 262"/>
                <a:gd name="T1" fmla="*/ 16 h 764"/>
                <a:gd name="T2" fmla="*/ 102 w 262"/>
                <a:gd name="T3" fmla="*/ 333 h 764"/>
                <a:gd name="T4" fmla="*/ 0 w 262"/>
                <a:gd name="T5" fmla="*/ 623 h 764"/>
                <a:gd name="T6" fmla="*/ 125 w 262"/>
                <a:gd name="T7" fmla="*/ 737 h 764"/>
                <a:gd name="T8" fmla="*/ 70 w 262"/>
                <a:gd name="T9" fmla="*/ 615 h 764"/>
                <a:gd name="T10" fmla="*/ 192 w 262"/>
                <a:gd name="T11" fmla="*/ 348 h 764"/>
                <a:gd name="T12" fmla="*/ 262 w 262"/>
                <a:gd name="T13" fmla="*/ 0 h 764"/>
                <a:gd name="T14" fmla="*/ 112 w 262"/>
                <a:gd name="T15" fmla="*/ 16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2" h="764">
                  <a:moveTo>
                    <a:pt x="112" y="16"/>
                  </a:moveTo>
                  <a:cubicBezTo>
                    <a:pt x="102" y="333"/>
                    <a:pt x="102" y="333"/>
                    <a:pt x="102" y="333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0" y="623"/>
                    <a:pt x="70" y="764"/>
                    <a:pt x="125" y="737"/>
                  </a:cubicBezTo>
                  <a:cubicBezTo>
                    <a:pt x="188" y="706"/>
                    <a:pt x="70" y="615"/>
                    <a:pt x="70" y="615"/>
                  </a:cubicBezTo>
                  <a:cubicBezTo>
                    <a:pt x="192" y="348"/>
                    <a:pt x="192" y="348"/>
                    <a:pt x="192" y="348"/>
                  </a:cubicBezTo>
                  <a:cubicBezTo>
                    <a:pt x="262" y="0"/>
                    <a:pt x="262" y="0"/>
                    <a:pt x="262" y="0"/>
                  </a:cubicBezTo>
                  <a:cubicBezTo>
                    <a:pt x="112" y="16"/>
                    <a:pt x="112" y="16"/>
                    <a:pt x="112" y="16"/>
                  </a:cubicBezTo>
                </a:path>
              </a:pathLst>
            </a:custGeom>
            <a:solidFill>
              <a:srgbClr val="FDDB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ï$ļïďe">
              <a:extLst>
                <a:ext uri="{FF2B5EF4-FFF2-40B4-BE49-F238E27FC236}">
                  <a16:creationId xmlns:a16="http://schemas.microsoft.com/office/drawing/2014/main" xmlns="" id="{E0149CE5-8477-4431-B88A-5E6B82B2A6A1}"/>
                </a:ext>
              </a:extLst>
            </p:cNvPr>
            <p:cNvSpPr/>
            <p:nvPr/>
          </p:nvSpPr>
          <p:spPr bwMode="auto">
            <a:xfrm>
              <a:off x="6732588" y="5231607"/>
              <a:ext cx="469900" cy="338137"/>
            </a:xfrm>
            <a:custGeom>
              <a:avLst/>
              <a:gdLst>
                <a:gd name="T0" fmla="*/ 35 w 270"/>
                <a:gd name="T1" fmla="*/ 8 h 194"/>
                <a:gd name="T2" fmla="*/ 0 w 270"/>
                <a:gd name="T3" fmla="*/ 99 h 194"/>
                <a:gd name="T4" fmla="*/ 21 w 270"/>
                <a:gd name="T5" fmla="*/ 110 h 194"/>
                <a:gd name="T6" fmla="*/ 45 w 270"/>
                <a:gd name="T7" fmla="*/ 67 h 194"/>
                <a:gd name="T8" fmla="*/ 144 w 270"/>
                <a:gd name="T9" fmla="*/ 154 h 194"/>
                <a:gd name="T10" fmla="*/ 105 w 270"/>
                <a:gd name="T11" fmla="*/ 0 h 194"/>
                <a:gd name="T12" fmla="*/ 153 w 270"/>
                <a:gd name="T13" fmla="*/ 85 h 194"/>
                <a:gd name="T14" fmla="*/ 35 w 270"/>
                <a:gd name="T15" fmla="*/ 8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0" h="194">
                  <a:moveTo>
                    <a:pt x="35" y="8"/>
                  </a:moveTo>
                  <a:cubicBezTo>
                    <a:pt x="0" y="99"/>
                    <a:pt x="0" y="99"/>
                    <a:pt x="0" y="99"/>
                  </a:cubicBezTo>
                  <a:cubicBezTo>
                    <a:pt x="21" y="110"/>
                    <a:pt x="21" y="110"/>
                    <a:pt x="21" y="110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64" y="128"/>
                    <a:pt x="144" y="154"/>
                  </a:cubicBezTo>
                  <a:cubicBezTo>
                    <a:pt x="270" y="194"/>
                    <a:pt x="170" y="46"/>
                    <a:pt x="105" y="0"/>
                  </a:cubicBezTo>
                  <a:cubicBezTo>
                    <a:pt x="105" y="0"/>
                    <a:pt x="193" y="65"/>
                    <a:pt x="153" y="85"/>
                  </a:cubicBezTo>
                  <a:cubicBezTo>
                    <a:pt x="90" y="114"/>
                    <a:pt x="35" y="8"/>
                    <a:pt x="35" y="8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" name="îşļïḍè">
              <a:extLst>
                <a:ext uri="{FF2B5EF4-FFF2-40B4-BE49-F238E27FC236}">
                  <a16:creationId xmlns:a16="http://schemas.microsoft.com/office/drawing/2014/main" xmlns="" id="{D14C1447-CA9D-4EDA-B36E-38749870E9AA}"/>
                </a:ext>
              </a:extLst>
            </p:cNvPr>
            <p:cNvSpPr/>
            <p:nvPr/>
          </p:nvSpPr>
          <p:spPr bwMode="auto">
            <a:xfrm>
              <a:off x="7540625" y="5280819"/>
              <a:ext cx="504825" cy="241300"/>
            </a:xfrm>
            <a:custGeom>
              <a:avLst/>
              <a:gdLst>
                <a:gd name="T0" fmla="*/ 0 w 289"/>
                <a:gd name="T1" fmla="*/ 38 h 139"/>
                <a:gd name="T2" fmla="*/ 4 w 289"/>
                <a:gd name="T3" fmla="*/ 139 h 139"/>
                <a:gd name="T4" fmla="*/ 22 w 289"/>
                <a:gd name="T5" fmla="*/ 138 h 139"/>
                <a:gd name="T6" fmla="*/ 32 w 289"/>
                <a:gd name="T7" fmla="*/ 88 h 139"/>
                <a:gd name="T8" fmla="*/ 157 w 289"/>
                <a:gd name="T9" fmla="*/ 129 h 139"/>
                <a:gd name="T10" fmla="*/ 61 w 289"/>
                <a:gd name="T11" fmla="*/ 0 h 139"/>
                <a:gd name="T12" fmla="*/ 138 w 289"/>
                <a:gd name="T13" fmla="*/ 62 h 139"/>
                <a:gd name="T14" fmla="*/ 0 w 289"/>
                <a:gd name="T15" fmla="*/ 3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9" h="139">
                  <a:moveTo>
                    <a:pt x="0" y="38"/>
                  </a:moveTo>
                  <a:cubicBezTo>
                    <a:pt x="4" y="139"/>
                    <a:pt x="4" y="139"/>
                    <a:pt x="4" y="139"/>
                  </a:cubicBezTo>
                  <a:cubicBezTo>
                    <a:pt x="22" y="138"/>
                    <a:pt x="22" y="138"/>
                    <a:pt x="22" y="138"/>
                  </a:cubicBezTo>
                  <a:cubicBezTo>
                    <a:pt x="32" y="88"/>
                    <a:pt x="32" y="88"/>
                    <a:pt x="32" y="88"/>
                  </a:cubicBezTo>
                  <a:cubicBezTo>
                    <a:pt x="32" y="88"/>
                    <a:pt x="74" y="137"/>
                    <a:pt x="157" y="129"/>
                  </a:cubicBezTo>
                  <a:cubicBezTo>
                    <a:pt x="289" y="118"/>
                    <a:pt x="138" y="17"/>
                    <a:pt x="61" y="0"/>
                  </a:cubicBezTo>
                  <a:cubicBezTo>
                    <a:pt x="61" y="0"/>
                    <a:pt x="168" y="29"/>
                    <a:pt x="138" y="62"/>
                  </a:cubicBezTo>
                  <a:cubicBezTo>
                    <a:pt x="92" y="115"/>
                    <a:pt x="0" y="38"/>
                    <a:pt x="0" y="38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íSḷîḋé">
              <a:extLst>
                <a:ext uri="{FF2B5EF4-FFF2-40B4-BE49-F238E27FC236}">
                  <a16:creationId xmlns:a16="http://schemas.microsoft.com/office/drawing/2014/main" xmlns="" id="{4C498540-456F-4E4A-9586-D275A7D8DA8A}"/>
                </a:ext>
              </a:extLst>
            </p:cNvPr>
            <p:cNvSpPr/>
            <p:nvPr/>
          </p:nvSpPr>
          <p:spPr bwMode="auto">
            <a:xfrm>
              <a:off x="6892925" y="4006057"/>
              <a:ext cx="862013" cy="428625"/>
            </a:xfrm>
            <a:custGeom>
              <a:avLst/>
              <a:gdLst>
                <a:gd name="T0" fmla="*/ 543 w 543"/>
                <a:gd name="T1" fmla="*/ 218 h 270"/>
                <a:gd name="T2" fmla="*/ 0 w 543"/>
                <a:gd name="T3" fmla="*/ 270 h 270"/>
                <a:gd name="T4" fmla="*/ 0 w 543"/>
                <a:gd name="T5" fmla="*/ 36 h 270"/>
                <a:gd name="T6" fmla="*/ 512 w 543"/>
                <a:gd name="T7" fmla="*/ 0 h 270"/>
                <a:gd name="T8" fmla="*/ 543 w 543"/>
                <a:gd name="T9" fmla="*/ 218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3" h="270">
                  <a:moveTo>
                    <a:pt x="543" y="218"/>
                  </a:moveTo>
                  <a:lnTo>
                    <a:pt x="0" y="270"/>
                  </a:lnTo>
                  <a:lnTo>
                    <a:pt x="0" y="36"/>
                  </a:lnTo>
                  <a:lnTo>
                    <a:pt x="512" y="0"/>
                  </a:lnTo>
                  <a:lnTo>
                    <a:pt x="543" y="21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ïṣlíḍe">
              <a:extLst>
                <a:ext uri="{FF2B5EF4-FFF2-40B4-BE49-F238E27FC236}">
                  <a16:creationId xmlns:a16="http://schemas.microsoft.com/office/drawing/2014/main" xmlns="" id="{A0C4ECBD-21ED-4996-BA42-CEB77E564271}"/>
                </a:ext>
              </a:extLst>
            </p:cNvPr>
            <p:cNvSpPr/>
            <p:nvPr/>
          </p:nvSpPr>
          <p:spPr bwMode="auto">
            <a:xfrm>
              <a:off x="6892925" y="4006057"/>
              <a:ext cx="862013" cy="428625"/>
            </a:xfrm>
            <a:custGeom>
              <a:avLst/>
              <a:gdLst>
                <a:gd name="T0" fmla="*/ 543 w 543"/>
                <a:gd name="T1" fmla="*/ 218 h 270"/>
                <a:gd name="T2" fmla="*/ 0 w 543"/>
                <a:gd name="T3" fmla="*/ 270 h 270"/>
                <a:gd name="T4" fmla="*/ 0 w 543"/>
                <a:gd name="T5" fmla="*/ 36 h 270"/>
                <a:gd name="T6" fmla="*/ 512 w 543"/>
                <a:gd name="T7" fmla="*/ 0 h 270"/>
                <a:gd name="T8" fmla="*/ 543 w 543"/>
                <a:gd name="T9" fmla="*/ 218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3" h="270">
                  <a:moveTo>
                    <a:pt x="543" y="218"/>
                  </a:moveTo>
                  <a:lnTo>
                    <a:pt x="0" y="270"/>
                  </a:lnTo>
                  <a:lnTo>
                    <a:pt x="0" y="36"/>
                  </a:lnTo>
                  <a:lnTo>
                    <a:pt x="512" y="0"/>
                  </a:lnTo>
                  <a:lnTo>
                    <a:pt x="543" y="2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" name="íşḷïḋê">
              <a:extLst>
                <a:ext uri="{FF2B5EF4-FFF2-40B4-BE49-F238E27FC236}">
                  <a16:creationId xmlns:a16="http://schemas.microsoft.com/office/drawing/2014/main" xmlns="" id="{2387FAD5-F4E1-4CA4-B34F-A0BB485C336A}"/>
                </a:ext>
              </a:extLst>
            </p:cNvPr>
            <p:cNvSpPr/>
            <p:nvPr/>
          </p:nvSpPr>
          <p:spPr bwMode="auto">
            <a:xfrm>
              <a:off x="6932613" y="4006057"/>
              <a:ext cx="777875" cy="153987"/>
            </a:xfrm>
            <a:custGeom>
              <a:avLst/>
              <a:gdLst>
                <a:gd name="T0" fmla="*/ 487 w 490"/>
                <a:gd name="T1" fmla="*/ 0 h 97"/>
                <a:gd name="T2" fmla="*/ 5 w 490"/>
                <a:gd name="T3" fmla="*/ 34 h 97"/>
                <a:gd name="T4" fmla="*/ 0 w 490"/>
                <a:gd name="T5" fmla="*/ 97 h 97"/>
                <a:gd name="T6" fmla="*/ 490 w 490"/>
                <a:gd name="T7" fmla="*/ 20 h 97"/>
                <a:gd name="T8" fmla="*/ 487 w 490"/>
                <a:gd name="T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" h="97">
                  <a:moveTo>
                    <a:pt x="487" y="0"/>
                  </a:moveTo>
                  <a:lnTo>
                    <a:pt x="5" y="34"/>
                  </a:lnTo>
                  <a:lnTo>
                    <a:pt x="0" y="97"/>
                  </a:lnTo>
                  <a:lnTo>
                    <a:pt x="490" y="20"/>
                  </a:lnTo>
                  <a:lnTo>
                    <a:pt x="487" y="0"/>
                  </a:ln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" name="íṣḻíḋê">
              <a:extLst>
                <a:ext uri="{FF2B5EF4-FFF2-40B4-BE49-F238E27FC236}">
                  <a16:creationId xmlns:a16="http://schemas.microsoft.com/office/drawing/2014/main" xmlns="" id="{3015D6AF-0BF8-4A5F-AE37-B70B75394408}"/>
                </a:ext>
              </a:extLst>
            </p:cNvPr>
            <p:cNvSpPr/>
            <p:nvPr/>
          </p:nvSpPr>
          <p:spPr bwMode="auto">
            <a:xfrm>
              <a:off x="6932613" y="4006057"/>
              <a:ext cx="777875" cy="153987"/>
            </a:xfrm>
            <a:custGeom>
              <a:avLst/>
              <a:gdLst>
                <a:gd name="T0" fmla="*/ 487 w 490"/>
                <a:gd name="T1" fmla="*/ 0 h 97"/>
                <a:gd name="T2" fmla="*/ 5 w 490"/>
                <a:gd name="T3" fmla="*/ 34 h 97"/>
                <a:gd name="T4" fmla="*/ 0 w 490"/>
                <a:gd name="T5" fmla="*/ 97 h 97"/>
                <a:gd name="T6" fmla="*/ 490 w 490"/>
                <a:gd name="T7" fmla="*/ 20 h 97"/>
                <a:gd name="T8" fmla="*/ 487 w 490"/>
                <a:gd name="T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" h="97">
                  <a:moveTo>
                    <a:pt x="487" y="0"/>
                  </a:moveTo>
                  <a:lnTo>
                    <a:pt x="5" y="34"/>
                  </a:lnTo>
                  <a:lnTo>
                    <a:pt x="0" y="97"/>
                  </a:lnTo>
                  <a:lnTo>
                    <a:pt x="490" y="20"/>
                  </a:lnTo>
                  <a:lnTo>
                    <a:pt x="48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îśļîďê">
              <a:extLst>
                <a:ext uri="{FF2B5EF4-FFF2-40B4-BE49-F238E27FC236}">
                  <a16:creationId xmlns:a16="http://schemas.microsoft.com/office/drawing/2014/main" xmlns="" id="{C56D9E51-AE7B-46E3-A4E0-C8BD5C72336F}"/>
                </a:ext>
              </a:extLst>
            </p:cNvPr>
            <p:cNvSpPr/>
            <p:nvPr/>
          </p:nvSpPr>
          <p:spPr bwMode="auto">
            <a:xfrm>
              <a:off x="6981825" y="2126457"/>
              <a:ext cx="98425" cy="182562"/>
            </a:xfrm>
            <a:custGeom>
              <a:avLst/>
              <a:gdLst>
                <a:gd name="T0" fmla="*/ 53 w 57"/>
                <a:gd name="T1" fmla="*/ 49 h 105"/>
                <a:gd name="T2" fmla="*/ 35 w 57"/>
                <a:gd name="T3" fmla="*/ 104 h 105"/>
                <a:gd name="T4" fmla="*/ 3 w 57"/>
                <a:gd name="T5" fmla="*/ 56 h 105"/>
                <a:gd name="T6" fmla="*/ 22 w 57"/>
                <a:gd name="T7" fmla="*/ 2 h 105"/>
                <a:gd name="T8" fmla="*/ 53 w 57"/>
                <a:gd name="T9" fmla="*/ 4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105">
                  <a:moveTo>
                    <a:pt x="53" y="49"/>
                  </a:moveTo>
                  <a:cubicBezTo>
                    <a:pt x="57" y="77"/>
                    <a:pt x="49" y="102"/>
                    <a:pt x="35" y="104"/>
                  </a:cubicBezTo>
                  <a:cubicBezTo>
                    <a:pt x="21" y="105"/>
                    <a:pt x="7" y="84"/>
                    <a:pt x="3" y="56"/>
                  </a:cubicBezTo>
                  <a:cubicBezTo>
                    <a:pt x="0" y="28"/>
                    <a:pt x="8" y="3"/>
                    <a:pt x="22" y="2"/>
                  </a:cubicBezTo>
                  <a:cubicBezTo>
                    <a:pt x="35" y="0"/>
                    <a:pt x="49" y="21"/>
                    <a:pt x="53" y="49"/>
                  </a:cubicBezTo>
                  <a:close/>
                </a:path>
              </a:pathLst>
            </a:custGeom>
            <a:solidFill>
              <a:srgbClr val="594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" name="iṩḷiḓè">
              <a:extLst>
                <a:ext uri="{FF2B5EF4-FFF2-40B4-BE49-F238E27FC236}">
                  <a16:creationId xmlns:a16="http://schemas.microsoft.com/office/drawing/2014/main" xmlns="" id="{22BC8380-DA54-402D-B380-3F16F4550CB8}"/>
                </a:ext>
              </a:extLst>
            </p:cNvPr>
            <p:cNvSpPr/>
            <p:nvPr/>
          </p:nvSpPr>
          <p:spPr bwMode="auto">
            <a:xfrm>
              <a:off x="7462838" y="2062957"/>
              <a:ext cx="98425" cy="185737"/>
            </a:xfrm>
            <a:custGeom>
              <a:avLst/>
              <a:gdLst>
                <a:gd name="T0" fmla="*/ 54 w 57"/>
                <a:gd name="T1" fmla="*/ 50 h 106"/>
                <a:gd name="T2" fmla="*/ 35 w 57"/>
                <a:gd name="T3" fmla="*/ 104 h 106"/>
                <a:gd name="T4" fmla="*/ 4 w 57"/>
                <a:gd name="T5" fmla="*/ 56 h 106"/>
                <a:gd name="T6" fmla="*/ 22 w 57"/>
                <a:gd name="T7" fmla="*/ 2 h 106"/>
                <a:gd name="T8" fmla="*/ 54 w 57"/>
                <a:gd name="T9" fmla="*/ 5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106">
                  <a:moveTo>
                    <a:pt x="54" y="50"/>
                  </a:moveTo>
                  <a:cubicBezTo>
                    <a:pt x="57" y="78"/>
                    <a:pt x="49" y="102"/>
                    <a:pt x="35" y="104"/>
                  </a:cubicBezTo>
                  <a:cubicBezTo>
                    <a:pt x="21" y="106"/>
                    <a:pt x="7" y="84"/>
                    <a:pt x="4" y="56"/>
                  </a:cubicBezTo>
                  <a:cubicBezTo>
                    <a:pt x="0" y="28"/>
                    <a:pt x="8" y="4"/>
                    <a:pt x="22" y="2"/>
                  </a:cubicBezTo>
                  <a:cubicBezTo>
                    <a:pt x="36" y="0"/>
                    <a:pt x="50" y="21"/>
                    <a:pt x="54" y="50"/>
                  </a:cubicBezTo>
                  <a:close/>
                </a:path>
              </a:pathLst>
            </a:custGeom>
            <a:solidFill>
              <a:srgbClr val="594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" name="íŝļíďè">
              <a:extLst>
                <a:ext uri="{FF2B5EF4-FFF2-40B4-BE49-F238E27FC236}">
                  <a16:creationId xmlns:a16="http://schemas.microsoft.com/office/drawing/2014/main" xmlns="" id="{E8EE37C1-7CF0-44A3-B569-35904A2B1FAE}"/>
                </a:ext>
              </a:extLst>
            </p:cNvPr>
            <p:cNvSpPr/>
            <p:nvPr/>
          </p:nvSpPr>
          <p:spPr bwMode="auto">
            <a:xfrm>
              <a:off x="8108950" y="2610644"/>
              <a:ext cx="234950" cy="212725"/>
            </a:xfrm>
            <a:custGeom>
              <a:avLst/>
              <a:gdLst>
                <a:gd name="T0" fmla="*/ 0 w 135"/>
                <a:gd name="T1" fmla="*/ 111 h 123"/>
                <a:gd name="T2" fmla="*/ 112 w 135"/>
                <a:gd name="T3" fmla="*/ 46 h 123"/>
                <a:gd name="T4" fmla="*/ 66 w 135"/>
                <a:gd name="T5" fmla="*/ 123 h 123"/>
                <a:gd name="T6" fmla="*/ 0 w 135"/>
                <a:gd name="T7" fmla="*/ 11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" h="123">
                  <a:moveTo>
                    <a:pt x="0" y="111"/>
                  </a:moveTo>
                  <a:cubicBezTo>
                    <a:pt x="3" y="62"/>
                    <a:pt x="83" y="0"/>
                    <a:pt x="112" y="46"/>
                  </a:cubicBezTo>
                  <a:cubicBezTo>
                    <a:pt x="135" y="86"/>
                    <a:pt x="65" y="106"/>
                    <a:pt x="66" y="123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FDDB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" name="iśḷíḑê">
              <a:extLst>
                <a:ext uri="{FF2B5EF4-FFF2-40B4-BE49-F238E27FC236}">
                  <a16:creationId xmlns:a16="http://schemas.microsoft.com/office/drawing/2014/main" xmlns="" id="{6B0620CA-5C8E-49C6-9A90-AA478A84A915}"/>
                </a:ext>
              </a:extLst>
            </p:cNvPr>
            <p:cNvSpPr/>
            <p:nvPr/>
          </p:nvSpPr>
          <p:spPr bwMode="auto">
            <a:xfrm>
              <a:off x="8094663" y="2794794"/>
              <a:ext cx="136525" cy="57150"/>
            </a:xfrm>
            <a:custGeom>
              <a:avLst/>
              <a:gdLst>
                <a:gd name="T0" fmla="*/ 0 w 86"/>
                <a:gd name="T1" fmla="*/ 18 h 36"/>
                <a:gd name="T2" fmla="*/ 5 w 86"/>
                <a:gd name="T3" fmla="*/ 0 h 36"/>
                <a:gd name="T4" fmla="*/ 86 w 86"/>
                <a:gd name="T5" fmla="*/ 17 h 36"/>
                <a:gd name="T6" fmla="*/ 82 w 86"/>
                <a:gd name="T7" fmla="*/ 36 h 36"/>
                <a:gd name="T8" fmla="*/ 0 w 86"/>
                <a:gd name="T9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36">
                  <a:moveTo>
                    <a:pt x="0" y="18"/>
                  </a:moveTo>
                  <a:lnTo>
                    <a:pt x="5" y="0"/>
                  </a:lnTo>
                  <a:lnTo>
                    <a:pt x="86" y="17"/>
                  </a:lnTo>
                  <a:lnTo>
                    <a:pt x="82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" name="íṧḷîḍé">
              <a:extLst>
                <a:ext uri="{FF2B5EF4-FFF2-40B4-BE49-F238E27FC236}">
                  <a16:creationId xmlns:a16="http://schemas.microsoft.com/office/drawing/2014/main" xmlns="" id="{8907BB70-78B7-4CBB-A295-3089368FF348}"/>
                </a:ext>
              </a:extLst>
            </p:cNvPr>
            <p:cNvSpPr/>
            <p:nvPr/>
          </p:nvSpPr>
          <p:spPr bwMode="auto">
            <a:xfrm>
              <a:off x="7524750" y="2809082"/>
              <a:ext cx="709613" cy="969962"/>
            </a:xfrm>
            <a:custGeom>
              <a:avLst/>
              <a:gdLst>
                <a:gd name="T0" fmla="*/ 0 w 407"/>
                <a:gd name="T1" fmla="*/ 125 h 558"/>
                <a:gd name="T2" fmla="*/ 407 w 407"/>
                <a:gd name="T3" fmla="*/ 20 h 558"/>
                <a:gd name="T4" fmla="*/ 326 w 407"/>
                <a:gd name="T5" fmla="*/ 0 h 558"/>
                <a:gd name="T6" fmla="*/ 72 w 407"/>
                <a:gd name="T7" fmla="*/ 93 h 558"/>
                <a:gd name="T8" fmla="*/ 0 w 407"/>
                <a:gd name="T9" fmla="*/ 125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7" h="558">
                  <a:moveTo>
                    <a:pt x="0" y="125"/>
                  </a:moveTo>
                  <a:cubicBezTo>
                    <a:pt x="140" y="558"/>
                    <a:pt x="323" y="483"/>
                    <a:pt x="407" y="20"/>
                  </a:cubicBezTo>
                  <a:cubicBezTo>
                    <a:pt x="326" y="0"/>
                    <a:pt x="326" y="0"/>
                    <a:pt x="326" y="0"/>
                  </a:cubicBezTo>
                  <a:cubicBezTo>
                    <a:pt x="294" y="156"/>
                    <a:pt x="219" y="543"/>
                    <a:pt x="72" y="93"/>
                  </a:cubicBezTo>
                  <a:lnTo>
                    <a:pt x="0" y="125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" name="îşḻïdê">
              <a:extLst>
                <a:ext uri="{FF2B5EF4-FFF2-40B4-BE49-F238E27FC236}">
                  <a16:creationId xmlns:a16="http://schemas.microsoft.com/office/drawing/2014/main" xmlns="" id="{278A44FB-9010-4CA9-8BD2-CBFE93D9252D}"/>
                </a:ext>
              </a:extLst>
            </p:cNvPr>
            <p:cNvSpPr/>
            <p:nvPr/>
          </p:nvSpPr>
          <p:spPr bwMode="auto">
            <a:xfrm>
              <a:off x="8174038" y="2897982"/>
              <a:ext cx="26988" cy="26987"/>
            </a:xfrm>
            <a:custGeom>
              <a:avLst/>
              <a:gdLst>
                <a:gd name="T0" fmla="*/ 16 w 16"/>
                <a:gd name="T1" fmla="*/ 8 h 16"/>
                <a:gd name="T2" fmla="*/ 9 w 16"/>
                <a:gd name="T3" fmla="*/ 0 h 16"/>
                <a:gd name="T4" fmla="*/ 1 w 16"/>
                <a:gd name="T5" fmla="*/ 7 h 16"/>
                <a:gd name="T6" fmla="*/ 8 w 16"/>
                <a:gd name="T7" fmla="*/ 15 h 16"/>
                <a:gd name="T8" fmla="*/ 16 w 16"/>
                <a:gd name="T9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6" y="8"/>
                  </a:moveTo>
                  <a:cubicBezTo>
                    <a:pt x="16" y="4"/>
                    <a:pt x="13" y="0"/>
                    <a:pt x="9" y="0"/>
                  </a:cubicBezTo>
                  <a:cubicBezTo>
                    <a:pt x="5" y="0"/>
                    <a:pt x="1" y="3"/>
                    <a:pt x="1" y="7"/>
                  </a:cubicBezTo>
                  <a:cubicBezTo>
                    <a:pt x="0" y="11"/>
                    <a:pt x="4" y="15"/>
                    <a:pt x="8" y="15"/>
                  </a:cubicBezTo>
                  <a:cubicBezTo>
                    <a:pt x="12" y="16"/>
                    <a:pt x="16" y="12"/>
                    <a:pt x="16" y="8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" name="iśḷíḋê">
              <a:extLst>
                <a:ext uri="{FF2B5EF4-FFF2-40B4-BE49-F238E27FC236}">
                  <a16:creationId xmlns:a16="http://schemas.microsoft.com/office/drawing/2014/main" xmlns="" id="{5BB107FF-89C7-4790-9F31-88F562C822D1}"/>
                </a:ext>
              </a:extLst>
            </p:cNvPr>
            <p:cNvSpPr/>
            <p:nvPr/>
          </p:nvSpPr>
          <p:spPr bwMode="auto">
            <a:xfrm>
              <a:off x="8186738" y="2851944"/>
              <a:ext cx="26988" cy="28575"/>
            </a:xfrm>
            <a:custGeom>
              <a:avLst/>
              <a:gdLst>
                <a:gd name="T0" fmla="*/ 16 w 16"/>
                <a:gd name="T1" fmla="*/ 9 h 16"/>
                <a:gd name="T2" fmla="*/ 9 w 16"/>
                <a:gd name="T3" fmla="*/ 0 h 16"/>
                <a:gd name="T4" fmla="*/ 0 w 16"/>
                <a:gd name="T5" fmla="*/ 8 h 16"/>
                <a:gd name="T6" fmla="*/ 7 w 16"/>
                <a:gd name="T7" fmla="*/ 16 h 16"/>
                <a:gd name="T8" fmla="*/ 16 w 16"/>
                <a:gd name="T9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6" y="9"/>
                  </a:moveTo>
                  <a:cubicBezTo>
                    <a:pt x="16" y="4"/>
                    <a:pt x="13" y="1"/>
                    <a:pt x="9" y="0"/>
                  </a:cubicBezTo>
                  <a:cubicBezTo>
                    <a:pt x="4" y="0"/>
                    <a:pt x="1" y="3"/>
                    <a:pt x="0" y="8"/>
                  </a:cubicBezTo>
                  <a:cubicBezTo>
                    <a:pt x="0" y="12"/>
                    <a:pt x="3" y="16"/>
                    <a:pt x="7" y="16"/>
                  </a:cubicBezTo>
                  <a:cubicBezTo>
                    <a:pt x="12" y="16"/>
                    <a:pt x="15" y="13"/>
                    <a:pt x="16" y="9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" name="í$lîḍè">
              <a:extLst>
                <a:ext uri="{FF2B5EF4-FFF2-40B4-BE49-F238E27FC236}">
                  <a16:creationId xmlns:a16="http://schemas.microsoft.com/office/drawing/2014/main" xmlns="" id="{06F40B2F-C702-4914-9E06-398765C1B466}"/>
                </a:ext>
              </a:extLst>
            </p:cNvPr>
            <p:cNvSpPr/>
            <p:nvPr/>
          </p:nvSpPr>
          <p:spPr bwMode="auto">
            <a:xfrm>
              <a:off x="8081963" y="2675732"/>
              <a:ext cx="96838" cy="120650"/>
            </a:xfrm>
            <a:custGeom>
              <a:avLst/>
              <a:gdLst>
                <a:gd name="T0" fmla="*/ 17 w 56"/>
                <a:gd name="T1" fmla="*/ 69 h 69"/>
                <a:gd name="T2" fmla="*/ 12 w 56"/>
                <a:gd name="T3" fmla="*/ 13 h 69"/>
                <a:gd name="T4" fmla="*/ 41 w 56"/>
                <a:gd name="T5" fmla="*/ 23 h 69"/>
                <a:gd name="T6" fmla="*/ 56 w 56"/>
                <a:gd name="T7" fmla="*/ 35 h 69"/>
                <a:gd name="T8" fmla="*/ 17 w 56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69">
                  <a:moveTo>
                    <a:pt x="17" y="69"/>
                  </a:moveTo>
                  <a:cubicBezTo>
                    <a:pt x="17" y="69"/>
                    <a:pt x="0" y="27"/>
                    <a:pt x="12" y="13"/>
                  </a:cubicBezTo>
                  <a:cubicBezTo>
                    <a:pt x="24" y="0"/>
                    <a:pt x="31" y="35"/>
                    <a:pt x="41" y="23"/>
                  </a:cubicBezTo>
                  <a:cubicBezTo>
                    <a:pt x="51" y="10"/>
                    <a:pt x="56" y="35"/>
                    <a:pt x="56" y="35"/>
                  </a:cubicBezTo>
                  <a:lnTo>
                    <a:pt x="17" y="69"/>
                  </a:lnTo>
                  <a:close/>
                </a:path>
              </a:pathLst>
            </a:custGeom>
            <a:solidFill>
              <a:srgbClr val="FDDB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" name="íSļîḍê">
              <a:extLst>
                <a:ext uri="{FF2B5EF4-FFF2-40B4-BE49-F238E27FC236}">
                  <a16:creationId xmlns:a16="http://schemas.microsoft.com/office/drawing/2014/main" xmlns="" id="{D415D70E-1462-45FE-BE56-D969E6A88602}"/>
                </a:ext>
              </a:extLst>
            </p:cNvPr>
            <p:cNvSpPr/>
            <p:nvPr/>
          </p:nvSpPr>
          <p:spPr bwMode="auto">
            <a:xfrm>
              <a:off x="3848100" y="5401469"/>
              <a:ext cx="4470400" cy="228600"/>
            </a:xfrm>
            <a:custGeom>
              <a:avLst/>
              <a:gdLst>
                <a:gd name="T0" fmla="*/ 2500 w 2565"/>
                <a:gd name="T1" fmla="*/ 0 h 131"/>
                <a:gd name="T2" fmla="*/ 2309 w 2565"/>
                <a:gd name="T3" fmla="*/ 0 h 131"/>
                <a:gd name="T4" fmla="*/ 2276 w 2565"/>
                <a:gd name="T5" fmla="*/ 59 h 131"/>
                <a:gd name="T6" fmla="*/ 2259 w 2565"/>
                <a:gd name="T7" fmla="*/ 60 h 131"/>
                <a:gd name="T8" fmla="*/ 2151 w 2565"/>
                <a:gd name="T9" fmla="*/ 18 h 131"/>
                <a:gd name="T10" fmla="*/ 2141 w 2565"/>
                <a:gd name="T11" fmla="*/ 68 h 131"/>
                <a:gd name="T12" fmla="*/ 2123 w 2565"/>
                <a:gd name="T13" fmla="*/ 69 h 131"/>
                <a:gd name="T14" fmla="*/ 2120 w 2565"/>
                <a:gd name="T15" fmla="*/ 0 h 131"/>
                <a:gd name="T16" fmla="*/ 1845 w 2565"/>
                <a:gd name="T17" fmla="*/ 0 h 131"/>
                <a:gd name="T18" fmla="*/ 1835 w 2565"/>
                <a:gd name="T19" fmla="*/ 63 h 131"/>
                <a:gd name="T20" fmla="*/ 1799 w 2565"/>
                <a:gd name="T21" fmla="*/ 56 h 131"/>
                <a:gd name="T22" fmla="*/ 1717 w 2565"/>
                <a:gd name="T23" fmla="*/ 0 h 131"/>
                <a:gd name="T24" fmla="*/ 1683 w 2565"/>
                <a:gd name="T25" fmla="*/ 0 h 131"/>
                <a:gd name="T26" fmla="*/ 1676 w 2565"/>
                <a:gd name="T27" fmla="*/ 12 h 131"/>
                <a:gd name="T28" fmla="*/ 1655 w 2565"/>
                <a:gd name="T29" fmla="*/ 1 h 131"/>
                <a:gd name="T30" fmla="*/ 1655 w 2565"/>
                <a:gd name="T31" fmla="*/ 0 h 131"/>
                <a:gd name="T32" fmla="*/ 1191 w 2565"/>
                <a:gd name="T33" fmla="*/ 0 h 131"/>
                <a:gd name="T34" fmla="*/ 1215 w 2565"/>
                <a:gd name="T35" fmla="*/ 70 h 131"/>
                <a:gd name="T36" fmla="*/ 566 w 2565"/>
                <a:gd name="T37" fmla="*/ 72 h 131"/>
                <a:gd name="T38" fmla="*/ 566 w 2565"/>
                <a:gd name="T39" fmla="*/ 37 h 131"/>
                <a:gd name="T40" fmla="*/ 1167 w 2565"/>
                <a:gd name="T41" fmla="*/ 37 h 131"/>
                <a:gd name="T42" fmla="*/ 770 w 2565"/>
                <a:gd name="T43" fmla="*/ 37 h 131"/>
                <a:gd name="T44" fmla="*/ 765 w 2565"/>
                <a:gd name="T45" fmla="*/ 0 h 131"/>
                <a:gd name="T46" fmla="*/ 66 w 2565"/>
                <a:gd name="T47" fmla="*/ 0 h 131"/>
                <a:gd name="T48" fmla="*/ 0 w 2565"/>
                <a:gd name="T49" fmla="*/ 65 h 131"/>
                <a:gd name="T50" fmla="*/ 66 w 2565"/>
                <a:gd name="T51" fmla="*/ 131 h 131"/>
                <a:gd name="T52" fmla="*/ 2500 w 2565"/>
                <a:gd name="T53" fmla="*/ 131 h 131"/>
                <a:gd name="T54" fmla="*/ 2565 w 2565"/>
                <a:gd name="T55" fmla="*/ 65 h 131"/>
                <a:gd name="T56" fmla="*/ 2500 w 2565"/>
                <a:gd name="T5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5" h="131">
                  <a:moveTo>
                    <a:pt x="2500" y="0"/>
                  </a:moveTo>
                  <a:cubicBezTo>
                    <a:pt x="2309" y="0"/>
                    <a:pt x="2309" y="0"/>
                    <a:pt x="2309" y="0"/>
                  </a:cubicBezTo>
                  <a:cubicBezTo>
                    <a:pt x="2337" y="27"/>
                    <a:pt x="2340" y="54"/>
                    <a:pt x="2276" y="59"/>
                  </a:cubicBezTo>
                  <a:cubicBezTo>
                    <a:pt x="2270" y="60"/>
                    <a:pt x="2265" y="60"/>
                    <a:pt x="2259" y="60"/>
                  </a:cubicBezTo>
                  <a:cubicBezTo>
                    <a:pt x="2187" y="60"/>
                    <a:pt x="2151" y="18"/>
                    <a:pt x="2151" y="18"/>
                  </a:cubicBezTo>
                  <a:cubicBezTo>
                    <a:pt x="2141" y="68"/>
                    <a:pt x="2141" y="68"/>
                    <a:pt x="2141" y="68"/>
                  </a:cubicBezTo>
                  <a:cubicBezTo>
                    <a:pt x="2123" y="69"/>
                    <a:pt x="2123" y="69"/>
                    <a:pt x="2123" y="69"/>
                  </a:cubicBezTo>
                  <a:cubicBezTo>
                    <a:pt x="2120" y="0"/>
                    <a:pt x="2120" y="0"/>
                    <a:pt x="2120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64" y="34"/>
                    <a:pt x="1868" y="63"/>
                    <a:pt x="1835" y="63"/>
                  </a:cubicBezTo>
                  <a:cubicBezTo>
                    <a:pt x="1826" y="63"/>
                    <a:pt x="1814" y="60"/>
                    <a:pt x="1799" y="56"/>
                  </a:cubicBezTo>
                  <a:cubicBezTo>
                    <a:pt x="1757" y="42"/>
                    <a:pt x="1732" y="19"/>
                    <a:pt x="1717" y="0"/>
                  </a:cubicBezTo>
                  <a:cubicBezTo>
                    <a:pt x="1683" y="0"/>
                    <a:pt x="1683" y="0"/>
                    <a:pt x="1683" y="0"/>
                  </a:cubicBezTo>
                  <a:cubicBezTo>
                    <a:pt x="1676" y="12"/>
                    <a:pt x="1676" y="12"/>
                    <a:pt x="1676" y="12"/>
                  </a:cubicBezTo>
                  <a:cubicBezTo>
                    <a:pt x="1655" y="1"/>
                    <a:pt x="1655" y="1"/>
                    <a:pt x="1655" y="1"/>
                  </a:cubicBezTo>
                  <a:cubicBezTo>
                    <a:pt x="1655" y="0"/>
                    <a:pt x="1655" y="0"/>
                    <a:pt x="1655" y="0"/>
                  </a:cubicBezTo>
                  <a:cubicBezTo>
                    <a:pt x="1191" y="0"/>
                    <a:pt x="1191" y="0"/>
                    <a:pt x="1191" y="0"/>
                  </a:cubicBezTo>
                  <a:cubicBezTo>
                    <a:pt x="1215" y="70"/>
                    <a:pt x="1215" y="70"/>
                    <a:pt x="1215" y="70"/>
                  </a:cubicBezTo>
                  <a:cubicBezTo>
                    <a:pt x="566" y="72"/>
                    <a:pt x="566" y="72"/>
                    <a:pt x="566" y="72"/>
                  </a:cubicBezTo>
                  <a:cubicBezTo>
                    <a:pt x="566" y="37"/>
                    <a:pt x="566" y="37"/>
                    <a:pt x="566" y="37"/>
                  </a:cubicBezTo>
                  <a:cubicBezTo>
                    <a:pt x="1167" y="37"/>
                    <a:pt x="1167" y="37"/>
                    <a:pt x="1167" y="37"/>
                  </a:cubicBezTo>
                  <a:cubicBezTo>
                    <a:pt x="770" y="37"/>
                    <a:pt x="770" y="37"/>
                    <a:pt x="770" y="37"/>
                  </a:cubicBezTo>
                  <a:cubicBezTo>
                    <a:pt x="765" y="0"/>
                    <a:pt x="765" y="0"/>
                    <a:pt x="765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29" y="0"/>
                    <a:pt x="0" y="29"/>
                    <a:pt x="0" y="65"/>
                  </a:cubicBezTo>
                  <a:cubicBezTo>
                    <a:pt x="0" y="102"/>
                    <a:pt x="29" y="131"/>
                    <a:pt x="66" y="131"/>
                  </a:cubicBezTo>
                  <a:cubicBezTo>
                    <a:pt x="2500" y="131"/>
                    <a:pt x="2500" y="131"/>
                    <a:pt x="2500" y="131"/>
                  </a:cubicBezTo>
                  <a:cubicBezTo>
                    <a:pt x="2536" y="131"/>
                    <a:pt x="2565" y="102"/>
                    <a:pt x="2565" y="65"/>
                  </a:cubicBezTo>
                  <a:cubicBezTo>
                    <a:pt x="2565" y="29"/>
                    <a:pt x="2536" y="0"/>
                    <a:pt x="2500" y="0"/>
                  </a:cubicBezTo>
                </a:path>
              </a:pathLst>
            </a:custGeom>
            <a:solidFill>
              <a:schemeClr val="accent2">
                <a:lumMod val="25000"/>
                <a:lumOff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" name="ïSļîḋe">
              <a:extLst>
                <a:ext uri="{FF2B5EF4-FFF2-40B4-BE49-F238E27FC236}">
                  <a16:creationId xmlns:a16="http://schemas.microsoft.com/office/drawing/2014/main" xmlns="" id="{EFEFA5E4-2E58-49F4-87FA-855F32D1FE9D}"/>
                </a:ext>
              </a:extLst>
            </p:cNvPr>
            <p:cNvSpPr/>
            <p:nvPr/>
          </p:nvSpPr>
          <p:spPr bwMode="auto">
            <a:xfrm>
              <a:off x="6732588" y="5401469"/>
              <a:ext cx="371475" cy="111125"/>
            </a:xfrm>
            <a:custGeom>
              <a:avLst/>
              <a:gdLst>
                <a:gd name="T0" fmla="*/ 28 w 213"/>
                <a:gd name="T1" fmla="*/ 0 h 63"/>
                <a:gd name="T2" fmla="*/ 0 w 213"/>
                <a:gd name="T3" fmla="*/ 0 h 63"/>
                <a:gd name="T4" fmla="*/ 0 w 213"/>
                <a:gd name="T5" fmla="*/ 1 h 63"/>
                <a:gd name="T6" fmla="*/ 21 w 213"/>
                <a:gd name="T7" fmla="*/ 12 h 63"/>
                <a:gd name="T8" fmla="*/ 28 w 213"/>
                <a:gd name="T9" fmla="*/ 0 h 63"/>
                <a:gd name="T10" fmla="*/ 190 w 213"/>
                <a:gd name="T11" fmla="*/ 0 h 63"/>
                <a:gd name="T12" fmla="*/ 62 w 213"/>
                <a:gd name="T13" fmla="*/ 0 h 63"/>
                <a:gd name="T14" fmla="*/ 144 w 213"/>
                <a:gd name="T15" fmla="*/ 56 h 63"/>
                <a:gd name="T16" fmla="*/ 180 w 213"/>
                <a:gd name="T17" fmla="*/ 63 h 63"/>
                <a:gd name="T18" fmla="*/ 190 w 213"/>
                <a:gd name="T1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63">
                  <a:moveTo>
                    <a:pt x="2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8" y="0"/>
                    <a:pt x="28" y="0"/>
                    <a:pt x="28" y="0"/>
                  </a:cubicBezTo>
                  <a:moveTo>
                    <a:pt x="190" y="0"/>
                  </a:moveTo>
                  <a:cubicBezTo>
                    <a:pt x="62" y="0"/>
                    <a:pt x="62" y="0"/>
                    <a:pt x="62" y="0"/>
                  </a:cubicBezTo>
                  <a:cubicBezTo>
                    <a:pt x="77" y="19"/>
                    <a:pt x="102" y="42"/>
                    <a:pt x="144" y="56"/>
                  </a:cubicBezTo>
                  <a:cubicBezTo>
                    <a:pt x="159" y="60"/>
                    <a:pt x="171" y="63"/>
                    <a:pt x="180" y="63"/>
                  </a:cubicBezTo>
                  <a:cubicBezTo>
                    <a:pt x="213" y="63"/>
                    <a:pt x="209" y="34"/>
                    <a:pt x="190" y="0"/>
                  </a:cubicBezTo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" name="iṣ1ïḑê">
              <a:extLst>
                <a:ext uri="{FF2B5EF4-FFF2-40B4-BE49-F238E27FC236}">
                  <a16:creationId xmlns:a16="http://schemas.microsoft.com/office/drawing/2014/main" xmlns="" id="{6BFE6B42-747B-4FA8-9F6B-3223B4E4D67A}"/>
                </a:ext>
              </a:extLst>
            </p:cNvPr>
            <p:cNvSpPr/>
            <p:nvPr/>
          </p:nvSpPr>
          <p:spPr bwMode="auto">
            <a:xfrm>
              <a:off x="7629525" y="5401469"/>
              <a:ext cx="139700" cy="20637"/>
            </a:xfrm>
            <a:custGeom>
              <a:avLst/>
              <a:gdLst>
                <a:gd name="T0" fmla="*/ 80 w 80"/>
                <a:gd name="T1" fmla="*/ 0 h 11"/>
                <a:gd name="T2" fmla="*/ 0 w 80"/>
                <a:gd name="T3" fmla="*/ 0 h 11"/>
                <a:gd name="T4" fmla="*/ 45 w 80"/>
                <a:gd name="T5" fmla="*/ 11 h 11"/>
                <a:gd name="T6" fmla="*/ 80 w 80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11">
                  <a:moveTo>
                    <a:pt x="8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5" y="6"/>
                    <a:pt x="30" y="11"/>
                    <a:pt x="45" y="11"/>
                  </a:cubicBezTo>
                  <a:cubicBezTo>
                    <a:pt x="58" y="11"/>
                    <a:pt x="70" y="7"/>
                    <a:pt x="80" y="0"/>
                  </a:cubicBezTo>
                </a:path>
              </a:pathLst>
            </a:custGeom>
            <a:solidFill>
              <a:srgbClr val="F0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" name="íṩļîḋé">
              <a:extLst>
                <a:ext uri="{FF2B5EF4-FFF2-40B4-BE49-F238E27FC236}">
                  <a16:creationId xmlns:a16="http://schemas.microsoft.com/office/drawing/2014/main" xmlns="" id="{0625113A-EB1A-4270-A2D7-2C3D0DE564E2}"/>
                </a:ext>
              </a:extLst>
            </p:cNvPr>
            <p:cNvSpPr/>
            <p:nvPr/>
          </p:nvSpPr>
          <p:spPr bwMode="auto">
            <a:xfrm>
              <a:off x="7542213" y="5401469"/>
              <a:ext cx="384175" cy="120650"/>
            </a:xfrm>
            <a:custGeom>
              <a:avLst/>
              <a:gdLst>
                <a:gd name="T0" fmla="*/ 189 w 220"/>
                <a:gd name="T1" fmla="*/ 0 h 69"/>
                <a:gd name="T2" fmla="*/ 130 w 220"/>
                <a:gd name="T3" fmla="*/ 0 h 69"/>
                <a:gd name="T4" fmla="*/ 95 w 220"/>
                <a:gd name="T5" fmla="*/ 11 h 69"/>
                <a:gd name="T6" fmla="*/ 50 w 220"/>
                <a:gd name="T7" fmla="*/ 0 h 69"/>
                <a:gd name="T8" fmla="*/ 0 w 220"/>
                <a:gd name="T9" fmla="*/ 0 h 69"/>
                <a:gd name="T10" fmla="*/ 3 w 220"/>
                <a:gd name="T11" fmla="*/ 69 h 69"/>
                <a:gd name="T12" fmla="*/ 21 w 220"/>
                <a:gd name="T13" fmla="*/ 68 h 69"/>
                <a:gd name="T14" fmla="*/ 31 w 220"/>
                <a:gd name="T15" fmla="*/ 18 h 69"/>
                <a:gd name="T16" fmla="*/ 139 w 220"/>
                <a:gd name="T17" fmla="*/ 60 h 69"/>
                <a:gd name="T18" fmla="*/ 156 w 220"/>
                <a:gd name="T19" fmla="*/ 59 h 69"/>
                <a:gd name="T20" fmla="*/ 189 w 220"/>
                <a:gd name="T2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" h="69">
                  <a:moveTo>
                    <a:pt x="189" y="0"/>
                  </a:moveTo>
                  <a:cubicBezTo>
                    <a:pt x="130" y="0"/>
                    <a:pt x="130" y="0"/>
                    <a:pt x="130" y="0"/>
                  </a:cubicBezTo>
                  <a:cubicBezTo>
                    <a:pt x="120" y="7"/>
                    <a:pt x="108" y="11"/>
                    <a:pt x="95" y="11"/>
                  </a:cubicBezTo>
                  <a:cubicBezTo>
                    <a:pt x="80" y="11"/>
                    <a:pt x="65" y="6"/>
                    <a:pt x="5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67" y="60"/>
                    <a:pt x="139" y="60"/>
                  </a:cubicBezTo>
                  <a:cubicBezTo>
                    <a:pt x="145" y="60"/>
                    <a:pt x="150" y="60"/>
                    <a:pt x="156" y="59"/>
                  </a:cubicBezTo>
                  <a:cubicBezTo>
                    <a:pt x="220" y="54"/>
                    <a:pt x="217" y="27"/>
                    <a:pt x="189" y="0"/>
                  </a:cubicBezTo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" name="îŝ1ïdè">
              <a:extLst>
                <a:ext uri="{FF2B5EF4-FFF2-40B4-BE49-F238E27FC236}">
                  <a16:creationId xmlns:a16="http://schemas.microsoft.com/office/drawing/2014/main" xmlns="" id="{EB4C3FBD-931D-4BCB-AA94-980C526172B6}"/>
                </a:ext>
              </a:extLst>
            </p:cNvPr>
            <p:cNvSpPr/>
            <p:nvPr/>
          </p:nvSpPr>
          <p:spPr bwMode="auto">
            <a:xfrm>
              <a:off x="4833938" y="4437857"/>
              <a:ext cx="1131888" cy="1089025"/>
            </a:xfrm>
            <a:custGeom>
              <a:avLst/>
              <a:gdLst>
                <a:gd name="T0" fmla="*/ 660 w 713"/>
                <a:gd name="T1" fmla="*/ 648 h 686"/>
                <a:gd name="T2" fmla="*/ 449 w 713"/>
                <a:gd name="T3" fmla="*/ 12 h 686"/>
                <a:gd name="T4" fmla="*/ 486 w 713"/>
                <a:gd name="T5" fmla="*/ 0 h 686"/>
                <a:gd name="T6" fmla="*/ 713 w 713"/>
                <a:gd name="T7" fmla="*/ 684 h 686"/>
                <a:gd name="T8" fmla="*/ 0 w 713"/>
                <a:gd name="T9" fmla="*/ 686 h 686"/>
                <a:gd name="T10" fmla="*/ 0 w 713"/>
                <a:gd name="T11" fmla="*/ 648 h 686"/>
                <a:gd name="T12" fmla="*/ 660 w 713"/>
                <a:gd name="T13" fmla="*/ 648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686">
                  <a:moveTo>
                    <a:pt x="660" y="648"/>
                  </a:moveTo>
                  <a:lnTo>
                    <a:pt x="449" y="12"/>
                  </a:lnTo>
                  <a:lnTo>
                    <a:pt x="486" y="0"/>
                  </a:lnTo>
                  <a:lnTo>
                    <a:pt x="713" y="684"/>
                  </a:lnTo>
                  <a:lnTo>
                    <a:pt x="0" y="686"/>
                  </a:lnTo>
                  <a:lnTo>
                    <a:pt x="0" y="648"/>
                  </a:lnTo>
                  <a:lnTo>
                    <a:pt x="660" y="648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" name="îṧlíḋè">
              <a:extLst>
                <a:ext uri="{FF2B5EF4-FFF2-40B4-BE49-F238E27FC236}">
                  <a16:creationId xmlns:a16="http://schemas.microsoft.com/office/drawing/2014/main" xmlns="" id="{A66D9CBF-3DDF-4B22-AF0A-1AAC658F4AB7}"/>
                </a:ext>
              </a:extLst>
            </p:cNvPr>
            <p:cNvSpPr/>
            <p:nvPr/>
          </p:nvSpPr>
          <p:spPr bwMode="auto">
            <a:xfrm>
              <a:off x="4833938" y="4437857"/>
              <a:ext cx="1131888" cy="1089025"/>
            </a:xfrm>
            <a:custGeom>
              <a:avLst/>
              <a:gdLst>
                <a:gd name="T0" fmla="*/ 660 w 713"/>
                <a:gd name="T1" fmla="*/ 648 h 686"/>
                <a:gd name="T2" fmla="*/ 449 w 713"/>
                <a:gd name="T3" fmla="*/ 12 h 686"/>
                <a:gd name="T4" fmla="*/ 486 w 713"/>
                <a:gd name="T5" fmla="*/ 0 h 686"/>
                <a:gd name="T6" fmla="*/ 713 w 713"/>
                <a:gd name="T7" fmla="*/ 684 h 686"/>
                <a:gd name="T8" fmla="*/ 0 w 713"/>
                <a:gd name="T9" fmla="*/ 686 h 686"/>
                <a:gd name="T10" fmla="*/ 0 w 713"/>
                <a:gd name="T11" fmla="*/ 648 h 686"/>
                <a:gd name="T12" fmla="*/ 660 w 713"/>
                <a:gd name="T13" fmla="*/ 648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686">
                  <a:moveTo>
                    <a:pt x="660" y="648"/>
                  </a:moveTo>
                  <a:lnTo>
                    <a:pt x="449" y="12"/>
                  </a:lnTo>
                  <a:lnTo>
                    <a:pt x="486" y="0"/>
                  </a:lnTo>
                  <a:lnTo>
                    <a:pt x="713" y="684"/>
                  </a:lnTo>
                  <a:lnTo>
                    <a:pt x="0" y="686"/>
                  </a:lnTo>
                  <a:lnTo>
                    <a:pt x="0" y="648"/>
                  </a:lnTo>
                  <a:lnTo>
                    <a:pt x="660" y="6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" name="işļïďe">
              <a:extLst>
                <a:ext uri="{FF2B5EF4-FFF2-40B4-BE49-F238E27FC236}">
                  <a16:creationId xmlns:a16="http://schemas.microsoft.com/office/drawing/2014/main" xmlns="" id="{45A57E8F-10ED-4282-81C5-2A066A6EBE63}"/>
                </a:ext>
              </a:extLst>
            </p:cNvPr>
            <p:cNvSpPr/>
            <p:nvPr/>
          </p:nvSpPr>
          <p:spPr bwMode="auto">
            <a:xfrm>
              <a:off x="5081588" y="4456907"/>
              <a:ext cx="800100" cy="1009650"/>
            </a:xfrm>
            <a:custGeom>
              <a:avLst/>
              <a:gdLst>
                <a:gd name="T0" fmla="*/ 504 w 504"/>
                <a:gd name="T1" fmla="*/ 636 h 636"/>
                <a:gd name="T2" fmla="*/ 68 w 504"/>
                <a:gd name="T3" fmla="*/ 636 h 636"/>
                <a:gd name="T4" fmla="*/ 0 w 504"/>
                <a:gd name="T5" fmla="*/ 32 h 636"/>
                <a:gd name="T6" fmla="*/ 293 w 504"/>
                <a:gd name="T7" fmla="*/ 0 h 636"/>
                <a:gd name="T8" fmla="*/ 504 w 504"/>
                <a:gd name="T9" fmla="*/ 636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4" h="636">
                  <a:moveTo>
                    <a:pt x="504" y="636"/>
                  </a:moveTo>
                  <a:lnTo>
                    <a:pt x="68" y="636"/>
                  </a:lnTo>
                  <a:lnTo>
                    <a:pt x="0" y="32"/>
                  </a:lnTo>
                  <a:lnTo>
                    <a:pt x="293" y="0"/>
                  </a:lnTo>
                  <a:lnTo>
                    <a:pt x="504" y="636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" name="íṣ1îḋé">
              <a:extLst>
                <a:ext uri="{FF2B5EF4-FFF2-40B4-BE49-F238E27FC236}">
                  <a16:creationId xmlns:a16="http://schemas.microsoft.com/office/drawing/2014/main" xmlns="" id="{6FC0B684-32FB-4552-9BB6-619BBFA8EF3F}"/>
                </a:ext>
              </a:extLst>
            </p:cNvPr>
            <p:cNvSpPr/>
            <p:nvPr/>
          </p:nvSpPr>
          <p:spPr bwMode="auto">
            <a:xfrm>
              <a:off x="5081588" y="4456907"/>
              <a:ext cx="800100" cy="1009650"/>
            </a:xfrm>
            <a:custGeom>
              <a:avLst/>
              <a:gdLst>
                <a:gd name="T0" fmla="*/ 504 w 504"/>
                <a:gd name="T1" fmla="*/ 636 h 636"/>
                <a:gd name="T2" fmla="*/ 68 w 504"/>
                <a:gd name="T3" fmla="*/ 636 h 636"/>
                <a:gd name="T4" fmla="*/ 0 w 504"/>
                <a:gd name="T5" fmla="*/ 32 h 636"/>
                <a:gd name="T6" fmla="*/ 293 w 504"/>
                <a:gd name="T7" fmla="*/ 0 h 636"/>
                <a:gd name="T8" fmla="*/ 504 w 504"/>
                <a:gd name="T9" fmla="*/ 636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4" h="636">
                  <a:moveTo>
                    <a:pt x="504" y="636"/>
                  </a:moveTo>
                  <a:lnTo>
                    <a:pt x="68" y="636"/>
                  </a:lnTo>
                  <a:lnTo>
                    <a:pt x="0" y="32"/>
                  </a:lnTo>
                  <a:lnTo>
                    <a:pt x="293" y="0"/>
                  </a:lnTo>
                  <a:lnTo>
                    <a:pt x="504" y="63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" name="ïṡļídê">
              <a:extLst>
                <a:ext uri="{FF2B5EF4-FFF2-40B4-BE49-F238E27FC236}">
                  <a16:creationId xmlns:a16="http://schemas.microsoft.com/office/drawing/2014/main" xmlns="" id="{79481F13-C25C-4BCC-8585-BEA7AA0FC253}"/>
                </a:ext>
              </a:extLst>
            </p:cNvPr>
            <p:cNvSpPr/>
            <p:nvPr/>
          </p:nvSpPr>
          <p:spPr bwMode="auto">
            <a:xfrm>
              <a:off x="3976688" y="3326607"/>
              <a:ext cx="2940050" cy="1798637"/>
            </a:xfrm>
            <a:custGeom>
              <a:avLst/>
              <a:gdLst>
                <a:gd name="T0" fmla="*/ 1852 w 1852"/>
                <a:gd name="T1" fmla="*/ 0 h 1133"/>
                <a:gd name="T2" fmla="*/ 114 w 1852"/>
                <a:gd name="T3" fmla="*/ 64 h 1133"/>
                <a:gd name="T4" fmla="*/ 0 w 1852"/>
                <a:gd name="T5" fmla="*/ 1133 h 1133"/>
                <a:gd name="T6" fmla="*/ 1775 w 1852"/>
                <a:gd name="T7" fmla="*/ 1133 h 1133"/>
                <a:gd name="T8" fmla="*/ 1852 w 1852"/>
                <a:gd name="T9" fmla="*/ 0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2" h="1133">
                  <a:moveTo>
                    <a:pt x="1852" y="0"/>
                  </a:moveTo>
                  <a:lnTo>
                    <a:pt x="114" y="64"/>
                  </a:lnTo>
                  <a:lnTo>
                    <a:pt x="0" y="1133"/>
                  </a:lnTo>
                  <a:lnTo>
                    <a:pt x="1775" y="1133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4848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" name="ïŝḻïďé">
              <a:extLst>
                <a:ext uri="{FF2B5EF4-FFF2-40B4-BE49-F238E27FC236}">
                  <a16:creationId xmlns:a16="http://schemas.microsoft.com/office/drawing/2014/main" xmlns="" id="{BC6A578A-9B49-44AC-A0C1-2D2B559D2EFF}"/>
                </a:ext>
              </a:extLst>
            </p:cNvPr>
            <p:cNvSpPr/>
            <p:nvPr/>
          </p:nvSpPr>
          <p:spPr bwMode="auto">
            <a:xfrm>
              <a:off x="3976688" y="3326607"/>
              <a:ext cx="2940050" cy="1798637"/>
            </a:xfrm>
            <a:custGeom>
              <a:avLst/>
              <a:gdLst>
                <a:gd name="T0" fmla="*/ 1852 w 1852"/>
                <a:gd name="T1" fmla="*/ 0 h 1133"/>
                <a:gd name="T2" fmla="*/ 114 w 1852"/>
                <a:gd name="T3" fmla="*/ 64 h 1133"/>
                <a:gd name="T4" fmla="*/ 0 w 1852"/>
                <a:gd name="T5" fmla="*/ 1133 h 1133"/>
                <a:gd name="T6" fmla="*/ 1775 w 1852"/>
                <a:gd name="T7" fmla="*/ 1133 h 1133"/>
                <a:gd name="T8" fmla="*/ 1852 w 1852"/>
                <a:gd name="T9" fmla="*/ 0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2" h="1133">
                  <a:moveTo>
                    <a:pt x="1852" y="0"/>
                  </a:moveTo>
                  <a:lnTo>
                    <a:pt x="114" y="64"/>
                  </a:lnTo>
                  <a:lnTo>
                    <a:pt x="0" y="1133"/>
                  </a:lnTo>
                  <a:lnTo>
                    <a:pt x="1775" y="1133"/>
                  </a:lnTo>
                  <a:lnTo>
                    <a:pt x="185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" name="ïsḻíḓè">
              <a:extLst>
                <a:ext uri="{FF2B5EF4-FFF2-40B4-BE49-F238E27FC236}">
                  <a16:creationId xmlns:a16="http://schemas.microsoft.com/office/drawing/2014/main" xmlns="" id="{229356E3-AFC0-4712-952A-F2734F877246}"/>
                </a:ext>
              </a:extLst>
            </p:cNvPr>
            <p:cNvSpPr/>
            <p:nvPr/>
          </p:nvSpPr>
          <p:spPr bwMode="auto">
            <a:xfrm>
              <a:off x="4062413" y="3399632"/>
              <a:ext cx="2778125" cy="1519237"/>
            </a:xfrm>
            <a:custGeom>
              <a:avLst/>
              <a:gdLst>
                <a:gd name="T0" fmla="*/ 0 w 1750"/>
                <a:gd name="T1" fmla="*/ 957 h 957"/>
                <a:gd name="T2" fmla="*/ 101 w 1750"/>
                <a:gd name="T3" fmla="*/ 62 h 957"/>
                <a:gd name="T4" fmla="*/ 1750 w 1750"/>
                <a:gd name="T5" fmla="*/ 0 h 957"/>
                <a:gd name="T6" fmla="*/ 1682 w 1750"/>
                <a:gd name="T7" fmla="*/ 957 h 957"/>
                <a:gd name="T8" fmla="*/ 0 w 1750"/>
                <a:gd name="T9" fmla="*/ 957 h 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0" h="957">
                  <a:moveTo>
                    <a:pt x="0" y="957"/>
                  </a:moveTo>
                  <a:lnTo>
                    <a:pt x="101" y="62"/>
                  </a:lnTo>
                  <a:lnTo>
                    <a:pt x="1750" y="0"/>
                  </a:lnTo>
                  <a:lnTo>
                    <a:pt x="1682" y="957"/>
                  </a:lnTo>
                  <a:lnTo>
                    <a:pt x="0" y="957"/>
                  </a:ln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" name="ïšľîďé">
              <a:extLst>
                <a:ext uri="{FF2B5EF4-FFF2-40B4-BE49-F238E27FC236}">
                  <a16:creationId xmlns:a16="http://schemas.microsoft.com/office/drawing/2014/main" xmlns="" id="{3D751F12-DE2B-4BC1-86BF-C8734CC55022}"/>
                </a:ext>
              </a:extLst>
            </p:cNvPr>
            <p:cNvSpPr/>
            <p:nvPr/>
          </p:nvSpPr>
          <p:spPr bwMode="auto">
            <a:xfrm>
              <a:off x="4062413" y="3399632"/>
              <a:ext cx="2778125" cy="1519237"/>
            </a:xfrm>
            <a:custGeom>
              <a:avLst/>
              <a:gdLst>
                <a:gd name="T0" fmla="*/ 0 w 1750"/>
                <a:gd name="T1" fmla="*/ 957 h 957"/>
                <a:gd name="T2" fmla="*/ 101 w 1750"/>
                <a:gd name="T3" fmla="*/ 62 h 957"/>
                <a:gd name="T4" fmla="*/ 1750 w 1750"/>
                <a:gd name="T5" fmla="*/ 0 h 957"/>
                <a:gd name="T6" fmla="*/ 1682 w 1750"/>
                <a:gd name="T7" fmla="*/ 957 h 957"/>
                <a:gd name="T8" fmla="*/ 0 w 1750"/>
                <a:gd name="T9" fmla="*/ 957 h 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0" h="957">
                  <a:moveTo>
                    <a:pt x="0" y="957"/>
                  </a:moveTo>
                  <a:lnTo>
                    <a:pt x="101" y="62"/>
                  </a:lnTo>
                  <a:lnTo>
                    <a:pt x="1750" y="0"/>
                  </a:lnTo>
                  <a:lnTo>
                    <a:pt x="1682" y="957"/>
                  </a:lnTo>
                  <a:lnTo>
                    <a:pt x="0" y="9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" name="iṥļîḍé">
              <a:extLst>
                <a:ext uri="{FF2B5EF4-FFF2-40B4-BE49-F238E27FC236}">
                  <a16:creationId xmlns:a16="http://schemas.microsoft.com/office/drawing/2014/main" xmlns="" id="{CC0413B1-0190-45AA-8E80-18CB874BBE6F}"/>
                </a:ext>
              </a:extLst>
            </p:cNvPr>
            <p:cNvSpPr/>
            <p:nvPr/>
          </p:nvSpPr>
          <p:spPr bwMode="auto">
            <a:xfrm>
              <a:off x="3976688" y="3326607"/>
              <a:ext cx="3006725" cy="1847850"/>
            </a:xfrm>
            <a:custGeom>
              <a:avLst/>
              <a:gdLst>
                <a:gd name="T0" fmla="*/ 0 w 1894"/>
                <a:gd name="T1" fmla="*/ 1133 h 1164"/>
                <a:gd name="T2" fmla="*/ 64 w 1894"/>
                <a:gd name="T3" fmla="*/ 1164 h 1164"/>
                <a:gd name="T4" fmla="*/ 1820 w 1894"/>
                <a:gd name="T5" fmla="*/ 1164 h 1164"/>
                <a:gd name="T6" fmla="*/ 1894 w 1894"/>
                <a:gd name="T7" fmla="*/ 41 h 1164"/>
                <a:gd name="T8" fmla="*/ 1852 w 1894"/>
                <a:gd name="T9" fmla="*/ 0 h 1164"/>
                <a:gd name="T10" fmla="*/ 1775 w 1894"/>
                <a:gd name="T11" fmla="*/ 1133 h 1164"/>
                <a:gd name="T12" fmla="*/ 0 w 1894"/>
                <a:gd name="T13" fmla="*/ 11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94" h="1164">
                  <a:moveTo>
                    <a:pt x="0" y="1133"/>
                  </a:moveTo>
                  <a:lnTo>
                    <a:pt x="64" y="1164"/>
                  </a:lnTo>
                  <a:lnTo>
                    <a:pt x="1820" y="1164"/>
                  </a:lnTo>
                  <a:lnTo>
                    <a:pt x="1894" y="41"/>
                  </a:lnTo>
                  <a:lnTo>
                    <a:pt x="1852" y="0"/>
                  </a:lnTo>
                  <a:lnTo>
                    <a:pt x="1775" y="1133"/>
                  </a:lnTo>
                  <a:lnTo>
                    <a:pt x="0" y="1133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" name="îsľíďé">
              <a:extLst>
                <a:ext uri="{FF2B5EF4-FFF2-40B4-BE49-F238E27FC236}">
                  <a16:creationId xmlns:a16="http://schemas.microsoft.com/office/drawing/2014/main" xmlns="" id="{6C464A9D-EA14-4404-96A5-F1E85C70ADB5}"/>
                </a:ext>
              </a:extLst>
            </p:cNvPr>
            <p:cNvSpPr/>
            <p:nvPr/>
          </p:nvSpPr>
          <p:spPr bwMode="auto">
            <a:xfrm>
              <a:off x="3976688" y="3326607"/>
              <a:ext cx="3006725" cy="1847850"/>
            </a:xfrm>
            <a:custGeom>
              <a:avLst/>
              <a:gdLst>
                <a:gd name="T0" fmla="*/ 0 w 1894"/>
                <a:gd name="T1" fmla="*/ 1133 h 1164"/>
                <a:gd name="T2" fmla="*/ 64 w 1894"/>
                <a:gd name="T3" fmla="*/ 1164 h 1164"/>
                <a:gd name="T4" fmla="*/ 1820 w 1894"/>
                <a:gd name="T5" fmla="*/ 1164 h 1164"/>
                <a:gd name="T6" fmla="*/ 1894 w 1894"/>
                <a:gd name="T7" fmla="*/ 41 h 1164"/>
                <a:gd name="T8" fmla="*/ 1852 w 1894"/>
                <a:gd name="T9" fmla="*/ 0 h 1164"/>
                <a:gd name="T10" fmla="*/ 1775 w 1894"/>
                <a:gd name="T11" fmla="*/ 1133 h 1164"/>
                <a:gd name="T12" fmla="*/ 0 w 1894"/>
                <a:gd name="T13" fmla="*/ 11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94" h="1164">
                  <a:moveTo>
                    <a:pt x="0" y="1133"/>
                  </a:moveTo>
                  <a:lnTo>
                    <a:pt x="64" y="1164"/>
                  </a:lnTo>
                  <a:lnTo>
                    <a:pt x="1820" y="1164"/>
                  </a:lnTo>
                  <a:lnTo>
                    <a:pt x="1894" y="41"/>
                  </a:lnTo>
                  <a:lnTo>
                    <a:pt x="1852" y="0"/>
                  </a:lnTo>
                  <a:lnTo>
                    <a:pt x="1775" y="1133"/>
                  </a:lnTo>
                  <a:lnTo>
                    <a:pt x="0" y="11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" name="îśḷíḍé">
              <a:extLst>
                <a:ext uri="{FF2B5EF4-FFF2-40B4-BE49-F238E27FC236}">
                  <a16:creationId xmlns:a16="http://schemas.microsoft.com/office/drawing/2014/main" xmlns="" id="{0D245FAD-B286-4861-A278-8282864C99C6}"/>
                </a:ext>
              </a:extLst>
            </p:cNvPr>
            <p:cNvSpPr/>
            <p:nvPr/>
          </p:nvSpPr>
          <p:spPr bwMode="auto">
            <a:xfrm>
              <a:off x="5786438" y="5174457"/>
              <a:ext cx="103188" cy="123825"/>
            </a:xfrm>
            <a:custGeom>
              <a:avLst/>
              <a:gdLst>
                <a:gd name="T0" fmla="*/ 0 w 65"/>
                <a:gd name="T1" fmla="*/ 0 h 78"/>
                <a:gd name="T2" fmla="*/ 25 w 65"/>
                <a:gd name="T3" fmla="*/ 78 h 78"/>
                <a:gd name="T4" fmla="*/ 65 w 65"/>
                <a:gd name="T5" fmla="*/ 78 h 78"/>
                <a:gd name="T6" fmla="*/ 39 w 65"/>
                <a:gd name="T7" fmla="*/ 0 h 78"/>
                <a:gd name="T8" fmla="*/ 0 w 65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78">
                  <a:moveTo>
                    <a:pt x="0" y="0"/>
                  </a:moveTo>
                  <a:lnTo>
                    <a:pt x="25" y="78"/>
                  </a:lnTo>
                  <a:lnTo>
                    <a:pt x="65" y="78"/>
                  </a:lnTo>
                  <a:lnTo>
                    <a:pt x="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" name="ís1ïdê">
              <a:extLst>
                <a:ext uri="{FF2B5EF4-FFF2-40B4-BE49-F238E27FC236}">
                  <a16:creationId xmlns:a16="http://schemas.microsoft.com/office/drawing/2014/main" xmlns="" id="{8B961098-0D1E-49CC-BFBE-2A0B1F323495}"/>
                </a:ext>
              </a:extLst>
            </p:cNvPr>
            <p:cNvSpPr/>
            <p:nvPr/>
          </p:nvSpPr>
          <p:spPr bwMode="auto">
            <a:xfrm>
              <a:off x="5786438" y="5174457"/>
              <a:ext cx="103188" cy="123825"/>
            </a:xfrm>
            <a:custGeom>
              <a:avLst/>
              <a:gdLst>
                <a:gd name="T0" fmla="*/ 0 w 65"/>
                <a:gd name="T1" fmla="*/ 0 h 78"/>
                <a:gd name="T2" fmla="*/ 25 w 65"/>
                <a:gd name="T3" fmla="*/ 78 h 78"/>
                <a:gd name="T4" fmla="*/ 65 w 65"/>
                <a:gd name="T5" fmla="*/ 78 h 78"/>
                <a:gd name="T6" fmla="*/ 39 w 65"/>
                <a:gd name="T7" fmla="*/ 0 h 78"/>
                <a:gd name="T8" fmla="*/ 0 w 65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78">
                  <a:moveTo>
                    <a:pt x="0" y="0"/>
                  </a:moveTo>
                  <a:lnTo>
                    <a:pt x="25" y="78"/>
                  </a:lnTo>
                  <a:lnTo>
                    <a:pt x="65" y="78"/>
                  </a:lnTo>
                  <a:lnTo>
                    <a:pt x="3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" name="iSḻîḓè">
              <a:extLst>
                <a:ext uri="{FF2B5EF4-FFF2-40B4-BE49-F238E27FC236}">
                  <a16:creationId xmlns:a16="http://schemas.microsoft.com/office/drawing/2014/main" xmlns="" id="{3863EB61-33EC-4568-8AEE-EBE9339B83B5}"/>
                </a:ext>
              </a:extLst>
            </p:cNvPr>
            <p:cNvSpPr/>
            <p:nvPr/>
          </p:nvSpPr>
          <p:spPr bwMode="auto">
            <a:xfrm>
              <a:off x="5156200" y="5174457"/>
              <a:ext cx="669925" cy="123825"/>
            </a:xfrm>
            <a:custGeom>
              <a:avLst/>
              <a:gdLst>
                <a:gd name="T0" fmla="*/ 7 w 422"/>
                <a:gd name="T1" fmla="*/ 0 h 78"/>
                <a:gd name="T2" fmla="*/ 0 w 422"/>
                <a:gd name="T3" fmla="*/ 0 h 78"/>
                <a:gd name="T4" fmla="*/ 9 w 422"/>
                <a:gd name="T5" fmla="*/ 78 h 78"/>
                <a:gd name="T6" fmla="*/ 422 w 422"/>
                <a:gd name="T7" fmla="*/ 78 h 78"/>
                <a:gd name="T8" fmla="*/ 397 w 422"/>
                <a:gd name="T9" fmla="*/ 0 h 78"/>
                <a:gd name="T10" fmla="*/ 7 w 422"/>
                <a:gd name="T1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2" h="78">
                  <a:moveTo>
                    <a:pt x="7" y="0"/>
                  </a:moveTo>
                  <a:lnTo>
                    <a:pt x="0" y="0"/>
                  </a:lnTo>
                  <a:lnTo>
                    <a:pt x="9" y="78"/>
                  </a:lnTo>
                  <a:lnTo>
                    <a:pt x="422" y="78"/>
                  </a:lnTo>
                  <a:lnTo>
                    <a:pt x="39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3B3C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" name="iśļiḋé">
              <a:extLst>
                <a:ext uri="{FF2B5EF4-FFF2-40B4-BE49-F238E27FC236}">
                  <a16:creationId xmlns:a16="http://schemas.microsoft.com/office/drawing/2014/main" xmlns="" id="{02057ED1-F93C-4650-BFB3-1B54301D1C26}"/>
                </a:ext>
              </a:extLst>
            </p:cNvPr>
            <p:cNvSpPr/>
            <p:nvPr/>
          </p:nvSpPr>
          <p:spPr bwMode="auto">
            <a:xfrm>
              <a:off x="5156200" y="5174457"/>
              <a:ext cx="669925" cy="123825"/>
            </a:xfrm>
            <a:custGeom>
              <a:avLst/>
              <a:gdLst>
                <a:gd name="T0" fmla="*/ 7 w 422"/>
                <a:gd name="T1" fmla="*/ 0 h 78"/>
                <a:gd name="T2" fmla="*/ 0 w 422"/>
                <a:gd name="T3" fmla="*/ 0 h 78"/>
                <a:gd name="T4" fmla="*/ 9 w 422"/>
                <a:gd name="T5" fmla="*/ 78 h 78"/>
                <a:gd name="T6" fmla="*/ 422 w 422"/>
                <a:gd name="T7" fmla="*/ 78 h 78"/>
                <a:gd name="T8" fmla="*/ 397 w 422"/>
                <a:gd name="T9" fmla="*/ 0 h 78"/>
                <a:gd name="T10" fmla="*/ 7 w 422"/>
                <a:gd name="T1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2" h="78">
                  <a:moveTo>
                    <a:pt x="7" y="0"/>
                  </a:moveTo>
                  <a:lnTo>
                    <a:pt x="0" y="0"/>
                  </a:lnTo>
                  <a:lnTo>
                    <a:pt x="9" y="78"/>
                  </a:lnTo>
                  <a:lnTo>
                    <a:pt x="422" y="78"/>
                  </a:lnTo>
                  <a:lnTo>
                    <a:pt x="397" y="0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" name="íśľiḍê">
              <a:extLst>
                <a:ext uri="{FF2B5EF4-FFF2-40B4-BE49-F238E27FC236}">
                  <a16:creationId xmlns:a16="http://schemas.microsoft.com/office/drawing/2014/main" xmlns="" id="{9D7E77D6-4EEB-4F1E-B265-587CAF8DDDAA}"/>
                </a:ext>
              </a:extLst>
            </p:cNvPr>
            <p:cNvSpPr/>
            <p:nvPr/>
          </p:nvSpPr>
          <p:spPr bwMode="auto">
            <a:xfrm>
              <a:off x="5167313" y="5174457"/>
              <a:ext cx="681038" cy="0"/>
            </a:xfrm>
            <a:custGeom>
              <a:avLst/>
              <a:gdLst>
                <a:gd name="T0" fmla="*/ 429 w 429"/>
                <a:gd name="T1" fmla="*/ 0 w 429"/>
                <a:gd name="T2" fmla="*/ 390 w 429"/>
                <a:gd name="T3" fmla="*/ 429 w 429"/>
                <a:gd name="T4" fmla="*/ 429 w 42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429">
                  <a:moveTo>
                    <a:pt x="429" y="0"/>
                  </a:moveTo>
                  <a:lnTo>
                    <a:pt x="0" y="0"/>
                  </a:lnTo>
                  <a:lnTo>
                    <a:pt x="390" y="0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30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" name="iṥlíḑè">
              <a:extLst>
                <a:ext uri="{FF2B5EF4-FFF2-40B4-BE49-F238E27FC236}">
                  <a16:creationId xmlns:a16="http://schemas.microsoft.com/office/drawing/2014/main" xmlns="" id="{5B74E864-11E4-4B20-96FF-D07E7ADEBB56}"/>
                </a:ext>
              </a:extLst>
            </p:cNvPr>
            <p:cNvSpPr/>
            <p:nvPr/>
          </p:nvSpPr>
          <p:spPr bwMode="auto">
            <a:xfrm>
              <a:off x="5167313" y="5174457"/>
              <a:ext cx="681038" cy="0"/>
            </a:xfrm>
            <a:custGeom>
              <a:avLst/>
              <a:gdLst>
                <a:gd name="T0" fmla="*/ 429 w 429"/>
                <a:gd name="T1" fmla="*/ 0 w 429"/>
                <a:gd name="T2" fmla="*/ 390 w 429"/>
                <a:gd name="T3" fmla="*/ 429 w 429"/>
                <a:gd name="T4" fmla="*/ 429 w 42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429">
                  <a:moveTo>
                    <a:pt x="429" y="0"/>
                  </a:moveTo>
                  <a:lnTo>
                    <a:pt x="0" y="0"/>
                  </a:lnTo>
                  <a:lnTo>
                    <a:pt x="390" y="0"/>
                  </a:lnTo>
                  <a:lnTo>
                    <a:pt x="429" y="0"/>
                  </a:lnTo>
                  <a:lnTo>
                    <a:pt x="4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" name="ïṥľïḋé">
              <a:extLst>
                <a:ext uri="{FF2B5EF4-FFF2-40B4-BE49-F238E27FC236}">
                  <a16:creationId xmlns:a16="http://schemas.microsoft.com/office/drawing/2014/main" xmlns="" id="{0E90919C-B695-4201-B3A9-61FC9A80228B}"/>
                </a:ext>
              </a:extLst>
            </p:cNvPr>
            <p:cNvSpPr/>
            <p:nvPr/>
          </p:nvSpPr>
          <p:spPr bwMode="auto">
            <a:xfrm>
              <a:off x="4062413" y="3409157"/>
              <a:ext cx="2763838" cy="1509712"/>
            </a:xfrm>
            <a:custGeom>
              <a:avLst/>
              <a:gdLst>
                <a:gd name="T0" fmla="*/ 1586 w 1586"/>
                <a:gd name="T1" fmla="*/ 100 h 867"/>
                <a:gd name="T2" fmla="*/ 0 w 1586"/>
                <a:gd name="T3" fmla="*/ 867 h 867"/>
                <a:gd name="T4" fmla="*/ 1532 w 1586"/>
                <a:gd name="T5" fmla="*/ 867 h 867"/>
                <a:gd name="T6" fmla="*/ 1586 w 1586"/>
                <a:gd name="T7" fmla="*/ 100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86" h="867">
                  <a:moveTo>
                    <a:pt x="1586" y="100"/>
                  </a:moveTo>
                  <a:cubicBezTo>
                    <a:pt x="401" y="0"/>
                    <a:pt x="0" y="867"/>
                    <a:pt x="0" y="867"/>
                  </a:cubicBezTo>
                  <a:cubicBezTo>
                    <a:pt x="1532" y="867"/>
                    <a:pt x="1532" y="867"/>
                    <a:pt x="1532" y="867"/>
                  </a:cubicBezTo>
                  <a:lnTo>
                    <a:pt x="1586" y="100"/>
                  </a:lnTo>
                  <a:close/>
                </a:path>
              </a:pathLst>
            </a:custGeom>
            <a:solidFill>
              <a:srgbClr val="EA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" name="í$ľïḍè">
              <a:extLst>
                <a:ext uri="{FF2B5EF4-FFF2-40B4-BE49-F238E27FC236}">
                  <a16:creationId xmlns:a16="http://schemas.microsoft.com/office/drawing/2014/main" xmlns="" id="{AB9B67EC-5492-4C9F-B62D-D8C39447B229}"/>
                </a:ext>
              </a:extLst>
            </p:cNvPr>
            <p:cNvSpPr/>
            <p:nvPr/>
          </p:nvSpPr>
          <p:spPr bwMode="auto">
            <a:xfrm>
              <a:off x="4252913" y="3602832"/>
              <a:ext cx="2273300" cy="1230312"/>
            </a:xfrm>
            <a:custGeom>
              <a:avLst/>
              <a:gdLst>
                <a:gd name="T0" fmla="*/ 1181 w 1432"/>
                <a:gd name="T1" fmla="*/ 34 h 775"/>
                <a:gd name="T2" fmla="*/ 1191 w 1432"/>
                <a:gd name="T3" fmla="*/ 109 h 775"/>
                <a:gd name="T4" fmla="*/ 1284 w 1432"/>
                <a:gd name="T5" fmla="*/ 97 h 775"/>
                <a:gd name="T6" fmla="*/ 1008 w 1432"/>
                <a:gd name="T7" fmla="*/ 399 h 775"/>
                <a:gd name="T8" fmla="*/ 744 w 1432"/>
                <a:gd name="T9" fmla="*/ 299 h 775"/>
                <a:gd name="T10" fmla="*/ 504 w 1432"/>
                <a:gd name="T11" fmla="*/ 560 h 775"/>
                <a:gd name="T12" fmla="*/ 277 w 1432"/>
                <a:gd name="T13" fmla="*/ 494 h 775"/>
                <a:gd name="T14" fmla="*/ 0 w 1432"/>
                <a:gd name="T15" fmla="*/ 753 h 775"/>
                <a:gd name="T16" fmla="*/ 22 w 1432"/>
                <a:gd name="T17" fmla="*/ 775 h 775"/>
                <a:gd name="T18" fmla="*/ 291 w 1432"/>
                <a:gd name="T19" fmla="*/ 551 h 775"/>
                <a:gd name="T20" fmla="*/ 520 w 1432"/>
                <a:gd name="T21" fmla="*/ 618 h 775"/>
                <a:gd name="T22" fmla="*/ 758 w 1432"/>
                <a:gd name="T23" fmla="*/ 359 h 775"/>
                <a:gd name="T24" fmla="*/ 1018 w 1432"/>
                <a:gd name="T25" fmla="*/ 457 h 775"/>
                <a:gd name="T26" fmla="*/ 1337 w 1432"/>
                <a:gd name="T27" fmla="*/ 154 h 775"/>
                <a:gd name="T28" fmla="*/ 1326 w 1432"/>
                <a:gd name="T29" fmla="*/ 244 h 775"/>
                <a:gd name="T30" fmla="*/ 1403 w 1432"/>
                <a:gd name="T31" fmla="*/ 253 h 775"/>
                <a:gd name="T32" fmla="*/ 1432 w 1432"/>
                <a:gd name="T33" fmla="*/ 0 h 775"/>
                <a:gd name="T34" fmla="*/ 1181 w 1432"/>
                <a:gd name="T35" fmla="*/ 34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32" h="775">
                  <a:moveTo>
                    <a:pt x="1181" y="34"/>
                  </a:moveTo>
                  <a:lnTo>
                    <a:pt x="1191" y="109"/>
                  </a:lnTo>
                  <a:lnTo>
                    <a:pt x="1284" y="97"/>
                  </a:lnTo>
                  <a:lnTo>
                    <a:pt x="1008" y="399"/>
                  </a:lnTo>
                  <a:lnTo>
                    <a:pt x="744" y="299"/>
                  </a:lnTo>
                  <a:lnTo>
                    <a:pt x="504" y="560"/>
                  </a:lnTo>
                  <a:lnTo>
                    <a:pt x="277" y="494"/>
                  </a:lnTo>
                  <a:lnTo>
                    <a:pt x="0" y="753"/>
                  </a:lnTo>
                  <a:lnTo>
                    <a:pt x="22" y="775"/>
                  </a:lnTo>
                  <a:lnTo>
                    <a:pt x="291" y="551"/>
                  </a:lnTo>
                  <a:lnTo>
                    <a:pt x="520" y="618"/>
                  </a:lnTo>
                  <a:lnTo>
                    <a:pt x="758" y="359"/>
                  </a:lnTo>
                  <a:lnTo>
                    <a:pt x="1018" y="457"/>
                  </a:lnTo>
                  <a:lnTo>
                    <a:pt x="1337" y="154"/>
                  </a:lnTo>
                  <a:lnTo>
                    <a:pt x="1326" y="244"/>
                  </a:lnTo>
                  <a:lnTo>
                    <a:pt x="1403" y="253"/>
                  </a:lnTo>
                  <a:lnTo>
                    <a:pt x="1432" y="0"/>
                  </a:lnTo>
                  <a:lnTo>
                    <a:pt x="1181" y="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" name="ïSľidé">
              <a:extLst>
                <a:ext uri="{FF2B5EF4-FFF2-40B4-BE49-F238E27FC236}">
                  <a16:creationId xmlns:a16="http://schemas.microsoft.com/office/drawing/2014/main" xmlns="" id="{DD2AF99D-826A-4173-9063-AAFBF273AF3B}"/>
                </a:ext>
              </a:extLst>
            </p:cNvPr>
            <p:cNvSpPr/>
            <p:nvPr/>
          </p:nvSpPr>
          <p:spPr bwMode="auto">
            <a:xfrm>
              <a:off x="6824663" y="3232944"/>
              <a:ext cx="217488" cy="157162"/>
            </a:xfrm>
            <a:custGeom>
              <a:avLst/>
              <a:gdLst>
                <a:gd name="T0" fmla="*/ 33 w 125"/>
                <a:gd name="T1" fmla="*/ 0 h 90"/>
                <a:gd name="T2" fmla="*/ 0 w 125"/>
                <a:gd name="T3" fmla="*/ 2 h 90"/>
                <a:gd name="T4" fmla="*/ 2 w 125"/>
                <a:gd name="T5" fmla="*/ 18 h 90"/>
                <a:gd name="T6" fmla="*/ 34 w 125"/>
                <a:gd name="T7" fmla="*/ 16 h 90"/>
                <a:gd name="T8" fmla="*/ 34 w 125"/>
                <a:gd name="T9" fmla="*/ 16 h 90"/>
                <a:gd name="T10" fmla="*/ 34 w 125"/>
                <a:gd name="T11" fmla="*/ 16 h 90"/>
                <a:gd name="T12" fmla="*/ 31 w 125"/>
                <a:gd name="T13" fmla="*/ 55 h 90"/>
                <a:gd name="T14" fmla="*/ 53 w 125"/>
                <a:gd name="T15" fmla="*/ 54 h 90"/>
                <a:gd name="T16" fmla="*/ 90 w 125"/>
                <a:gd name="T17" fmla="*/ 90 h 90"/>
                <a:gd name="T18" fmla="*/ 123 w 125"/>
                <a:gd name="T19" fmla="*/ 52 h 90"/>
                <a:gd name="T20" fmla="*/ 64 w 125"/>
                <a:gd name="T21" fmla="*/ 9 h 90"/>
                <a:gd name="T22" fmla="*/ 43 w 125"/>
                <a:gd name="T23" fmla="*/ 10 h 90"/>
                <a:gd name="T24" fmla="*/ 44 w 125"/>
                <a:gd name="T25" fmla="*/ 5 h 90"/>
                <a:gd name="T26" fmla="*/ 33 w 125"/>
                <a:gd name="T27" fmla="*/ 6 h 90"/>
                <a:gd name="T28" fmla="*/ 33 w 125"/>
                <a:gd name="T2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5" h="90">
                  <a:moveTo>
                    <a:pt x="33" y="0"/>
                  </a:moveTo>
                  <a:cubicBezTo>
                    <a:pt x="29" y="0"/>
                    <a:pt x="16" y="1"/>
                    <a:pt x="0" y="2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8" y="17"/>
                    <a:pt x="31" y="16"/>
                    <a:pt x="34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90" y="90"/>
                    <a:pt x="90" y="90"/>
                    <a:pt x="90" y="90"/>
                  </a:cubicBezTo>
                  <a:cubicBezTo>
                    <a:pt x="107" y="88"/>
                    <a:pt x="121" y="79"/>
                    <a:pt x="123" y="52"/>
                  </a:cubicBezTo>
                  <a:cubicBezTo>
                    <a:pt x="125" y="16"/>
                    <a:pt x="90" y="9"/>
                    <a:pt x="64" y="9"/>
                  </a:cubicBezTo>
                  <a:cubicBezTo>
                    <a:pt x="56" y="9"/>
                    <a:pt x="48" y="10"/>
                    <a:pt x="43" y="1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" name="iṣ1iďe">
              <a:extLst>
                <a:ext uri="{FF2B5EF4-FFF2-40B4-BE49-F238E27FC236}">
                  <a16:creationId xmlns:a16="http://schemas.microsoft.com/office/drawing/2014/main" xmlns="" id="{509B8644-105F-4182-B68D-A73338FBE298}"/>
                </a:ext>
              </a:extLst>
            </p:cNvPr>
            <p:cNvSpPr/>
            <p:nvPr/>
          </p:nvSpPr>
          <p:spPr bwMode="auto">
            <a:xfrm>
              <a:off x="6278563" y="3355182"/>
              <a:ext cx="635000" cy="93662"/>
            </a:xfrm>
            <a:custGeom>
              <a:avLst/>
              <a:gdLst>
                <a:gd name="T0" fmla="*/ 352 w 364"/>
                <a:gd name="T1" fmla="*/ 10 h 54"/>
                <a:gd name="T2" fmla="*/ 352 w 364"/>
                <a:gd name="T3" fmla="*/ 15 h 54"/>
                <a:gd name="T4" fmla="*/ 341 w 364"/>
                <a:gd name="T5" fmla="*/ 14 h 54"/>
                <a:gd name="T6" fmla="*/ 338 w 364"/>
                <a:gd name="T7" fmla="*/ 39 h 54"/>
                <a:gd name="T8" fmla="*/ 321 w 364"/>
                <a:gd name="T9" fmla="*/ 40 h 54"/>
                <a:gd name="T10" fmla="*/ 320 w 364"/>
                <a:gd name="T11" fmla="*/ 54 h 54"/>
                <a:gd name="T12" fmla="*/ 338 w 364"/>
                <a:gd name="T13" fmla="*/ 53 h 54"/>
                <a:gd name="T14" fmla="*/ 339 w 364"/>
                <a:gd name="T15" fmla="*/ 44 h 54"/>
                <a:gd name="T16" fmla="*/ 353 w 364"/>
                <a:gd name="T17" fmla="*/ 46 h 54"/>
                <a:gd name="T18" fmla="*/ 353 w 364"/>
                <a:gd name="T19" fmla="*/ 41 h 54"/>
                <a:gd name="T20" fmla="*/ 362 w 364"/>
                <a:gd name="T21" fmla="*/ 44 h 54"/>
                <a:gd name="T22" fmla="*/ 364 w 364"/>
                <a:gd name="T23" fmla="*/ 14 h 54"/>
                <a:gd name="T24" fmla="*/ 352 w 364"/>
                <a:gd name="T25" fmla="*/ 10 h 54"/>
                <a:gd name="T26" fmla="*/ 4 w 364"/>
                <a:gd name="T27" fmla="*/ 0 h 54"/>
                <a:gd name="T28" fmla="*/ 32 w 364"/>
                <a:gd name="T29" fmla="*/ 37 h 54"/>
                <a:gd name="T30" fmla="*/ 83 w 364"/>
                <a:gd name="T31" fmla="*/ 35 h 54"/>
                <a:gd name="T32" fmla="*/ 4 w 364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4" h="54">
                  <a:moveTo>
                    <a:pt x="352" y="10"/>
                  </a:moveTo>
                  <a:cubicBezTo>
                    <a:pt x="352" y="15"/>
                    <a:pt x="352" y="15"/>
                    <a:pt x="352" y="15"/>
                  </a:cubicBezTo>
                  <a:cubicBezTo>
                    <a:pt x="341" y="14"/>
                    <a:pt x="341" y="14"/>
                    <a:pt x="341" y="14"/>
                  </a:cubicBezTo>
                  <a:cubicBezTo>
                    <a:pt x="338" y="39"/>
                    <a:pt x="338" y="39"/>
                    <a:pt x="338" y="39"/>
                  </a:cubicBezTo>
                  <a:cubicBezTo>
                    <a:pt x="332" y="40"/>
                    <a:pt x="326" y="40"/>
                    <a:pt x="321" y="40"/>
                  </a:cubicBezTo>
                  <a:cubicBezTo>
                    <a:pt x="320" y="54"/>
                    <a:pt x="320" y="54"/>
                    <a:pt x="320" y="54"/>
                  </a:cubicBezTo>
                  <a:cubicBezTo>
                    <a:pt x="326" y="54"/>
                    <a:pt x="332" y="54"/>
                    <a:pt x="338" y="53"/>
                  </a:cubicBezTo>
                  <a:cubicBezTo>
                    <a:pt x="339" y="44"/>
                    <a:pt x="339" y="44"/>
                    <a:pt x="339" y="44"/>
                  </a:cubicBezTo>
                  <a:cubicBezTo>
                    <a:pt x="353" y="46"/>
                    <a:pt x="353" y="46"/>
                    <a:pt x="353" y="46"/>
                  </a:cubicBezTo>
                  <a:cubicBezTo>
                    <a:pt x="353" y="41"/>
                    <a:pt x="353" y="41"/>
                    <a:pt x="353" y="41"/>
                  </a:cubicBezTo>
                  <a:cubicBezTo>
                    <a:pt x="355" y="41"/>
                    <a:pt x="358" y="43"/>
                    <a:pt x="362" y="44"/>
                  </a:cubicBezTo>
                  <a:cubicBezTo>
                    <a:pt x="364" y="14"/>
                    <a:pt x="364" y="14"/>
                    <a:pt x="364" y="14"/>
                  </a:cubicBezTo>
                  <a:cubicBezTo>
                    <a:pt x="359" y="13"/>
                    <a:pt x="355" y="11"/>
                    <a:pt x="352" y="10"/>
                  </a:cubicBezTo>
                  <a:moveTo>
                    <a:pt x="4" y="0"/>
                  </a:moveTo>
                  <a:cubicBezTo>
                    <a:pt x="0" y="15"/>
                    <a:pt x="8" y="27"/>
                    <a:pt x="32" y="37"/>
                  </a:cubicBezTo>
                  <a:cubicBezTo>
                    <a:pt x="83" y="35"/>
                    <a:pt x="83" y="35"/>
                    <a:pt x="83" y="35"/>
                  </a:cubicBezTo>
                  <a:cubicBezTo>
                    <a:pt x="33" y="28"/>
                    <a:pt x="9" y="15"/>
                    <a:pt x="4" y="0"/>
                  </a:cubicBezTo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" name="iśḷíḓè">
              <a:extLst>
                <a:ext uri="{FF2B5EF4-FFF2-40B4-BE49-F238E27FC236}">
                  <a16:creationId xmlns:a16="http://schemas.microsoft.com/office/drawing/2014/main" xmlns="" id="{F026FC98-EAE6-47E5-AAB1-8487B06C7FB9}"/>
                </a:ext>
              </a:extLst>
            </p:cNvPr>
            <p:cNvSpPr/>
            <p:nvPr/>
          </p:nvSpPr>
          <p:spPr bwMode="auto">
            <a:xfrm>
              <a:off x="6335713" y="3415507"/>
              <a:ext cx="503238" cy="38100"/>
            </a:xfrm>
            <a:custGeom>
              <a:avLst/>
              <a:gdLst>
                <a:gd name="T0" fmla="*/ 51 w 289"/>
                <a:gd name="T1" fmla="*/ 0 h 22"/>
                <a:gd name="T2" fmla="*/ 0 w 289"/>
                <a:gd name="T3" fmla="*/ 2 h 22"/>
                <a:gd name="T4" fmla="*/ 182 w 289"/>
                <a:gd name="T5" fmla="*/ 22 h 22"/>
                <a:gd name="T6" fmla="*/ 288 w 289"/>
                <a:gd name="T7" fmla="*/ 19 h 22"/>
                <a:gd name="T8" fmla="*/ 289 w 289"/>
                <a:gd name="T9" fmla="*/ 5 h 22"/>
                <a:gd name="T10" fmla="*/ 182 w 289"/>
                <a:gd name="T11" fmla="*/ 8 h 22"/>
                <a:gd name="T12" fmla="*/ 51 w 289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9" h="22">
                  <a:moveTo>
                    <a:pt x="5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31" y="15"/>
                    <a:pt x="89" y="22"/>
                    <a:pt x="182" y="22"/>
                  </a:cubicBezTo>
                  <a:cubicBezTo>
                    <a:pt x="214" y="22"/>
                    <a:pt x="248" y="21"/>
                    <a:pt x="288" y="19"/>
                  </a:cubicBezTo>
                  <a:cubicBezTo>
                    <a:pt x="289" y="5"/>
                    <a:pt x="289" y="5"/>
                    <a:pt x="289" y="5"/>
                  </a:cubicBezTo>
                  <a:cubicBezTo>
                    <a:pt x="249" y="7"/>
                    <a:pt x="214" y="8"/>
                    <a:pt x="182" y="8"/>
                  </a:cubicBezTo>
                  <a:cubicBezTo>
                    <a:pt x="126" y="8"/>
                    <a:pt x="83" y="5"/>
                    <a:pt x="51" y="0"/>
                  </a:cubicBezTo>
                </a:path>
              </a:pathLst>
            </a:custGeom>
            <a:solidFill>
              <a:srgbClr val="C1C2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" name="íšľíḓe">
              <a:extLst>
                <a:ext uri="{FF2B5EF4-FFF2-40B4-BE49-F238E27FC236}">
                  <a16:creationId xmlns:a16="http://schemas.microsoft.com/office/drawing/2014/main" xmlns="" id="{229B2AD0-CA5A-410F-9550-7E8FC204FF71}"/>
                </a:ext>
              </a:extLst>
            </p:cNvPr>
            <p:cNvSpPr/>
            <p:nvPr/>
          </p:nvSpPr>
          <p:spPr bwMode="auto">
            <a:xfrm>
              <a:off x="6910388" y="3378994"/>
              <a:ext cx="73025" cy="65087"/>
            </a:xfrm>
            <a:custGeom>
              <a:avLst/>
              <a:gdLst>
                <a:gd name="T0" fmla="*/ 2 w 42"/>
                <a:gd name="T1" fmla="*/ 0 h 37"/>
                <a:gd name="T2" fmla="*/ 0 w 42"/>
                <a:gd name="T3" fmla="*/ 30 h 37"/>
                <a:gd name="T4" fmla="*/ 36 w 42"/>
                <a:gd name="T5" fmla="*/ 37 h 37"/>
                <a:gd name="T6" fmla="*/ 40 w 42"/>
                <a:gd name="T7" fmla="*/ 37 h 37"/>
                <a:gd name="T8" fmla="*/ 42 w 42"/>
                <a:gd name="T9" fmla="*/ 7 h 37"/>
                <a:gd name="T10" fmla="*/ 41 w 42"/>
                <a:gd name="T11" fmla="*/ 6 h 37"/>
                <a:gd name="T12" fmla="*/ 35 w 42"/>
                <a:gd name="T13" fmla="*/ 6 h 37"/>
                <a:gd name="T14" fmla="*/ 2 w 42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37">
                  <a:moveTo>
                    <a:pt x="2" y="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9" y="33"/>
                    <a:pt x="22" y="37"/>
                    <a:pt x="36" y="37"/>
                  </a:cubicBezTo>
                  <a:cubicBezTo>
                    <a:pt x="37" y="37"/>
                    <a:pt x="39" y="37"/>
                    <a:pt x="40" y="3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39" y="6"/>
                    <a:pt x="37" y="6"/>
                    <a:pt x="35" y="6"/>
                  </a:cubicBezTo>
                  <a:cubicBezTo>
                    <a:pt x="23" y="6"/>
                    <a:pt x="11" y="3"/>
                    <a:pt x="2" y="0"/>
                  </a:cubicBezTo>
                </a:path>
              </a:pathLst>
            </a:cu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" name="ïś1ïḑe">
              <a:extLst>
                <a:ext uri="{FF2B5EF4-FFF2-40B4-BE49-F238E27FC236}">
                  <a16:creationId xmlns:a16="http://schemas.microsoft.com/office/drawing/2014/main" xmlns="" id="{B6D548F6-2AA4-4B13-B71C-D0FEEEFB1700}"/>
                </a:ext>
              </a:extLst>
            </p:cNvPr>
            <p:cNvSpPr/>
            <p:nvPr/>
          </p:nvSpPr>
          <p:spPr bwMode="auto">
            <a:xfrm>
              <a:off x="6878638" y="3326607"/>
              <a:ext cx="103188" cy="63500"/>
            </a:xfrm>
            <a:custGeom>
              <a:avLst/>
              <a:gdLst>
                <a:gd name="T0" fmla="*/ 24 w 65"/>
                <a:gd name="T1" fmla="*/ 0 h 40"/>
                <a:gd name="T2" fmla="*/ 0 w 65"/>
                <a:gd name="T3" fmla="*/ 1 h 40"/>
                <a:gd name="T4" fmla="*/ 0 w 65"/>
                <a:gd name="T5" fmla="*/ 1 h 40"/>
                <a:gd name="T6" fmla="*/ 24 w 65"/>
                <a:gd name="T7" fmla="*/ 0 h 40"/>
                <a:gd name="T8" fmla="*/ 65 w 65"/>
                <a:gd name="T9" fmla="*/ 40 h 40"/>
                <a:gd name="T10" fmla="*/ 65 w 65"/>
                <a:gd name="T11" fmla="*/ 40 h 40"/>
                <a:gd name="T12" fmla="*/ 24 w 6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40">
                  <a:moveTo>
                    <a:pt x="24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4" y="0"/>
                  </a:lnTo>
                  <a:lnTo>
                    <a:pt x="65" y="40"/>
                  </a:lnTo>
                  <a:lnTo>
                    <a:pt x="65" y="4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" name="iṣḷïḍè">
              <a:extLst>
                <a:ext uri="{FF2B5EF4-FFF2-40B4-BE49-F238E27FC236}">
                  <a16:creationId xmlns:a16="http://schemas.microsoft.com/office/drawing/2014/main" xmlns="" id="{9F3485F4-D74B-4D45-B3CA-89A7CC9E1352}"/>
                </a:ext>
              </a:extLst>
            </p:cNvPr>
            <p:cNvSpPr/>
            <p:nvPr/>
          </p:nvSpPr>
          <p:spPr bwMode="auto">
            <a:xfrm>
              <a:off x="6878638" y="3326607"/>
              <a:ext cx="103188" cy="63500"/>
            </a:xfrm>
            <a:custGeom>
              <a:avLst/>
              <a:gdLst>
                <a:gd name="T0" fmla="*/ 24 w 65"/>
                <a:gd name="T1" fmla="*/ 0 h 40"/>
                <a:gd name="T2" fmla="*/ 0 w 65"/>
                <a:gd name="T3" fmla="*/ 1 h 40"/>
                <a:gd name="T4" fmla="*/ 0 w 65"/>
                <a:gd name="T5" fmla="*/ 1 h 40"/>
                <a:gd name="T6" fmla="*/ 24 w 65"/>
                <a:gd name="T7" fmla="*/ 0 h 40"/>
                <a:gd name="T8" fmla="*/ 65 w 65"/>
                <a:gd name="T9" fmla="*/ 40 h 40"/>
                <a:gd name="T10" fmla="*/ 65 w 65"/>
                <a:gd name="T11" fmla="*/ 40 h 40"/>
                <a:gd name="T12" fmla="*/ 24 w 6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40">
                  <a:moveTo>
                    <a:pt x="24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4" y="0"/>
                  </a:lnTo>
                  <a:lnTo>
                    <a:pt x="65" y="40"/>
                  </a:lnTo>
                  <a:lnTo>
                    <a:pt x="65" y="40"/>
                  </a:lnTo>
                  <a:lnTo>
                    <a:pt x="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" name="ísľîdê">
              <a:extLst>
                <a:ext uri="{FF2B5EF4-FFF2-40B4-BE49-F238E27FC236}">
                  <a16:creationId xmlns:a16="http://schemas.microsoft.com/office/drawing/2014/main" xmlns="" id="{8AC4BF08-DA61-4AC4-8185-74A6B6093F8F}"/>
                </a:ext>
              </a:extLst>
            </p:cNvPr>
            <p:cNvSpPr/>
            <p:nvPr/>
          </p:nvSpPr>
          <p:spPr bwMode="auto">
            <a:xfrm>
              <a:off x="6873875" y="3326607"/>
              <a:ext cx="42863" cy="53975"/>
            </a:xfrm>
            <a:custGeom>
              <a:avLst/>
              <a:gdLst>
                <a:gd name="T0" fmla="*/ 25 w 25"/>
                <a:gd name="T1" fmla="*/ 0 h 31"/>
                <a:gd name="T2" fmla="*/ 3 w 25"/>
                <a:gd name="T3" fmla="*/ 1 h 31"/>
                <a:gd name="T4" fmla="*/ 0 w 25"/>
                <a:gd name="T5" fmla="*/ 30 h 31"/>
                <a:gd name="T6" fmla="*/ 11 w 25"/>
                <a:gd name="T7" fmla="*/ 31 h 31"/>
                <a:gd name="T8" fmla="*/ 11 w 25"/>
                <a:gd name="T9" fmla="*/ 26 h 31"/>
                <a:gd name="T10" fmla="*/ 23 w 25"/>
                <a:gd name="T11" fmla="*/ 30 h 31"/>
                <a:gd name="T12" fmla="*/ 25 w 25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31">
                  <a:moveTo>
                    <a:pt x="25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4" y="27"/>
                    <a:pt x="18" y="29"/>
                    <a:pt x="23" y="3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" name="íŝļíḓê">
              <a:extLst>
                <a:ext uri="{FF2B5EF4-FFF2-40B4-BE49-F238E27FC236}">
                  <a16:creationId xmlns:a16="http://schemas.microsoft.com/office/drawing/2014/main" xmlns="" id="{E644483F-5467-4D3B-80B3-A06B984DE487}"/>
                </a:ext>
              </a:extLst>
            </p:cNvPr>
            <p:cNvSpPr/>
            <p:nvPr/>
          </p:nvSpPr>
          <p:spPr bwMode="auto">
            <a:xfrm>
              <a:off x="6913563" y="3326607"/>
              <a:ext cx="68263" cy="63500"/>
            </a:xfrm>
            <a:custGeom>
              <a:avLst/>
              <a:gdLst>
                <a:gd name="T0" fmla="*/ 2 w 39"/>
                <a:gd name="T1" fmla="*/ 0 h 36"/>
                <a:gd name="T2" fmla="*/ 2 w 39"/>
                <a:gd name="T3" fmla="*/ 0 h 36"/>
                <a:gd name="T4" fmla="*/ 0 w 39"/>
                <a:gd name="T5" fmla="*/ 30 h 36"/>
                <a:gd name="T6" fmla="*/ 33 w 39"/>
                <a:gd name="T7" fmla="*/ 36 h 36"/>
                <a:gd name="T8" fmla="*/ 39 w 39"/>
                <a:gd name="T9" fmla="*/ 36 h 36"/>
                <a:gd name="T10" fmla="*/ 2 w 39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36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9" y="33"/>
                    <a:pt x="21" y="36"/>
                    <a:pt x="33" y="36"/>
                  </a:cubicBezTo>
                  <a:cubicBezTo>
                    <a:pt x="35" y="36"/>
                    <a:pt x="37" y="36"/>
                    <a:pt x="39" y="36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3" name="ïsľïḋé">
              <a:extLst>
                <a:ext uri="{FF2B5EF4-FFF2-40B4-BE49-F238E27FC236}">
                  <a16:creationId xmlns:a16="http://schemas.microsoft.com/office/drawing/2014/main" xmlns="" id="{5BFEDC97-919D-47CA-ACE5-08B549511A3F}"/>
                </a:ext>
              </a:extLst>
            </p:cNvPr>
            <p:cNvSpPr/>
            <p:nvPr/>
          </p:nvSpPr>
          <p:spPr bwMode="auto">
            <a:xfrm>
              <a:off x="6891338" y="3253582"/>
              <a:ext cx="157163" cy="214312"/>
            </a:xfrm>
            <a:custGeom>
              <a:avLst/>
              <a:gdLst>
                <a:gd name="T0" fmla="*/ 2 w 90"/>
                <a:gd name="T1" fmla="*/ 16 h 123"/>
                <a:gd name="T2" fmla="*/ 86 w 90"/>
                <a:gd name="T3" fmla="*/ 56 h 123"/>
                <a:gd name="T4" fmla="*/ 0 w 90"/>
                <a:gd name="T5" fmla="*/ 83 h 123"/>
                <a:gd name="T6" fmla="*/ 2 w 90"/>
                <a:gd name="T7" fmla="*/ 16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123">
                  <a:moveTo>
                    <a:pt x="2" y="16"/>
                  </a:moveTo>
                  <a:cubicBezTo>
                    <a:pt x="2" y="16"/>
                    <a:pt x="90" y="0"/>
                    <a:pt x="86" y="56"/>
                  </a:cubicBezTo>
                  <a:cubicBezTo>
                    <a:pt x="81" y="123"/>
                    <a:pt x="0" y="83"/>
                    <a:pt x="0" y="83"/>
                  </a:cubicBezTo>
                  <a:lnTo>
                    <a:pt x="2" y="16"/>
                  </a:lnTo>
                  <a:close/>
                </a:path>
              </a:pathLst>
            </a:custGeom>
            <a:solidFill>
              <a:srgbClr val="FDDB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4" name="ïṡliḋê">
              <a:extLst>
                <a:ext uri="{FF2B5EF4-FFF2-40B4-BE49-F238E27FC236}">
                  <a16:creationId xmlns:a16="http://schemas.microsoft.com/office/drawing/2014/main" xmlns="" id="{4A445BB3-F607-4A10-8390-AACE94C1A37C}"/>
                </a:ext>
              </a:extLst>
            </p:cNvPr>
            <p:cNvSpPr/>
            <p:nvPr/>
          </p:nvSpPr>
          <p:spPr bwMode="auto">
            <a:xfrm>
              <a:off x="6858000" y="3269457"/>
              <a:ext cx="46038" cy="141287"/>
            </a:xfrm>
            <a:custGeom>
              <a:avLst/>
              <a:gdLst>
                <a:gd name="T0" fmla="*/ 5 w 29"/>
                <a:gd name="T1" fmla="*/ 3 h 89"/>
                <a:gd name="T2" fmla="*/ 29 w 29"/>
                <a:gd name="T3" fmla="*/ 0 h 89"/>
                <a:gd name="T4" fmla="*/ 23 w 29"/>
                <a:gd name="T5" fmla="*/ 89 h 89"/>
                <a:gd name="T6" fmla="*/ 0 w 29"/>
                <a:gd name="T7" fmla="*/ 85 h 89"/>
                <a:gd name="T8" fmla="*/ 5 w 29"/>
                <a:gd name="T9" fmla="*/ 3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89">
                  <a:moveTo>
                    <a:pt x="5" y="3"/>
                  </a:moveTo>
                  <a:lnTo>
                    <a:pt x="29" y="0"/>
                  </a:lnTo>
                  <a:lnTo>
                    <a:pt x="23" y="89"/>
                  </a:lnTo>
                  <a:lnTo>
                    <a:pt x="0" y="8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5" name="îś1ïďè">
              <a:extLst>
                <a:ext uri="{FF2B5EF4-FFF2-40B4-BE49-F238E27FC236}">
                  <a16:creationId xmlns:a16="http://schemas.microsoft.com/office/drawing/2014/main" xmlns="" id="{0EC427E9-0996-41DD-90F2-63CF6AA7331D}"/>
                </a:ext>
              </a:extLst>
            </p:cNvPr>
            <p:cNvSpPr/>
            <p:nvPr/>
          </p:nvSpPr>
          <p:spPr bwMode="auto">
            <a:xfrm>
              <a:off x="5861050" y="3036094"/>
              <a:ext cx="1022350" cy="436562"/>
            </a:xfrm>
            <a:custGeom>
              <a:avLst/>
              <a:gdLst>
                <a:gd name="T0" fmla="*/ 456 w 587"/>
                <a:gd name="T1" fmla="*/ 137 h 251"/>
                <a:gd name="T2" fmla="*/ 550 w 587"/>
                <a:gd name="T3" fmla="*/ 97 h 251"/>
                <a:gd name="T4" fmla="*/ 535 w 587"/>
                <a:gd name="T5" fmla="*/ 0 h 251"/>
                <a:gd name="T6" fmla="*/ 578 w 587"/>
                <a:gd name="T7" fmla="*/ 222 h 251"/>
                <a:gd name="T8" fmla="*/ 587 w 587"/>
                <a:gd name="T9" fmla="*/ 129 h 251"/>
                <a:gd name="T10" fmla="*/ 456 w 587"/>
                <a:gd name="T11" fmla="*/ 137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7" h="251">
                  <a:moveTo>
                    <a:pt x="456" y="137"/>
                  </a:moveTo>
                  <a:cubicBezTo>
                    <a:pt x="456" y="137"/>
                    <a:pt x="512" y="112"/>
                    <a:pt x="550" y="97"/>
                  </a:cubicBezTo>
                  <a:cubicBezTo>
                    <a:pt x="535" y="0"/>
                    <a:pt x="535" y="0"/>
                    <a:pt x="535" y="0"/>
                  </a:cubicBezTo>
                  <a:cubicBezTo>
                    <a:pt x="296" y="93"/>
                    <a:pt x="0" y="251"/>
                    <a:pt x="578" y="222"/>
                  </a:cubicBezTo>
                  <a:cubicBezTo>
                    <a:pt x="587" y="129"/>
                    <a:pt x="587" y="129"/>
                    <a:pt x="587" y="129"/>
                  </a:cubicBezTo>
                  <a:cubicBezTo>
                    <a:pt x="574" y="130"/>
                    <a:pt x="456" y="137"/>
                    <a:pt x="456" y="137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6" name="í$ḷíďé">
              <a:extLst>
                <a:ext uri="{FF2B5EF4-FFF2-40B4-BE49-F238E27FC236}">
                  <a16:creationId xmlns:a16="http://schemas.microsoft.com/office/drawing/2014/main" xmlns="" id="{8A0B275A-A62D-4B9C-80DB-729BF3911984}"/>
                </a:ext>
              </a:extLst>
            </p:cNvPr>
            <p:cNvSpPr/>
            <p:nvPr/>
          </p:nvSpPr>
          <p:spPr bwMode="auto">
            <a:xfrm>
              <a:off x="6759575" y="3361532"/>
              <a:ext cx="34925" cy="34925"/>
            </a:xfrm>
            <a:custGeom>
              <a:avLst/>
              <a:gdLst>
                <a:gd name="T0" fmla="*/ 11 w 20"/>
                <a:gd name="T1" fmla="*/ 19 h 20"/>
                <a:gd name="T2" fmla="*/ 20 w 20"/>
                <a:gd name="T3" fmla="*/ 9 h 20"/>
                <a:gd name="T4" fmla="*/ 9 w 20"/>
                <a:gd name="T5" fmla="*/ 0 h 20"/>
                <a:gd name="T6" fmla="*/ 1 w 20"/>
                <a:gd name="T7" fmla="*/ 11 h 20"/>
                <a:gd name="T8" fmla="*/ 11 w 20"/>
                <a:gd name="T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1" y="19"/>
                  </a:moveTo>
                  <a:cubicBezTo>
                    <a:pt x="16" y="19"/>
                    <a:pt x="20" y="14"/>
                    <a:pt x="20" y="9"/>
                  </a:cubicBezTo>
                  <a:cubicBezTo>
                    <a:pt x="19" y="4"/>
                    <a:pt x="15" y="0"/>
                    <a:pt x="9" y="0"/>
                  </a:cubicBezTo>
                  <a:cubicBezTo>
                    <a:pt x="4" y="1"/>
                    <a:pt x="0" y="5"/>
                    <a:pt x="1" y="11"/>
                  </a:cubicBezTo>
                  <a:cubicBezTo>
                    <a:pt x="1" y="16"/>
                    <a:pt x="6" y="20"/>
                    <a:pt x="11" y="19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7" name="iṧḷíďe">
              <a:extLst>
                <a:ext uri="{FF2B5EF4-FFF2-40B4-BE49-F238E27FC236}">
                  <a16:creationId xmlns:a16="http://schemas.microsoft.com/office/drawing/2014/main" xmlns="" id="{86E82D90-45EF-4926-A4C5-0FB46899D2C0}"/>
                </a:ext>
              </a:extLst>
            </p:cNvPr>
            <p:cNvSpPr/>
            <p:nvPr/>
          </p:nvSpPr>
          <p:spPr bwMode="auto">
            <a:xfrm>
              <a:off x="6816725" y="3367882"/>
              <a:ext cx="34925" cy="34925"/>
            </a:xfrm>
            <a:custGeom>
              <a:avLst/>
              <a:gdLst>
                <a:gd name="T0" fmla="*/ 11 w 20"/>
                <a:gd name="T1" fmla="*/ 19 h 20"/>
                <a:gd name="T2" fmla="*/ 20 w 20"/>
                <a:gd name="T3" fmla="*/ 9 h 20"/>
                <a:gd name="T4" fmla="*/ 10 w 20"/>
                <a:gd name="T5" fmla="*/ 0 h 20"/>
                <a:gd name="T6" fmla="*/ 1 w 20"/>
                <a:gd name="T7" fmla="*/ 11 h 20"/>
                <a:gd name="T8" fmla="*/ 11 w 20"/>
                <a:gd name="T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1" y="19"/>
                  </a:moveTo>
                  <a:cubicBezTo>
                    <a:pt x="16" y="19"/>
                    <a:pt x="20" y="14"/>
                    <a:pt x="20" y="9"/>
                  </a:cubicBezTo>
                  <a:cubicBezTo>
                    <a:pt x="19" y="4"/>
                    <a:pt x="15" y="0"/>
                    <a:pt x="10" y="0"/>
                  </a:cubicBezTo>
                  <a:cubicBezTo>
                    <a:pt x="4" y="1"/>
                    <a:pt x="0" y="5"/>
                    <a:pt x="1" y="11"/>
                  </a:cubicBezTo>
                  <a:cubicBezTo>
                    <a:pt x="1" y="16"/>
                    <a:pt x="6" y="20"/>
                    <a:pt x="11" y="19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8" name="îṣļiďè">
              <a:extLst>
                <a:ext uri="{FF2B5EF4-FFF2-40B4-BE49-F238E27FC236}">
                  <a16:creationId xmlns:a16="http://schemas.microsoft.com/office/drawing/2014/main" xmlns="" id="{5E682610-0781-499D-B6FD-33284D197889}"/>
                </a:ext>
              </a:extLst>
            </p:cNvPr>
            <p:cNvSpPr/>
            <p:nvPr/>
          </p:nvSpPr>
          <p:spPr bwMode="auto">
            <a:xfrm>
              <a:off x="6656388" y="3247232"/>
              <a:ext cx="63500" cy="26987"/>
            </a:xfrm>
            <a:custGeom>
              <a:avLst/>
              <a:gdLst>
                <a:gd name="T0" fmla="*/ 37 w 37"/>
                <a:gd name="T1" fmla="*/ 0 h 16"/>
                <a:gd name="T2" fmla="*/ 37 w 37"/>
                <a:gd name="T3" fmla="*/ 0 h 16"/>
                <a:gd name="T4" fmla="*/ 0 w 37"/>
                <a:gd name="T5" fmla="*/ 16 h 16"/>
                <a:gd name="T6" fmla="*/ 37 w 37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16">
                  <a:moveTo>
                    <a:pt x="3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16" y="9"/>
                    <a:pt x="0" y="16"/>
                    <a:pt x="0" y="16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9" name="îsľide">
              <a:extLst>
                <a:ext uri="{FF2B5EF4-FFF2-40B4-BE49-F238E27FC236}">
                  <a16:creationId xmlns:a16="http://schemas.microsoft.com/office/drawing/2014/main" xmlns="" id="{BCECE910-D652-42FD-AAC3-1424C9448CA6}"/>
                </a:ext>
              </a:extLst>
            </p:cNvPr>
            <p:cNvSpPr/>
            <p:nvPr/>
          </p:nvSpPr>
          <p:spPr bwMode="auto">
            <a:xfrm>
              <a:off x="6456363" y="3247232"/>
              <a:ext cx="263525" cy="30162"/>
            </a:xfrm>
            <a:custGeom>
              <a:avLst/>
              <a:gdLst>
                <a:gd name="T0" fmla="*/ 151 w 151"/>
                <a:gd name="T1" fmla="*/ 0 h 17"/>
                <a:gd name="T2" fmla="*/ 0 w 151"/>
                <a:gd name="T3" fmla="*/ 12 h 17"/>
                <a:gd name="T4" fmla="*/ 95 w 151"/>
                <a:gd name="T5" fmla="*/ 17 h 17"/>
                <a:gd name="T6" fmla="*/ 114 w 151"/>
                <a:gd name="T7" fmla="*/ 16 h 17"/>
                <a:gd name="T8" fmla="*/ 114 w 151"/>
                <a:gd name="T9" fmla="*/ 16 h 17"/>
                <a:gd name="T10" fmla="*/ 151 w 151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17">
                  <a:moveTo>
                    <a:pt x="151" y="0"/>
                  </a:moveTo>
                  <a:cubicBezTo>
                    <a:pt x="151" y="0"/>
                    <a:pt x="80" y="11"/>
                    <a:pt x="0" y="12"/>
                  </a:cubicBezTo>
                  <a:cubicBezTo>
                    <a:pt x="19" y="16"/>
                    <a:pt x="68" y="17"/>
                    <a:pt x="95" y="17"/>
                  </a:cubicBezTo>
                  <a:cubicBezTo>
                    <a:pt x="107" y="17"/>
                    <a:pt x="114" y="16"/>
                    <a:pt x="114" y="16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14" y="16"/>
                    <a:pt x="130" y="9"/>
                    <a:pt x="151" y="0"/>
                  </a:cubicBezTo>
                </a:path>
              </a:pathLst>
            </a:cu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00" name="981fae4a-dc77-40a2-8468-438fc1efb52c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xmlns="" id="{8C5D3A25-3C39-42D6-9D94-E1FB20DA64C6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3516818" y="2853741"/>
            <a:ext cx="1091381" cy="547107"/>
            <a:chOff x="1392332" y="1165810"/>
            <a:chExt cx="9407336" cy="4715878"/>
          </a:xfrm>
        </p:grpSpPr>
        <p:sp>
          <p:nvSpPr>
            <p:cNvPr id="101" name="i$ḻîḋê">
              <a:extLst>
                <a:ext uri="{FF2B5EF4-FFF2-40B4-BE49-F238E27FC236}">
                  <a16:creationId xmlns:a16="http://schemas.microsoft.com/office/drawing/2014/main" xmlns="" id="{A239CA53-AC00-4917-9D35-ED3048D8538D}"/>
                </a:ext>
              </a:extLst>
            </p:cNvPr>
            <p:cNvSpPr/>
            <p:nvPr/>
          </p:nvSpPr>
          <p:spPr bwMode="auto">
            <a:xfrm>
              <a:off x="1448800" y="4228841"/>
              <a:ext cx="9300504" cy="1652847"/>
            </a:xfrm>
            <a:custGeom>
              <a:avLst/>
              <a:gdLst>
                <a:gd name="T0" fmla="*/ 2932 w 2934"/>
                <a:gd name="T1" fmla="*/ 478 h 522"/>
                <a:gd name="T2" fmla="*/ 2932 w 2934"/>
                <a:gd name="T3" fmla="*/ 393 h 522"/>
                <a:gd name="T4" fmla="*/ 2875 w 2934"/>
                <a:gd name="T5" fmla="*/ 393 h 522"/>
                <a:gd name="T6" fmla="*/ 2605 w 2934"/>
                <a:gd name="T7" fmla="*/ 36 h 522"/>
                <a:gd name="T8" fmla="*/ 2476 w 2934"/>
                <a:gd name="T9" fmla="*/ 0 h 522"/>
                <a:gd name="T10" fmla="*/ 456 w 2934"/>
                <a:gd name="T11" fmla="*/ 0 h 522"/>
                <a:gd name="T12" fmla="*/ 327 w 2934"/>
                <a:gd name="T13" fmla="*/ 36 h 522"/>
                <a:gd name="T14" fmla="*/ 57 w 2934"/>
                <a:gd name="T15" fmla="*/ 393 h 522"/>
                <a:gd name="T16" fmla="*/ 0 w 2934"/>
                <a:gd name="T17" fmla="*/ 393 h 522"/>
                <a:gd name="T18" fmla="*/ 0 w 2934"/>
                <a:gd name="T19" fmla="*/ 481 h 522"/>
                <a:gd name="T20" fmla="*/ 0 w 2934"/>
                <a:gd name="T21" fmla="*/ 481 h 522"/>
                <a:gd name="T22" fmla="*/ 99 w 2934"/>
                <a:gd name="T23" fmla="*/ 522 h 522"/>
                <a:gd name="T24" fmla="*/ 2833 w 2934"/>
                <a:gd name="T25" fmla="*/ 522 h 522"/>
                <a:gd name="T26" fmla="*/ 2932 w 2934"/>
                <a:gd name="T27" fmla="*/ 478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34" h="522">
                  <a:moveTo>
                    <a:pt x="2932" y="478"/>
                  </a:moveTo>
                  <a:cubicBezTo>
                    <a:pt x="2932" y="393"/>
                    <a:pt x="2932" y="393"/>
                    <a:pt x="2932" y="393"/>
                  </a:cubicBezTo>
                  <a:cubicBezTo>
                    <a:pt x="2875" y="393"/>
                    <a:pt x="2875" y="393"/>
                    <a:pt x="2875" y="393"/>
                  </a:cubicBezTo>
                  <a:cubicBezTo>
                    <a:pt x="2605" y="36"/>
                    <a:pt x="2605" y="36"/>
                    <a:pt x="2605" y="36"/>
                  </a:cubicBezTo>
                  <a:cubicBezTo>
                    <a:pt x="2590" y="16"/>
                    <a:pt x="2532" y="0"/>
                    <a:pt x="2476" y="0"/>
                  </a:cubicBezTo>
                  <a:cubicBezTo>
                    <a:pt x="456" y="0"/>
                    <a:pt x="456" y="0"/>
                    <a:pt x="456" y="0"/>
                  </a:cubicBezTo>
                  <a:cubicBezTo>
                    <a:pt x="400" y="0"/>
                    <a:pt x="342" y="16"/>
                    <a:pt x="327" y="36"/>
                  </a:cubicBezTo>
                  <a:cubicBezTo>
                    <a:pt x="57" y="393"/>
                    <a:pt x="57" y="393"/>
                    <a:pt x="57" y="393"/>
                  </a:cubicBezTo>
                  <a:cubicBezTo>
                    <a:pt x="0" y="393"/>
                    <a:pt x="0" y="393"/>
                    <a:pt x="0" y="393"/>
                  </a:cubicBezTo>
                  <a:cubicBezTo>
                    <a:pt x="0" y="481"/>
                    <a:pt x="0" y="481"/>
                    <a:pt x="0" y="481"/>
                  </a:cubicBezTo>
                  <a:cubicBezTo>
                    <a:pt x="0" y="481"/>
                    <a:pt x="0" y="481"/>
                    <a:pt x="0" y="481"/>
                  </a:cubicBezTo>
                  <a:cubicBezTo>
                    <a:pt x="2" y="505"/>
                    <a:pt x="39" y="522"/>
                    <a:pt x="99" y="522"/>
                  </a:cubicBezTo>
                  <a:cubicBezTo>
                    <a:pt x="2833" y="522"/>
                    <a:pt x="2833" y="522"/>
                    <a:pt x="2833" y="522"/>
                  </a:cubicBezTo>
                  <a:cubicBezTo>
                    <a:pt x="2896" y="522"/>
                    <a:pt x="2934" y="503"/>
                    <a:pt x="2932" y="478"/>
                  </a:cubicBezTo>
                </a:path>
              </a:pathLst>
            </a:custGeom>
            <a:solidFill>
              <a:srgbClr val="3C3C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2" name="ïṩḷíďé">
              <a:extLst>
                <a:ext uri="{FF2B5EF4-FFF2-40B4-BE49-F238E27FC236}">
                  <a16:creationId xmlns:a16="http://schemas.microsoft.com/office/drawing/2014/main" xmlns="" id="{8C4D692C-55D4-4ED6-AC70-2E79C17B7E29}"/>
                </a:ext>
              </a:extLst>
            </p:cNvPr>
            <p:cNvSpPr/>
            <p:nvPr/>
          </p:nvSpPr>
          <p:spPr bwMode="auto">
            <a:xfrm>
              <a:off x="1392332" y="3946499"/>
              <a:ext cx="9407336" cy="1652847"/>
            </a:xfrm>
            <a:custGeom>
              <a:avLst/>
              <a:gdLst>
                <a:gd name="T0" fmla="*/ 345 w 2968"/>
                <a:gd name="T1" fmla="*/ 37 h 522"/>
                <a:gd name="T2" fmla="*/ 25 w 2968"/>
                <a:gd name="T3" fmla="*/ 460 h 522"/>
                <a:gd name="T4" fmla="*/ 117 w 2968"/>
                <a:gd name="T5" fmla="*/ 522 h 522"/>
                <a:gd name="T6" fmla="*/ 2851 w 2968"/>
                <a:gd name="T7" fmla="*/ 522 h 522"/>
                <a:gd name="T8" fmla="*/ 2943 w 2968"/>
                <a:gd name="T9" fmla="*/ 460 h 522"/>
                <a:gd name="T10" fmla="*/ 2623 w 2968"/>
                <a:gd name="T11" fmla="*/ 37 h 522"/>
                <a:gd name="T12" fmla="*/ 2494 w 2968"/>
                <a:gd name="T13" fmla="*/ 0 h 522"/>
                <a:gd name="T14" fmla="*/ 474 w 2968"/>
                <a:gd name="T15" fmla="*/ 0 h 522"/>
                <a:gd name="T16" fmla="*/ 345 w 2968"/>
                <a:gd name="T17" fmla="*/ 37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68" h="522">
                  <a:moveTo>
                    <a:pt x="345" y="37"/>
                  </a:moveTo>
                  <a:cubicBezTo>
                    <a:pt x="25" y="460"/>
                    <a:pt x="25" y="460"/>
                    <a:pt x="25" y="460"/>
                  </a:cubicBezTo>
                  <a:cubicBezTo>
                    <a:pt x="0" y="494"/>
                    <a:pt x="40" y="522"/>
                    <a:pt x="117" y="522"/>
                  </a:cubicBezTo>
                  <a:cubicBezTo>
                    <a:pt x="2851" y="522"/>
                    <a:pt x="2851" y="522"/>
                    <a:pt x="2851" y="522"/>
                  </a:cubicBezTo>
                  <a:cubicBezTo>
                    <a:pt x="2928" y="522"/>
                    <a:pt x="2968" y="494"/>
                    <a:pt x="2943" y="460"/>
                  </a:cubicBezTo>
                  <a:cubicBezTo>
                    <a:pt x="2623" y="37"/>
                    <a:pt x="2623" y="37"/>
                    <a:pt x="2623" y="37"/>
                  </a:cubicBezTo>
                  <a:cubicBezTo>
                    <a:pt x="2608" y="16"/>
                    <a:pt x="2550" y="0"/>
                    <a:pt x="2494" y="0"/>
                  </a:cubicBezTo>
                  <a:cubicBezTo>
                    <a:pt x="474" y="0"/>
                    <a:pt x="474" y="0"/>
                    <a:pt x="474" y="0"/>
                  </a:cubicBezTo>
                  <a:cubicBezTo>
                    <a:pt x="418" y="0"/>
                    <a:pt x="360" y="16"/>
                    <a:pt x="345" y="37"/>
                  </a:cubicBezTo>
                </a:path>
              </a:pathLst>
            </a:custGeom>
            <a:solidFill>
              <a:srgbClr val="42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3" name="iṥ1ïďè">
              <a:extLst>
                <a:ext uri="{FF2B5EF4-FFF2-40B4-BE49-F238E27FC236}">
                  <a16:creationId xmlns:a16="http://schemas.microsoft.com/office/drawing/2014/main" xmlns="" id="{AE638BDF-844C-4241-A90D-0CBA7DE7DDFA}"/>
                </a:ext>
              </a:extLst>
            </p:cNvPr>
            <p:cNvSpPr/>
            <p:nvPr/>
          </p:nvSpPr>
          <p:spPr bwMode="auto">
            <a:xfrm>
              <a:off x="2396554" y="3993811"/>
              <a:ext cx="7398891" cy="1523121"/>
            </a:xfrm>
            <a:custGeom>
              <a:avLst/>
              <a:gdLst>
                <a:gd name="T0" fmla="*/ 4848 w 4848"/>
                <a:gd name="T1" fmla="*/ 998 h 998"/>
                <a:gd name="T2" fmla="*/ 0 w 4848"/>
                <a:gd name="T3" fmla="*/ 998 h 998"/>
                <a:gd name="T4" fmla="*/ 592 w 4848"/>
                <a:gd name="T5" fmla="*/ 0 h 998"/>
                <a:gd name="T6" fmla="*/ 4256 w 4848"/>
                <a:gd name="T7" fmla="*/ 0 h 998"/>
                <a:gd name="T8" fmla="*/ 4848 w 4848"/>
                <a:gd name="T9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48" h="998">
                  <a:moveTo>
                    <a:pt x="4848" y="998"/>
                  </a:moveTo>
                  <a:lnTo>
                    <a:pt x="0" y="998"/>
                  </a:lnTo>
                  <a:lnTo>
                    <a:pt x="592" y="0"/>
                  </a:lnTo>
                  <a:lnTo>
                    <a:pt x="4256" y="0"/>
                  </a:lnTo>
                  <a:lnTo>
                    <a:pt x="4848" y="998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4" name="ïṩļiḑé">
              <a:extLst>
                <a:ext uri="{FF2B5EF4-FFF2-40B4-BE49-F238E27FC236}">
                  <a16:creationId xmlns:a16="http://schemas.microsoft.com/office/drawing/2014/main" xmlns="" id="{D8193214-396E-4729-8E81-1DBA3CEED8C9}"/>
                </a:ext>
              </a:extLst>
            </p:cNvPr>
            <p:cNvSpPr/>
            <p:nvPr/>
          </p:nvSpPr>
          <p:spPr bwMode="auto">
            <a:xfrm>
              <a:off x="2396554" y="3993811"/>
              <a:ext cx="7398891" cy="1523121"/>
            </a:xfrm>
            <a:custGeom>
              <a:avLst/>
              <a:gdLst>
                <a:gd name="T0" fmla="*/ 4848 w 4848"/>
                <a:gd name="T1" fmla="*/ 998 h 998"/>
                <a:gd name="T2" fmla="*/ 0 w 4848"/>
                <a:gd name="T3" fmla="*/ 998 h 998"/>
                <a:gd name="T4" fmla="*/ 592 w 4848"/>
                <a:gd name="T5" fmla="*/ 0 h 998"/>
                <a:gd name="T6" fmla="*/ 4256 w 4848"/>
                <a:gd name="T7" fmla="*/ 0 h 998"/>
                <a:gd name="T8" fmla="*/ 4848 w 4848"/>
                <a:gd name="T9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48" h="998">
                  <a:moveTo>
                    <a:pt x="4848" y="998"/>
                  </a:moveTo>
                  <a:lnTo>
                    <a:pt x="0" y="998"/>
                  </a:lnTo>
                  <a:lnTo>
                    <a:pt x="592" y="0"/>
                  </a:lnTo>
                  <a:lnTo>
                    <a:pt x="4256" y="0"/>
                  </a:lnTo>
                  <a:lnTo>
                    <a:pt x="4848" y="99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5" name="iṡľîḍê">
              <a:extLst>
                <a:ext uri="{FF2B5EF4-FFF2-40B4-BE49-F238E27FC236}">
                  <a16:creationId xmlns:a16="http://schemas.microsoft.com/office/drawing/2014/main" xmlns="" id="{BC289015-2346-430B-A2AA-0BFBB6CD1FDF}"/>
                </a:ext>
              </a:extLst>
            </p:cNvPr>
            <p:cNvSpPr/>
            <p:nvPr/>
          </p:nvSpPr>
          <p:spPr bwMode="auto">
            <a:xfrm>
              <a:off x="4150128" y="4349409"/>
              <a:ext cx="1245358" cy="376965"/>
            </a:xfrm>
            <a:custGeom>
              <a:avLst/>
              <a:gdLst>
                <a:gd name="T0" fmla="*/ 35 w 393"/>
                <a:gd name="T1" fmla="*/ 23 h 119"/>
                <a:gd name="T2" fmla="*/ 0 w 393"/>
                <a:gd name="T3" fmla="*/ 119 h 119"/>
                <a:gd name="T4" fmla="*/ 377 w 393"/>
                <a:gd name="T5" fmla="*/ 119 h 119"/>
                <a:gd name="T6" fmla="*/ 393 w 393"/>
                <a:gd name="T7" fmla="*/ 0 h 119"/>
                <a:gd name="T8" fmla="*/ 101 w 393"/>
                <a:gd name="T9" fmla="*/ 0 h 119"/>
                <a:gd name="T10" fmla="*/ 35 w 393"/>
                <a:gd name="T11" fmla="*/ 2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3" h="119">
                  <a:moveTo>
                    <a:pt x="35" y="23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377" y="119"/>
                    <a:pt x="377" y="119"/>
                    <a:pt x="377" y="119"/>
                  </a:cubicBezTo>
                  <a:cubicBezTo>
                    <a:pt x="393" y="0"/>
                    <a:pt x="393" y="0"/>
                    <a:pt x="393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92" y="11"/>
                    <a:pt x="66" y="20"/>
                    <a:pt x="35" y="23"/>
                  </a:cubicBezTo>
                </a:path>
              </a:pathLst>
            </a:custGeom>
            <a:solidFill>
              <a:srgbClr val="EDE8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6" name="ïs1îḋê">
              <a:extLst>
                <a:ext uri="{FF2B5EF4-FFF2-40B4-BE49-F238E27FC236}">
                  <a16:creationId xmlns:a16="http://schemas.microsoft.com/office/drawing/2014/main" xmlns="" id="{F900AACA-63CA-45A5-95FA-C192C1965F2C}"/>
                </a:ext>
              </a:extLst>
            </p:cNvPr>
            <p:cNvSpPr/>
            <p:nvPr/>
          </p:nvSpPr>
          <p:spPr bwMode="auto">
            <a:xfrm>
              <a:off x="4321059" y="3993811"/>
              <a:ext cx="1124791" cy="323549"/>
            </a:xfrm>
            <a:custGeom>
              <a:avLst/>
              <a:gdLst>
                <a:gd name="T0" fmla="*/ 355 w 355"/>
                <a:gd name="T1" fmla="*/ 0 h 102"/>
                <a:gd name="T2" fmla="*/ 29 w 355"/>
                <a:gd name="T3" fmla="*/ 0 h 102"/>
                <a:gd name="T4" fmla="*/ 0 w 355"/>
                <a:gd name="T5" fmla="*/ 81 h 102"/>
                <a:gd name="T6" fmla="*/ 50 w 355"/>
                <a:gd name="T7" fmla="*/ 102 h 102"/>
                <a:gd name="T8" fmla="*/ 341 w 355"/>
                <a:gd name="T9" fmla="*/ 102 h 102"/>
                <a:gd name="T10" fmla="*/ 355 w 355"/>
                <a:gd name="T11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5" h="102">
                  <a:moveTo>
                    <a:pt x="355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28" y="83"/>
                    <a:pt x="48" y="91"/>
                    <a:pt x="50" y="102"/>
                  </a:cubicBezTo>
                  <a:cubicBezTo>
                    <a:pt x="341" y="102"/>
                    <a:pt x="341" y="102"/>
                    <a:pt x="341" y="102"/>
                  </a:cubicBezTo>
                  <a:cubicBezTo>
                    <a:pt x="355" y="0"/>
                    <a:pt x="355" y="0"/>
                    <a:pt x="355" y="0"/>
                  </a:cubicBezTo>
                </a:path>
              </a:pathLst>
            </a:custGeom>
            <a:solidFill>
              <a:srgbClr val="EDE8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7" name="îṩļïḓè">
              <a:extLst>
                <a:ext uri="{FF2B5EF4-FFF2-40B4-BE49-F238E27FC236}">
                  <a16:creationId xmlns:a16="http://schemas.microsoft.com/office/drawing/2014/main" xmlns="" id="{5360F4FE-F3A1-48A3-BC5B-8C8360E6EAAE}"/>
                </a:ext>
              </a:extLst>
            </p:cNvPr>
            <p:cNvSpPr/>
            <p:nvPr/>
          </p:nvSpPr>
          <p:spPr bwMode="auto">
            <a:xfrm>
              <a:off x="4089081" y="4279205"/>
              <a:ext cx="314392" cy="111411"/>
            </a:xfrm>
            <a:custGeom>
              <a:avLst/>
              <a:gdLst>
                <a:gd name="T0" fmla="*/ 96 w 99"/>
                <a:gd name="T1" fmla="*/ 17 h 35"/>
                <a:gd name="T2" fmla="*/ 56 w 99"/>
                <a:gd name="T3" fmla="*/ 0 h 35"/>
                <a:gd name="T4" fmla="*/ 4 w 99"/>
                <a:gd name="T5" fmla="*/ 17 h 35"/>
                <a:gd name="T6" fmla="*/ 44 w 99"/>
                <a:gd name="T7" fmla="*/ 35 h 35"/>
                <a:gd name="T8" fmla="*/ 96 w 99"/>
                <a:gd name="T9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35">
                  <a:moveTo>
                    <a:pt x="96" y="17"/>
                  </a:moveTo>
                  <a:cubicBezTo>
                    <a:pt x="99" y="8"/>
                    <a:pt x="81" y="0"/>
                    <a:pt x="56" y="0"/>
                  </a:cubicBezTo>
                  <a:cubicBezTo>
                    <a:pt x="31" y="0"/>
                    <a:pt x="8" y="8"/>
                    <a:pt x="4" y="17"/>
                  </a:cubicBezTo>
                  <a:cubicBezTo>
                    <a:pt x="0" y="27"/>
                    <a:pt x="18" y="35"/>
                    <a:pt x="44" y="35"/>
                  </a:cubicBezTo>
                  <a:cubicBezTo>
                    <a:pt x="69" y="35"/>
                    <a:pt x="93" y="27"/>
                    <a:pt x="96" y="17"/>
                  </a:cubicBezTo>
                  <a:close/>
                </a:path>
              </a:pathLst>
            </a:custGeom>
            <a:solidFill>
              <a:srgbClr val="039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8" name="íśḷïďè">
              <a:extLst>
                <a:ext uri="{FF2B5EF4-FFF2-40B4-BE49-F238E27FC236}">
                  <a16:creationId xmlns:a16="http://schemas.microsoft.com/office/drawing/2014/main" xmlns="" id="{000B609E-EFEE-4A22-A2FA-1E1294DD8C4C}"/>
                </a:ext>
              </a:extLst>
            </p:cNvPr>
            <p:cNvSpPr/>
            <p:nvPr/>
          </p:nvSpPr>
          <p:spPr bwMode="auto">
            <a:xfrm>
              <a:off x="4548460" y="4161690"/>
              <a:ext cx="212139" cy="76309"/>
            </a:xfrm>
            <a:custGeom>
              <a:avLst/>
              <a:gdLst>
                <a:gd name="T0" fmla="*/ 66 w 67"/>
                <a:gd name="T1" fmla="*/ 12 h 24"/>
                <a:gd name="T2" fmla="*/ 37 w 67"/>
                <a:gd name="T3" fmla="*/ 0 h 24"/>
                <a:gd name="T4" fmla="*/ 2 w 67"/>
                <a:gd name="T5" fmla="*/ 12 h 24"/>
                <a:gd name="T6" fmla="*/ 31 w 67"/>
                <a:gd name="T7" fmla="*/ 24 h 24"/>
                <a:gd name="T8" fmla="*/ 66 w 67"/>
                <a:gd name="T9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24">
                  <a:moveTo>
                    <a:pt x="66" y="12"/>
                  </a:moveTo>
                  <a:cubicBezTo>
                    <a:pt x="67" y="6"/>
                    <a:pt x="55" y="0"/>
                    <a:pt x="37" y="0"/>
                  </a:cubicBezTo>
                  <a:cubicBezTo>
                    <a:pt x="20" y="0"/>
                    <a:pt x="4" y="6"/>
                    <a:pt x="2" y="12"/>
                  </a:cubicBezTo>
                  <a:cubicBezTo>
                    <a:pt x="0" y="18"/>
                    <a:pt x="13" y="24"/>
                    <a:pt x="31" y="24"/>
                  </a:cubicBezTo>
                  <a:cubicBezTo>
                    <a:pt x="48" y="24"/>
                    <a:pt x="64" y="18"/>
                    <a:pt x="66" y="12"/>
                  </a:cubicBezTo>
                  <a:close/>
                </a:path>
              </a:pathLst>
            </a:custGeom>
            <a:solidFill>
              <a:srgbClr val="70B7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9" name="íṧlïḍé">
              <a:extLst>
                <a:ext uri="{FF2B5EF4-FFF2-40B4-BE49-F238E27FC236}">
                  <a16:creationId xmlns:a16="http://schemas.microsoft.com/office/drawing/2014/main" xmlns="" id="{62442523-AE75-4081-BB85-7CB879DFB83B}"/>
                </a:ext>
              </a:extLst>
            </p:cNvPr>
            <p:cNvSpPr/>
            <p:nvPr/>
          </p:nvSpPr>
          <p:spPr bwMode="auto">
            <a:xfrm>
              <a:off x="2732313" y="4763002"/>
              <a:ext cx="1312510" cy="187720"/>
            </a:xfrm>
            <a:custGeom>
              <a:avLst/>
              <a:gdLst>
                <a:gd name="T0" fmla="*/ 860 w 860"/>
                <a:gd name="T1" fmla="*/ 0 h 123"/>
                <a:gd name="T2" fmla="*/ 73 w 860"/>
                <a:gd name="T3" fmla="*/ 0 h 123"/>
                <a:gd name="T4" fmla="*/ 0 w 860"/>
                <a:gd name="T5" fmla="*/ 123 h 123"/>
                <a:gd name="T6" fmla="*/ 814 w 860"/>
                <a:gd name="T7" fmla="*/ 123 h 123"/>
                <a:gd name="T8" fmla="*/ 860 w 860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0" h="123">
                  <a:moveTo>
                    <a:pt x="860" y="0"/>
                  </a:moveTo>
                  <a:lnTo>
                    <a:pt x="73" y="0"/>
                  </a:lnTo>
                  <a:lnTo>
                    <a:pt x="0" y="123"/>
                  </a:lnTo>
                  <a:lnTo>
                    <a:pt x="814" y="123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rgbClr val="EDE8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0" name="îsḷíḍê">
              <a:extLst>
                <a:ext uri="{FF2B5EF4-FFF2-40B4-BE49-F238E27FC236}">
                  <a16:creationId xmlns:a16="http://schemas.microsoft.com/office/drawing/2014/main" xmlns="" id="{FA7A5524-EDB9-4AB5-9F9D-772C40A09C1D}"/>
                </a:ext>
              </a:extLst>
            </p:cNvPr>
            <p:cNvSpPr/>
            <p:nvPr/>
          </p:nvSpPr>
          <p:spPr bwMode="auto">
            <a:xfrm>
              <a:off x="2732313" y="4763002"/>
              <a:ext cx="1312510" cy="187720"/>
            </a:xfrm>
            <a:custGeom>
              <a:avLst/>
              <a:gdLst>
                <a:gd name="T0" fmla="*/ 860 w 860"/>
                <a:gd name="T1" fmla="*/ 0 h 123"/>
                <a:gd name="T2" fmla="*/ 73 w 860"/>
                <a:gd name="T3" fmla="*/ 0 h 123"/>
                <a:gd name="T4" fmla="*/ 0 w 860"/>
                <a:gd name="T5" fmla="*/ 123 h 123"/>
                <a:gd name="T6" fmla="*/ 814 w 860"/>
                <a:gd name="T7" fmla="*/ 123 h 123"/>
                <a:gd name="T8" fmla="*/ 860 w 860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0" h="123">
                  <a:moveTo>
                    <a:pt x="860" y="0"/>
                  </a:moveTo>
                  <a:lnTo>
                    <a:pt x="73" y="0"/>
                  </a:lnTo>
                  <a:lnTo>
                    <a:pt x="0" y="123"/>
                  </a:lnTo>
                  <a:lnTo>
                    <a:pt x="814" y="123"/>
                  </a:lnTo>
                  <a:lnTo>
                    <a:pt x="8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1" name="ís1ïḍé">
              <a:extLst>
                <a:ext uri="{FF2B5EF4-FFF2-40B4-BE49-F238E27FC236}">
                  <a16:creationId xmlns:a16="http://schemas.microsoft.com/office/drawing/2014/main" xmlns="" id="{4FC75E7F-D37C-47AE-921E-454444919C3F}"/>
                </a:ext>
              </a:extLst>
            </p:cNvPr>
            <p:cNvSpPr/>
            <p:nvPr/>
          </p:nvSpPr>
          <p:spPr bwMode="auto">
            <a:xfrm>
              <a:off x="5484004" y="3993811"/>
              <a:ext cx="1286565" cy="323549"/>
            </a:xfrm>
            <a:custGeom>
              <a:avLst/>
              <a:gdLst>
                <a:gd name="T0" fmla="*/ 0 w 843"/>
                <a:gd name="T1" fmla="*/ 212 h 212"/>
                <a:gd name="T2" fmla="*/ 843 w 843"/>
                <a:gd name="T3" fmla="*/ 212 h 212"/>
                <a:gd name="T4" fmla="*/ 814 w 843"/>
                <a:gd name="T5" fmla="*/ 0 h 212"/>
                <a:gd name="T6" fmla="*/ 27 w 843"/>
                <a:gd name="T7" fmla="*/ 0 h 212"/>
                <a:gd name="T8" fmla="*/ 0 w 843"/>
                <a:gd name="T9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3" h="212">
                  <a:moveTo>
                    <a:pt x="0" y="212"/>
                  </a:moveTo>
                  <a:lnTo>
                    <a:pt x="843" y="212"/>
                  </a:lnTo>
                  <a:lnTo>
                    <a:pt x="814" y="0"/>
                  </a:lnTo>
                  <a:lnTo>
                    <a:pt x="27" y="0"/>
                  </a:lnTo>
                  <a:lnTo>
                    <a:pt x="0" y="212"/>
                  </a:lnTo>
                  <a:close/>
                </a:path>
              </a:pathLst>
            </a:custGeom>
            <a:solidFill>
              <a:srgbClr val="EDE8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2" name="íṩlídè">
              <a:extLst>
                <a:ext uri="{FF2B5EF4-FFF2-40B4-BE49-F238E27FC236}">
                  <a16:creationId xmlns:a16="http://schemas.microsoft.com/office/drawing/2014/main" xmlns="" id="{E6D57D90-37F9-4943-A4A4-93CA6A940ECE}"/>
                </a:ext>
              </a:extLst>
            </p:cNvPr>
            <p:cNvSpPr/>
            <p:nvPr/>
          </p:nvSpPr>
          <p:spPr bwMode="auto">
            <a:xfrm>
              <a:off x="5484004" y="3993811"/>
              <a:ext cx="1286565" cy="323549"/>
            </a:xfrm>
            <a:custGeom>
              <a:avLst/>
              <a:gdLst>
                <a:gd name="T0" fmla="*/ 0 w 843"/>
                <a:gd name="T1" fmla="*/ 212 h 212"/>
                <a:gd name="T2" fmla="*/ 843 w 843"/>
                <a:gd name="T3" fmla="*/ 212 h 212"/>
                <a:gd name="T4" fmla="*/ 814 w 843"/>
                <a:gd name="T5" fmla="*/ 0 h 212"/>
                <a:gd name="T6" fmla="*/ 27 w 843"/>
                <a:gd name="T7" fmla="*/ 0 h 212"/>
                <a:gd name="T8" fmla="*/ 0 w 843"/>
                <a:gd name="T9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3" h="212">
                  <a:moveTo>
                    <a:pt x="0" y="212"/>
                  </a:moveTo>
                  <a:lnTo>
                    <a:pt x="843" y="212"/>
                  </a:lnTo>
                  <a:lnTo>
                    <a:pt x="814" y="0"/>
                  </a:lnTo>
                  <a:lnTo>
                    <a:pt x="27" y="0"/>
                  </a:lnTo>
                  <a:lnTo>
                    <a:pt x="0" y="2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3" name="ïṧḷiḑe">
              <a:extLst>
                <a:ext uri="{FF2B5EF4-FFF2-40B4-BE49-F238E27FC236}">
                  <a16:creationId xmlns:a16="http://schemas.microsoft.com/office/drawing/2014/main" xmlns="" id="{D904B6E4-7F41-4F7D-99DB-C3EA0C8B6FB0}"/>
                </a:ext>
              </a:extLst>
            </p:cNvPr>
            <p:cNvSpPr/>
            <p:nvPr/>
          </p:nvSpPr>
          <p:spPr bwMode="auto">
            <a:xfrm>
              <a:off x="3941042" y="4763002"/>
              <a:ext cx="2963830" cy="552475"/>
            </a:xfrm>
            <a:custGeom>
              <a:avLst/>
              <a:gdLst>
                <a:gd name="T0" fmla="*/ 1894 w 1942"/>
                <a:gd name="T1" fmla="*/ 0 h 362"/>
                <a:gd name="T2" fmla="*/ 128 w 1942"/>
                <a:gd name="T3" fmla="*/ 0 h 362"/>
                <a:gd name="T4" fmla="*/ 0 w 1942"/>
                <a:gd name="T5" fmla="*/ 362 h 362"/>
                <a:gd name="T6" fmla="*/ 1942 w 1942"/>
                <a:gd name="T7" fmla="*/ 362 h 362"/>
                <a:gd name="T8" fmla="*/ 1894 w 1942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2" h="362">
                  <a:moveTo>
                    <a:pt x="1894" y="0"/>
                  </a:moveTo>
                  <a:lnTo>
                    <a:pt x="128" y="0"/>
                  </a:lnTo>
                  <a:lnTo>
                    <a:pt x="0" y="362"/>
                  </a:lnTo>
                  <a:lnTo>
                    <a:pt x="1942" y="362"/>
                  </a:lnTo>
                  <a:lnTo>
                    <a:pt x="1894" y="0"/>
                  </a:lnTo>
                  <a:close/>
                </a:path>
              </a:pathLst>
            </a:custGeom>
            <a:solidFill>
              <a:srgbClr val="70B7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4" name="ïśľiḍé">
              <a:extLst>
                <a:ext uri="{FF2B5EF4-FFF2-40B4-BE49-F238E27FC236}">
                  <a16:creationId xmlns:a16="http://schemas.microsoft.com/office/drawing/2014/main" xmlns="" id="{6443886C-1E8B-4AAB-93E0-F64B90823128}"/>
                </a:ext>
              </a:extLst>
            </p:cNvPr>
            <p:cNvSpPr/>
            <p:nvPr/>
          </p:nvSpPr>
          <p:spPr bwMode="auto">
            <a:xfrm>
              <a:off x="7608438" y="3993811"/>
              <a:ext cx="1191942" cy="732563"/>
            </a:xfrm>
            <a:custGeom>
              <a:avLst/>
              <a:gdLst>
                <a:gd name="T0" fmla="*/ 544 w 781"/>
                <a:gd name="T1" fmla="*/ 0 h 480"/>
                <a:gd name="T2" fmla="*/ 0 w 781"/>
                <a:gd name="T3" fmla="*/ 0 h 480"/>
                <a:gd name="T4" fmla="*/ 153 w 781"/>
                <a:gd name="T5" fmla="*/ 480 h 480"/>
                <a:gd name="T6" fmla="*/ 781 w 781"/>
                <a:gd name="T7" fmla="*/ 480 h 480"/>
                <a:gd name="T8" fmla="*/ 544 w 781"/>
                <a:gd name="T9" fmla="*/ 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1" h="480">
                  <a:moveTo>
                    <a:pt x="544" y="0"/>
                  </a:moveTo>
                  <a:lnTo>
                    <a:pt x="0" y="0"/>
                  </a:lnTo>
                  <a:lnTo>
                    <a:pt x="153" y="480"/>
                  </a:lnTo>
                  <a:lnTo>
                    <a:pt x="781" y="480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rgbClr val="039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5" name="îSḷíde">
              <a:extLst>
                <a:ext uri="{FF2B5EF4-FFF2-40B4-BE49-F238E27FC236}">
                  <a16:creationId xmlns:a16="http://schemas.microsoft.com/office/drawing/2014/main" xmlns="" id="{3BCB3FCE-5A88-47ED-8083-A0EC7F600EFB}"/>
                </a:ext>
              </a:extLst>
            </p:cNvPr>
            <p:cNvSpPr/>
            <p:nvPr/>
          </p:nvSpPr>
          <p:spPr bwMode="auto">
            <a:xfrm>
              <a:off x="2865089" y="4349409"/>
              <a:ext cx="1306405" cy="376965"/>
            </a:xfrm>
            <a:custGeom>
              <a:avLst/>
              <a:gdLst>
                <a:gd name="T0" fmla="*/ 70 w 412"/>
                <a:gd name="T1" fmla="*/ 0 h 119"/>
                <a:gd name="T2" fmla="*/ 0 w 412"/>
                <a:gd name="T3" fmla="*/ 119 h 119"/>
                <a:gd name="T4" fmla="*/ 376 w 412"/>
                <a:gd name="T5" fmla="*/ 119 h 119"/>
                <a:gd name="T6" fmla="*/ 412 w 412"/>
                <a:gd name="T7" fmla="*/ 23 h 119"/>
                <a:gd name="T8" fmla="*/ 362 w 412"/>
                <a:gd name="T9" fmla="*/ 0 h 119"/>
                <a:gd name="T10" fmla="*/ 70 w 412"/>
                <a:gd name="T11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2" h="119">
                  <a:moveTo>
                    <a:pt x="70" y="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376" y="119"/>
                    <a:pt x="376" y="119"/>
                    <a:pt x="376" y="119"/>
                  </a:cubicBezTo>
                  <a:cubicBezTo>
                    <a:pt x="412" y="23"/>
                    <a:pt x="412" y="23"/>
                    <a:pt x="412" y="23"/>
                  </a:cubicBezTo>
                  <a:cubicBezTo>
                    <a:pt x="383" y="20"/>
                    <a:pt x="363" y="11"/>
                    <a:pt x="362" y="0"/>
                  </a:cubicBezTo>
                  <a:cubicBezTo>
                    <a:pt x="70" y="0"/>
                    <a:pt x="70" y="0"/>
                    <a:pt x="70" y="0"/>
                  </a:cubicBezTo>
                </a:path>
              </a:pathLst>
            </a:custGeom>
            <a:solidFill>
              <a:srgbClr val="EDE8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6" name="iś1ïḑé">
              <a:extLst>
                <a:ext uri="{FF2B5EF4-FFF2-40B4-BE49-F238E27FC236}">
                  <a16:creationId xmlns:a16="http://schemas.microsoft.com/office/drawing/2014/main" xmlns="" id="{2EDAAC5E-0997-4666-A994-529EE083B512}"/>
                </a:ext>
              </a:extLst>
            </p:cNvPr>
            <p:cNvSpPr/>
            <p:nvPr/>
          </p:nvSpPr>
          <p:spPr bwMode="auto">
            <a:xfrm>
              <a:off x="3106225" y="3993811"/>
              <a:ext cx="1227044" cy="323549"/>
            </a:xfrm>
            <a:custGeom>
              <a:avLst/>
              <a:gdLst>
                <a:gd name="T0" fmla="*/ 387 w 387"/>
                <a:gd name="T1" fmla="*/ 0 h 102"/>
                <a:gd name="T2" fmla="*/ 61 w 387"/>
                <a:gd name="T3" fmla="*/ 0 h 102"/>
                <a:gd name="T4" fmla="*/ 0 w 387"/>
                <a:gd name="T5" fmla="*/ 102 h 102"/>
                <a:gd name="T6" fmla="*/ 291 w 387"/>
                <a:gd name="T7" fmla="*/ 102 h 102"/>
                <a:gd name="T8" fmla="*/ 357 w 387"/>
                <a:gd name="T9" fmla="*/ 81 h 102"/>
                <a:gd name="T10" fmla="*/ 387 w 387"/>
                <a:gd name="T11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7" h="102">
                  <a:moveTo>
                    <a:pt x="387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291" y="102"/>
                    <a:pt x="291" y="102"/>
                    <a:pt x="291" y="102"/>
                  </a:cubicBezTo>
                  <a:cubicBezTo>
                    <a:pt x="300" y="91"/>
                    <a:pt x="327" y="83"/>
                    <a:pt x="357" y="81"/>
                  </a:cubicBezTo>
                  <a:lnTo>
                    <a:pt x="387" y="0"/>
                  </a:lnTo>
                  <a:close/>
                </a:path>
              </a:pathLst>
            </a:custGeom>
            <a:solidFill>
              <a:srgbClr val="EDE8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7" name="íṩḻiḍé">
              <a:extLst>
                <a:ext uri="{FF2B5EF4-FFF2-40B4-BE49-F238E27FC236}">
                  <a16:creationId xmlns:a16="http://schemas.microsoft.com/office/drawing/2014/main" xmlns="" id="{1BF44820-FC3D-40BA-BAF2-C9C12F5AC953}"/>
                </a:ext>
              </a:extLst>
            </p:cNvPr>
            <p:cNvSpPr/>
            <p:nvPr/>
          </p:nvSpPr>
          <p:spPr bwMode="auto">
            <a:xfrm>
              <a:off x="5436693" y="4349409"/>
              <a:ext cx="1388818" cy="376965"/>
            </a:xfrm>
            <a:custGeom>
              <a:avLst/>
              <a:gdLst>
                <a:gd name="T0" fmla="*/ 876 w 910"/>
                <a:gd name="T1" fmla="*/ 0 h 247"/>
                <a:gd name="T2" fmla="*/ 29 w 910"/>
                <a:gd name="T3" fmla="*/ 0 h 247"/>
                <a:gd name="T4" fmla="*/ 0 w 910"/>
                <a:gd name="T5" fmla="*/ 247 h 247"/>
                <a:gd name="T6" fmla="*/ 910 w 910"/>
                <a:gd name="T7" fmla="*/ 247 h 247"/>
                <a:gd name="T8" fmla="*/ 876 w 910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0" h="247">
                  <a:moveTo>
                    <a:pt x="876" y="0"/>
                  </a:moveTo>
                  <a:lnTo>
                    <a:pt x="29" y="0"/>
                  </a:lnTo>
                  <a:lnTo>
                    <a:pt x="0" y="247"/>
                  </a:lnTo>
                  <a:lnTo>
                    <a:pt x="910" y="247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EDE8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8" name="işļîďé">
              <a:extLst>
                <a:ext uri="{FF2B5EF4-FFF2-40B4-BE49-F238E27FC236}">
                  <a16:creationId xmlns:a16="http://schemas.microsoft.com/office/drawing/2014/main" xmlns="" id="{DC185C05-5B7B-4C52-B088-FA1C374D7F29}"/>
                </a:ext>
              </a:extLst>
            </p:cNvPr>
            <p:cNvSpPr/>
            <p:nvPr/>
          </p:nvSpPr>
          <p:spPr bwMode="auto">
            <a:xfrm>
              <a:off x="5436693" y="4349409"/>
              <a:ext cx="1388818" cy="376965"/>
            </a:xfrm>
            <a:custGeom>
              <a:avLst/>
              <a:gdLst>
                <a:gd name="T0" fmla="*/ 876 w 910"/>
                <a:gd name="T1" fmla="*/ 0 h 247"/>
                <a:gd name="T2" fmla="*/ 29 w 910"/>
                <a:gd name="T3" fmla="*/ 0 h 247"/>
                <a:gd name="T4" fmla="*/ 0 w 910"/>
                <a:gd name="T5" fmla="*/ 247 h 247"/>
                <a:gd name="T6" fmla="*/ 910 w 910"/>
                <a:gd name="T7" fmla="*/ 247 h 247"/>
                <a:gd name="T8" fmla="*/ 876 w 910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0" h="247">
                  <a:moveTo>
                    <a:pt x="876" y="0"/>
                  </a:moveTo>
                  <a:lnTo>
                    <a:pt x="29" y="0"/>
                  </a:lnTo>
                  <a:lnTo>
                    <a:pt x="0" y="247"/>
                  </a:lnTo>
                  <a:lnTo>
                    <a:pt x="910" y="247"/>
                  </a:lnTo>
                  <a:lnTo>
                    <a:pt x="8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9" name="ïṩľíḑe">
              <a:extLst>
                <a:ext uri="{FF2B5EF4-FFF2-40B4-BE49-F238E27FC236}">
                  <a16:creationId xmlns:a16="http://schemas.microsoft.com/office/drawing/2014/main" xmlns="" id="{7439D228-BEFB-4B10-98C8-C11F4FE0261E}"/>
                </a:ext>
              </a:extLst>
            </p:cNvPr>
            <p:cNvSpPr/>
            <p:nvPr/>
          </p:nvSpPr>
          <p:spPr bwMode="auto">
            <a:xfrm>
              <a:off x="3867786" y="5359736"/>
              <a:ext cx="3061505" cy="157196"/>
            </a:xfrm>
            <a:custGeom>
              <a:avLst/>
              <a:gdLst>
                <a:gd name="T0" fmla="*/ 37 w 2006"/>
                <a:gd name="T1" fmla="*/ 0 h 103"/>
                <a:gd name="T2" fmla="*/ 0 w 2006"/>
                <a:gd name="T3" fmla="*/ 103 h 103"/>
                <a:gd name="T4" fmla="*/ 2006 w 2006"/>
                <a:gd name="T5" fmla="*/ 103 h 103"/>
                <a:gd name="T6" fmla="*/ 1994 w 2006"/>
                <a:gd name="T7" fmla="*/ 0 h 103"/>
                <a:gd name="T8" fmla="*/ 37 w 2006"/>
                <a:gd name="T9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6" h="103">
                  <a:moveTo>
                    <a:pt x="37" y="0"/>
                  </a:moveTo>
                  <a:lnTo>
                    <a:pt x="0" y="103"/>
                  </a:lnTo>
                  <a:lnTo>
                    <a:pt x="2006" y="103"/>
                  </a:lnTo>
                  <a:lnTo>
                    <a:pt x="1994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EDE8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0" name="í$ḷíḍè">
              <a:extLst>
                <a:ext uri="{FF2B5EF4-FFF2-40B4-BE49-F238E27FC236}">
                  <a16:creationId xmlns:a16="http://schemas.microsoft.com/office/drawing/2014/main" xmlns="" id="{F9AD788F-C72E-43C6-A63E-2DFE844E995D}"/>
                </a:ext>
              </a:extLst>
            </p:cNvPr>
            <p:cNvSpPr/>
            <p:nvPr/>
          </p:nvSpPr>
          <p:spPr bwMode="auto">
            <a:xfrm>
              <a:off x="6923186" y="4763002"/>
              <a:ext cx="1068322" cy="753930"/>
            </a:xfrm>
            <a:custGeom>
              <a:avLst/>
              <a:gdLst>
                <a:gd name="T0" fmla="*/ 0 w 700"/>
                <a:gd name="T1" fmla="*/ 0 h 494"/>
                <a:gd name="T2" fmla="*/ 75 w 700"/>
                <a:gd name="T3" fmla="*/ 494 h 494"/>
                <a:gd name="T4" fmla="*/ 700 w 700"/>
                <a:gd name="T5" fmla="*/ 494 h 494"/>
                <a:gd name="T6" fmla="*/ 550 w 700"/>
                <a:gd name="T7" fmla="*/ 0 h 494"/>
                <a:gd name="T8" fmla="*/ 0 w 700"/>
                <a:gd name="T9" fmla="*/ 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0" h="494">
                  <a:moveTo>
                    <a:pt x="0" y="0"/>
                  </a:moveTo>
                  <a:lnTo>
                    <a:pt x="75" y="494"/>
                  </a:lnTo>
                  <a:lnTo>
                    <a:pt x="700" y="494"/>
                  </a:lnTo>
                  <a:lnTo>
                    <a:pt x="5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E8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1" name="iSliḋê">
              <a:extLst>
                <a:ext uri="{FF2B5EF4-FFF2-40B4-BE49-F238E27FC236}">
                  <a16:creationId xmlns:a16="http://schemas.microsoft.com/office/drawing/2014/main" xmlns="" id="{675CCF9B-EE4F-4758-A6B6-0B180B1EA955}"/>
                </a:ext>
              </a:extLst>
            </p:cNvPr>
            <p:cNvSpPr/>
            <p:nvPr/>
          </p:nvSpPr>
          <p:spPr bwMode="auto">
            <a:xfrm>
              <a:off x="6923186" y="4763002"/>
              <a:ext cx="1068322" cy="753930"/>
            </a:xfrm>
            <a:custGeom>
              <a:avLst/>
              <a:gdLst>
                <a:gd name="T0" fmla="*/ 0 w 700"/>
                <a:gd name="T1" fmla="*/ 0 h 494"/>
                <a:gd name="T2" fmla="*/ 75 w 700"/>
                <a:gd name="T3" fmla="*/ 494 h 494"/>
                <a:gd name="T4" fmla="*/ 700 w 700"/>
                <a:gd name="T5" fmla="*/ 494 h 494"/>
                <a:gd name="T6" fmla="*/ 550 w 700"/>
                <a:gd name="T7" fmla="*/ 0 h 494"/>
                <a:gd name="T8" fmla="*/ 0 w 700"/>
                <a:gd name="T9" fmla="*/ 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0" h="494">
                  <a:moveTo>
                    <a:pt x="0" y="0"/>
                  </a:moveTo>
                  <a:lnTo>
                    <a:pt x="75" y="494"/>
                  </a:lnTo>
                  <a:lnTo>
                    <a:pt x="700" y="494"/>
                  </a:lnTo>
                  <a:lnTo>
                    <a:pt x="55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" name="ís1iḓe">
              <a:extLst>
                <a:ext uri="{FF2B5EF4-FFF2-40B4-BE49-F238E27FC236}">
                  <a16:creationId xmlns:a16="http://schemas.microsoft.com/office/drawing/2014/main" xmlns="" id="{5B4D8156-B67A-4BE2-B756-E6740C3D3CBB}"/>
                </a:ext>
              </a:extLst>
            </p:cNvPr>
            <p:cNvSpPr/>
            <p:nvPr/>
          </p:nvSpPr>
          <p:spPr bwMode="auto">
            <a:xfrm>
              <a:off x="2396554" y="4988876"/>
              <a:ext cx="1562802" cy="528056"/>
            </a:xfrm>
            <a:custGeom>
              <a:avLst/>
              <a:gdLst>
                <a:gd name="T0" fmla="*/ 206 w 1024"/>
                <a:gd name="T1" fmla="*/ 0 h 346"/>
                <a:gd name="T2" fmla="*/ 0 w 1024"/>
                <a:gd name="T3" fmla="*/ 346 h 346"/>
                <a:gd name="T4" fmla="*/ 895 w 1024"/>
                <a:gd name="T5" fmla="*/ 346 h 346"/>
                <a:gd name="T6" fmla="*/ 1024 w 1024"/>
                <a:gd name="T7" fmla="*/ 0 h 346"/>
                <a:gd name="T8" fmla="*/ 206 w 1024"/>
                <a:gd name="T9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4" h="346">
                  <a:moveTo>
                    <a:pt x="206" y="0"/>
                  </a:moveTo>
                  <a:lnTo>
                    <a:pt x="0" y="346"/>
                  </a:lnTo>
                  <a:lnTo>
                    <a:pt x="895" y="346"/>
                  </a:lnTo>
                  <a:lnTo>
                    <a:pt x="1024" y="0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EDE8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3" name="íṧḷïdè">
              <a:extLst>
                <a:ext uri="{FF2B5EF4-FFF2-40B4-BE49-F238E27FC236}">
                  <a16:creationId xmlns:a16="http://schemas.microsoft.com/office/drawing/2014/main" xmlns="" id="{31AA31B9-803A-4A73-97D4-77A4645C8BDD}"/>
                </a:ext>
              </a:extLst>
            </p:cNvPr>
            <p:cNvSpPr/>
            <p:nvPr/>
          </p:nvSpPr>
          <p:spPr bwMode="auto">
            <a:xfrm>
              <a:off x="7855678" y="4763002"/>
              <a:ext cx="1339981" cy="753930"/>
            </a:xfrm>
            <a:custGeom>
              <a:avLst/>
              <a:gdLst>
                <a:gd name="T0" fmla="*/ 0 w 878"/>
                <a:gd name="T1" fmla="*/ 0 h 494"/>
                <a:gd name="T2" fmla="*/ 158 w 878"/>
                <a:gd name="T3" fmla="*/ 494 h 494"/>
                <a:gd name="T4" fmla="*/ 878 w 878"/>
                <a:gd name="T5" fmla="*/ 494 h 494"/>
                <a:gd name="T6" fmla="*/ 631 w 878"/>
                <a:gd name="T7" fmla="*/ 0 h 494"/>
                <a:gd name="T8" fmla="*/ 0 w 878"/>
                <a:gd name="T9" fmla="*/ 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8" h="494">
                  <a:moveTo>
                    <a:pt x="0" y="0"/>
                  </a:moveTo>
                  <a:lnTo>
                    <a:pt x="158" y="494"/>
                  </a:lnTo>
                  <a:lnTo>
                    <a:pt x="878" y="494"/>
                  </a:lnTo>
                  <a:lnTo>
                    <a:pt x="6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9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4" name="ïṧ1iḑé">
              <a:extLst>
                <a:ext uri="{FF2B5EF4-FFF2-40B4-BE49-F238E27FC236}">
                  <a16:creationId xmlns:a16="http://schemas.microsoft.com/office/drawing/2014/main" xmlns="" id="{670ED743-0B68-463C-AE91-CA8C93EC1E9E}"/>
                </a:ext>
              </a:extLst>
            </p:cNvPr>
            <p:cNvSpPr/>
            <p:nvPr/>
          </p:nvSpPr>
          <p:spPr bwMode="auto">
            <a:xfrm>
              <a:off x="7855678" y="4763002"/>
              <a:ext cx="1339981" cy="753930"/>
            </a:xfrm>
            <a:custGeom>
              <a:avLst/>
              <a:gdLst>
                <a:gd name="T0" fmla="*/ 0 w 878"/>
                <a:gd name="T1" fmla="*/ 0 h 494"/>
                <a:gd name="T2" fmla="*/ 158 w 878"/>
                <a:gd name="T3" fmla="*/ 494 h 494"/>
                <a:gd name="T4" fmla="*/ 878 w 878"/>
                <a:gd name="T5" fmla="*/ 494 h 494"/>
                <a:gd name="T6" fmla="*/ 631 w 878"/>
                <a:gd name="T7" fmla="*/ 0 h 494"/>
                <a:gd name="T8" fmla="*/ 0 w 878"/>
                <a:gd name="T9" fmla="*/ 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8" h="494">
                  <a:moveTo>
                    <a:pt x="0" y="0"/>
                  </a:moveTo>
                  <a:lnTo>
                    <a:pt x="158" y="494"/>
                  </a:lnTo>
                  <a:lnTo>
                    <a:pt x="878" y="494"/>
                  </a:lnTo>
                  <a:lnTo>
                    <a:pt x="63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5" name="îṥḷïḍè">
              <a:extLst>
                <a:ext uri="{FF2B5EF4-FFF2-40B4-BE49-F238E27FC236}">
                  <a16:creationId xmlns:a16="http://schemas.microsoft.com/office/drawing/2014/main" xmlns="" id="{E19984E4-33F2-465F-8C2B-D8EF2491837B}"/>
                </a:ext>
              </a:extLst>
            </p:cNvPr>
            <p:cNvSpPr/>
            <p:nvPr/>
          </p:nvSpPr>
          <p:spPr bwMode="auto">
            <a:xfrm>
              <a:off x="9154453" y="5239168"/>
              <a:ext cx="640993" cy="277764"/>
            </a:xfrm>
            <a:custGeom>
              <a:avLst/>
              <a:gdLst>
                <a:gd name="T0" fmla="*/ 96 w 420"/>
                <a:gd name="T1" fmla="*/ 182 h 182"/>
                <a:gd name="T2" fmla="*/ 420 w 420"/>
                <a:gd name="T3" fmla="*/ 182 h 182"/>
                <a:gd name="T4" fmla="*/ 312 w 420"/>
                <a:gd name="T5" fmla="*/ 0 h 182"/>
                <a:gd name="T6" fmla="*/ 0 w 420"/>
                <a:gd name="T7" fmla="*/ 0 h 182"/>
                <a:gd name="T8" fmla="*/ 96 w 420"/>
                <a:gd name="T9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0" h="182">
                  <a:moveTo>
                    <a:pt x="96" y="182"/>
                  </a:moveTo>
                  <a:lnTo>
                    <a:pt x="420" y="182"/>
                  </a:lnTo>
                  <a:lnTo>
                    <a:pt x="312" y="0"/>
                  </a:lnTo>
                  <a:lnTo>
                    <a:pt x="0" y="0"/>
                  </a:lnTo>
                  <a:lnTo>
                    <a:pt x="96" y="182"/>
                  </a:lnTo>
                  <a:close/>
                </a:path>
              </a:pathLst>
            </a:custGeom>
            <a:solidFill>
              <a:srgbClr val="EDE8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" name="îṧ1íďè">
              <a:extLst>
                <a:ext uri="{FF2B5EF4-FFF2-40B4-BE49-F238E27FC236}">
                  <a16:creationId xmlns:a16="http://schemas.microsoft.com/office/drawing/2014/main" xmlns="" id="{65150D4E-4ED2-4C12-9F48-3372288164E2}"/>
                </a:ext>
              </a:extLst>
            </p:cNvPr>
            <p:cNvSpPr/>
            <p:nvPr/>
          </p:nvSpPr>
          <p:spPr bwMode="auto">
            <a:xfrm>
              <a:off x="8913317" y="4763002"/>
              <a:ext cx="688305" cy="431908"/>
            </a:xfrm>
            <a:custGeom>
              <a:avLst/>
              <a:gdLst>
                <a:gd name="T0" fmla="*/ 144 w 451"/>
                <a:gd name="T1" fmla="*/ 283 h 283"/>
                <a:gd name="T2" fmla="*/ 451 w 451"/>
                <a:gd name="T3" fmla="*/ 283 h 283"/>
                <a:gd name="T4" fmla="*/ 285 w 451"/>
                <a:gd name="T5" fmla="*/ 0 h 283"/>
                <a:gd name="T6" fmla="*/ 0 w 451"/>
                <a:gd name="T7" fmla="*/ 0 h 283"/>
                <a:gd name="T8" fmla="*/ 144 w 451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283">
                  <a:moveTo>
                    <a:pt x="144" y="283"/>
                  </a:moveTo>
                  <a:lnTo>
                    <a:pt x="451" y="283"/>
                  </a:lnTo>
                  <a:lnTo>
                    <a:pt x="285" y="0"/>
                  </a:lnTo>
                  <a:lnTo>
                    <a:pt x="0" y="0"/>
                  </a:lnTo>
                  <a:lnTo>
                    <a:pt x="144" y="283"/>
                  </a:lnTo>
                  <a:close/>
                </a:path>
              </a:pathLst>
            </a:custGeom>
            <a:solidFill>
              <a:srgbClr val="EDE8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" name="işļïḋê">
              <a:extLst>
                <a:ext uri="{FF2B5EF4-FFF2-40B4-BE49-F238E27FC236}">
                  <a16:creationId xmlns:a16="http://schemas.microsoft.com/office/drawing/2014/main" xmlns="" id="{B050E12A-80A4-43DD-ACB8-3A88238F8D15}"/>
                </a:ext>
              </a:extLst>
            </p:cNvPr>
            <p:cNvSpPr/>
            <p:nvPr/>
          </p:nvSpPr>
          <p:spPr bwMode="auto">
            <a:xfrm>
              <a:off x="8518038" y="3993811"/>
              <a:ext cx="807346" cy="732563"/>
            </a:xfrm>
            <a:custGeom>
              <a:avLst/>
              <a:gdLst>
                <a:gd name="T0" fmla="*/ 247 w 529"/>
                <a:gd name="T1" fmla="*/ 480 h 480"/>
                <a:gd name="T2" fmla="*/ 529 w 529"/>
                <a:gd name="T3" fmla="*/ 480 h 480"/>
                <a:gd name="T4" fmla="*/ 245 w 529"/>
                <a:gd name="T5" fmla="*/ 0 h 480"/>
                <a:gd name="T6" fmla="*/ 0 w 529"/>
                <a:gd name="T7" fmla="*/ 0 h 480"/>
                <a:gd name="T8" fmla="*/ 247 w 529"/>
                <a:gd name="T9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480">
                  <a:moveTo>
                    <a:pt x="247" y="480"/>
                  </a:moveTo>
                  <a:lnTo>
                    <a:pt x="529" y="480"/>
                  </a:lnTo>
                  <a:lnTo>
                    <a:pt x="245" y="0"/>
                  </a:lnTo>
                  <a:lnTo>
                    <a:pt x="0" y="0"/>
                  </a:lnTo>
                  <a:lnTo>
                    <a:pt x="247" y="480"/>
                  </a:lnTo>
                  <a:close/>
                </a:path>
              </a:pathLst>
            </a:custGeom>
            <a:solidFill>
              <a:srgbClr val="EDE8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" name="íŝḷídê">
              <a:extLst>
                <a:ext uri="{FF2B5EF4-FFF2-40B4-BE49-F238E27FC236}">
                  <a16:creationId xmlns:a16="http://schemas.microsoft.com/office/drawing/2014/main" xmlns="" id="{5D0A5021-5397-45E5-9940-E892CA50CAA1}"/>
                </a:ext>
              </a:extLst>
            </p:cNvPr>
            <p:cNvSpPr/>
            <p:nvPr/>
          </p:nvSpPr>
          <p:spPr bwMode="auto">
            <a:xfrm>
              <a:off x="6805670" y="3993811"/>
              <a:ext cx="821082" cy="323549"/>
            </a:xfrm>
            <a:custGeom>
              <a:avLst/>
              <a:gdLst>
                <a:gd name="T0" fmla="*/ 538 w 538"/>
                <a:gd name="T1" fmla="*/ 212 h 212"/>
                <a:gd name="T2" fmla="*/ 474 w 538"/>
                <a:gd name="T3" fmla="*/ 0 h 212"/>
                <a:gd name="T4" fmla="*/ 0 w 538"/>
                <a:gd name="T5" fmla="*/ 0 h 212"/>
                <a:gd name="T6" fmla="*/ 33 w 538"/>
                <a:gd name="T7" fmla="*/ 212 h 212"/>
                <a:gd name="T8" fmla="*/ 538 w 538"/>
                <a:gd name="T9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8" h="212">
                  <a:moveTo>
                    <a:pt x="538" y="212"/>
                  </a:moveTo>
                  <a:lnTo>
                    <a:pt x="474" y="0"/>
                  </a:lnTo>
                  <a:lnTo>
                    <a:pt x="0" y="0"/>
                  </a:lnTo>
                  <a:lnTo>
                    <a:pt x="33" y="212"/>
                  </a:lnTo>
                  <a:lnTo>
                    <a:pt x="538" y="212"/>
                  </a:lnTo>
                  <a:close/>
                </a:path>
              </a:pathLst>
            </a:custGeom>
            <a:solidFill>
              <a:srgbClr val="EDE8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" name="íṥlíḍé">
              <a:extLst>
                <a:ext uri="{FF2B5EF4-FFF2-40B4-BE49-F238E27FC236}">
                  <a16:creationId xmlns:a16="http://schemas.microsoft.com/office/drawing/2014/main" xmlns="" id="{C145EF17-4AD2-43B7-A319-24E1928675F6}"/>
                </a:ext>
              </a:extLst>
            </p:cNvPr>
            <p:cNvSpPr/>
            <p:nvPr/>
          </p:nvSpPr>
          <p:spPr bwMode="auto">
            <a:xfrm>
              <a:off x="6859087" y="4349409"/>
              <a:ext cx="891286" cy="376965"/>
            </a:xfrm>
            <a:custGeom>
              <a:avLst/>
              <a:gdLst>
                <a:gd name="T0" fmla="*/ 509 w 584"/>
                <a:gd name="T1" fmla="*/ 0 h 247"/>
                <a:gd name="T2" fmla="*/ 0 w 584"/>
                <a:gd name="T3" fmla="*/ 0 h 247"/>
                <a:gd name="T4" fmla="*/ 38 w 584"/>
                <a:gd name="T5" fmla="*/ 247 h 247"/>
                <a:gd name="T6" fmla="*/ 584 w 584"/>
                <a:gd name="T7" fmla="*/ 247 h 247"/>
                <a:gd name="T8" fmla="*/ 509 w 584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4" h="247">
                  <a:moveTo>
                    <a:pt x="509" y="0"/>
                  </a:moveTo>
                  <a:lnTo>
                    <a:pt x="0" y="0"/>
                  </a:lnTo>
                  <a:lnTo>
                    <a:pt x="38" y="247"/>
                  </a:lnTo>
                  <a:lnTo>
                    <a:pt x="584" y="247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rgbClr val="EDE8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" name="íšļîḍê">
              <a:extLst>
                <a:ext uri="{FF2B5EF4-FFF2-40B4-BE49-F238E27FC236}">
                  <a16:creationId xmlns:a16="http://schemas.microsoft.com/office/drawing/2014/main" xmlns="" id="{FF008AC8-E7C3-459F-813C-A1DC1DBE60E9}"/>
                </a:ext>
              </a:extLst>
            </p:cNvPr>
            <p:cNvSpPr/>
            <p:nvPr/>
          </p:nvSpPr>
          <p:spPr bwMode="auto">
            <a:xfrm>
              <a:off x="7855678" y="4763002"/>
              <a:ext cx="1016432" cy="105306"/>
            </a:xfrm>
            <a:custGeom>
              <a:avLst/>
              <a:gdLst>
                <a:gd name="T0" fmla="*/ 666 w 666"/>
                <a:gd name="T1" fmla="*/ 69 h 69"/>
                <a:gd name="T2" fmla="*/ 20 w 666"/>
                <a:gd name="T3" fmla="*/ 69 h 69"/>
                <a:gd name="T4" fmla="*/ 0 w 666"/>
                <a:gd name="T5" fmla="*/ 0 h 69"/>
                <a:gd name="T6" fmla="*/ 631 w 666"/>
                <a:gd name="T7" fmla="*/ 0 h 69"/>
                <a:gd name="T8" fmla="*/ 666 w 666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6" h="69">
                  <a:moveTo>
                    <a:pt x="666" y="69"/>
                  </a:moveTo>
                  <a:lnTo>
                    <a:pt x="20" y="69"/>
                  </a:lnTo>
                  <a:lnTo>
                    <a:pt x="0" y="0"/>
                  </a:lnTo>
                  <a:lnTo>
                    <a:pt x="631" y="0"/>
                  </a:lnTo>
                  <a:lnTo>
                    <a:pt x="666" y="69"/>
                  </a:lnTo>
                  <a:close/>
                </a:path>
              </a:pathLst>
            </a:custGeom>
            <a:solidFill>
              <a:srgbClr val="0288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1" name="iṩḷîḑê">
              <a:extLst>
                <a:ext uri="{FF2B5EF4-FFF2-40B4-BE49-F238E27FC236}">
                  <a16:creationId xmlns:a16="http://schemas.microsoft.com/office/drawing/2014/main" xmlns="" id="{3DE5CFF0-B999-4345-9552-574F40148939}"/>
                </a:ext>
              </a:extLst>
            </p:cNvPr>
            <p:cNvSpPr/>
            <p:nvPr/>
          </p:nvSpPr>
          <p:spPr bwMode="auto">
            <a:xfrm>
              <a:off x="3058914" y="4512710"/>
              <a:ext cx="97675" cy="35102"/>
            </a:xfrm>
            <a:custGeom>
              <a:avLst/>
              <a:gdLst>
                <a:gd name="T0" fmla="*/ 18 w 31"/>
                <a:gd name="T1" fmla="*/ 0 h 11"/>
                <a:gd name="T2" fmla="*/ 2 w 31"/>
                <a:gd name="T3" fmla="*/ 6 h 11"/>
                <a:gd name="T4" fmla="*/ 12 w 31"/>
                <a:gd name="T5" fmla="*/ 11 h 11"/>
                <a:gd name="T6" fmla="*/ 29 w 31"/>
                <a:gd name="T7" fmla="*/ 6 h 11"/>
                <a:gd name="T8" fmla="*/ 18 w 31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1">
                  <a:moveTo>
                    <a:pt x="18" y="0"/>
                  </a:moveTo>
                  <a:cubicBezTo>
                    <a:pt x="11" y="0"/>
                    <a:pt x="3" y="3"/>
                    <a:pt x="2" y="6"/>
                  </a:cubicBezTo>
                  <a:cubicBezTo>
                    <a:pt x="0" y="9"/>
                    <a:pt x="5" y="11"/>
                    <a:pt x="12" y="11"/>
                  </a:cubicBezTo>
                  <a:cubicBezTo>
                    <a:pt x="20" y="11"/>
                    <a:pt x="27" y="9"/>
                    <a:pt x="29" y="6"/>
                  </a:cubicBezTo>
                  <a:cubicBezTo>
                    <a:pt x="31" y="3"/>
                    <a:pt x="26" y="0"/>
                    <a:pt x="18" y="0"/>
                  </a:cubicBezTo>
                  <a:close/>
                </a:path>
              </a:pathLst>
            </a:custGeom>
            <a:solidFill>
              <a:srgbClr val="70B7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2" name="ïşḷíḑe">
              <a:extLst>
                <a:ext uri="{FF2B5EF4-FFF2-40B4-BE49-F238E27FC236}">
                  <a16:creationId xmlns:a16="http://schemas.microsoft.com/office/drawing/2014/main" xmlns="" id="{72B2A2BC-8A30-40D6-8255-2C9CC6426277}"/>
                </a:ext>
              </a:extLst>
            </p:cNvPr>
            <p:cNvSpPr/>
            <p:nvPr/>
          </p:nvSpPr>
          <p:spPr bwMode="auto">
            <a:xfrm>
              <a:off x="3239002" y="4512710"/>
              <a:ext cx="96149" cy="35102"/>
            </a:xfrm>
            <a:custGeom>
              <a:avLst/>
              <a:gdLst>
                <a:gd name="T0" fmla="*/ 18 w 30"/>
                <a:gd name="T1" fmla="*/ 0 h 11"/>
                <a:gd name="T2" fmla="*/ 1 w 30"/>
                <a:gd name="T3" fmla="*/ 6 h 11"/>
                <a:gd name="T4" fmla="*/ 12 w 30"/>
                <a:gd name="T5" fmla="*/ 11 h 11"/>
                <a:gd name="T6" fmla="*/ 29 w 30"/>
                <a:gd name="T7" fmla="*/ 6 h 11"/>
                <a:gd name="T8" fmla="*/ 18 w 30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1">
                  <a:moveTo>
                    <a:pt x="18" y="0"/>
                  </a:moveTo>
                  <a:cubicBezTo>
                    <a:pt x="10" y="0"/>
                    <a:pt x="3" y="3"/>
                    <a:pt x="1" y="6"/>
                  </a:cubicBezTo>
                  <a:cubicBezTo>
                    <a:pt x="0" y="9"/>
                    <a:pt x="5" y="11"/>
                    <a:pt x="12" y="11"/>
                  </a:cubicBezTo>
                  <a:cubicBezTo>
                    <a:pt x="20" y="11"/>
                    <a:pt x="27" y="9"/>
                    <a:pt x="29" y="6"/>
                  </a:cubicBezTo>
                  <a:cubicBezTo>
                    <a:pt x="30" y="3"/>
                    <a:pt x="25" y="0"/>
                    <a:pt x="18" y="0"/>
                  </a:cubicBezTo>
                  <a:close/>
                </a:path>
              </a:pathLst>
            </a:custGeom>
            <a:solidFill>
              <a:srgbClr val="70B7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3" name="ïsľiḓê">
              <a:extLst>
                <a:ext uri="{FF2B5EF4-FFF2-40B4-BE49-F238E27FC236}">
                  <a16:creationId xmlns:a16="http://schemas.microsoft.com/office/drawing/2014/main" xmlns="" id="{798FEC66-FF2D-4886-859B-9AC05454BFDA}"/>
                </a:ext>
              </a:extLst>
            </p:cNvPr>
            <p:cNvSpPr/>
            <p:nvPr/>
          </p:nvSpPr>
          <p:spPr bwMode="auto">
            <a:xfrm>
              <a:off x="3417564" y="4512710"/>
              <a:ext cx="97675" cy="35102"/>
            </a:xfrm>
            <a:custGeom>
              <a:avLst/>
              <a:gdLst>
                <a:gd name="T0" fmla="*/ 18 w 31"/>
                <a:gd name="T1" fmla="*/ 0 h 11"/>
                <a:gd name="T2" fmla="*/ 2 w 31"/>
                <a:gd name="T3" fmla="*/ 6 h 11"/>
                <a:gd name="T4" fmla="*/ 13 w 31"/>
                <a:gd name="T5" fmla="*/ 11 h 11"/>
                <a:gd name="T6" fmla="*/ 29 w 31"/>
                <a:gd name="T7" fmla="*/ 6 h 11"/>
                <a:gd name="T8" fmla="*/ 18 w 31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1">
                  <a:moveTo>
                    <a:pt x="18" y="0"/>
                  </a:moveTo>
                  <a:cubicBezTo>
                    <a:pt x="11" y="0"/>
                    <a:pt x="3" y="3"/>
                    <a:pt x="2" y="6"/>
                  </a:cubicBezTo>
                  <a:cubicBezTo>
                    <a:pt x="0" y="9"/>
                    <a:pt x="5" y="11"/>
                    <a:pt x="13" y="11"/>
                  </a:cubicBezTo>
                  <a:cubicBezTo>
                    <a:pt x="20" y="11"/>
                    <a:pt x="28" y="9"/>
                    <a:pt x="29" y="6"/>
                  </a:cubicBezTo>
                  <a:cubicBezTo>
                    <a:pt x="31" y="3"/>
                    <a:pt x="26" y="0"/>
                    <a:pt x="18" y="0"/>
                  </a:cubicBezTo>
                  <a:close/>
                </a:path>
              </a:pathLst>
            </a:custGeom>
            <a:solidFill>
              <a:srgbClr val="70B7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4" name="iśľïḑê">
              <a:extLst>
                <a:ext uri="{FF2B5EF4-FFF2-40B4-BE49-F238E27FC236}">
                  <a16:creationId xmlns:a16="http://schemas.microsoft.com/office/drawing/2014/main" xmlns="" id="{8BD41B31-E1A5-4D9E-8C71-1C49BDF7A6B9}"/>
                </a:ext>
              </a:extLst>
            </p:cNvPr>
            <p:cNvSpPr/>
            <p:nvPr/>
          </p:nvSpPr>
          <p:spPr bwMode="auto">
            <a:xfrm>
              <a:off x="3597653" y="4512710"/>
              <a:ext cx="96149" cy="35102"/>
            </a:xfrm>
            <a:custGeom>
              <a:avLst/>
              <a:gdLst>
                <a:gd name="T0" fmla="*/ 18 w 30"/>
                <a:gd name="T1" fmla="*/ 0 h 11"/>
                <a:gd name="T2" fmla="*/ 2 w 30"/>
                <a:gd name="T3" fmla="*/ 6 h 11"/>
                <a:gd name="T4" fmla="*/ 13 w 30"/>
                <a:gd name="T5" fmla="*/ 11 h 11"/>
                <a:gd name="T6" fmla="*/ 29 w 30"/>
                <a:gd name="T7" fmla="*/ 6 h 11"/>
                <a:gd name="T8" fmla="*/ 18 w 30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1">
                  <a:moveTo>
                    <a:pt x="18" y="0"/>
                  </a:moveTo>
                  <a:cubicBezTo>
                    <a:pt x="10" y="0"/>
                    <a:pt x="3" y="3"/>
                    <a:pt x="2" y="6"/>
                  </a:cubicBezTo>
                  <a:cubicBezTo>
                    <a:pt x="0" y="9"/>
                    <a:pt x="5" y="11"/>
                    <a:pt x="13" y="11"/>
                  </a:cubicBezTo>
                  <a:cubicBezTo>
                    <a:pt x="20" y="11"/>
                    <a:pt x="28" y="9"/>
                    <a:pt x="29" y="6"/>
                  </a:cubicBezTo>
                  <a:cubicBezTo>
                    <a:pt x="30" y="3"/>
                    <a:pt x="25" y="0"/>
                    <a:pt x="18" y="0"/>
                  </a:cubicBezTo>
                  <a:close/>
                </a:path>
              </a:pathLst>
            </a:custGeom>
            <a:solidFill>
              <a:srgbClr val="70B7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5" name="íśľîďe">
              <a:extLst>
                <a:ext uri="{FF2B5EF4-FFF2-40B4-BE49-F238E27FC236}">
                  <a16:creationId xmlns:a16="http://schemas.microsoft.com/office/drawing/2014/main" xmlns="" id="{BF096BA8-E482-45A1-A9B9-5ECE3CA3276E}"/>
                </a:ext>
              </a:extLst>
            </p:cNvPr>
            <p:cNvSpPr/>
            <p:nvPr/>
          </p:nvSpPr>
          <p:spPr bwMode="auto">
            <a:xfrm>
              <a:off x="3779268" y="4512710"/>
              <a:ext cx="94623" cy="35102"/>
            </a:xfrm>
            <a:custGeom>
              <a:avLst/>
              <a:gdLst>
                <a:gd name="T0" fmla="*/ 17 w 30"/>
                <a:gd name="T1" fmla="*/ 0 h 11"/>
                <a:gd name="T2" fmla="*/ 1 w 30"/>
                <a:gd name="T3" fmla="*/ 6 h 11"/>
                <a:gd name="T4" fmla="*/ 13 w 30"/>
                <a:gd name="T5" fmla="*/ 11 h 11"/>
                <a:gd name="T6" fmla="*/ 29 w 30"/>
                <a:gd name="T7" fmla="*/ 6 h 11"/>
                <a:gd name="T8" fmla="*/ 17 w 30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1">
                  <a:moveTo>
                    <a:pt x="17" y="0"/>
                  </a:moveTo>
                  <a:cubicBezTo>
                    <a:pt x="10" y="0"/>
                    <a:pt x="3" y="3"/>
                    <a:pt x="1" y="6"/>
                  </a:cubicBezTo>
                  <a:cubicBezTo>
                    <a:pt x="0" y="9"/>
                    <a:pt x="5" y="11"/>
                    <a:pt x="13" y="11"/>
                  </a:cubicBezTo>
                  <a:cubicBezTo>
                    <a:pt x="20" y="11"/>
                    <a:pt x="27" y="9"/>
                    <a:pt x="29" y="6"/>
                  </a:cubicBezTo>
                  <a:cubicBezTo>
                    <a:pt x="30" y="3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70B7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6" name="ïṣļïḓê">
              <a:extLst>
                <a:ext uri="{FF2B5EF4-FFF2-40B4-BE49-F238E27FC236}">
                  <a16:creationId xmlns:a16="http://schemas.microsoft.com/office/drawing/2014/main" xmlns="" id="{6E50A4B6-E41B-4426-9E9D-1E425F624F46}"/>
                </a:ext>
              </a:extLst>
            </p:cNvPr>
            <p:cNvSpPr/>
            <p:nvPr/>
          </p:nvSpPr>
          <p:spPr bwMode="auto">
            <a:xfrm>
              <a:off x="3959357" y="4512710"/>
              <a:ext cx="91570" cy="35102"/>
            </a:xfrm>
            <a:custGeom>
              <a:avLst/>
              <a:gdLst>
                <a:gd name="T0" fmla="*/ 17 w 29"/>
                <a:gd name="T1" fmla="*/ 0 h 11"/>
                <a:gd name="T2" fmla="*/ 1 w 29"/>
                <a:gd name="T3" fmla="*/ 6 h 11"/>
                <a:gd name="T4" fmla="*/ 12 w 29"/>
                <a:gd name="T5" fmla="*/ 11 h 11"/>
                <a:gd name="T6" fmla="*/ 28 w 29"/>
                <a:gd name="T7" fmla="*/ 6 h 11"/>
                <a:gd name="T8" fmla="*/ 17 w 29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1">
                  <a:moveTo>
                    <a:pt x="17" y="0"/>
                  </a:moveTo>
                  <a:cubicBezTo>
                    <a:pt x="9" y="0"/>
                    <a:pt x="2" y="3"/>
                    <a:pt x="1" y="6"/>
                  </a:cubicBezTo>
                  <a:cubicBezTo>
                    <a:pt x="0" y="9"/>
                    <a:pt x="5" y="11"/>
                    <a:pt x="12" y="11"/>
                  </a:cubicBezTo>
                  <a:cubicBezTo>
                    <a:pt x="20" y="11"/>
                    <a:pt x="27" y="9"/>
                    <a:pt x="28" y="6"/>
                  </a:cubicBezTo>
                  <a:cubicBezTo>
                    <a:pt x="29" y="3"/>
                    <a:pt x="24" y="0"/>
                    <a:pt x="17" y="0"/>
                  </a:cubicBezTo>
                  <a:close/>
                </a:path>
              </a:pathLst>
            </a:custGeom>
            <a:solidFill>
              <a:srgbClr val="70B7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7" name="iŝlîḍe">
              <a:extLst>
                <a:ext uri="{FF2B5EF4-FFF2-40B4-BE49-F238E27FC236}">
                  <a16:creationId xmlns:a16="http://schemas.microsoft.com/office/drawing/2014/main" xmlns="" id="{2B1DE4A7-FEB3-4507-B8AE-DA10B0E11676}"/>
                </a:ext>
              </a:extLst>
            </p:cNvPr>
            <p:cNvSpPr/>
            <p:nvPr/>
          </p:nvSpPr>
          <p:spPr bwMode="auto">
            <a:xfrm>
              <a:off x="8721019" y="4390616"/>
              <a:ext cx="604365" cy="335758"/>
            </a:xfrm>
            <a:custGeom>
              <a:avLst/>
              <a:gdLst>
                <a:gd name="T0" fmla="*/ 114 w 396"/>
                <a:gd name="T1" fmla="*/ 220 h 220"/>
                <a:gd name="T2" fmla="*/ 396 w 396"/>
                <a:gd name="T3" fmla="*/ 220 h 220"/>
                <a:gd name="T4" fmla="*/ 266 w 396"/>
                <a:gd name="T5" fmla="*/ 0 h 220"/>
                <a:gd name="T6" fmla="*/ 0 w 396"/>
                <a:gd name="T7" fmla="*/ 0 h 220"/>
                <a:gd name="T8" fmla="*/ 114 w 396"/>
                <a:gd name="T9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6" h="220">
                  <a:moveTo>
                    <a:pt x="114" y="220"/>
                  </a:moveTo>
                  <a:lnTo>
                    <a:pt x="396" y="220"/>
                  </a:lnTo>
                  <a:lnTo>
                    <a:pt x="266" y="0"/>
                  </a:lnTo>
                  <a:lnTo>
                    <a:pt x="0" y="0"/>
                  </a:lnTo>
                  <a:lnTo>
                    <a:pt x="114" y="220"/>
                  </a:lnTo>
                  <a:close/>
                </a:path>
              </a:pathLst>
            </a:custGeom>
            <a:solidFill>
              <a:srgbClr val="70B7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8" name="išḻiḑè">
              <a:extLst>
                <a:ext uri="{FF2B5EF4-FFF2-40B4-BE49-F238E27FC236}">
                  <a16:creationId xmlns:a16="http://schemas.microsoft.com/office/drawing/2014/main" xmlns="" id="{943FB0D2-CF37-4322-9190-CF45A420DAA1}"/>
                </a:ext>
              </a:extLst>
            </p:cNvPr>
            <p:cNvSpPr/>
            <p:nvPr/>
          </p:nvSpPr>
          <p:spPr bwMode="auto">
            <a:xfrm>
              <a:off x="2843723" y="4798104"/>
              <a:ext cx="1100372" cy="114464"/>
            </a:xfrm>
            <a:custGeom>
              <a:avLst/>
              <a:gdLst>
                <a:gd name="T0" fmla="*/ 0 w 721"/>
                <a:gd name="T1" fmla="*/ 75 h 75"/>
                <a:gd name="T2" fmla="*/ 43 w 721"/>
                <a:gd name="T3" fmla="*/ 0 h 75"/>
                <a:gd name="T4" fmla="*/ 721 w 721"/>
                <a:gd name="T5" fmla="*/ 0 h 75"/>
                <a:gd name="T6" fmla="*/ 692 w 721"/>
                <a:gd name="T7" fmla="*/ 75 h 75"/>
                <a:gd name="T8" fmla="*/ 0 w 721"/>
                <a:gd name="T9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1" h="75">
                  <a:moveTo>
                    <a:pt x="0" y="75"/>
                  </a:moveTo>
                  <a:lnTo>
                    <a:pt x="43" y="0"/>
                  </a:lnTo>
                  <a:lnTo>
                    <a:pt x="721" y="0"/>
                  </a:lnTo>
                  <a:lnTo>
                    <a:pt x="692" y="75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DBD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9" name="iślïḑe">
              <a:extLst>
                <a:ext uri="{FF2B5EF4-FFF2-40B4-BE49-F238E27FC236}">
                  <a16:creationId xmlns:a16="http://schemas.microsoft.com/office/drawing/2014/main" xmlns="" id="{A6695ECB-DC08-465D-B870-D3B60B7DBB1F}"/>
                </a:ext>
              </a:extLst>
            </p:cNvPr>
            <p:cNvSpPr/>
            <p:nvPr/>
          </p:nvSpPr>
          <p:spPr bwMode="auto">
            <a:xfrm>
              <a:off x="2843723" y="4798104"/>
              <a:ext cx="1100372" cy="114464"/>
            </a:xfrm>
            <a:custGeom>
              <a:avLst/>
              <a:gdLst>
                <a:gd name="T0" fmla="*/ 0 w 721"/>
                <a:gd name="T1" fmla="*/ 75 h 75"/>
                <a:gd name="T2" fmla="*/ 43 w 721"/>
                <a:gd name="T3" fmla="*/ 0 h 75"/>
                <a:gd name="T4" fmla="*/ 721 w 721"/>
                <a:gd name="T5" fmla="*/ 0 h 75"/>
                <a:gd name="T6" fmla="*/ 692 w 721"/>
                <a:gd name="T7" fmla="*/ 75 h 75"/>
                <a:gd name="T8" fmla="*/ 0 w 721"/>
                <a:gd name="T9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1" h="75">
                  <a:moveTo>
                    <a:pt x="0" y="75"/>
                  </a:moveTo>
                  <a:lnTo>
                    <a:pt x="43" y="0"/>
                  </a:lnTo>
                  <a:lnTo>
                    <a:pt x="721" y="0"/>
                  </a:lnTo>
                  <a:lnTo>
                    <a:pt x="692" y="75"/>
                  </a:lnTo>
                  <a:lnTo>
                    <a:pt x="0" y="7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0" name="íśḷïḍe">
              <a:extLst>
                <a:ext uri="{FF2B5EF4-FFF2-40B4-BE49-F238E27FC236}">
                  <a16:creationId xmlns:a16="http://schemas.microsoft.com/office/drawing/2014/main" xmlns="" id="{62882D09-6121-4232-96E6-79E1B5BDF68D}"/>
                </a:ext>
              </a:extLst>
            </p:cNvPr>
            <p:cNvSpPr/>
            <p:nvPr/>
          </p:nvSpPr>
          <p:spPr bwMode="auto">
            <a:xfrm>
              <a:off x="6149416" y="4019755"/>
              <a:ext cx="535688" cy="268607"/>
            </a:xfrm>
            <a:custGeom>
              <a:avLst/>
              <a:gdLst>
                <a:gd name="T0" fmla="*/ 2 w 351"/>
                <a:gd name="T1" fmla="*/ 176 h 176"/>
                <a:gd name="T2" fmla="*/ 0 w 351"/>
                <a:gd name="T3" fmla="*/ 0 h 176"/>
                <a:gd name="T4" fmla="*/ 330 w 351"/>
                <a:gd name="T5" fmla="*/ 0 h 176"/>
                <a:gd name="T6" fmla="*/ 351 w 351"/>
                <a:gd name="T7" fmla="*/ 176 h 176"/>
                <a:gd name="T8" fmla="*/ 2 w 351"/>
                <a:gd name="T9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176">
                  <a:moveTo>
                    <a:pt x="2" y="176"/>
                  </a:moveTo>
                  <a:lnTo>
                    <a:pt x="0" y="0"/>
                  </a:lnTo>
                  <a:lnTo>
                    <a:pt x="330" y="0"/>
                  </a:lnTo>
                  <a:lnTo>
                    <a:pt x="351" y="176"/>
                  </a:lnTo>
                  <a:lnTo>
                    <a:pt x="2" y="176"/>
                  </a:lnTo>
                  <a:close/>
                </a:path>
              </a:pathLst>
            </a:custGeom>
            <a:solidFill>
              <a:srgbClr val="DBD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1" name="îṡḻîḑe">
              <a:extLst>
                <a:ext uri="{FF2B5EF4-FFF2-40B4-BE49-F238E27FC236}">
                  <a16:creationId xmlns:a16="http://schemas.microsoft.com/office/drawing/2014/main" xmlns="" id="{C8847C0A-2FC8-43DB-9BDB-0C91CDC6D920}"/>
                </a:ext>
              </a:extLst>
            </p:cNvPr>
            <p:cNvSpPr/>
            <p:nvPr/>
          </p:nvSpPr>
          <p:spPr bwMode="auto">
            <a:xfrm>
              <a:off x="6149416" y="4019755"/>
              <a:ext cx="535688" cy="268607"/>
            </a:xfrm>
            <a:custGeom>
              <a:avLst/>
              <a:gdLst>
                <a:gd name="T0" fmla="*/ 2 w 351"/>
                <a:gd name="T1" fmla="*/ 176 h 176"/>
                <a:gd name="T2" fmla="*/ 0 w 351"/>
                <a:gd name="T3" fmla="*/ 0 h 176"/>
                <a:gd name="T4" fmla="*/ 330 w 351"/>
                <a:gd name="T5" fmla="*/ 0 h 176"/>
                <a:gd name="T6" fmla="*/ 351 w 351"/>
                <a:gd name="T7" fmla="*/ 176 h 176"/>
                <a:gd name="T8" fmla="*/ 2 w 351"/>
                <a:gd name="T9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176">
                  <a:moveTo>
                    <a:pt x="2" y="176"/>
                  </a:moveTo>
                  <a:lnTo>
                    <a:pt x="0" y="0"/>
                  </a:lnTo>
                  <a:lnTo>
                    <a:pt x="330" y="0"/>
                  </a:lnTo>
                  <a:lnTo>
                    <a:pt x="351" y="176"/>
                  </a:lnTo>
                  <a:lnTo>
                    <a:pt x="2" y="17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2" name="íšľîdê">
              <a:extLst>
                <a:ext uri="{FF2B5EF4-FFF2-40B4-BE49-F238E27FC236}">
                  <a16:creationId xmlns:a16="http://schemas.microsoft.com/office/drawing/2014/main" xmlns="" id="{B92C52D1-9979-4F54-9170-FDA7DFA6A6EE}"/>
                </a:ext>
              </a:extLst>
            </p:cNvPr>
            <p:cNvSpPr/>
            <p:nvPr/>
          </p:nvSpPr>
          <p:spPr bwMode="auto">
            <a:xfrm>
              <a:off x="5525211" y="4379932"/>
              <a:ext cx="405962" cy="311339"/>
            </a:xfrm>
            <a:custGeom>
              <a:avLst/>
              <a:gdLst>
                <a:gd name="T0" fmla="*/ 0 w 266"/>
                <a:gd name="T1" fmla="*/ 204 h 204"/>
                <a:gd name="T2" fmla="*/ 21 w 266"/>
                <a:gd name="T3" fmla="*/ 0 h 204"/>
                <a:gd name="T4" fmla="*/ 266 w 266"/>
                <a:gd name="T5" fmla="*/ 0 h 204"/>
                <a:gd name="T6" fmla="*/ 258 w 266"/>
                <a:gd name="T7" fmla="*/ 204 h 204"/>
                <a:gd name="T8" fmla="*/ 0 w 266"/>
                <a:gd name="T9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204">
                  <a:moveTo>
                    <a:pt x="0" y="204"/>
                  </a:moveTo>
                  <a:lnTo>
                    <a:pt x="21" y="0"/>
                  </a:lnTo>
                  <a:lnTo>
                    <a:pt x="266" y="0"/>
                  </a:lnTo>
                  <a:lnTo>
                    <a:pt x="258" y="204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DBD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3" name="îśḻiḓé">
              <a:extLst>
                <a:ext uri="{FF2B5EF4-FFF2-40B4-BE49-F238E27FC236}">
                  <a16:creationId xmlns:a16="http://schemas.microsoft.com/office/drawing/2014/main" xmlns="" id="{A8369CC5-7B60-4F32-A968-BF031FD82042}"/>
                </a:ext>
              </a:extLst>
            </p:cNvPr>
            <p:cNvSpPr/>
            <p:nvPr/>
          </p:nvSpPr>
          <p:spPr bwMode="auto">
            <a:xfrm>
              <a:off x="5525211" y="4379932"/>
              <a:ext cx="405962" cy="311339"/>
            </a:xfrm>
            <a:custGeom>
              <a:avLst/>
              <a:gdLst>
                <a:gd name="T0" fmla="*/ 0 w 266"/>
                <a:gd name="T1" fmla="*/ 204 h 204"/>
                <a:gd name="T2" fmla="*/ 21 w 266"/>
                <a:gd name="T3" fmla="*/ 0 h 204"/>
                <a:gd name="T4" fmla="*/ 266 w 266"/>
                <a:gd name="T5" fmla="*/ 0 h 204"/>
                <a:gd name="T6" fmla="*/ 258 w 266"/>
                <a:gd name="T7" fmla="*/ 204 h 204"/>
                <a:gd name="T8" fmla="*/ 0 w 266"/>
                <a:gd name="T9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204">
                  <a:moveTo>
                    <a:pt x="0" y="204"/>
                  </a:moveTo>
                  <a:lnTo>
                    <a:pt x="21" y="0"/>
                  </a:lnTo>
                  <a:lnTo>
                    <a:pt x="266" y="0"/>
                  </a:lnTo>
                  <a:lnTo>
                    <a:pt x="258" y="204"/>
                  </a:lnTo>
                  <a:lnTo>
                    <a:pt x="0" y="20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4" name="ïsļiḑé">
              <a:extLst>
                <a:ext uri="{FF2B5EF4-FFF2-40B4-BE49-F238E27FC236}">
                  <a16:creationId xmlns:a16="http://schemas.microsoft.com/office/drawing/2014/main" xmlns="" id="{A06C6794-6698-492A-9F95-EBEEC9FD1DFF}"/>
                </a:ext>
              </a:extLst>
            </p:cNvPr>
            <p:cNvSpPr/>
            <p:nvPr/>
          </p:nvSpPr>
          <p:spPr bwMode="auto">
            <a:xfrm>
              <a:off x="4872009" y="4379932"/>
              <a:ext cx="438012" cy="311339"/>
            </a:xfrm>
            <a:custGeom>
              <a:avLst/>
              <a:gdLst>
                <a:gd name="T0" fmla="*/ 0 w 287"/>
                <a:gd name="T1" fmla="*/ 204 h 204"/>
                <a:gd name="T2" fmla="*/ 46 w 287"/>
                <a:gd name="T3" fmla="*/ 0 h 204"/>
                <a:gd name="T4" fmla="*/ 287 w 287"/>
                <a:gd name="T5" fmla="*/ 0 h 204"/>
                <a:gd name="T6" fmla="*/ 256 w 287"/>
                <a:gd name="T7" fmla="*/ 204 h 204"/>
                <a:gd name="T8" fmla="*/ 0 w 287"/>
                <a:gd name="T9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204">
                  <a:moveTo>
                    <a:pt x="0" y="204"/>
                  </a:moveTo>
                  <a:lnTo>
                    <a:pt x="46" y="0"/>
                  </a:lnTo>
                  <a:lnTo>
                    <a:pt x="287" y="0"/>
                  </a:lnTo>
                  <a:lnTo>
                    <a:pt x="256" y="204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DBD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5" name="ïS1íḑè">
              <a:extLst>
                <a:ext uri="{FF2B5EF4-FFF2-40B4-BE49-F238E27FC236}">
                  <a16:creationId xmlns:a16="http://schemas.microsoft.com/office/drawing/2014/main" xmlns="" id="{A6069804-873C-4010-8ABD-C7BF0176473D}"/>
                </a:ext>
              </a:extLst>
            </p:cNvPr>
            <p:cNvSpPr/>
            <p:nvPr/>
          </p:nvSpPr>
          <p:spPr bwMode="auto">
            <a:xfrm>
              <a:off x="7055963" y="5054501"/>
              <a:ext cx="824134" cy="418172"/>
            </a:xfrm>
            <a:custGeom>
              <a:avLst/>
              <a:gdLst>
                <a:gd name="T0" fmla="*/ 46 w 540"/>
                <a:gd name="T1" fmla="*/ 274 h 274"/>
                <a:gd name="T2" fmla="*/ 0 w 540"/>
                <a:gd name="T3" fmla="*/ 0 h 274"/>
                <a:gd name="T4" fmla="*/ 461 w 540"/>
                <a:gd name="T5" fmla="*/ 0 h 274"/>
                <a:gd name="T6" fmla="*/ 540 w 540"/>
                <a:gd name="T7" fmla="*/ 274 h 274"/>
                <a:gd name="T8" fmla="*/ 46 w 540"/>
                <a:gd name="T9" fmla="*/ 274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274">
                  <a:moveTo>
                    <a:pt x="46" y="274"/>
                  </a:moveTo>
                  <a:lnTo>
                    <a:pt x="0" y="0"/>
                  </a:lnTo>
                  <a:lnTo>
                    <a:pt x="461" y="0"/>
                  </a:lnTo>
                  <a:lnTo>
                    <a:pt x="540" y="274"/>
                  </a:lnTo>
                  <a:lnTo>
                    <a:pt x="46" y="274"/>
                  </a:lnTo>
                  <a:close/>
                </a:path>
              </a:pathLst>
            </a:custGeom>
            <a:solidFill>
              <a:srgbClr val="DBD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6" name="islïde">
              <a:extLst>
                <a:ext uri="{FF2B5EF4-FFF2-40B4-BE49-F238E27FC236}">
                  <a16:creationId xmlns:a16="http://schemas.microsoft.com/office/drawing/2014/main" xmlns="" id="{2D73E7EE-D0FA-4BAC-A5DB-CC6A5CE749AF}"/>
                </a:ext>
              </a:extLst>
            </p:cNvPr>
            <p:cNvSpPr/>
            <p:nvPr/>
          </p:nvSpPr>
          <p:spPr bwMode="auto">
            <a:xfrm>
              <a:off x="7055963" y="5054501"/>
              <a:ext cx="824134" cy="418172"/>
            </a:xfrm>
            <a:custGeom>
              <a:avLst/>
              <a:gdLst>
                <a:gd name="T0" fmla="*/ 46 w 540"/>
                <a:gd name="T1" fmla="*/ 274 h 274"/>
                <a:gd name="T2" fmla="*/ 0 w 540"/>
                <a:gd name="T3" fmla="*/ 0 h 274"/>
                <a:gd name="T4" fmla="*/ 461 w 540"/>
                <a:gd name="T5" fmla="*/ 0 h 274"/>
                <a:gd name="T6" fmla="*/ 540 w 540"/>
                <a:gd name="T7" fmla="*/ 274 h 274"/>
                <a:gd name="T8" fmla="*/ 46 w 540"/>
                <a:gd name="T9" fmla="*/ 274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274">
                  <a:moveTo>
                    <a:pt x="46" y="274"/>
                  </a:moveTo>
                  <a:lnTo>
                    <a:pt x="0" y="0"/>
                  </a:lnTo>
                  <a:lnTo>
                    <a:pt x="461" y="0"/>
                  </a:lnTo>
                  <a:lnTo>
                    <a:pt x="540" y="274"/>
                  </a:lnTo>
                  <a:lnTo>
                    <a:pt x="46" y="27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7" name="iṡľïḑê">
              <a:extLst>
                <a:ext uri="{FF2B5EF4-FFF2-40B4-BE49-F238E27FC236}">
                  <a16:creationId xmlns:a16="http://schemas.microsoft.com/office/drawing/2014/main" xmlns="" id="{FDE5BB8D-8238-4236-9388-63FC19897A19}"/>
                </a:ext>
              </a:extLst>
            </p:cNvPr>
            <p:cNvSpPr/>
            <p:nvPr/>
          </p:nvSpPr>
          <p:spPr bwMode="auto">
            <a:xfrm>
              <a:off x="7017809" y="4827101"/>
              <a:ext cx="711197" cy="123621"/>
            </a:xfrm>
            <a:custGeom>
              <a:avLst/>
              <a:gdLst>
                <a:gd name="T0" fmla="*/ 15 w 466"/>
                <a:gd name="T1" fmla="*/ 81 h 81"/>
                <a:gd name="T2" fmla="*/ 0 w 466"/>
                <a:gd name="T3" fmla="*/ 0 h 81"/>
                <a:gd name="T4" fmla="*/ 443 w 466"/>
                <a:gd name="T5" fmla="*/ 0 h 81"/>
                <a:gd name="T6" fmla="*/ 466 w 466"/>
                <a:gd name="T7" fmla="*/ 81 h 81"/>
                <a:gd name="T8" fmla="*/ 15 w 466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6" h="81">
                  <a:moveTo>
                    <a:pt x="15" y="81"/>
                  </a:moveTo>
                  <a:lnTo>
                    <a:pt x="0" y="0"/>
                  </a:lnTo>
                  <a:lnTo>
                    <a:pt x="443" y="0"/>
                  </a:lnTo>
                  <a:lnTo>
                    <a:pt x="466" y="81"/>
                  </a:lnTo>
                  <a:lnTo>
                    <a:pt x="15" y="81"/>
                  </a:lnTo>
                  <a:close/>
                </a:path>
              </a:pathLst>
            </a:custGeom>
            <a:solidFill>
              <a:srgbClr val="DBD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8" name="ïṡ1idè">
              <a:extLst>
                <a:ext uri="{FF2B5EF4-FFF2-40B4-BE49-F238E27FC236}">
                  <a16:creationId xmlns:a16="http://schemas.microsoft.com/office/drawing/2014/main" xmlns="" id="{D6FC5A8A-0E37-4E8A-A970-013A593F2A85}"/>
                </a:ext>
              </a:extLst>
            </p:cNvPr>
            <p:cNvSpPr/>
            <p:nvPr/>
          </p:nvSpPr>
          <p:spPr bwMode="auto">
            <a:xfrm>
              <a:off x="2520174" y="5027030"/>
              <a:ext cx="1333876" cy="445643"/>
            </a:xfrm>
            <a:custGeom>
              <a:avLst/>
              <a:gdLst>
                <a:gd name="T0" fmla="*/ 0 w 874"/>
                <a:gd name="T1" fmla="*/ 292 h 292"/>
                <a:gd name="T2" fmla="*/ 168 w 874"/>
                <a:gd name="T3" fmla="*/ 0 h 292"/>
                <a:gd name="T4" fmla="*/ 874 w 874"/>
                <a:gd name="T5" fmla="*/ 0 h 292"/>
                <a:gd name="T6" fmla="*/ 760 w 874"/>
                <a:gd name="T7" fmla="*/ 292 h 292"/>
                <a:gd name="T8" fmla="*/ 0 w 874"/>
                <a:gd name="T9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4" h="292">
                  <a:moveTo>
                    <a:pt x="0" y="292"/>
                  </a:moveTo>
                  <a:lnTo>
                    <a:pt x="168" y="0"/>
                  </a:lnTo>
                  <a:lnTo>
                    <a:pt x="874" y="0"/>
                  </a:lnTo>
                  <a:lnTo>
                    <a:pt x="760" y="292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DBD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9" name="isľiďè">
              <a:extLst>
                <a:ext uri="{FF2B5EF4-FFF2-40B4-BE49-F238E27FC236}">
                  <a16:creationId xmlns:a16="http://schemas.microsoft.com/office/drawing/2014/main" xmlns="" id="{BE293A67-2A77-4A84-A519-7C70A5D7CB51}"/>
                </a:ext>
              </a:extLst>
            </p:cNvPr>
            <p:cNvSpPr/>
            <p:nvPr/>
          </p:nvSpPr>
          <p:spPr bwMode="auto">
            <a:xfrm>
              <a:off x="9271967" y="5280375"/>
              <a:ext cx="399858" cy="192298"/>
            </a:xfrm>
            <a:custGeom>
              <a:avLst/>
              <a:gdLst>
                <a:gd name="T0" fmla="*/ 67 w 262"/>
                <a:gd name="T1" fmla="*/ 126 h 126"/>
                <a:gd name="T2" fmla="*/ 0 w 262"/>
                <a:gd name="T3" fmla="*/ 0 h 126"/>
                <a:gd name="T4" fmla="*/ 189 w 262"/>
                <a:gd name="T5" fmla="*/ 0 h 126"/>
                <a:gd name="T6" fmla="*/ 262 w 262"/>
                <a:gd name="T7" fmla="*/ 126 h 126"/>
                <a:gd name="T8" fmla="*/ 67 w 262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2" h="126">
                  <a:moveTo>
                    <a:pt x="67" y="126"/>
                  </a:moveTo>
                  <a:lnTo>
                    <a:pt x="0" y="0"/>
                  </a:lnTo>
                  <a:lnTo>
                    <a:pt x="189" y="0"/>
                  </a:lnTo>
                  <a:lnTo>
                    <a:pt x="262" y="126"/>
                  </a:lnTo>
                  <a:lnTo>
                    <a:pt x="67" y="126"/>
                  </a:lnTo>
                  <a:close/>
                </a:path>
              </a:pathLst>
            </a:custGeom>
            <a:solidFill>
              <a:srgbClr val="DBD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0" name="îṣḷíḓè">
              <a:extLst>
                <a:ext uri="{FF2B5EF4-FFF2-40B4-BE49-F238E27FC236}">
                  <a16:creationId xmlns:a16="http://schemas.microsoft.com/office/drawing/2014/main" xmlns="" id="{F28C0893-4ABA-4860-B62D-6197D312F3D7}"/>
                </a:ext>
              </a:extLst>
            </p:cNvPr>
            <p:cNvSpPr/>
            <p:nvPr/>
          </p:nvSpPr>
          <p:spPr bwMode="auto">
            <a:xfrm>
              <a:off x="9018623" y="4798104"/>
              <a:ext cx="468536" cy="355599"/>
            </a:xfrm>
            <a:custGeom>
              <a:avLst/>
              <a:gdLst>
                <a:gd name="T0" fmla="*/ 123 w 307"/>
                <a:gd name="T1" fmla="*/ 233 h 233"/>
                <a:gd name="T2" fmla="*/ 0 w 307"/>
                <a:gd name="T3" fmla="*/ 0 h 233"/>
                <a:gd name="T4" fmla="*/ 172 w 307"/>
                <a:gd name="T5" fmla="*/ 0 h 233"/>
                <a:gd name="T6" fmla="*/ 307 w 307"/>
                <a:gd name="T7" fmla="*/ 233 h 233"/>
                <a:gd name="T8" fmla="*/ 123 w 307"/>
                <a:gd name="T9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233">
                  <a:moveTo>
                    <a:pt x="123" y="233"/>
                  </a:moveTo>
                  <a:lnTo>
                    <a:pt x="0" y="0"/>
                  </a:lnTo>
                  <a:lnTo>
                    <a:pt x="172" y="0"/>
                  </a:lnTo>
                  <a:lnTo>
                    <a:pt x="307" y="233"/>
                  </a:lnTo>
                  <a:lnTo>
                    <a:pt x="123" y="233"/>
                  </a:lnTo>
                  <a:close/>
                </a:path>
              </a:pathLst>
            </a:custGeom>
            <a:solidFill>
              <a:srgbClr val="DBD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1" name="ïSľïḑê">
              <a:extLst>
                <a:ext uri="{FF2B5EF4-FFF2-40B4-BE49-F238E27FC236}">
                  <a16:creationId xmlns:a16="http://schemas.microsoft.com/office/drawing/2014/main" xmlns="" id="{E74B6F58-3B00-4399-B658-654844474337}"/>
                </a:ext>
              </a:extLst>
            </p:cNvPr>
            <p:cNvSpPr/>
            <p:nvPr/>
          </p:nvSpPr>
          <p:spPr bwMode="auto">
            <a:xfrm>
              <a:off x="8606556" y="4019755"/>
              <a:ext cx="386122" cy="280816"/>
            </a:xfrm>
            <a:custGeom>
              <a:avLst/>
              <a:gdLst>
                <a:gd name="T0" fmla="*/ 98 w 253"/>
                <a:gd name="T1" fmla="*/ 184 h 184"/>
                <a:gd name="T2" fmla="*/ 0 w 253"/>
                <a:gd name="T3" fmla="*/ 0 h 184"/>
                <a:gd name="T4" fmla="*/ 147 w 253"/>
                <a:gd name="T5" fmla="*/ 0 h 184"/>
                <a:gd name="T6" fmla="*/ 253 w 253"/>
                <a:gd name="T7" fmla="*/ 184 h 184"/>
                <a:gd name="T8" fmla="*/ 98 w 253"/>
                <a:gd name="T9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84">
                  <a:moveTo>
                    <a:pt x="98" y="184"/>
                  </a:moveTo>
                  <a:lnTo>
                    <a:pt x="0" y="0"/>
                  </a:lnTo>
                  <a:lnTo>
                    <a:pt x="147" y="0"/>
                  </a:lnTo>
                  <a:lnTo>
                    <a:pt x="253" y="184"/>
                  </a:lnTo>
                  <a:lnTo>
                    <a:pt x="98" y="184"/>
                  </a:lnTo>
                  <a:close/>
                </a:path>
              </a:pathLst>
            </a:custGeom>
            <a:solidFill>
              <a:srgbClr val="DBD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" name="îŝ1ïdè">
              <a:extLst>
                <a:ext uri="{FF2B5EF4-FFF2-40B4-BE49-F238E27FC236}">
                  <a16:creationId xmlns:a16="http://schemas.microsoft.com/office/drawing/2014/main" xmlns="" id="{4E1528ED-9702-4804-8279-CF4AB950197F}"/>
                </a:ext>
              </a:extLst>
            </p:cNvPr>
            <p:cNvSpPr/>
            <p:nvPr/>
          </p:nvSpPr>
          <p:spPr bwMode="auto">
            <a:xfrm>
              <a:off x="6907925" y="4149480"/>
              <a:ext cx="630310" cy="138882"/>
            </a:xfrm>
            <a:custGeom>
              <a:avLst/>
              <a:gdLst>
                <a:gd name="T0" fmla="*/ 14 w 413"/>
                <a:gd name="T1" fmla="*/ 91 h 91"/>
                <a:gd name="T2" fmla="*/ 0 w 413"/>
                <a:gd name="T3" fmla="*/ 0 h 91"/>
                <a:gd name="T4" fmla="*/ 386 w 413"/>
                <a:gd name="T5" fmla="*/ 0 h 91"/>
                <a:gd name="T6" fmla="*/ 413 w 413"/>
                <a:gd name="T7" fmla="*/ 91 h 91"/>
                <a:gd name="T8" fmla="*/ 14 w 413"/>
                <a:gd name="T9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" h="91">
                  <a:moveTo>
                    <a:pt x="14" y="91"/>
                  </a:moveTo>
                  <a:lnTo>
                    <a:pt x="0" y="0"/>
                  </a:lnTo>
                  <a:lnTo>
                    <a:pt x="386" y="0"/>
                  </a:lnTo>
                  <a:lnTo>
                    <a:pt x="413" y="91"/>
                  </a:lnTo>
                  <a:lnTo>
                    <a:pt x="14" y="91"/>
                  </a:lnTo>
                  <a:close/>
                </a:path>
              </a:pathLst>
            </a:custGeom>
            <a:solidFill>
              <a:srgbClr val="DBD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" name="ísļïde">
              <a:extLst>
                <a:ext uri="{FF2B5EF4-FFF2-40B4-BE49-F238E27FC236}">
                  <a16:creationId xmlns:a16="http://schemas.microsoft.com/office/drawing/2014/main" xmlns="" id="{2034B8D9-344D-4AEE-9415-2C159ADFB252}"/>
                </a:ext>
              </a:extLst>
            </p:cNvPr>
            <p:cNvSpPr/>
            <p:nvPr/>
          </p:nvSpPr>
          <p:spPr bwMode="auto">
            <a:xfrm>
              <a:off x="6958288" y="4453188"/>
              <a:ext cx="697462" cy="238083"/>
            </a:xfrm>
            <a:custGeom>
              <a:avLst/>
              <a:gdLst>
                <a:gd name="T0" fmla="*/ 25 w 457"/>
                <a:gd name="T1" fmla="*/ 156 h 156"/>
                <a:gd name="T2" fmla="*/ 0 w 457"/>
                <a:gd name="T3" fmla="*/ 0 h 156"/>
                <a:gd name="T4" fmla="*/ 411 w 457"/>
                <a:gd name="T5" fmla="*/ 0 h 156"/>
                <a:gd name="T6" fmla="*/ 457 w 457"/>
                <a:gd name="T7" fmla="*/ 156 h 156"/>
                <a:gd name="T8" fmla="*/ 25 w 457"/>
                <a:gd name="T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7" h="156">
                  <a:moveTo>
                    <a:pt x="25" y="156"/>
                  </a:moveTo>
                  <a:lnTo>
                    <a:pt x="0" y="0"/>
                  </a:lnTo>
                  <a:lnTo>
                    <a:pt x="411" y="0"/>
                  </a:lnTo>
                  <a:lnTo>
                    <a:pt x="457" y="156"/>
                  </a:lnTo>
                  <a:lnTo>
                    <a:pt x="25" y="156"/>
                  </a:lnTo>
                  <a:close/>
                </a:path>
              </a:pathLst>
            </a:custGeom>
            <a:solidFill>
              <a:srgbClr val="DBD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" name="îṣḻîḋè">
              <a:extLst>
                <a:ext uri="{FF2B5EF4-FFF2-40B4-BE49-F238E27FC236}">
                  <a16:creationId xmlns:a16="http://schemas.microsoft.com/office/drawing/2014/main" xmlns="" id="{2D8B1C83-47D1-4BE1-8FE6-3CB8EDFC902D}"/>
                </a:ext>
              </a:extLst>
            </p:cNvPr>
            <p:cNvSpPr/>
            <p:nvPr/>
          </p:nvSpPr>
          <p:spPr bwMode="auto">
            <a:xfrm>
              <a:off x="2970396" y="4582914"/>
              <a:ext cx="1059165" cy="108359"/>
            </a:xfrm>
            <a:custGeom>
              <a:avLst/>
              <a:gdLst>
                <a:gd name="T0" fmla="*/ 0 w 694"/>
                <a:gd name="T1" fmla="*/ 71 h 71"/>
                <a:gd name="T2" fmla="*/ 665 w 694"/>
                <a:gd name="T3" fmla="*/ 71 h 71"/>
                <a:gd name="T4" fmla="*/ 694 w 694"/>
                <a:gd name="T5" fmla="*/ 0 h 71"/>
                <a:gd name="T6" fmla="*/ 41 w 694"/>
                <a:gd name="T7" fmla="*/ 0 h 71"/>
                <a:gd name="T8" fmla="*/ 0 w 694"/>
                <a:gd name="T9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4" h="71">
                  <a:moveTo>
                    <a:pt x="0" y="71"/>
                  </a:moveTo>
                  <a:lnTo>
                    <a:pt x="665" y="71"/>
                  </a:lnTo>
                  <a:lnTo>
                    <a:pt x="694" y="0"/>
                  </a:lnTo>
                  <a:lnTo>
                    <a:pt x="41" y="0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DBD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" name="ïşliḍé">
              <a:extLst>
                <a:ext uri="{FF2B5EF4-FFF2-40B4-BE49-F238E27FC236}">
                  <a16:creationId xmlns:a16="http://schemas.microsoft.com/office/drawing/2014/main" xmlns="" id="{D1A4158A-1761-483B-B97B-F47CC93AAA81}"/>
                </a:ext>
              </a:extLst>
            </p:cNvPr>
            <p:cNvSpPr/>
            <p:nvPr/>
          </p:nvSpPr>
          <p:spPr bwMode="auto">
            <a:xfrm>
              <a:off x="2970396" y="4582914"/>
              <a:ext cx="1059165" cy="108359"/>
            </a:xfrm>
            <a:custGeom>
              <a:avLst/>
              <a:gdLst>
                <a:gd name="T0" fmla="*/ 0 w 694"/>
                <a:gd name="T1" fmla="*/ 71 h 71"/>
                <a:gd name="T2" fmla="*/ 665 w 694"/>
                <a:gd name="T3" fmla="*/ 71 h 71"/>
                <a:gd name="T4" fmla="*/ 694 w 694"/>
                <a:gd name="T5" fmla="*/ 0 h 71"/>
                <a:gd name="T6" fmla="*/ 41 w 694"/>
                <a:gd name="T7" fmla="*/ 0 h 71"/>
                <a:gd name="T8" fmla="*/ 0 w 694"/>
                <a:gd name="T9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4" h="71">
                  <a:moveTo>
                    <a:pt x="0" y="71"/>
                  </a:moveTo>
                  <a:lnTo>
                    <a:pt x="665" y="71"/>
                  </a:lnTo>
                  <a:lnTo>
                    <a:pt x="694" y="0"/>
                  </a:lnTo>
                  <a:lnTo>
                    <a:pt x="41" y="0"/>
                  </a:lnTo>
                  <a:lnTo>
                    <a:pt x="0" y="7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" name="işļïďé">
              <a:extLst>
                <a:ext uri="{FF2B5EF4-FFF2-40B4-BE49-F238E27FC236}">
                  <a16:creationId xmlns:a16="http://schemas.microsoft.com/office/drawing/2014/main" xmlns="" id="{3DE77D77-DEBF-41DB-8D85-9650E4F5EDC7}"/>
                </a:ext>
              </a:extLst>
            </p:cNvPr>
            <p:cNvSpPr/>
            <p:nvPr/>
          </p:nvSpPr>
          <p:spPr bwMode="auto">
            <a:xfrm>
              <a:off x="3094015" y="4379932"/>
              <a:ext cx="770718" cy="99202"/>
            </a:xfrm>
            <a:custGeom>
              <a:avLst/>
              <a:gdLst>
                <a:gd name="T0" fmla="*/ 505 w 505"/>
                <a:gd name="T1" fmla="*/ 0 h 65"/>
                <a:gd name="T2" fmla="*/ 37 w 505"/>
                <a:gd name="T3" fmla="*/ 0 h 65"/>
                <a:gd name="T4" fmla="*/ 0 w 505"/>
                <a:gd name="T5" fmla="*/ 65 h 65"/>
                <a:gd name="T6" fmla="*/ 476 w 505"/>
                <a:gd name="T7" fmla="*/ 65 h 65"/>
                <a:gd name="T8" fmla="*/ 505 w 505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5" h="65">
                  <a:moveTo>
                    <a:pt x="505" y="0"/>
                  </a:moveTo>
                  <a:lnTo>
                    <a:pt x="37" y="0"/>
                  </a:lnTo>
                  <a:lnTo>
                    <a:pt x="0" y="65"/>
                  </a:lnTo>
                  <a:lnTo>
                    <a:pt x="476" y="6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DBD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" name="íşḷiḑè">
              <a:extLst>
                <a:ext uri="{FF2B5EF4-FFF2-40B4-BE49-F238E27FC236}">
                  <a16:creationId xmlns:a16="http://schemas.microsoft.com/office/drawing/2014/main" xmlns="" id="{AC9C2F55-8DA5-424C-AF41-826EE0B0D332}"/>
                </a:ext>
              </a:extLst>
            </p:cNvPr>
            <p:cNvSpPr/>
            <p:nvPr/>
          </p:nvSpPr>
          <p:spPr bwMode="auto">
            <a:xfrm>
              <a:off x="4298167" y="4379932"/>
              <a:ext cx="508216" cy="167879"/>
            </a:xfrm>
            <a:custGeom>
              <a:avLst/>
              <a:gdLst>
                <a:gd name="T0" fmla="*/ 193 w 333"/>
                <a:gd name="T1" fmla="*/ 0 h 110"/>
                <a:gd name="T2" fmla="*/ 15 w 333"/>
                <a:gd name="T3" fmla="*/ 65 h 110"/>
                <a:gd name="T4" fmla="*/ 0 w 333"/>
                <a:gd name="T5" fmla="*/ 110 h 110"/>
                <a:gd name="T6" fmla="*/ 303 w 333"/>
                <a:gd name="T7" fmla="*/ 110 h 110"/>
                <a:gd name="T8" fmla="*/ 333 w 333"/>
                <a:gd name="T9" fmla="*/ 0 h 110"/>
                <a:gd name="T10" fmla="*/ 193 w 333"/>
                <a:gd name="T11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3" h="110">
                  <a:moveTo>
                    <a:pt x="193" y="0"/>
                  </a:moveTo>
                  <a:lnTo>
                    <a:pt x="15" y="65"/>
                  </a:lnTo>
                  <a:lnTo>
                    <a:pt x="0" y="110"/>
                  </a:lnTo>
                  <a:lnTo>
                    <a:pt x="303" y="110"/>
                  </a:lnTo>
                  <a:lnTo>
                    <a:pt x="333" y="0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DBD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" name="iṡ1iḑê">
              <a:extLst>
                <a:ext uri="{FF2B5EF4-FFF2-40B4-BE49-F238E27FC236}">
                  <a16:creationId xmlns:a16="http://schemas.microsoft.com/office/drawing/2014/main" xmlns="" id="{2088C872-E2AC-4533-80BF-93DCE9BB5A75}"/>
                </a:ext>
              </a:extLst>
            </p:cNvPr>
            <p:cNvSpPr/>
            <p:nvPr/>
          </p:nvSpPr>
          <p:spPr bwMode="auto">
            <a:xfrm>
              <a:off x="3735008" y="4019755"/>
              <a:ext cx="512794" cy="189246"/>
            </a:xfrm>
            <a:custGeom>
              <a:avLst/>
              <a:gdLst>
                <a:gd name="T0" fmla="*/ 0 w 336"/>
                <a:gd name="T1" fmla="*/ 124 h 124"/>
                <a:gd name="T2" fmla="*/ 58 w 336"/>
                <a:gd name="T3" fmla="*/ 0 h 124"/>
                <a:gd name="T4" fmla="*/ 336 w 336"/>
                <a:gd name="T5" fmla="*/ 0 h 124"/>
                <a:gd name="T6" fmla="*/ 288 w 336"/>
                <a:gd name="T7" fmla="*/ 124 h 124"/>
                <a:gd name="T8" fmla="*/ 0 w 336"/>
                <a:gd name="T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6" h="124">
                  <a:moveTo>
                    <a:pt x="0" y="124"/>
                  </a:moveTo>
                  <a:lnTo>
                    <a:pt x="58" y="0"/>
                  </a:lnTo>
                  <a:lnTo>
                    <a:pt x="336" y="0"/>
                  </a:lnTo>
                  <a:lnTo>
                    <a:pt x="288" y="124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DBD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" name="ïŝļîḓe">
              <a:extLst>
                <a:ext uri="{FF2B5EF4-FFF2-40B4-BE49-F238E27FC236}">
                  <a16:creationId xmlns:a16="http://schemas.microsoft.com/office/drawing/2014/main" xmlns="" id="{1A95581C-CDD3-4385-9305-23231E4686EF}"/>
                </a:ext>
              </a:extLst>
            </p:cNvPr>
            <p:cNvSpPr/>
            <p:nvPr/>
          </p:nvSpPr>
          <p:spPr bwMode="auto">
            <a:xfrm>
              <a:off x="3205427" y="4019755"/>
              <a:ext cx="418172" cy="268607"/>
            </a:xfrm>
            <a:custGeom>
              <a:avLst/>
              <a:gdLst>
                <a:gd name="T0" fmla="*/ 274 w 274"/>
                <a:gd name="T1" fmla="*/ 0 h 176"/>
                <a:gd name="T2" fmla="*/ 101 w 274"/>
                <a:gd name="T3" fmla="*/ 0 h 176"/>
                <a:gd name="T4" fmla="*/ 0 w 274"/>
                <a:gd name="T5" fmla="*/ 176 h 176"/>
                <a:gd name="T6" fmla="*/ 180 w 274"/>
                <a:gd name="T7" fmla="*/ 176 h 176"/>
                <a:gd name="T8" fmla="*/ 274 w 274"/>
                <a:gd name="T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4" h="176">
                  <a:moveTo>
                    <a:pt x="274" y="0"/>
                  </a:moveTo>
                  <a:lnTo>
                    <a:pt x="101" y="0"/>
                  </a:lnTo>
                  <a:lnTo>
                    <a:pt x="0" y="176"/>
                  </a:lnTo>
                  <a:lnTo>
                    <a:pt x="180" y="176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DBD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" name="î$ḻïďé">
              <a:extLst>
                <a:ext uri="{FF2B5EF4-FFF2-40B4-BE49-F238E27FC236}">
                  <a16:creationId xmlns:a16="http://schemas.microsoft.com/office/drawing/2014/main" xmlns="" id="{B5041D5B-A9BA-4DD2-958D-D373AF845E80}"/>
                </a:ext>
              </a:extLst>
            </p:cNvPr>
            <p:cNvSpPr/>
            <p:nvPr/>
          </p:nvSpPr>
          <p:spPr bwMode="auto">
            <a:xfrm>
              <a:off x="4447732" y="4019755"/>
              <a:ext cx="918757" cy="268607"/>
            </a:xfrm>
            <a:custGeom>
              <a:avLst/>
              <a:gdLst>
                <a:gd name="T0" fmla="*/ 21 w 602"/>
                <a:gd name="T1" fmla="*/ 0 h 176"/>
                <a:gd name="T2" fmla="*/ 0 w 602"/>
                <a:gd name="T3" fmla="*/ 60 h 176"/>
                <a:gd name="T4" fmla="*/ 309 w 602"/>
                <a:gd name="T5" fmla="*/ 60 h 176"/>
                <a:gd name="T6" fmla="*/ 282 w 602"/>
                <a:gd name="T7" fmla="*/ 176 h 176"/>
                <a:gd name="T8" fmla="*/ 575 w 602"/>
                <a:gd name="T9" fmla="*/ 176 h 176"/>
                <a:gd name="T10" fmla="*/ 602 w 602"/>
                <a:gd name="T11" fmla="*/ 0 h 176"/>
                <a:gd name="T12" fmla="*/ 21 w 602"/>
                <a:gd name="T13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2" h="176">
                  <a:moveTo>
                    <a:pt x="21" y="0"/>
                  </a:moveTo>
                  <a:lnTo>
                    <a:pt x="0" y="60"/>
                  </a:lnTo>
                  <a:lnTo>
                    <a:pt x="309" y="60"/>
                  </a:lnTo>
                  <a:lnTo>
                    <a:pt x="282" y="176"/>
                  </a:lnTo>
                  <a:lnTo>
                    <a:pt x="575" y="176"/>
                  </a:lnTo>
                  <a:lnTo>
                    <a:pt x="602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DBD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" name="ïṣlîḓe">
              <a:extLst>
                <a:ext uri="{FF2B5EF4-FFF2-40B4-BE49-F238E27FC236}">
                  <a16:creationId xmlns:a16="http://schemas.microsoft.com/office/drawing/2014/main" xmlns="" id="{351648A4-D1AB-4C34-9509-BC29B4381CFE}"/>
                </a:ext>
              </a:extLst>
            </p:cNvPr>
            <p:cNvSpPr/>
            <p:nvPr/>
          </p:nvSpPr>
          <p:spPr bwMode="auto">
            <a:xfrm>
              <a:off x="4447732" y="4019755"/>
              <a:ext cx="918757" cy="268607"/>
            </a:xfrm>
            <a:custGeom>
              <a:avLst/>
              <a:gdLst>
                <a:gd name="T0" fmla="*/ 21 w 602"/>
                <a:gd name="T1" fmla="*/ 0 h 176"/>
                <a:gd name="T2" fmla="*/ 0 w 602"/>
                <a:gd name="T3" fmla="*/ 60 h 176"/>
                <a:gd name="T4" fmla="*/ 309 w 602"/>
                <a:gd name="T5" fmla="*/ 60 h 176"/>
                <a:gd name="T6" fmla="*/ 282 w 602"/>
                <a:gd name="T7" fmla="*/ 176 h 176"/>
                <a:gd name="T8" fmla="*/ 575 w 602"/>
                <a:gd name="T9" fmla="*/ 176 h 176"/>
                <a:gd name="T10" fmla="*/ 602 w 602"/>
                <a:gd name="T11" fmla="*/ 0 h 176"/>
                <a:gd name="T12" fmla="*/ 21 w 602"/>
                <a:gd name="T13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2" h="176">
                  <a:moveTo>
                    <a:pt x="21" y="0"/>
                  </a:moveTo>
                  <a:lnTo>
                    <a:pt x="0" y="60"/>
                  </a:lnTo>
                  <a:lnTo>
                    <a:pt x="309" y="60"/>
                  </a:lnTo>
                  <a:lnTo>
                    <a:pt x="282" y="176"/>
                  </a:lnTo>
                  <a:lnTo>
                    <a:pt x="575" y="176"/>
                  </a:lnTo>
                  <a:lnTo>
                    <a:pt x="602" y="0"/>
                  </a:lnTo>
                  <a:lnTo>
                    <a:pt x="2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" name="ïṥlïḍe">
              <a:extLst>
                <a:ext uri="{FF2B5EF4-FFF2-40B4-BE49-F238E27FC236}">
                  <a16:creationId xmlns:a16="http://schemas.microsoft.com/office/drawing/2014/main" xmlns="" id="{4CB27CE8-B4D7-4702-99A4-B037373B1FEA}"/>
                </a:ext>
              </a:extLst>
            </p:cNvPr>
            <p:cNvSpPr/>
            <p:nvPr/>
          </p:nvSpPr>
          <p:spPr bwMode="auto">
            <a:xfrm>
              <a:off x="4247803" y="4582914"/>
              <a:ext cx="503637" cy="108359"/>
            </a:xfrm>
            <a:custGeom>
              <a:avLst/>
              <a:gdLst>
                <a:gd name="T0" fmla="*/ 0 w 330"/>
                <a:gd name="T1" fmla="*/ 71 h 71"/>
                <a:gd name="T2" fmla="*/ 25 w 330"/>
                <a:gd name="T3" fmla="*/ 0 h 71"/>
                <a:gd name="T4" fmla="*/ 330 w 330"/>
                <a:gd name="T5" fmla="*/ 0 h 71"/>
                <a:gd name="T6" fmla="*/ 314 w 330"/>
                <a:gd name="T7" fmla="*/ 71 h 71"/>
                <a:gd name="T8" fmla="*/ 0 w 330"/>
                <a:gd name="T9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0" h="71">
                  <a:moveTo>
                    <a:pt x="0" y="71"/>
                  </a:moveTo>
                  <a:lnTo>
                    <a:pt x="25" y="0"/>
                  </a:lnTo>
                  <a:lnTo>
                    <a:pt x="330" y="0"/>
                  </a:lnTo>
                  <a:lnTo>
                    <a:pt x="314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DBD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" name="íṡ1îḑê">
              <a:extLst>
                <a:ext uri="{FF2B5EF4-FFF2-40B4-BE49-F238E27FC236}">
                  <a16:creationId xmlns:a16="http://schemas.microsoft.com/office/drawing/2014/main" xmlns="" id="{391DFD6E-A360-4EAA-832D-08972CC3DD47}"/>
                </a:ext>
              </a:extLst>
            </p:cNvPr>
            <p:cNvSpPr/>
            <p:nvPr/>
          </p:nvSpPr>
          <p:spPr bwMode="auto">
            <a:xfrm>
              <a:off x="9418480" y="4547811"/>
              <a:ext cx="601313" cy="206034"/>
            </a:xfrm>
            <a:custGeom>
              <a:avLst/>
              <a:gdLst>
                <a:gd name="T0" fmla="*/ 72 w 190"/>
                <a:gd name="T1" fmla="*/ 0 h 65"/>
                <a:gd name="T2" fmla="*/ 176 w 190"/>
                <a:gd name="T3" fmla="*/ 32 h 65"/>
                <a:gd name="T4" fmla="*/ 117 w 190"/>
                <a:gd name="T5" fmla="*/ 65 h 65"/>
                <a:gd name="T6" fmla="*/ 12 w 190"/>
                <a:gd name="T7" fmla="*/ 32 h 65"/>
                <a:gd name="T8" fmla="*/ 72 w 190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65">
                  <a:moveTo>
                    <a:pt x="72" y="0"/>
                  </a:moveTo>
                  <a:cubicBezTo>
                    <a:pt x="117" y="0"/>
                    <a:pt x="163" y="14"/>
                    <a:pt x="176" y="32"/>
                  </a:cubicBezTo>
                  <a:cubicBezTo>
                    <a:pt x="190" y="50"/>
                    <a:pt x="163" y="65"/>
                    <a:pt x="117" y="65"/>
                  </a:cubicBezTo>
                  <a:cubicBezTo>
                    <a:pt x="70" y="65"/>
                    <a:pt x="23" y="50"/>
                    <a:pt x="12" y="32"/>
                  </a:cubicBezTo>
                  <a:cubicBezTo>
                    <a:pt x="0" y="14"/>
                    <a:pt x="28" y="0"/>
                    <a:pt x="72" y="0"/>
                  </a:cubicBezTo>
                  <a:close/>
                </a:path>
              </a:pathLst>
            </a:custGeom>
            <a:solidFill>
              <a:srgbClr val="616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" name="íşlíḋé">
              <a:extLst>
                <a:ext uri="{FF2B5EF4-FFF2-40B4-BE49-F238E27FC236}">
                  <a16:creationId xmlns:a16="http://schemas.microsoft.com/office/drawing/2014/main" xmlns="" id="{17992B3E-D7B0-4E3D-A262-563310F95F11}"/>
                </a:ext>
              </a:extLst>
            </p:cNvPr>
            <p:cNvSpPr/>
            <p:nvPr/>
          </p:nvSpPr>
          <p:spPr bwMode="auto">
            <a:xfrm>
              <a:off x="2243937" y="4453188"/>
              <a:ext cx="447169" cy="409015"/>
            </a:xfrm>
            <a:custGeom>
              <a:avLst/>
              <a:gdLst>
                <a:gd name="T0" fmla="*/ 78 w 141"/>
                <a:gd name="T1" fmla="*/ 11 h 129"/>
                <a:gd name="T2" fmla="*/ 5 w 141"/>
                <a:gd name="T3" fmla="*/ 116 h 129"/>
                <a:gd name="T4" fmla="*/ 28 w 141"/>
                <a:gd name="T5" fmla="*/ 129 h 129"/>
                <a:gd name="T6" fmla="*/ 68 w 141"/>
                <a:gd name="T7" fmla="*/ 116 h 129"/>
                <a:gd name="T8" fmla="*/ 137 w 141"/>
                <a:gd name="T9" fmla="*/ 11 h 129"/>
                <a:gd name="T10" fmla="*/ 115 w 141"/>
                <a:gd name="T11" fmla="*/ 0 h 129"/>
                <a:gd name="T12" fmla="*/ 78 w 141"/>
                <a:gd name="T13" fmla="*/ 11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1" h="129">
                  <a:moveTo>
                    <a:pt x="78" y="11"/>
                  </a:moveTo>
                  <a:cubicBezTo>
                    <a:pt x="5" y="116"/>
                    <a:pt x="5" y="116"/>
                    <a:pt x="5" y="116"/>
                  </a:cubicBezTo>
                  <a:cubicBezTo>
                    <a:pt x="0" y="123"/>
                    <a:pt x="10" y="129"/>
                    <a:pt x="28" y="129"/>
                  </a:cubicBezTo>
                  <a:cubicBezTo>
                    <a:pt x="45" y="129"/>
                    <a:pt x="63" y="123"/>
                    <a:pt x="68" y="116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41" y="5"/>
                    <a:pt x="131" y="0"/>
                    <a:pt x="115" y="0"/>
                  </a:cubicBezTo>
                  <a:cubicBezTo>
                    <a:pt x="99" y="0"/>
                    <a:pt x="82" y="5"/>
                    <a:pt x="78" y="11"/>
                  </a:cubicBezTo>
                  <a:close/>
                </a:path>
              </a:pathLst>
            </a:custGeom>
            <a:solidFill>
              <a:srgbClr val="616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" name="iṥlíḋé">
              <a:extLst>
                <a:ext uri="{FF2B5EF4-FFF2-40B4-BE49-F238E27FC236}">
                  <a16:creationId xmlns:a16="http://schemas.microsoft.com/office/drawing/2014/main" xmlns="" id="{3C34EB83-BB76-4DE9-849D-19DAC4332DF3}"/>
                </a:ext>
              </a:extLst>
            </p:cNvPr>
            <p:cNvSpPr/>
            <p:nvPr/>
          </p:nvSpPr>
          <p:spPr bwMode="auto">
            <a:xfrm>
              <a:off x="3235950" y="4726374"/>
              <a:ext cx="770718" cy="36628"/>
            </a:xfrm>
            <a:custGeom>
              <a:avLst/>
              <a:gdLst>
                <a:gd name="T0" fmla="*/ 243 w 243"/>
                <a:gd name="T1" fmla="*/ 0 h 12"/>
                <a:gd name="T2" fmla="*/ 1 w 243"/>
                <a:gd name="T3" fmla="*/ 0 h 12"/>
                <a:gd name="T4" fmla="*/ 0 w 243"/>
                <a:gd name="T5" fmla="*/ 1 h 12"/>
                <a:gd name="T6" fmla="*/ 8 w 243"/>
                <a:gd name="T7" fmla="*/ 12 h 12"/>
                <a:gd name="T8" fmla="*/ 235 w 243"/>
                <a:gd name="T9" fmla="*/ 12 h 12"/>
                <a:gd name="T10" fmla="*/ 243 w 243"/>
                <a:gd name="T11" fmla="*/ 1 h 12"/>
                <a:gd name="T12" fmla="*/ 243 w 243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3" h="12">
                  <a:moveTo>
                    <a:pt x="243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5"/>
                    <a:pt x="3" y="9"/>
                    <a:pt x="8" y="12"/>
                  </a:cubicBezTo>
                  <a:cubicBezTo>
                    <a:pt x="235" y="12"/>
                    <a:pt x="235" y="12"/>
                    <a:pt x="235" y="12"/>
                  </a:cubicBezTo>
                  <a:cubicBezTo>
                    <a:pt x="240" y="9"/>
                    <a:pt x="243" y="5"/>
                    <a:pt x="243" y="1"/>
                  </a:cubicBezTo>
                  <a:cubicBezTo>
                    <a:pt x="243" y="1"/>
                    <a:pt x="243" y="0"/>
                    <a:pt x="243" y="0"/>
                  </a:cubicBezTo>
                </a:path>
              </a:pathLst>
            </a:custGeom>
            <a:solidFill>
              <a:srgbClr val="D5D5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" name="îṩḻiḍê">
              <a:extLst>
                <a:ext uri="{FF2B5EF4-FFF2-40B4-BE49-F238E27FC236}">
                  <a16:creationId xmlns:a16="http://schemas.microsoft.com/office/drawing/2014/main" xmlns="" id="{27F52B9E-0057-4BE9-A2CF-29F21C48EB8A}"/>
                </a:ext>
              </a:extLst>
            </p:cNvPr>
            <p:cNvSpPr/>
            <p:nvPr/>
          </p:nvSpPr>
          <p:spPr bwMode="auto">
            <a:xfrm>
              <a:off x="3261895" y="4763002"/>
              <a:ext cx="720354" cy="35102"/>
            </a:xfrm>
            <a:custGeom>
              <a:avLst/>
              <a:gdLst>
                <a:gd name="T0" fmla="*/ 227 w 227"/>
                <a:gd name="T1" fmla="*/ 0 h 11"/>
                <a:gd name="T2" fmla="*/ 0 w 227"/>
                <a:gd name="T3" fmla="*/ 0 h 11"/>
                <a:gd name="T4" fmla="*/ 28 w 227"/>
                <a:gd name="T5" fmla="*/ 11 h 11"/>
                <a:gd name="T6" fmla="*/ 200 w 227"/>
                <a:gd name="T7" fmla="*/ 11 h 11"/>
                <a:gd name="T8" fmla="*/ 227 w 227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11">
                  <a:moveTo>
                    <a:pt x="22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4"/>
                    <a:pt x="16" y="8"/>
                    <a:pt x="28" y="11"/>
                  </a:cubicBezTo>
                  <a:cubicBezTo>
                    <a:pt x="200" y="11"/>
                    <a:pt x="200" y="11"/>
                    <a:pt x="200" y="11"/>
                  </a:cubicBezTo>
                  <a:cubicBezTo>
                    <a:pt x="212" y="8"/>
                    <a:pt x="221" y="4"/>
                    <a:pt x="227" y="0"/>
                  </a:cubicBezTo>
                </a:path>
              </a:pathLst>
            </a:custGeom>
            <a:solidFill>
              <a:srgbClr val="CAC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" name="iṣḷïde">
              <a:extLst>
                <a:ext uri="{FF2B5EF4-FFF2-40B4-BE49-F238E27FC236}">
                  <a16:creationId xmlns:a16="http://schemas.microsoft.com/office/drawing/2014/main" xmlns="" id="{E38323E8-A642-482B-A13D-F27457058AC2}"/>
                </a:ext>
              </a:extLst>
            </p:cNvPr>
            <p:cNvSpPr/>
            <p:nvPr/>
          </p:nvSpPr>
          <p:spPr bwMode="auto">
            <a:xfrm>
              <a:off x="3239002" y="4691271"/>
              <a:ext cx="767666" cy="35102"/>
            </a:xfrm>
            <a:custGeom>
              <a:avLst/>
              <a:gdLst>
                <a:gd name="T0" fmla="*/ 234 w 242"/>
                <a:gd name="T1" fmla="*/ 0 h 11"/>
                <a:gd name="T2" fmla="*/ 7 w 242"/>
                <a:gd name="T3" fmla="*/ 0 h 11"/>
                <a:gd name="T4" fmla="*/ 0 w 242"/>
                <a:gd name="T5" fmla="*/ 11 h 11"/>
                <a:gd name="T6" fmla="*/ 242 w 242"/>
                <a:gd name="T7" fmla="*/ 11 h 11"/>
                <a:gd name="T8" fmla="*/ 234 w 242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2" h="11">
                  <a:moveTo>
                    <a:pt x="234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2" y="4"/>
                    <a:pt x="0" y="7"/>
                    <a:pt x="0" y="11"/>
                  </a:cubicBezTo>
                  <a:cubicBezTo>
                    <a:pt x="242" y="11"/>
                    <a:pt x="242" y="11"/>
                    <a:pt x="242" y="11"/>
                  </a:cubicBezTo>
                  <a:cubicBezTo>
                    <a:pt x="242" y="7"/>
                    <a:pt x="239" y="4"/>
                    <a:pt x="234" y="0"/>
                  </a:cubicBezTo>
                </a:path>
              </a:pathLst>
            </a:custGeom>
            <a:solidFill>
              <a:srgbClr val="CAC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" name="íšlíḍè">
              <a:extLst>
                <a:ext uri="{FF2B5EF4-FFF2-40B4-BE49-F238E27FC236}">
                  <a16:creationId xmlns:a16="http://schemas.microsoft.com/office/drawing/2014/main" xmlns="" id="{B0F91D61-925B-4DE5-A368-937A2B7A451C}"/>
                </a:ext>
              </a:extLst>
            </p:cNvPr>
            <p:cNvSpPr/>
            <p:nvPr/>
          </p:nvSpPr>
          <p:spPr bwMode="auto">
            <a:xfrm>
              <a:off x="3350413" y="4798104"/>
              <a:ext cx="544845" cy="32050"/>
            </a:xfrm>
            <a:custGeom>
              <a:avLst/>
              <a:gdLst>
                <a:gd name="T0" fmla="*/ 172 w 172"/>
                <a:gd name="T1" fmla="*/ 0 h 10"/>
                <a:gd name="T2" fmla="*/ 0 w 172"/>
                <a:gd name="T3" fmla="*/ 0 h 10"/>
                <a:gd name="T4" fmla="*/ 86 w 172"/>
                <a:gd name="T5" fmla="*/ 10 h 10"/>
                <a:gd name="T6" fmla="*/ 172 w 172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10">
                  <a:moveTo>
                    <a:pt x="17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2" y="6"/>
                    <a:pt x="52" y="10"/>
                    <a:pt x="86" y="10"/>
                  </a:cubicBezTo>
                  <a:cubicBezTo>
                    <a:pt x="119" y="10"/>
                    <a:pt x="150" y="6"/>
                    <a:pt x="172" y="0"/>
                  </a:cubicBezTo>
                </a:path>
              </a:pathLst>
            </a:custGeom>
            <a:solidFill>
              <a:srgbClr val="BBB2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" name="iSḷiḑe">
              <a:extLst>
                <a:ext uri="{FF2B5EF4-FFF2-40B4-BE49-F238E27FC236}">
                  <a16:creationId xmlns:a16="http://schemas.microsoft.com/office/drawing/2014/main" xmlns="" id="{32956A96-6729-47F8-8342-2FE84481EC4D}"/>
                </a:ext>
              </a:extLst>
            </p:cNvPr>
            <p:cNvSpPr/>
            <p:nvPr/>
          </p:nvSpPr>
          <p:spPr bwMode="auto">
            <a:xfrm>
              <a:off x="3261895" y="4627172"/>
              <a:ext cx="720354" cy="64099"/>
            </a:xfrm>
            <a:custGeom>
              <a:avLst/>
              <a:gdLst>
                <a:gd name="T0" fmla="*/ 114 w 227"/>
                <a:gd name="T1" fmla="*/ 0 h 20"/>
                <a:gd name="T2" fmla="*/ 0 w 227"/>
                <a:gd name="T3" fmla="*/ 20 h 20"/>
                <a:gd name="T4" fmla="*/ 227 w 227"/>
                <a:gd name="T5" fmla="*/ 20 h 20"/>
                <a:gd name="T6" fmla="*/ 114 w 2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7" h="20">
                  <a:moveTo>
                    <a:pt x="114" y="0"/>
                  </a:moveTo>
                  <a:cubicBezTo>
                    <a:pt x="62" y="0"/>
                    <a:pt x="18" y="8"/>
                    <a:pt x="0" y="20"/>
                  </a:cubicBezTo>
                  <a:cubicBezTo>
                    <a:pt x="227" y="20"/>
                    <a:pt x="227" y="20"/>
                    <a:pt x="227" y="20"/>
                  </a:cubicBezTo>
                  <a:cubicBezTo>
                    <a:pt x="210" y="8"/>
                    <a:pt x="166" y="0"/>
                    <a:pt x="114" y="0"/>
                  </a:cubicBezTo>
                </a:path>
              </a:pathLst>
            </a:custGeom>
            <a:solidFill>
              <a:srgbClr val="BBB2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" name="íṡľîḑe">
              <a:extLst>
                <a:ext uri="{FF2B5EF4-FFF2-40B4-BE49-F238E27FC236}">
                  <a16:creationId xmlns:a16="http://schemas.microsoft.com/office/drawing/2014/main" xmlns="" id="{8BD5EB1A-81C7-4740-B893-C079C2919D62}"/>
                </a:ext>
              </a:extLst>
            </p:cNvPr>
            <p:cNvSpPr/>
            <p:nvPr/>
          </p:nvSpPr>
          <p:spPr bwMode="auto">
            <a:xfrm>
              <a:off x="3014654" y="3207831"/>
              <a:ext cx="1214834" cy="1521596"/>
            </a:xfrm>
            <a:custGeom>
              <a:avLst/>
              <a:gdLst>
                <a:gd name="T0" fmla="*/ 192 w 383"/>
                <a:gd name="T1" fmla="*/ 0 h 480"/>
                <a:gd name="T2" fmla="*/ 0 w 383"/>
                <a:gd name="T3" fmla="*/ 192 h 480"/>
                <a:gd name="T4" fmla="*/ 192 w 383"/>
                <a:gd name="T5" fmla="*/ 480 h 480"/>
                <a:gd name="T6" fmla="*/ 383 w 383"/>
                <a:gd name="T7" fmla="*/ 192 h 480"/>
                <a:gd name="T8" fmla="*/ 192 w 383"/>
                <a:gd name="T9" fmla="*/ 0 h 480"/>
                <a:gd name="T10" fmla="*/ 192 w 383"/>
                <a:gd name="T11" fmla="*/ 299 h 480"/>
                <a:gd name="T12" fmla="*/ 84 w 383"/>
                <a:gd name="T13" fmla="*/ 192 h 480"/>
                <a:gd name="T14" fmla="*/ 192 w 383"/>
                <a:gd name="T15" fmla="*/ 84 h 480"/>
                <a:gd name="T16" fmla="*/ 299 w 383"/>
                <a:gd name="T17" fmla="*/ 192 h 480"/>
                <a:gd name="T18" fmla="*/ 192 w 383"/>
                <a:gd name="T19" fmla="*/ 29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3" h="480">
                  <a:moveTo>
                    <a:pt x="192" y="0"/>
                  </a:moveTo>
                  <a:cubicBezTo>
                    <a:pt x="86" y="0"/>
                    <a:pt x="0" y="86"/>
                    <a:pt x="0" y="192"/>
                  </a:cubicBezTo>
                  <a:cubicBezTo>
                    <a:pt x="0" y="298"/>
                    <a:pt x="192" y="480"/>
                    <a:pt x="192" y="480"/>
                  </a:cubicBezTo>
                  <a:cubicBezTo>
                    <a:pt x="192" y="480"/>
                    <a:pt x="383" y="298"/>
                    <a:pt x="383" y="192"/>
                  </a:cubicBezTo>
                  <a:cubicBezTo>
                    <a:pt x="383" y="86"/>
                    <a:pt x="297" y="0"/>
                    <a:pt x="192" y="0"/>
                  </a:cubicBezTo>
                  <a:close/>
                  <a:moveTo>
                    <a:pt x="192" y="299"/>
                  </a:moveTo>
                  <a:cubicBezTo>
                    <a:pt x="132" y="299"/>
                    <a:pt x="84" y="251"/>
                    <a:pt x="84" y="192"/>
                  </a:cubicBezTo>
                  <a:cubicBezTo>
                    <a:pt x="84" y="133"/>
                    <a:pt x="132" y="84"/>
                    <a:pt x="192" y="84"/>
                  </a:cubicBezTo>
                  <a:cubicBezTo>
                    <a:pt x="251" y="84"/>
                    <a:pt x="299" y="133"/>
                    <a:pt x="299" y="192"/>
                  </a:cubicBezTo>
                  <a:cubicBezTo>
                    <a:pt x="299" y="251"/>
                    <a:pt x="251" y="299"/>
                    <a:pt x="192" y="299"/>
                  </a:cubicBezTo>
                  <a:close/>
                </a:path>
              </a:pathLst>
            </a:custGeom>
            <a:solidFill>
              <a:srgbClr val="EF53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" name="ïṥlîḋe">
              <a:extLst>
                <a:ext uri="{FF2B5EF4-FFF2-40B4-BE49-F238E27FC236}">
                  <a16:creationId xmlns:a16="http://schemas.microsoft.com/office/drawing/2014/main" xmlns="" id="{67A84BE3-5B07-4BD0-A609-00B50DD66EFF}"/>
                </a:ext>
              </a:extLst>
            </p:cNvPr>
            <p:cNvSpPr/>
            <p:nvPr/>
          </p:nvSpPr>
          <p:spPr bwMode="auto">
            <a:xfrm>
              <a:off x="3214584" y="3410812"/>
              <a:ext cx="814977" cy="811924"/>
            </a:xfrm>
            <a:custGeom>
              <a:avLst/>
              <a:gdLst>
                <a:gd name="T0" fmla="*/ 129 w 257"/>
                <a:gd name="T1" fmla="*/ 0 h 256"/>
                <a:gd name="T2" fmla="*/ 0 w 257"/>
                <a:gd name="T3" fmla="*/ 128 h 256"/>
                <a:gd name="T4" fmla="*/ 129 w 257"/>
                <a:gd name="T5" fmla="*/ 256 h 256"/>
                <a:gd name="T6" fmla="*/ 257 w 257"/>
                <a:gd name="T7" fmla="*/ 128 h 256"/>
                <a:gd name="T8" fmla="*/ 129 w 257"/>
                <a:gd name="T9" fmla="*/ 0 h 256"/>
                <a:gd name="T10" fmla="*/ 129 w 257"/>
                <a:gd name="T11" fmla="*/ 214 h 256"/>
                <a:gd name="T12" fmla="*/ 42 w 257"/>
                <a:gd name="T13" fmla="*/ 128 h 256"/>
                <a:gd name="T14" fmla="*/ 129 w 257"/>
                <a:gd name="T15" fmla="*/ 41 h 256"/>
                <a:gd name="T16" fmla="*/ 215 w 257"/>
                <a:gd name="T17" fmla="*/ 128 h 256"/>
                <a:gd name="T18" fmla="*/ 129 w 257"/>
                <a:gd name="T19" fmla="*/ 21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7" h="256">
                  <a:moveTo>
                    <a:pt x="129" y="0"/>
                  </a:moveTo>
                  <a:cubicBezTo>
                    <a:pt x="58" y="0"/>
                    <a:pt x="0" y="57"/>
                    <a:pt x="0" y="128"/>
                  </a:cubicBezTo>
                  <a:cubicBezTo>
                    <a:pt x="0" y="199"/>
                    <a:pt x="58" y="256"/>
                    <a:pt x="129" y="256"/>
                  </a:cubicBezTo>
                  <a:cubicBezTo>
                    <a:pt x="200" y="256"/>
                    <a:pt x="257" y="199"/>
                    <a:pt x="257" y="128"/>
                  </a:cubicBezTo>
                  <a:cubicBezTo>
                    <a:pt x="257" y="57"/>
                    <a:pt x="200" y="0"/>
                    <a:pt x="129" y="0"/>
                  </a:cubicBezTo>
                  <a:close/>
                  <a:moveTo>
                    <a:pt x="129" y="214"/>
                  </a:moveTo>
                  <a:cubicBezTo>
                    <a:pt x="81" y="214"/>
                    <a:pt x="42" y="176"/>
                    <a:pt x="42" y="128"/>
                  </a:cubicBezTo>
                  <a:cubicBezTo>
                    <a:pt x="42" y="80"/>
                    <a:pt x="81" y="41"/>
                    <a:pt x="129" y="41"/>
                  </a:cubicBezTo>
                  <a:cubicBezTo>
                    <a:pt x="176" y="41"/>
                    <a:pt x="215" y="80"/>
                    <a:pt x="215" y="128"/>
                  </a:cubicBezTo>
                  <a:cubicBezTo>
                    <a:pt x="215" y="176"/>
                    <a:pt x="176" y="214"/>
                    <a:pt x="129" y="214"/>
                  </a:cubicBezTo>
                  <a:close/>
                </a:path>
              </a:pathLst>
            </a:custGeom>
            <a:solidFill>
              <a:srgbClr val="E539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" name="is1iḍê">
              <a:extLst>
                <a:ext uri="{FF2B5EF4-FFF2-40B4-BE49-F238E27FC236}">
                  <a16:creationId xmlns:a16="http://schemas.microsoft.com/office/drawing/2014/main" xmlns="" id="{050D508E-4B04-4846-BE15-9C20FF5313AF}"/>
                </a:ext>
              </a:extLst>
            </p:cNvPr>
            <p:cNvSpPr/>
            <p:nvPr/>
          </p:nvSpPr>
          <p:spPr bwMode="auto">
            <a:xfrm>
              <a:off x="7811419" y="5516932"/>
              <a:ext cx="360177" cy="19841"/>
            </a:xfrm>
            <a:custGeom>
              <a:avLst/>
              <a:gdLst>
                <a:gd name="T0" fmla="*/ 114 w 114"/>
                <a:gd name="T1" fmla="*/ 0 h 6"/>
                <a:gd name="T2" fmla="*/ 0 w 114"/>
                <a:gd name="T3" fmla="*/ 0 h 6"/>
                <a:gd name="T4" fmla="*/ 57 w 114"/>
                <a:gd name="T5" fmla="*/ 6 h 6"/>
                <a:gd name="T6" fmla="*/ 114 w 114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4" h="6">
                  <a:moveTo>
                    <a:pt x="11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5" y="4"/>
                    <a:pt x="35" y="6"/>
                    <a:pt x="57" y="6"/>
                  </a:cubicBezTo>
                  <a:cubicBezTo>
                    <a:pt x="79" y="6"/>
                    <a:pt x="99" y="4"/>
                    <a:pt x="114" y="0"/>
                  </a:cubicBezTo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" name="iṩḷiďè">
              <a:extLst>
                <a:ext uri="{FF2B5EF4-FFF2-40B4-BE49-F238E27FC236}">
                  <a16:creationId xmlns:a16="http://schemas.microsoft.com/office/drawing/2014/main" xmlns="" id="{8F8E5218-8C95-43FB-9275-CFBB60F94BA7}"/>
                </a:ext>
              </a:extLst>
            </p:cNvPr>
            <p:cNvSpPr/>
            <p:nvPr/>
          </p:nvSpPr>
          <p:spPr bwMode="auto">
            <a:xfrm>
              <a:off x="7811419" y="5390259"/>
              <a:ext cx="360177" cy="126673"/>
            </a:xfrm>
            <a:custGeom>
              <a:avLst/>
              <a:gdLst>
                <a:gd name="T0" fmla="*/ 57 w 114"/>
                <a:gd name="T1" fmla="*/ 0 h 40"/>
                <a:gd name="T2" fmla="*/ 45 w 114"/>
                <a:gd name="T3" fmla="*/ 1 h 40"/>
                <a:gd name="T4" fmla="*/ 57 w 114"/>
                <a:gd name="T5" fmla="*/ 40 h 40"/>
                <a:gd name="T6" fmla="*/ 0 w 114"/>
                <a:gd name="T7" fmla="*/ 40 h 40"/>
                <a:gd name="T8" fmla="*/ 0 w 114"/>
                <a:gd name="T9" fmla="*/ 40 h 40"/>
                <a:gd name="T10" fmla="*/ 114 w 114"/>
                <a:gd name="T11" fmla="*/ 40 h 40"/>
                <a:gd name="T12" fmla="*/ 114 w 114"/>
                <a:gd name="T13" fmla="*/ 40 h 40"/>
                <a:gd name="T14" fmla="*/ 90 w 114"/>
                <a:gd name="T15" fmla="*/ 40 h 40"/>
                <a:gd name="T16" fmla="*/ 78 w 114"/>
                <a:gd name="T17" fmla="*/ 1 h 40"/>
                <a:gd name="T18" fmla="*/ 57 w 114"/>
                <a:gd name="T1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40">
                  <a:moveTo>
                    <a:pt x="57" y="0"/>
                  </a:moveTo>
                  <a:cubicBezTo>
                    <a:pt x="53" y="0"/>
                    <a:pt x="49" y="0"/>
                    <a:pt x="45" y="1"/>
                  </a:cubicBezTo>
                  <a:cubicBezTo>
                    <a:pt x="57" y="40"/>
                    <a:pt x="57" y="40"/>
                    <a:pt x="57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14" y="40"/>
                    <a:pt x="114" y="40"/>
                    <a:pt x="114" y="40"/>
                  </a:cubicBezTo>
                  <a:cubicBezTo>
                    <a:pt x="114" y="40"/>
                    <a:pt x="114" y="40"/>
                    <a:pt x="114" y="40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78" y="1"/>
                    <a:pt x="78" y="1"/>
                    <a:pt x="78" y="1"/>
                  </a:cubicBezTo>
                  <a:cubicBezTo>
                    <a:pt x="71" y="1"/>
                    <a:pt x="64" y="0"/>
                    <a:pt x="57" y="0"/>
                  </a:cubicBezTo>
                </a:path>
              </a:pathLst>
            </a:custGeom>
            <a:solidFill>
              <a:srgbClr val="D5D5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" name="îṣ1iḋè">
              <a:extLst>
                <a:ext uri="{FF2B5EF4-FFF2-40B4-BE49-F238E27FC236}">
                  <a16:creationId xmlns:a16="http://schemas.microsoft.com/office/drawing/2014/main" xmlns="" id="{C9B6E98C-D0B3-43D5-8475-AF2484E9ADCE}"/>
                </a:ext>
              </a:extLst>
            </p:cNvPr>
            <p:cNvSpPr/>
            <p:nvPr/>
          </p:nvSpPr>
          <p:spPr bwMode="auto">
            <a:xfrm>
              <a:off x="7718322" y="5393311"/>
              <a:ext cx="273186" cy="123621"/>
            </a:xfrm>
            <a:custGeom>
              <a:avLst/>
              <a:gdLst>
                <a:gd name="T0" fmla="*/ 74 w 86"/>
                <a:gd name="T1" fmla="*/ 0 h 39"/>
                <a:gd name="T2" fmla="*/ 44 w 86"/>
                <a:gd name="T3" fmla="*/ 2 h 39"/>
                <a:gd name="T4" fmla="*/ 51 w 86"/>
                <a:gd name="T5" fmla="*/ 25 h 39"/>
                <a:gd name="T6" fmla="*/ 0 w 86"/>
                <a:gd name="T7" fmla="*/ 25 h 39"/>
                <a:gd name="T8" fmla="*/ 29 w 86"/>
                <a:gd name="T9" fmla="*/ 39 h 39"/>
                <a:gd name="T10" fmla="*/ 86 w 86"/>
                <a:gd name="T11" fmla="*/ 39 h 39"/>
                <a:gd name="T12" fmla="*/ 74 w 86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39">
                  <a:moveTo>
                    <a:pt x="74" y="0"/>
                  </a:moveTo>
                  <a:cubicBezTo>
                    <a:pt x="63" y="0"/>
                    <a:pt x="53" y="1"/>
                    <a:pt x="44" y="2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3" y="31"/>
                    <a:pt x="13" y="36"/>
                    <a:pt x="29" y="39"/>
                  </a:cubicBezTo>
                  <a:cubicBezTo>
                    <a:pt x="86" y="39"/>
                    <a:pt x="86" y="39"/>
                    <a:pt x="86" y="39"/>
                  </a:cubicBezTo>
                  <a:cubicBezTo>
                    <a:pt x="74" y="0"/>
                    <a:pt x="74" y="0"/>
                    <a:pt x="74" y="0"/>
                  </a:cubicBezTo>
                </a:path>
              </a:pathLst>
            </a:custGeom>
            <a:solidFill>
              <a:srgbClr val="CAC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" name="ïṣḻïďê">
              <a:extLst>
                <a:ext uri="{FF2B5EF4-FFF2-40B4-BE49-F238E27FC236}">
                  <a16:creationId xmlns:a16="http://schemas.microsoft.com/office/drawing/2014/main" xmlns="" id="{D992D29C-DF04-4B6E-ADD6-ED3B2708EBD3}"/>
                </a:ext>
              </a:extLst>
            </p:cNvPr>
            <p:cNvSpPr/>
            <p:nvPr/>
          </p:nvSpPr>
          <p:spPr bwMode="auto">
            <a:xfrm>
              <a:off x="8058660" y="5393311"/>
              <a:ext cx="209086" cy="123621"/>
            </a:xfrm>
            <a:custGeom>
              <a:avLst/>
              <a:gdLst>
                <a:gd name="T0" fmla="*/ 0 w 66"/>
                <a:gd name="T1" fmla="*/ 0 h 39"/>
                <a:gd name="T2" fmla="*/ 12 w 66"/>
                <a:gd name="T3" fmla="*/ 39 h 39"/>
                <a:gd name="T4" fmla="*/ 36 w 66"/>
                <a:gd name="T5" fmla="*/ 39 h 39"/>
                <a:gd name="T6" fmla="*/ 66 w 66"/>
                <a:gd name="T7" fmla="*/ 22 h 39"/>
                <a:gd name="T8" fmla="*/ 0 w 66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39">
                  <a:moveTo>
                    <a:pt x="0" y="0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54" y="35"/>
                    <a:pt x="66" y="29"/>
                    <a:pt x="66" y="22"/>
                  </a:cubicBezTo>
                  <a:cubicBezTo>
                    <a:pt x="66" y="11"/>
                    <a:pt x="37" y="2"/>
                    <a:pt x="0" y="0"/>
                  </a:cubicBezTo>
                </a:path>
              </a:pathLst>
            </a:custGeom>
            <a:solidFill>
              <a:srgbClr val="0384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" name="îṥḻídé">
              <a:extLst>
                <a:ext uri="{FF2B5EF4-FFF2-40B4-BE49-F238E27FC236}">
                  <a16:creationId xmlns:a16="http://schemas.microsoft.com/office/drawing/2014/main" xmlns="" id="{FF89C450-A0AD-47A6-8CED-B87FFF420785}"/>
                </a:ext>
              </a:extLst>
            </p:cNvPr>
            <p:cNvSpPr/>
            <p:nvPr/>
          </p:nvSpPr>
          <p:spPr bwMode="auto">
            <a:xfrm>
              <a:off x="7715270" y="5400943"/>
              <a:ext cx="164827" cy="71731"/>
            </a:xfrm>
            <a:custGeom>
              <a:avLst/>
              <a:gdLst>
                <a:gd name="T0" fmla="*/ 45 w 52"/>
                <a:gd name="T1" fmla="*/ 0 h 23"/>
                <a:gd name="T2" fmla="*/ 0 w 52"/>
                <a:gd name="T3" fmla="*/ 20 h 23"/>
                <a:gd name="T4" fmla="*/ 1 w 52"/>
                <a:gd name="T5" fmla="*/ 23 h 23"/>
                <a:gd name="T6" fmla="*/ 52 w 52"/>
                <a:gd name="T7" fmla="*/ 23 h 23"/>
                <a:gd name="T8" fmla="*/ 45 w 52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3">
                  <a:moveTo>
                    <a:pt x="45" y="0"/>
                  </a:moveTo>
                  <a:cubicBezTo>
                    <a:pt x="18" y="4"/>
                    <a:pt x="0" y="12"/>
                    <a:pt x="0" y="20"/>
                  </a:cubicBezTo>
                  <a:cubicBezTo>
                    <a:pt x="0" y="21"/>
                    <a:pt x="0" y="22"/>
                    <a:pt x="1" y="23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BBB2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" name="ïṧļiḋe">
              <a:extLst>
                <a:ext uri="{FF2B5EF4-FFF2-40B4-BE49-F238E27FC236}">
                  <a16:creationId xmlns:a16="http://schemas.microsoft.com/office/drawing/2014/main" xmlns="" id="{20DDE3AE-FA98-4EE2-81D8-B66536E68C08}"/>
                </a:ext>
              </a:extLst>
            </p:cNvPr>
            <p:cNvSpPr/>
            <p:nvPr/>
          </p:nvSpPr>
          <p:spPr bwMode="auto">
            <a:xfrm>
              <a:off x="7556548" y="4376880"/>
              <a:ext cx="869919" cy="1086636"/>
            </a:xfrm>
            <a:custGeom>
              <a:avLst/>
              <a:gdLst>
                <a:gd name="T0" fmla="*/ 137 w 274"/>
                <a:gd name="T1" fmla="*/ 0 h 343"/>
                <a:gd name="T2" fmla="*/ 0 w 274"/>
                <a:gd name="T3" fmla="*/ 137 h 343"/>
                <a:gd name="T4" fmla="*/ 137 w 274"/>
                <a:gd name="T5" fmla="*/ 343 h 343"/>
                <a:gd name="T6" fmla="*/ 274 w 274"/>
                <a:gd name="T7" fmla="*/ 137 h 343"/>
                <a:gd name="T8" fmla="*/ 137 w 274"/>
                <a:gd name="T9" fmla="*/ 0 h 343"/>
                <a:gd name="T10" fmla="*/ 137 w 274"/>
                <a:gd name="T11" fmla="*/ 214 h 343"/>
                <a:gd name="T12" fmla="*/ 60 w 274"/>
                <a:gd name="T13" fmla="*/ 137 h 343"/>
                <a:gd name="T14" fmla="*/ 137 w 274"/>
                <a:gd name="T15" fmla="*/ 60 h 343"/>
                <a:gd name="T16" fmla="*/ 214 w 274"/>
                <a:gd name="T17" fmla="*/ 137 h 343"/>
                <a:gd name="T18" fmla="*/ 137 w 274"/>
                <a:gd name="T19" fmla="*/ 214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4" h="343">
                  <a:moveTo>
                    <a:pt x="137" y="0"/>
                  </a:moveTo>
                  <a:cubicBezTo>
                    <a:pt x="61" y="0"/>
                    <a:pt x="0" y="61"/>
                    <a:pt x="0" y="137"/>
                  </a:cubicBezTo>
                  <a:cubicBezTo>
                    <a:pt x="0" y="213"/>
                    <a:pt x="137" y="343"/>
                    <a:pt x="137" y="343"/>
                  </a:cubicBezTo>
                  <a:cubicBezTo>
                    <a:pt x="137" y="343"/>
                    <a:pt x="274" y="213"/>
                    <a:pt x="274" y="137"/>
                  </a:cubicBezTo>
                  <a:cubicBezTo>
                    <a:pt x="274" y="61"/>
                    <a:pt x="213" y="0"/>
                    <a:pt x="137" y="0"/>
                  </a:cubicBezTo>
                  <a:close/>
                  <a:moveTo>
                    <a:pt x="137" y="214"/>
                  </a:moveTo>
                  <a:cubicBezTo>
                    <a:pt x="94" y="214"/>
                    <a:pt x="60" y="180"/>
                    <a:pt x="60" y="137"/>
                  </a:cubicBezTo>
                  <a:cubicBezTo>
                    <a:pt x="60" y="95"/>
                    <a:pt x="94" y="60"/>
                    <a:pt x="137" y="60"/>
                  </a:cubicBezTo>
                  <a:cubicBezTo>
                    <a:pt x="179" y="60"/>
                    <a:pt x="214" y="95"/>
                    <a:pt x="214" y="137"/>
                  </a:cubicBezTo>
                  <a:cubicBezTo>
                    <a:pt x="214" y="180"/>
                    <a:pt x="179" y="214"/>
                    <a:pt x="137" y="214"/>
                  </a:cubicBezTo>
                  <a:close/>
                </a:path>
              </a:pathLst>
            </a:custGeom>
            <a:solidFill>
              <a:srgbClr val="EF53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" name="işļïďe">
              <a:extLst>
                <a:ext uri="{FF2B5EF4-FFF2-40B4-BE49-F238E27FC236}">
                  <a16:creationId xmlns:a16="http://schemas.microsoft.com/office/drawing/2014/main" xmlns="" id="{578866BD-AB94-4204-8B57-D0C382D4AF16}"/>
                </a:ext>
              </a:extLst>
            </p:cNvPr>
            <p:cNvSpPr/>
            <p:nvPr/>
          </p:nvSpPr>
          <p:spPr bwMode="auto">
            <a:xfrm>
              <a:off x="7700008" y="4520340"/>
              <a:ext cx="582998" cy="581473"/>
            </a:xfrm>
            <a:custGeom>
              <a:avLst/>
              <a:gdLst>
                <a:gd name="T0" fmla="*/ 92 w 184"/>
                <a:gd name="T1" fmla="*/ 0 h 184"/>
                <a:gd name="T2" fmla="*/ 0 w 184"/>
                <a:gd name="T3" fmla="*/ 92 h 184"/>
                <a:gd name="T4" fmla="*/ 92 w 184"/>
                <a:gd name="T5" fmla="*/ 184 h 184"/>
                <a:gd name="T6" fmla="*/ 184 w 184"/>
                <a:gd name="T7" fmla="*/ 92 h 184"/>
                <a:gd name="T8" fmla="*/ 92 w 184"/>
                <a:gd name="T9" fmla="*/ 0 h 184"/>
                <a:gd name="T10" fmla="*/ 92 w 184"/>
                <a:gd name="T11" fmla="*/ 154 h 184"/>
                <a:gd name="T12" fmla="*/ 30 w 184"/>
                <a:gd name="T13" fmla="*/ 92 h 184"/>
                <a:gd name="T14" fmla="*/ 92 w 184"/>
                <a:gd name="T15" fmla="*/ 30 h 184"/>
                <a:gd name="T16" fmla="*/ 154 w 184"/>
                <a:gd name="T17" fmla="*/ 92 h 184"/>
                <a:gd name="T18" fmla="*/ 92 w 184"/>
                <a:gd name="T19" fmla="*/ 15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84">
                  <a:moveTo>
                    <a:pt x="92" y="0"/>
                  </a:moveTo>
                  <a:cubicBezTo>
                    <a:pt x="41" y="0"/>
                    <a:pt x="0" y="41"/>
                    <a:pt x="0" y="92"/>
                  </a:cubicBezTo>
                  <a:cubicBezTo>
                    <a:pt x="0" y="143"/>
                    <a:pt x="41" y="184"/>
                    <a:pt x="92" y="184"/>
                  </a:cubicBezTo>
                  <a:cubicBezTo>
                    <a:pt x="143" y="184"/>
                    <a:pt x="184" y="143"/>
                    <a:pt x="184" y="92"/>
                  </a:cubicBezTo>
                  <a:cubicBezTo>
                    <a:pt x="184" y="41"/>
                    <a:pt x="143" y="0"/>
                    <a:pt x="92" y="0"/>
                  </a:cubicBezTo>
                  <a:close/>
                  <a:moveTo>
                    <a:pt x="92" y="154"/>
                  </a:moveTo>
                  <a:cubicBezTo>
                    <a:pt x="58" y="154"/>
                    <a:pt x="30" y="126"/>
                    <a:pt x="30" y="92"/>
                  </a:cubicBezTo>
                  <a:cubicBezTo>
                    <a:pt x="30" y="58"/>
                    <a:pt x="58" y="30"/>
                    <a:pt x="92" y="30"/>
                  </a:cubicBezTo>
                  <a:cubicBezTo>
                    <a:pt x="126" y="30"/>
                    <a:pt x="154" y="58"/>
                    <a:pt x="154" y="92"/>
                  </a:cubicBezTo>
                  <a:cubicBezTo>
                    <a:pt x="154" y="126"/>
                    <a:pt x="126" y="154"/>
                    <a:pt x="92" y="154"/>
                  </a:cubicBezTo>
                  <a:close/>
                </a:path>
              </a:pathLst>
            </a:custGeom>
            <a:solidFill>
              <a:srgbClr val="E539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" name="isľïdê">
              <a:extLst>
                <a:ext uri="{FF2B5EF4-FFF2-40B4-BE49-F238E27FC236}">
                  <a16:creationId xmlns:a16="http://schemas.microsoft.com/office/drawing/2014/main" xmlns="" id="{FF0F373D-F455-4728-B419-35AA74EA36E1}"/>
                </a:ext>
              </a:extLst>
            </p:cNvPr>
            <p:cNvSpPr/>
            <p:nvPr/>
          </p:nvSpPr>
          <p:spPr bwMode="auto">
            <a:xfrm>
              <a:off x="5207767" y="4079276"/>
              <a:ext cx="1474284" cy="335758"/>
            </a:xfrm>
            <a:custGeom>
              <a:avLst/>
              <a:gdLst>
                <a:gd name="T0" fmla="*/ 97 w 465"/>
                <a:gd name="T1" fmla="*/ 0 h 106"/>
                <a:gd name="T2" fmla="*/ 70 w 465"/>
                <a:gd name="T3" fmla="*/ 5 h 106"/>
                <a:gd name="T4" fmla="*/ 61 w 465"/>
                <a:gd name="T5" fmla="*/ 75 h 106"/>
                <a:gd name="T6" fmla="*/ 0 w 465"/>
                <a:gd name="T7" fmla="*/ 75 h 106"/>
                <a:gd name="T8" fmla="*/ 17 w 465"/>
                <a:gd name="T9" fmla="*/ 85 h 106"/>
                <a:gd name="T10" fmla="*/ 59 w 465"/>
                <a:gd name="T11" fmla="*/ 85 h 106"/>
                <a:gd name="T12" fmla="*/ 57 w 465"/>
                <a:gd name="T13" fmla="*/ 99 h 106"/>
                <a:gd name="T14" fmla="*/ 84 w 465"/>
                <a:gd name="T15" fmla="*/ 106 h 106"/>
                <a:gd name="T16" fmla="*/ 86 w 465"/>
                <a:gd name="T17" fmla="*/ 85 h 106"/>
                <a:gd name="T18" fmla="*/ 448 w 465"/>
                <a:gd name="T19" fmla="*/ 85 h 106"/>
                <a:gd name="T20" fmla="*/ 465 w 465"/>
                <a:gd name="T21" fmla="*/ 75 h 106"/>
                <a:gd name="T22" fmla="*/ 87 w 465"/>
                <a:gd name="T23" fmla="*/ 75 h 106"/>
                <a:gd name="T24" fmla="*/ 97 w 465"/>
                <a:gd name="T25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5" h="106">
                  <a:moveTo>
                    <a:pt x="97" y="0"/>
                  </a:moveTo>
                  <a:cubicBezTo>
                    <a:pt x="87" y="2"/>
                    <a:pt x="78" y="3"/>
                    <a:pt x="70" y="5"/>
                  </a:cubicBezTo>
                  <a:cubicBezTo>
                    <a:pt x="61" y="75"/>
                    <a:pt x="61" y="75"/>
                    <a:pt x="61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5" y="79"/>
                    <a:pt x="11" y="82"/>
                    <a:pt x="17" y="85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65" y="102"/>
                    <a:pt x="74" y="104"/>
                    <a:pt x="84" y="106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448" y="85"/>
                    <a:pt x="448" y="85"/>
                    <a:pt x="448" y="85"/>
                  </a:cubicBezTo>
                  <a:cubicBezTo>
                    <a:pt x="455" y="82"/>
                    <a:pt x="461" y="79"/>
                    <a:pt x="465" y="75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D5D5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" name="išľïḓé">
              <a:extLst>
                <a:ext uri="{FF2B5EF4-FFF2-40B4-BE49-F238E27FC236}">
                  <a16:creationId xmlns:a16="http://schemas.microsoft.com/office/drawing/2014/main" xmlns="" id="{8DC8D4B5-8FFD-496F-A8BC-4EA1F55DCB67}"/>
                </a:ext>
              </a:extLst>
            </p:cNvPr>
            <p:cNvSpPr/>
            <p:nvPr/>
          </p:nvSpPr>
          <p:spPr bwMode="auto">
            <a:xfrm>
              <a:off x="5262709" y="4349409"/>
              <a:ext cx="132778" cy="44260"/>
            </a:xfrm>
            <a:custGeom>
              <a:avLst/>
              <a:gdLst>
                <a:gd name="T0" fmla="*/ 42 w 42"/>
                <a:gd name="T1" fmla="*/ 0 h 14"/>
                <a:gd name="T2" fmla="*/ 0 w 42"/>
                <a:gd name="T3" fmla="*/ 0 h 14"/>
                <a:gd name="T4" fmla="*/ 40 w 42"/>
                <a:gd name="T5" fmla="*/ 14 h 14"/>
                <a:gd name="T6" fmla="*/ 42 w 4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14">
                  <a:moveTo>
                    <a:pt x="4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1" y="5"/>
                    <a:pt x="25" y="10"/>
                    <a:pt x="40" y="14"/>
                  </a:cubicBezTo>
                  <a:cubicBezTo>
                    <a:pt x="42" y="0"/>
                    <a:pt x="42" y="0"/>
                    <a:pt x="42" y="0"/>
                  </a:cubicBezTo>
                </a:path>
              </a:pathLst>
            </a:custGeom>
            <a:solidFill>
              <a:srgbClr val="CAC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" name="isliḑê">
              <a:extLst>
                <a:ext uri="{FF2B5EF4-FFF2-40B4-BE49-F238E27FC236}">
                  <a16:creationId xmlns:a16="http://schemas.microsoft.com/office/drawing/2014/main" xmlns="" id="{23B817A3-7896-4A84-8F1B-986C40E4AAC8}"/>
                </a:ext>
              </a:extLst>
            </p:cNvPr>
            <p:cNvSpPr/>
            <p:nvPr/>
          </p:nvSpPr>
          <p:spPr bwMode="auto">
            <a:xfrm>
              <a:off x="5180296" y="4096064"/>
              <a:ext cx="250293" cy="221296"/>
            </a:xfrm>
            <a:custGeom>
              <a:avLst/>
              <a:gdLst>
                <a:gd name="T0" fmla="*/ 79 w 79"/>
                <a:gd name="T1" fmla="*/ 0 h 70"/>
                <a:gd name="T2" fmla="*/ 54 w 79"/>
                <a:gd name="T3" fmla="*/ 7 h 70"/>
                <a:gd name="T4" fmla="*/ 46 w 79"/>
                <a:gd name="T5" fmla="*/ 61 h 70"/>
                <a:gd name="T6" fmla="*/ 0 w 79"/>
                <a:gd name="T7" fmla="*/ 61 h 70"/>
                <a:gd name="T8" fmla="*/ 9 w 79"/>
                <a:gd name="T9" fmla="*/ 70 h 70"/>
                <a:gd name="T10" fmla="*/ 70 w 79"/>
                <a:gd name="T11" fmla="*/ 70 h 70"/>
                <a:gd name="T12" fmla="*/ 79 w 79"/>
                <a:gd name="T1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70">
                  <a:moveTo>
                    <a:pt x="79" y="0"/>
                  </a:moveTo>
                  <a:cubicBezTo>
                    <a:pt x="70" y="2"/>
                    <a:pt x="62" y="5"/>
                    <a:pt x="54" y="7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2" y="64"/>
                    <a:pt x="5" y="67"/>
                    <a:pt x="9" y="70"/>
                  </a:cubicBezTo>
                  <a:cubicBezTo>
                    <a:pt x="70" y="70"/>
                    <a:pt x="70" y="70"/>
                    <a:pt x="70" y="70"/>
                  </a:cubicBezTo>
                  <a:cubicBezTo>
                    <a:pt x="79" y="0"/>
                    <a:pt x="79" y="0"/>
                    <a:pt x="79" y="0"/>
                  </a:cubicBezTo>
                </a:path>
              </a:pathLst>
            </a:custGeom>
            <a:solidFill>
              <a:srgbClr val="CAC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" name="ïṣľíḋe">
              <a:extLst>
                <a:ext uri="{FF2B5EF4-FFF2-40B4-BE49-F238E27FC236}">
                  <a16:creationId xmlns:a16="http://schemas.microsoft.com/office/drawing/2014/main" xmlns="" id="{D11B3E82-8A6B-40FB-B0C2-C0EA6969350E}"/>
                </a:ext>
              </a:extLst>
            </p:cNvPr>
            <p:cNvSpPr/>
            <p:nvPr/>
          </p:nvSpPr>
          <p:spPr bwMode="auto">
            <a:xfrm>
              <a:off x="5484004" y="4044174"/>
              <a:ext cx="1242306" cy="273186"/>
            </a:xfrm>
            <a:custGeom>
              <a:avLst/>
              <a:gdLst>
                <a:gd name="T0" fmla="*/ 146 w 392"/>
                <a:gd name="T1" fmla="*/ 0 h 86"/>
                <a:gd name="T2" fmla="*/ 10 w 392"/>
                <a:gd name="T3" fmla="*/ 11 h 86"/>
                <a:gd name="T4" fmla="*/ 0 w 392"/>
                <a:gd name="T5" fmla="*/ 86 h 86"/>
                <a:gd name="T6" fmla="*/ 378 w 392"/>
                <a:gd name="T7" fmla="*/ 86 h 86"/>
                <a:gd name="T8" fmla="*/ 392 w 392"/>
                <a:gd name="T9" fmla="*/ 65 h 86"/>
                <a:gd name="T10" fmla="*/ 375 w 392"/>
                <a:gd name="T11" fmla="*/ 41 h 86"/>
                <a:gd name="T12" fmla="*/ 379 w 392"/>
                <a:gd name="T13" fmla="*/ 77 h 86"/>
                <a:gd name="T14" fmla="*/ 211 w 392"/>
                <a:gd name="T15" fmla="*/ 77 h 86"/>
                <a:gd name="T16" fmla="*/ 210 w 392"/>
                <a:gd name="T17" fmla="*/ 2 h 86"/>
                <a:gd name="T18" fmla="*/ 146 w 392"/>
                <a:gd name="T1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2" h="86">
                  <a:moveTo>
                    <a:pt x="146" y="0"/>
                  </a:moveTo>
                  <a:cubicBezTo>
                    <a:pt x="95" y="0"/>
                    <a:pt x="49" y="4"/>
                    <a:pt x="10" y="11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378" y="86"/>
                    <a:pt x="378" y="86"/>
                    <a:pt x="378" y="86"/>
                  </a:cubicBezTo>
                  <a:cubicBezTo>
                    <a:pt x="387" y="80"/>
                    <a:pt x="392" y="72"/>
                    <a:pt x="392" y="65"/>
                  </a:cubicBezTo>
                  <a:cubicBezTo>
                    <a:pt x="392" y="57"/>
                    <a:pt x="386" y="49"/>
                    <a:pt x="375" y="41"/>
                  </a:cubicBezTo>
                  <a:cubicBezTo>
                    <a:pt x="379" y="77"/>
                    <a:pt x="379" y="77"/>
                    <a:pt x="379" y="77"/>
                  </a:cubicBezTo>
                  <a:cubicBezTo>
                    <a:pt x="211" y="77"/>
                    <a:pt x="211" y="77"/>
                    <a:pt x="211" y="77"/>
                  </a:cubicBezTo>
                  <a:cubicBezTo>
                    <a:pt x="210" y="2"/>
                    <a:pt x="210" y="2"/>
                    <a:pt x="210" y="2"/>
                  </a:cubicBezTo>
                  <a:cubicBezTo>
                    <a:pt x="190" y="1"/>
                    <a:pt x="168" y="0"/>
                    <a:pt x="146" y="0"/>
                  </a:cubicBezTo>
                </a:path>
              </a:pathLst>
            </a:custGeom>
            <a:solidFill>
              <a:srgbClr val="CAC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" name="îṡľïḓè">
              <a:extLst>
                <a:ext uri="{FF2B5EF4-FFF2-40B4-BE49-F238E27FC236}">
                  <a16:creationId xmlns:a16="http://schemas.microsoft.com/office/drawing/2014/main" xmlns="" id="{5223E942-04F9-44D2-BA73-9585417EBFE8}"/>
                </a:ext>
              </a:extLst>
            </p:cNvPr>
            <p:cNvSpPr/>
            <p:nvPr/>
          </p:nvSpPr>
          <p:spPr bwMode="auto">
            <a:xfrm>
              <a:off x="5474847" y="4349409"/>
              <a:ext cx="1153787" cy="106832"/>
            </a:xfrm>
            <a:custGeom>
              <a:avLst/>
              <a:gdLst>
                <a:gd name="T0" fmla="*/ 364 w 364"/>
                <a:gd name="T1" fmla="*/ 0 h 34"/>
                <a:gd name="T2" fmla="*/ 2 w 364"/>
                <a:gd name="T3" fmla="*/ 0 h 34"/>
                <a:gd name="T4" fmla="*/ 0 w 364"/>
                <a:gd name="T5" fmla="*/ 21 h 34"/>
                <a:gd name="T6" fmla="*/ 25 w 364"/>
                <a:gd name="T7" fmla="*/ 25 h 34"/>
                <a:gd name="T8" fmla="*/ 26 w 364"/>
                <a:gd name="T9" fmla="*/ 10 h 34"/>
                <a:gd name="T10" fmla="*/ 144 w 364"/>
                <a:gd name="T11" fmla="*/ 10 h 34"/>
                <a:gd name="T12" fmla="*/ 143 w 364"/>
                <a:gd name="T13" fmla="*/ 34 h 34"/>
                <a:gd name="T14" fmla="*/ 149 w 364"/>
                <a:gd name="T15" fmla="*/ 34 h 34"/>
                <a:gd name="T16" fmla="*/ 364 w 364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4" h="34">
                  <a:moveTo>
                    <a:pt x="36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8" y="22"/>
                    <a:pt x="16" y="24"/>
                    <a:pt x="25" y="25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144" y="10"/>
                    <a:pt x="144" y="10"/>
                    <a:pt x="144" y="10"/>
                  </a:cubicBezTo>
                  <a:cubicBezTo>
                    <a:pt x="143" y="34"/>
                    <a:pt x="143" y="34"/>
                    <a:pt x="143" y="34"/>
                  </a:cubicBezTo>
                  <a:cubicBezTo>
                    <a:pt x="145" y="34"/>
                    <a:pt x="147" y="34"/>
                    <a:pt x="149" y="34"/>
                  </a:cubicBezTo>
                  <a:cubicBezTo>
                    <a:pt x="242" y="34"/>
                    <a:pt x="322" y="20"/>
                    <a:pt x="364" y="0"/>
                  </a:cubicBezTo>
                </a:path>
              </a:pathLst>
            </a:custGeom>
            <a:solidFill>
              <a:srgbClr val="CAC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" name="îsļïḓê">
              <a:extLst>
                <a:ext uri="{FF2B5EF4-FFF2-40B4-BE49-F238E27FC236}">
                  <a16:creationId xmlns:a16="http://schemas.microsoft.com/office/drawing/2014/main" xmlns="" id="{E5387AD8-7264-41A1-890C-EE23C0C06F27}"/>
                </a:ext>
              </a:extLst>
            </p:cNvPr>
            <p:cNvSpPr/>
            <p:nvPr/>
          </p:nvSpPr>
          <p:spPr bwMode="auto">
            <a:xfrm>
              <a:off x="6149416" y="4050278"/>
              <a:ext cx="535688" cy="238083"/>
            </a:xfrm>
            <a:custGeom>
              <a:avLst/>
              <a:gdLst>
                <a:gd name="T0" fmla="*/ 0 w 169"/>
                <a:gd name="T1" fmla="*/ 0 h 75"/>
                <a:gd name="T2" fmla="*/ 1 w 169"/>
                <a:gd name="T3" fmla="*/ 75 h 75"/>
                <a:gd name="T4" fmla="*/ 169 w 169"/>
                <a:gd name="T5" fmla="*/ 75 h 75"/>
                <a:gd name="T6" fmla="*/ 165 w 169"/>
                <a:gd name="T7" fmla="*/ 39 h 75"/>
                <a:gd name="T8" fmla="*/ 0 w 169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75">
                  <a:moveTo>
                    <a:pt x="0" y="0"/>
                  </a:moveTo>
                  <a:cubicBezTo>
                    <a:pt x="1" y="75"/>
                    <a:pt x="1" y="75"/>
                    <a:pt x="1" y="75"/>
                  </a:cubicBezTo>
                  <a:cubicBezTo>
                    <a:pt x="169" y="75"/>
                    <a:pt x="169" y="75"/>
                    <a:pt x="169" y="75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37" y="20"/>
                    <a:pt x="76" y="6"/>
                    <a:pt x="0" y="0"/>
                  </a:cubicBezTo>
                </a:path>
              </a:pathLst>
            </a:custGeom>
            <a:solidFill>
              <a:srgbClr val="BBB2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" name="îṣļïḍe">
              <a:extLst>
                <a:ext uri="{FF2B5EF4-FFF2-40B4-BE49-F238E27FC236}">
                  <a16:creationId xmlns:a16="http://schemas.microsoft.com/office/drawing/2014/main" xmlns="" id="{729F6BA2-8520-448A-B164-97B06FAFF839}"/>
                </a:ext>
              </a:extLst>
            </p:cNvPr>
            <p:cNvSpPr/>
            <p:nvPr/>
          </p:nvSpPr>
          <p:spPr bwMode="auto">
            <a:xfrm>
              <a:off x="5554208" y="4379932"/>
              <a:ext cx="376965" cy="76309"/>
            </a:xfrm>
            <a:custGeom>
              <a:avLst/>
              <a:gdLst>
                <a:gd name="T0" fmla="*/ 119 w 119"/>
                <a:gd name="T1" fmla="*/ 0 h 24"/>
                <a:gd name="T2" fmla="*/ 1 w 119"/>
                <a:gd name="T3" fmla="*/ 0 h 24"/>
                <a:gd name="T4" fmla="*/ 0 w 119"/>
                <a:gd name="T5" fmla="*/ 15 h 24"/>
                <a:gd name="T6" fmla="*/ 118 w 119"/>
                <a:gd name="T7" fmla="*/ 24 h 24"/>
                <a:gd name="T8" fmla="*/ 119 w 119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24">
                  <a:moveTo>
                    <a:pt x="119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35" y="20"/>
                    <a:pt x="75" y="24"/>
                    <a:pt x="118" y="24"/>
                  </a:cubicBezTo>
                  <a:cubicBezTo>
                    <a:pt x="119" y="0"/>
                    <a:pt x="119" y="0"/>
                    <a:pt x="119" y="0"/>
                  </a:cubicBezTo>
                </a:path>
              </a:pathLst>
            </a:custGeom>
            <a:solidFill>
              <a:srgbClr val="BBB2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" name="iş1ide">
              <a:extLst>
                <a:ext uri="{FF2B5EF4-FFF2-40B4-BE49-F238E27FC236}">
                  <a16:creationId xmlns:a16="http://schemas.microsoft.com/office/drawing/2014/main" xmlns="" id="{AF4F8F0E-77E4-44B6-A5F9-AFCBD0A5EB1A}"/>
                </a:ext>
              </a:extLst>
            </p:cNvPr>
            <p:cNvSpPr/>
            <p:nvPr/>
          </p:nvSpPr>
          <p:spPr bwMode="auto">
            <a:xfrm>
              <a:off x="5166560" y="4117430"/>
              <a:ext cx="184668" cy="170931"/>
            </a:xfrm>
            <a:custGeom>
              <a:avLst/>
              <a:gdLst>
                <a:gd name="T0" fmla="*/ 58 w 58"/>
                <a:gd name="T1" fmla="*/ 0 h 54"/>
                <a:gd name="T2" fmla="*/ 0 w 58"/>
                <a:gd name="T3" fmla="*/ 42 h 54"/>
                <a:gd name="T4" fmla="*/ 4 w 58"/>
                <a:gd name="T5" fmla="*/ 54 h 54"/>
                <a:gd name="T6" fmla="*/ 50 w 58"/>
                <a:gd name="T7" fmla="*/ 54 h 54"/>
                <a:gd name="T8" fmla="*/ 58 w 58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4">
                  <a:moveTo>
                    <a:pt x="58" y="0"/>
                  </a:moveTo>
                  <a:cubicBezTo>
                    <a:pt x="22" y="11"/>
                    <a:pt x="0" y="26"/>
                    <a:pt x="0" y="42"/>
                  </a:cubicBezTo>
                  <a:cubicBezTo>
                    <a:pt x="0" y="46"/>
                    <a:pt x="1" y="50"/>
                    <a:pt x="4" y="54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58" y="0"/>
                    <a:pt x="58" y="0"/>
                    <a:pt x="58" y="0"/>
                  </a:cubicBezTo>
                </a:path>
              </a:pathLst>
            </a:custGeom>
            <a:solidFill>
              <a:srgbClr val="BBB2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" name="ï$ľïḓè">
              <a:extLst>
                <a:ext uri="{FF2B5EF4-FFF2-40B4-BE49-F238E27FC236}">
                  <a16:creationId xmlns:a16="http://schemas.microsoft.com/office/drawing/2014/main" xmlns="" id="{E72CCC7B-7E95-46D7-832A-6ED2B58B28ED}"/>
                </a:ext>
              </a:extLst>
            </p:cNvPr>
            <p:cNvSpPr/>
            <p:nvPr/>
          </p:nvSpPr>
          <p:spPr bwMode="auto">
            <a:xfrm>
              <a:off x="4713286" y="1165810"/>
              <a:ext cx="2466297" cy="3084398"/>
            </a:xfrm>
            <a:custGeom>
              <a:avLst/>
              <a:gdLst>
                <a:gd name="T0" fmla="*/ 389 w 778"/>
                <a:gd name="T1" fmla="*/ 0 h 974"/>
                <a:gd name="T2" fmla="*/ 0 w 778"/>
                <a:gd name="T3" fmla="*/ 389 h 974"/>
                <a:gd name="T4" fmla="*/ 389 w 778"/>
                <a:gd name="T5" fmla="*/ 974 h 974"/>
                <a:gd name="T6" fmla="*/ 778 w 778"/>
                <a:gd name="T7" fmla="*/ 389 h 974"/>
                <a:gd name="T8" fmla="*/ 389 w 778"/>
                <a:gd name="T9" fmla="*/ 0 h 974"/>
                <a:gd name="T10" fmla="*/ 389 w 778"/>
                <a:gd name="T11" fmla="*/ 608 h 974"/>
                <a:gd name="T12" fmla="*/ 171 w 778"/>
                <a:gd name="T13" fmla="*/ 389 h 974"/>
                <a:gd name="T14" fmla="*/ 389 w 778"/>
                <a:gd name="T15" fmla="*/ 171 h 974"/>
                <a:gd name="T16" fmla="*/ 607 w 778"/>
                <a:gd name="T17" fmla="*/ 389 h 974"/>
                <a:gd name="T18" fmla="*/ 389 w 778"/>
                <a:gd name="T19" fmla="*/ 608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8" h="974">
                  <a:moveTo>
                    <a:pt x="389" y="0"/>
                  </a:moveTo>
                  <a:cubicBezTo>
                    <a:pt x="174" y="0"/>
                    <a:pt x="0" y="175"/>
                    <a:pt x="0" y="389"/>
                  </a:cubicBezTo>
                  <a:cubicBezTo>
                    <a:pt x="0" y="604"/>
                    <a:pt x="389" y="974"/>
                    <a:pt x="389" y="974"/>
                  </a:cubicBezTo>
                  <a:cubicBezTo>
                    <a:pt x="389" y="974"/>
                    <a:pt x="778" y="604"/>
                    <a:pt x="778" y="389"/>
                  </a:cubicBezTo>
                  <a:cubicBezTo>
                    <a:pt x="778" y="175"/>
                    <a:pt x="604" y="0"/>
                    <a:pt x="389" y="0"/>
                  </a:cubicBezTo>
                  <a:close/>
                  <a:moveTo>
                    <a:pt x="389" y="608"/>
                  </a:moveTo>
                  <a:cubicBezTo>
                    <a:pt x="268" y="608"/>
                    <a:pt x="171" y="510"/>
                    <a:pt x="171" y="389"/>
                  </a:cubicBezTo>
                  <a:cubicBezTo>
                    <a:pt x="171" y="269"/>
                    <a:pt x="268" y="171"/>
                    <a:pt x="389" y="171"/>
                  </a:cubicBezTo>
                  <a:cubicBezTo>
                    <a:pt x="509" y="171"/>
                    <a:pt x="607" y="269"/>
                    <a:pt x="607" y="389"/>
                  </a:cubicBezTo>
                  <a:cubicBezTo>
                    <a:pt x="607" y="510"/>
                    <a:pt x="509" y="608"/>
                    <a:pt x="389" y="608"/>
                  </a:cubicBezTo>
                  <a:close/>
                </a:path>
              </a:pathLst>
            </a:custGeom>
            <a:solidFill>
              <a:srgbClr val="EF53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88" name="00b31e74-81a5-4955-95cb-7de3a87af8f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xmlns="" id="{EC240A9F-01EA-405C-8B41-00CF7F73FE0B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9817827" y="2579707"/>
            <a:ext cx="696978" cy="833431"/>
            <a:chOff x="4127833" y="1224124"/>
            <a:chExt cx="3936334" cy="4706981"/>
          </a:xfrm>
        </p:grpSpPr>
        <p:sp>
          <p:nvSpPr>
            <p:cNvPr id="189" name="ïṣḻïḓê">
              <a:extLst>
                <a:ext uri="{FF2B5EF4-FFF2-40B4-BE49-F238E27FC236}">
                  <a16:creationId xmlns:a16="http://schemas.microsoft.com/office/drawing/2014/main" xmlns="" id="{8C5C9C76-5B6F-481F-B872-CB86DED19369}"/>
                </a:ext>
              </a:extLst>
            </p:cNvPr>
            <p:cNvSpPr/>
            <p:nvPr/>
          </p:nvSpPr>
          <p:spPr bwMode="auto">
            <a:xfrm>
              <a:off x="4127833" y="3414687"/>
              <a:ext cx="3936334" cy="2516418"/>
            </a:xfrm>
            <a:custGeom>
              <a:avLst/>
              <a:gdLst>
                <a:gd name="T0" fmla="*/ 2042 w 2042"/>
                <a:gd name="T1" fmla="*/ 1233 h 1306"/>
                <a:gd name="T2" fmla="*/ 1970 w 2042"/>
                <a:gd name="T3" fmla="*/ 1306 h 1306"/>
                <a:gd name="T4" fmla="*/ 72 w 2042"/>
                <a:gd name="T5" fmla="*/ 1306 h 1306"/>
                <a:gd name="T6" fmla="*/ 0 w 2042"/>
                <a:gd name="T7" fmla="*/ 1233 h 1306"/>
                <a:gd name="T8" fmla="*/ 0 w 2042"/>
                <a:gd name="T9" fmla="*/ 72 h 1306"/>
                <a:gd name="T10" fmla="*/ 72 w 2042"/>
                <a:gd name="T11" fmla="*/ 0 h 1306"/>
                <a:gd name="T12" fmla="*/ 1970 w 2042"/>
                <a:gd name="T13" fmla="*/ 0 h 1306"/>
                <a:gd name="T14" fmla="*/ 2042 w 2042"/>
                <a:gd name="T15" fmla="*/ 72 h 1306"/>
                <a:gd name="T16" fmla="*/ 2042 w 2042"/>
                <a:gd name="T17" fmla="*/ 1233 h 1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42" h="1306">
                  <a:moveTo>
                    <a:pt x="2042" y="1233"/>
                  </a:moveTo>
                  <a:cubicBezTo>
                    <a:pt x="2042" y="1273"/>
                    <a:pt x="2009" y="1306"/>
                    <a:pt x="1970" y="1306"/>
                  </a:cubicBezTo>
                  <a:cubicBezTo>
                    <a:pt x="72" y="1306"/>
                    <a:pt x="72" y="1306"/>
                    <a:pt x="72" y="1306"/>
                  </a:cubicBezTo>
                  <a:cubicBezTo>
                    <a:pt x="33" y="1306"/>
                    <a:pt x="0" y="1273"/>
                    <a:pt x="0" y="1233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32"/>
                    <a:pt x="33" y="0"/>
                    <a:pt x="72" y="0"/>
                  </a:cubicBezTo>
                  <a:cubicBezTo>
                    <a:pt x="1970" y="0"/>
                    <a:pt x="1970" y="0"/>
                    <a:pt x="1970" y="0"/>
                  </a:cubicBezTo>
                  <a:cubicBezTo>
                    <a:pt x="2009" y="0"/>
                    <a:pt x="2042" y="32"/>
                    <a:pt x="2042" y="72"/>
                  </a:cubicBezTo>
                  <a:cubicBezTo>
                    <a:pt x="2042" y="1233"/>
                    <a:pt x="2042" y="1233"/>
                    <a:pt x="2042" y="1233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" name="iṡ1ïḍé">
              <a:extLst>
                <a:ext uri="{FF2B5EF4-FFF2-40B4-BE49-F238E27FC236}">
                  <a16:creationId xmlns:a16="http://schemas.microsoft.com/office/drawing/2014/main" xmlns="" id="{88F8ECB5-BB94-4B29-AF83-1015F05760A8}"/>
                </a:ext>
              </a:extLst>
            </p:cNvPr>
            <p:cNvSpPr/>
            <p:nvPr/>
          </p:nvSpPr>
          <p:spPr bwMode="auto">
            <a:xfrm>
              <a:off x="5081775" y="3414687"/>
              <a:ext cx="2982392" cy="2516418"/>
            </a:xfrm>
            <a:custGeom>
              <a:avLst/>
              <a:gdLst>
                <a:gd name="T0" fmla="*/ 1475 w 1547"/>
                <a:gd name="T1" fmla="*/ 0 h 1306"/>
                <a:gd name="T2" fmla="*/ 858 w 1547"/>
                <a:gd name="T3" fmla="*/ 0 h 1306"/>
                <a:gd name="T4" fmla="*/ 859 w 1547"/>
                <a:gd name="T5" fmla="*/ 46 h 1306"/>
                <a:gd name="T6" fmla="*/ 462 w 1547"/>
                <a:gd name="T7" fmla="*/ 1003 h 1306"/>
                <a:gd name="T8" fmla="*/ 0 w 1547"/>
                <a:gd name="T9" fmla="*/ 1306 h 1306"/>
                <a:gd name="T10" fmla="*/ 1475 w 1547"/>
                <a:gd name="T11" fmla="*/ 1306 h 1306"/>
                <a:gd name="T12" fmla="*/ 1547 w 1547"/>
                <a:gd name="T13" fmla="*/ 1233 h 1306"/>
                <a:gd name="T14" fmla="*/ 1547 w 1547"/>
                <a:gd name="T15" fmla="*/ 72 h 1306"/>
                <a:gd name="T16" fmla="*/ 1475 w 1547"/>
                <a:gd name="T17" fmla="*/ 0 h 1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7" h="1306">
                  <a:moveTo>
                    <a:pt x="1475" y="0"/>
                  </a:moveTo>
                  <a:cubicBezTo>
                    <a:pt x="858" y="0"/>
                    <a:pt x="858" y="0"/>
                    <a:pt x="858" y="0"/>
                  </a:cubicBezTo>
                  <a:cubicBezTo>
                    <a:pt x="859" y="15"/>
                    <a:pt x="859" y="30"/>
                    <a:pt x="859" y="46"/>
                  </a:cubicBezTo>
                  <a:cubicBezTo>
                    <a:pt x="859" y="404"/>
                    <a:pt x="715" y="751"/>
                    <a:pt x="462" y="1003"/>
                  </a:cubicBezTo>
                  <a:cubicBezTo>
                    <a:pt x="330" y="1136"/>
                    <a:pt x="172" y="1238"/>
                    <a:pt x="0" y="1306"/>
                  </a:cubicBezTo>
                  <a:cubicBezTo>
                    <a:pt x="1475" y="1306"/>
                    <a:pt x="1475" y="1306"/>
                    <a:pt x="1475" y="1306"/>
                  </a:cubicBezTo>
                  <a:cubicBezTo>
                    <a:pt x="1514" y="1306"/>
                    <a:pt x="1547" y="1273"/>
                    <a:pt x="1547" y="1233"/>
                  </a:cubicBezTo>
                  <a:cubicBezTo>
                    <a:pt x="1547" y="72"/>
                    <a:pt x="1547" y="72"/>
                    <a:pt x="1547" y="72"/>
                  </a:cubicBezTo>
                  <a:cubicBezTo>
                    <a:pt x="1547" y="32"/>
                    <a:pt x="1514" y="0"/>
                    <a:pt x="147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" name="iṩļîḑè">
              <a:extLst>
                <a:ext uri="{FF2B5EF4-FFF2-40B4-BE49-F238E27FC236}">
                  <a16:creationId xmlns:a16="http://schemas.microsoft.com/office/drawing/2014/main" xmlns="" id="{5AF9AA2D-B9C3-4D71-9CA3-627F7F9759B6}"/>
                </a:ext>
              </a:extLst>
            </p:cNvPr>
            <p:cNvSpPr/>
            <p:nvPr/>
          </p:nvSpPr>
          <p:spPr bwMode="auto">
            <a:xfrm>
              <a:off x="4264692" y="3557249"/>
              <a:ext cx="3662615" cy="222885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" name="iṧļïḍe">
              <a:extLst>
                <a:ext uri="{FF2B5EF4-FFF2-40B4-BE49-F238E27FC236}">
                  <a16:creationId xmlns:a16="http://schemas.microsoft.com/office/drawing/2014/main" xmlns="" id="{C411B1E0-C92E-42D8-8B15-6DE27658F272}"/>
                </a:ext>
              </a:extLst>
            </p:cNvPr>
            <p:cNvSpPr/>
            <p:nvPr/>
          </p:nvSpPr>
          <p:spPr bwMode="auto">
            <a:xfrm>
              <a:off x="6055268" y="3447272"/>
              <a:ext cx="81464" cy="8309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" name="ï$ḻïḑe">
              <a:extLst>
                <a:ext uri="{FF2B5EF4-FFF2-40B4-BE49-F238E27FC236}">
                  <a16:creationId xmlns:a16="http://schemas.microsoft.com/office/drawing/2014/main" xmlns="" id="{BE7106F2-1F9E-44FD-AE29-521700AF837E}"/>
                </a:ext>
              </a:extLst>
            </p:cNvPr>
            <p:cNvSpPr/>
            <p:nvPr/>
          </p:nvSpPr>
          <p:spPr bwMode="auto">
            <a:xfrm>
              <a:off x="6043863" y="3435867"/>
              <a:ext cx="104274" cy="104274"/>
            </a:xfrm>
            <a:custGeom>
              <a:avLst/>
              <a:gdLst>
                <a:gd name="T0" fmla="*/ 48 w 54"/>
                <a:gd name="T1" fmla="*/ 27 h 54"/>
                <a:gd name="T2" fmla="*/ 43 w 54"/>
                <a:gd name="T3" fmla="*/ 27 h 54"/>
                <a:gd name="T4" fmla="*/ 39 w 54"/>
                <a:gd name="T5" fmla="*/ 39 h 54"/>
                <a:gd name="T6" fmla="*/ 27 w 54"/>
                <a:gd name="T7" fmla="*/ 43 h 54"/>
                <a:gd name="T8" fmla="*/ 15 w 54"/>
                <a:gd name="T9" fmla="*/ 39 h 54"/>
                <a:gd name="T10" fmla="*/ 11 w 54"/>
                <a:gd name="T11" fmla="*/ 27 h 54"/>
                <a:gd name="T12" fmla="*/ 15 w 54"/>
                <a:gd name="T13" fmla="*/ 16 h 54"/>
                <a:gd name="T14" fmla="*/ 27 w 54"/>
                <a:gd name="T15" fmla="*/ 11 h 54"/>
                <a:gd name="T16" fmla="*/ 39 w 54"/>
                <a:gd name="T17" fmla="*/ 16 h 54"/>
                <a:gd name="T18" fmla="*/ 43 w 54"/>
                <a:gd name="T19" fmla="*/ 27 h 54"/>
                <a:gd name="T20" fmla="*/ 48 w 54"/>
                <a:gd name="T21" fmla="*/ 27 h 54"/>
                <a:gd name="T22" fmla="*/ 54 w 54"/>
                <a:gd name="T23" fmla="*/ 27 h 54"/>
                <a:gd name="T24" fmla="*/ 27 w 54"/>
                <a:gd name="T25" fmla="*/ 0 h 54"/>
                <a:gd name="T26" fmla="*/ 0 w 54"/>
                <a:gd name="T27" fmla="*/ 27 h 54"/>
                <a:gd name="T28" fmla="*/ 27 w 54"/>
                <a:gd name="T29" fmla="*/ 54 h 54"/>
                <a:gd name="T30" fmla="*/ 54 w 54"/>
                <a:gd name="T31" fmla="*/ 27 h 54"/>
                <a:gd name="T32" fmla="*/ 48 w 54"/>
                <a:gd name="T33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54">
                  <a:moveTo>
                    <a:pt x="48" y="27"/>
                  </a:moveTo>
                  <a:cubicBezTo>
                    <a:pt x="43" y="27"/>
                    <a:pt x="43" y="27"/>
                    <a:pt x="43" y="27"/>
                  </a:cubicBezTo>
                  <a:cubicBezTo>
                    <a:pt x="43" y="32"/>
                    <a:pt x="41" y="36"/>
                    <a:pt x="39" y="39"/>
                  </a:cubicBezTo>
                  <a:cubicBezTo>
                    <a:pt x="36" y="42"/>
                    <a:pt x="32" y="43"/>
                    <a:pt x="27" y="43"/>
                  </a:cubicBezTo>
                  <a:cubicBezTo>
                    <a:pt x="22" y="43"/>
                    <a:pt x="18" y="42"/>
                    <a:pt x="15" y="39"/>
                  </a:cubicBezTo>
                  <a:cubicBezTo>
                    <a:pt x="13" y="36"/>
                    <a:pt x="11" y="32"/>
                    <a:pt x="11" y="27"/>
                  </a:cubicBezTo>
                  <a:cubicBezTo>
                    <a:pt x="11" y="23"/>
                    <a:pt x="13" y="19"/>
                    <a:pt x="15" y="16"/>
                  </a:cubicBezTo>
                  <a:cubicBezTo>
                    <a:pt x="18" y="13"/>
                    <a:pt x="22" y="11"/>
                    <a:pt x="27" y="11"/>
                  </a:cubicBezTo>
                  <a:cubicBezTo>
                    <a:pt x="32" y="11"/>
                    <a:pt x="36" y="13"/>
                    <a:pt x="39" y="16"/>
                  </a:cubicBezTo>
                  <a:cubicBezTo>
                    <a:pt x="41" y="19"/>
                    <a:pt x="43" y="23"/>
                    <a:pt x="43" y="27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12"/>
                    <a:pt x="42" y="0"/>
                    <a:pt x="27" y="0"/>
                  </a:cubicBezTo>
                  <a:cubicBezTo>
                    <a:pt x="12" y="0"/>
                    <a:pt x="0" y="12"/>
                    <a:pt x="0" y="27"/>
                  </a:cubicBezTo>
                  <a:cubicBezTo>
                    <a:pt x="0" y="42"/>
                    <a:pt x="12" y="54"/>
                    <a:pt x="27" y="54"/>
                  </a:cubicBezTo>
                  <a:cubicBezTo>
                    <a:pt x="42" y="54"/>
                    <a:pt x="54" y="42"/>
                    <a:pt x="54" y="27"/>
                  </a:cubicBezTo>
                  <a:lnTo>
                    <a:pt x="48" y="27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" name="iṧľiḓè">
              <a:extLst>
                <a:ext uri="{FF2B5EF4-FFF2-40B4-BE49-F238E27FC236}">
                  <a16:creationId xmlns:a16="http://schemas.microsoft.com/office/drawing/2014/main" xmlns="" id="{45FC7764-D23A-4419-8A0F-BBA14BAC8D3C}"/>
                </a:ext>
              </a:extLst>
            </p:cNvPr>
            <p:cNvSpPr/>
            <p:nvPr/>
          </p:nvSpPr>
          <p:spPr bwMode="auto">
            <a:xfrm>
              <a:off x="4264692" y="2968265"/>
              <a:ext cx="3581152" cy="2817834"/>
            </a:xfrm>
            <a:custGeom>
              <a:avLst/>
              <a:gdLst>
                <a:gd name="T0" fmla="*/ 1775 w 1858"/>
                <a:gd name="T1" fmla="*/ 431 h 1463"/>
                <a:gd name="T2" fmla="*/ 1462 w 1858"/>
                <a:gd name="T3" fmla="*/ 0 h 1463"/>
                <a:gd name="T4" fmla="*/ 1383 w 1858"/>
                <a:gd name="T5" fmla="*/ 79 h 1463"/>
                <a:gd name="T6" fmla="*/ 1673 w 1858"/>
                <a:gd name="T7" fmla="*/ 476 h 1463"/>
                <a:gd name="T8" fmla="*/ 1702 w 1858"/>
                <a:gd name="T9" fmla="*/ 823 h 1463"/>
                <a:gd name="T10" fmla="*/ 1393 w 1858"/>
                <a:gd name="T11" fmla="*/ 1072 h 1463"/>
                <a:gd name="T12" fmla="*/ 1108 w 1858"/>
                <a:gd name="T13" fmla="*/ 1143 h 1463"/>
                <a:gd name="T14" fmla="*/ 1050 w 1858"/>
                <a:gd name="T15" fmla="*/ 1095 h 1463"/>
                <a:gd name="T16" fmla="*/ 1064 w 1858"/>
                <a:gd name="T17" fmla="*/ 1052 h 1463"/>
                <a:gd name="T18" fmla="*/ 1001 w 1858"/>
                <a:gd name="T19" fmla="*/ 976 h 1463"/>
                <a:gd name="T20" fmla="*/ 1005 w 1858"/>
                <a:gd name="T21" fmla="*/ 943 h 1463"/>
                <a:gd name="T22" fmla="*/ 870 w 1858"/>
                <a:gd name="T23" fmla="*/ 809 h 1463"/>
                <a:gd name="T24" fmla="*/ 809 w 1858"/>
                <a:gd name="T25" fmla="*/ 824 h 1463"/>
                <a:gd name="T26" fmla="*/ 819 w 1858"/>
                <a:gd name="T27" fmla="*/ 777 h 1463"/>
                <a:gd name="T28" fmla="*/ 698 w 1858"/>
                <a:gd name="T29" fmla="*/ 656 h 1463"/>
                <a:gd name="T30" fmla="*/ 671 w 1858"/>
                <a:gd name="T31" fmla="*/ 659 h 1463"/>
                <a:gd name="T32" fmla="*/ 671 w 1858"/>
                <a:gd name="T33" fmla="*/ 656 h 1463"/>
                <a:gd name="T34" fmla="*/ 591 w 1858"/>
                <a:gd name="T35" fmla="*/ 547 h 1463"/>
                <a:gd name="T36" fmla="*/ 599 w 1858"/>
                <a:gd name="T37" fmla="*/ 503 h 1463"/>
                <a:gd name="T38" fmla="*/ 474 w 1858"/>
                <a:gd name="T39" fmla="*/ 378 h 1463"/>
                <a:gd name="T40" fmla="*/ 408 w 1858"/>
                <a:gd name="T41" fmla="*/ 397 h 1463"/>
                <a:gd name="T42" fmla="*/ 410 w 1858"/>
                <a:gd name="T43" fmla="*/ 378 h 1463"/>
                <a:gd name="T44" fmla="*/ 386 w 1858"/>
                <a:gd name="T45" fmla="*/ 306 h 1463"/>
                <a:gd name="T46" fmla="*/ 193 w 1858"/>
                <a:gd name="T47" fmla="*/ 306 h 1463"/>
                <a:gd name="T48" fmla="*/ 193 w 1858"/>
                <a:gd name="T49" fmla="*/ 306 h 1463"/>
                <a:gd name="T50" fmla="*/ 0 w 1858"/>
                <a:gd name="T51" fmla="*/ 306 h 1463"/>
                <a:gd name="T52" fmla="*/ 0 w 1858"/>
                <a:gd name="T53" fmla="*/ 1462 h 1463"/>
                <a:gd name="T54" fmla="*/ 991 w 1858"/>
                <a:gd name="T55" fmla="*/ 1463 h 1463"/>
                <a:gd name="T56" fmla="*/ 991 w 1858"/>
                <a:gd name="T57" fmla="*/ 1462 h 1463"/>
                <a:gd name="T58" fmla="*/ 1269 w 1858"/>
                <a:gd name="T59" fmla="*/ 1462 h 1463"/>
                <a:gd name="T60" fmla="*/ 1270 w 1858"/>
                <a:gd name="T61" fmla="*/ 1450 h 1463"/>
                <a:gd name="T62" fmla="*/ 1248 w 1858"/>
                <a:gd name="T63" fmla="*/ 1383 h 1463"/>
                <a:gd name="T64" fmla="*/ 1270 w 1858"/>
                <a:gd name="T65" fmla="*/ 1316 h 1463"/>
                <a:gd name="T66" fmla="*/ 1234 w 1858"/>
                <a:gd name="T67" fmla="*/ 1233 h 1463"/>
                <a:gd name="T68" fmla="*/ 1432 w 1858"/>
                <a:gd name="T69" fmla="*/ 1177 h 1463"/>
                <a:gd name="T70" fmla="*/ 1805 w 1858"/>
                <a:gd name="T71" fmla="*/ 866 h 1463"/>
                <a:gd name="T72" fmla="*/ 1775 w 1858"/>
                <a:gd name="T73" fmla="*/ 431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58" h="1463">
                  <a:moveTo>
                    <a:pt x="1775" y="431"/>
                  </a:moveTo>
                  <a:cubicBezTo>
                    <a:pt x="1714" y="292"/>
                    <a:pt x="1605" y="143"/>
                    <a:pt x="1462" y="0"/>
                  </a:cubicBezTo>
                  <a:cubicBezTo>
                    <a:pt x="1383" y="79"/>
                    <a:pt x="1383" y="79"/>
                    <a:pt x="1383" y="79"/>
                  </a:cubicBezTo>
                  <a:cubicBezTo>
                    <a:pt x="1517" y="212"/>
                    <a:pt x="1617" y="350"/>
                    <a:pt x="1673" y="476"/>
                  </a:cubicBezTo>
                  <a:cubicBezTo>
                    <a:pt x="1733" y="609"/>
                    <a:pt x="1742" y="726"/>
                    <a:pt x="1702" y="823"/>
                  </a:cubicBezTo>
                  <a:cubicBezTo>
                    <a:pt x="1658" y="928"/>
                    <a:pt x="1554" y="1012"/>
                    <a:pt x="1393" y="1072"/>
                  </a:cubicBezTo>
                  <a:cubicBezTo>
                    <a:pt x="1311" y="1102"/>
                    <a:pt x="1216" y="1126"/>
                    <a:pt x="1108" y="1143"/>
                  </a:cubicBezTo>
                  <a:cubicBezTo>
                    <a:pt x="1095" y="1121"/>
                    <a:pt x="1075" y="1103"/>
                    <a:pt x="1050" y="1095"/>
                  </a:cubicBezTo>
                  <a:cubicBezTo>
                    <a:pt x="1059" y="1083"/>
                    <a:pt x="1064" y="1068"/>
                    <a:pt x="1064" y="1052"/>
                  </a:cubicBezTo>
                  <a:cubicBezTo>
                    <a:pt x="1064" y="1014"/>
                    <a:pt x="1037" y="983"/>
                    <a:pt x="1001" y="976"/>
                  </a:cubicBezTo>
                  <a:cubicBezTo>
                    <a:pt x="1003" y="966"/>
                    <a:pt x="1005" y="955"/>
                    <a:pt x="1005" y="943"/>
                  </a:cubicBezTo>
                  <a:cubicBezTo>
                    <a:pt x="1005" y="869"/>
                    <a:pt x="945" y="809"/>
                    <a:pt x="870" y="809"/>
                  </a:cubicBezTo>
                  <a:cubicBezTo>
                    <a:pt x="849" y="809"/>
                    <a:pt x="828" y="814"/>
                    <a:pt x="809" y="824"/>
                  </a:cubicBezTo>
                  <a:cubicBezTo>
                    <a:pt x="816" y="809"/>
                    <a:pt x="819" y="793"/>
                    <a:pt x="819" y="777"/>
                  </a:cubicBezTo>
                  <a:cubicBezTo>
                    <a:pt x="819" y="710"/>
                    <a:pt x="765" y="656"/>
                    <a:pt x="698" y="656"/>
                  </a:cubicBezTo>
                  <a:cubicBezTo>
                    <a:pt x="689" y="656"/>
                    <a:pt x="679" y="657"/>
                    <a:pt x="671" y="659"/>
                  </a:cubicBezTo>
                  <a:cubicBezTo>
                    <a:pt x="671" y="658"/>
                    <a:pt x="671" y="657"/>
                    <a:pt x="671" y="656"/>
                  </a:cubicBezTo>
                  <a:cubicBezTo>
                    <a:pt x="671" y="605"/>
                    <a:pt x="637" y="561"/>
                    <a:pt x="591" y="547"/>
                  </a:cubicBezTo>
                  <a:cubicBezTo>
                    <a:pt x="596" y="533"/>
                    <a:pt x="599" y="518"/>
                    <a:pt x="599" y="503"/>
                  </a:cubicBezTo>
                  <a:cubicBezTo>
                    <a:pt x="599" y="434"/>
                    <a:pt x="543" y="378"/>
                    <a:pt x="474" y="378"/>
                  </a:cubicBezTo>
                  <a:cubicBezTo>
                    <a:pt x="450" y="378"/>
                    <a:pt x="427" y="385"/>
                    <a:pt x="408" y="397"/>
                  </a:cubicBezTo>
                  <a:cubicBezTo>
                    <a:pt x="409" y="390"/>
                    <a:pt x="410" y="384"/>
                    <a:pt x="410" y="378"/>
                  </a:cubicBezTo>
                  <a:cubicBezTo>
                    <a:pt x="410" y="351"/>
                    <a:pt x="401" y="326"/>
                    <a:pt x="386" y="306"/>
                  </a:cubicBezTo>
                  <a:cubicBezTo>
                    <a:pt x="193" y="306"/>
                    <a:pt x="193" y="306"/>
                    <a:pt x="193" y="306"/>
                  </a:cubicBezTo>
                  <a:cubicBezTo>
                    <a:pt x="193" y="306"/>
                    <a:pt x="193" y="306"/>
                    <a:pt x="193" y="306"/>
                  </a:cubicBezTo>
                  <a:cubicBezTo>
                    <a:pt x="0" y="306"/>
                    <a:pt x="0" y="306"/>
                    <a:pt x="0" y="306"/>
                  </a:cubicBezTo>
                  <a:cubicBezTo>
                    <a:pt x="0" y="1462"/>
                    <a:pt x="0" y="1462"/>
                    <a:pt x="0" y="1462"/>
                  </a:cubicBezTo>
                  <a:cubicBezTo>
                    <a:pt x="991" y="1463"/>
                    <a:pt x="991" y="1463"/>
                    <a:pt x="991" y="1463"/>
                  </a:cubicBezTo>
                  <a:cubicBezTo>
                    <a:pt x="991" y="1462"/>
                    <a:pt x="991" y="1462"/>
                    <a:pt x="991" y="1462"/>
                  </a:cubicBezTo>
                  <a:cubicBezTo>
                    <a:pt x="1269" y="1462"/>
                    <a:pt x="1269" y="1462"/>
                    <a:pt x="1269" y="1462"/>
                  </a:cubicBezTo>
                  <a:cubicBezTo>
                    <a:pt x="1270" y="1458"/>
                    <a:pt x="1270" y="1454"/>
                    <a:pt x="1270" y="1450"/>
                  </a:cubicBezTo>
                  <a:cubicBezTo>
                    <a:pt x="1270" y="1425"/>
                    <a:pt x="1262" y="1402"/>
                    <a:pt x="1248" y="1383"/>
                  </a:cubicBezTo>
                  <a:cubicBezTo>
                    <a:pt x="1262" y="1365"/>
                    <a:pt x="1270" y="1341"/>
                    <a:pt x="1270" y="1316"/>
                  </a:cubicBezTo>
                  <a:cubicBezTo>
                    <a:pt x="1270" y="1283"/>
                    <a:pt x="1256" y="1254"/>
                    <a:pt x="1234" y="1233"/>
                  </a:cubicBezTo>
                  <a:cubicBezTo>
                    <a:pt x="1306" y="1218"/>
                    <a:pt x="1372" y="1199"/>
                    <a:pt x="1432" y="1177"/>
                  </a:cubicBezTo>
                  <a:cubicBezTo>
                    <a:pt x="1623" y="1106"/>
                    <a:pt x="1749" y="1001"/>
                    <a:pt x="1805" y="866"/>
                  </a:cubicBezTo>
                  <a:cubicBezTo>
                    <a:pt x="1858" y="739"/>
                    <a:pt x="1848" y="593"/>
                    <a:pt x="1775" y="431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" name="ïŝľîḋe">
              <a:extLst>
                <a:ext uri="{FF2B5EF4-FFF2-40B4-BE49-F238E27FC236}">
                  <a16:creationId xmlns:a16="http://schemas.microsoft.com/office/drawing/2014/main" xmlns="" id="{22ABCBEA-77E2-4DB8-A94B-451933209AED}"/>
                </a:ext>
              </a:extLst>
            </p:cNvPr>
            <p:cNvSpPr/>
            <p:nvPr/>
          </p:nvSpPr>
          <p:spPr bwMode="auto">
            <a:xfrm>
              <a:off x="4264692" y="2996777"/>
              <a:ext cx="3538790" cy="2789322"/>
            </a:xfrm>
            <a:custGeom>
              <a:avLst/>
              <a:gdLst>
                <a:gd name="T0" fmla="*/ 1756 w 1836"/>
                <a:gd name="T1" fmla="*/ 424 h 1448"/>
                <a:gd name="T2" fmla="*/ 1447 w 1836"/>
                <a:gd name="T3" fmla="*/ 0 h 1448"/>
                <a:gd name="T4" fmla="*/ 1398 w 1836"/>
                <a:gd name="T5" fmla="*/ 49 h 1448"/>
                <a:gd name="T6" fmla="*/ 1693 w 1836"/>
                <a:gd name="T7" fmla="*/ 452 h 1448"/>
                <a:gd name="T8" fmla="*/ 1722 w 1836"/>
                <a:gd name="T9" fmla="*/ 816 h 1448"/>
                <a:gd name="T10" fmla="*/ 981 w 1836"/>
                <a:gd name="T11" fmla="*/ 1166 h 1448"/>
                <a:gd name="T12" fmla="*/ 836 w 1836"/>
                <a:gd name="T13" fmla="*/ 1023 h 1448"/>
                <a:gd name="T14" fmla="*/ 755 w 1836"/>
                <a:gd name="T15" fmla="*/ 1048 h 1448"/>
                <a:gd name="T16" fmla="*/ 706 w 1836"/>
                <a:gd name="T17" fmla="*/ 1026 h 1448"/>
                <a:gd name="T18" fmla="*/ 711 w 1836"/>
                <a:gd name="T19" fmla="*/ 978 h 1448"/>
                <a:gd name="T20" fmla="*/ 505 w 1836"/>
                <a:gd name="T21" fmla="*/ 772 h 1448"/>
                <a:gd name="T22" fmla="*/ 446 w 1836"/>
                <a:gd name="T23" fmla="*/ 780 h 1448"/>
                <a:gd name="T24" fmla="*/ 318 w 1836"/>
                <a:gd name="T25" fmla="*/ 669 h 1448"/>
                <a:gd name="T26" fmla="*/ 135 w 1836"/>
                <a:gd name="T27" fmla="*/ 497 h 1448"/>
                <a:gd name="T28" fmla="*/ 0 w 1836"/>
                <a:gd name="T29" fmla="*/ 557 h 1448"/>
                <a:gd name="T30" fmla="*/ 0 w 1836"/>
                <a:gd name="T31" fmla="*/ 1026 h 1448"/>
                <a:gd name="T32" fmla="*/ 0 w 1836"/>
                <a:gd name="T33" fmla="*/ 1026 h 1448"/>
                <a:gd name="T34" fmla="*/ 0 w 1836"/>
                <a:gd name="T35" fmla="*/ 1448 h 1448"/>
                <a:gd name="T36" fmla="*/ 1113 w 1836"/>
                <a:gd name="T37" fmla="*/ 1448 h 1448"/>
                <a:gd name="T38" fmla="*/ 1126 w 1836"/>
                <a:gd name="T39" fmla="*/ 1378 h 1448"/>
                <a:gd name="T40" fmla="*/ 1054 w 1836"/>
                <a:gd name="T41" fmla="*/ 1227 h 1448"/>
                <a:gd name="T42" fmla="*/ 1424 w 1836"/>
                <a:gd name="T43" fmla="*/ 1142 h 1448"/>
                <a:gd name="T44" fmla="*/ 1786 w 1836"/>
                <a:gd name="T45" fmla="*/ 843 h 1448"/>
                <a:gd name="T46" fmla="*/ 1756 w 1836"/>
                <a:gd name="T47" fmla="*/ 424 h 1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36" h="1448">
                  <a:moveTo>
                    <a:pt x="1756" y="424"/>
                  </a:moveTo>
                  <a:cubicBezTo>
                    <a:pt x="1695" y="288"/>
                    <a:pt x="1589" y="141"/>
                    <a:pt x="1447" y="0"/>
                  </a:cubicBezTo>
                  <a:cubicBezTo>
                    <a:pt x="1398" y="49"/>
                    <a:pt x="1398" y="49"/>
                    <a:pt x="1398" y="49"/>
                  </a:cubicBezTo>
                  <a:cubicBezTo>
                    <a:pt x="1534" y="184"/>
                    <a:pt x="1635" y="324"/>
                    <a:pt x="1693" y="452"/>
                  </a:cubicBezTo>
                  <a:cubicBezTo>
                    <a:pt x="1754" y="591"/>
                    <a:pt x="1764" y="713"/>
                    <a:pt x="1722" y="816"/>
                  </a:cubicBezTo>
                  <a:cubicBezTo>
                    <a:pt x="1644" y="1004"/>
                    <a:pt x="1390" y="1123"/>
                    <a:pt x="981" y="1166"/>
                  </a:cubicBezTo>
                  <a:cubicBezTo>
                    <a:pt x="980" y="1087"/>
                    <a:pt x="916" y="1023"/>
                    <a:pt x="836" y="1023"/>
                  </a:cubicBezTo>
                  <a:cubicBezTo>
                    <a:pt x="806" y="1023"/>
                    <a:pt x="778" y="1032"/>
                    <a:pt x="755" y="1048"/>
                  </a:cubicBezTo>
                  <a:cubicBezTo>
                    <a:pt x="741" y="1038"/>
                    <a:pt x="724" y="1030"/>
                    <a:pt x="706" y="1026"/>
                  </a:cubicBezTo>
                  <a:cubicBezTo>
                    <a:pt x="709" y="1011"/>
                    <a:pt x="711" y="995"/>
                    <a:pt x="711" y="978"/>
                  </a:cubicBezTo>
                  <a:cubicBezTo>
                    <a:pt x="711" y="864"/>
                    <a:pt x="619" y="772"/>
                    <a:pt x="505" y="772"/>
                  </a:cubicBezTo>
                  <a:cubicBezTo>
                    <a:pt x="485" y="772"/>
                    <a:pt x="465" y="775"/>
                    <a:pt x="446" y="780"/>
                  </a:cubicBezTo>
                  <a:cubicBezTo>
                    <a:pt x="423" y="725"/>
                    <a:pt x="376" y="684"/>
                    <a:pt x="318" y="669"/>
                  </a:cubicBezTo>
                  <a:cubicBezTo>
                    <a:pt x="311" y="573"/>
                    <a:pt x="232" y="497"/>
                    <a:pt x="135" y="497"/>
                  </a:cubicBezTo>
                  <a:cubicBezTo>
                    <a:pt x="81" y="497"/>
                    <a:pt x="33" y="520"/>
                    <a:pt x="0" y="557"/>
                  </a:cubicBezTo>
                  <a:cubicBezTo>
                    <a:pt x="0" y="1026"/>
                    <a:pt x="0" y="1026"/>
                    <a:pt x="0" y="1026"/>
                  </a:cubicBezTo>
                  <a:cubicBezTo>
                    <a:pt x="0" y="1026"/>
                    <a:pt x="0" y="1026"/>
                    <a:pt x="0" y="1026"/>
                  </a:cubicBezTo>
                  <a:cubicBezTo>
                    <a:pt x="0" y="1448"/>
                    <a:pt x="0" y="1448"/>
                    <a:pt x="0" y="1448"/>
                  </a:cubicBezTo>
                  <a:cubicBezTo>
                    <a:pt x="1113" y="1448"/>
                    <a:pt x="1113" y="1448"/>
                    <a:pt x="1113" y="1448"/>
                  </a:cubicBezTo>
                  <a:cubicBezTo>
                    <a:pt x="1121" y="1426"/>
                    <a:pt x="1126" y="1403"/>
                    <a:pt x="1126" y="1378"/>
                  </a:cubicBezTo>
                  <a:cubicBezTo>
                    <a:pt x="1126" y="1317"/>
                    <a:pt x="1098" y="1263"/>
                    <a:pt x="1054" y="1227"/>
                  </a:cubicBezTo>
                  <a:cubicBezTo>
                    <a:pt x="1197" y="1209"/>
                    <a:pt x="1321" y="1180"/>
                    <a:pt x="1424" y="1142"/>
                  </a:cubicBezTo>
                  <a:cubicBezTo>
                    <a:pt x="1610" y="1073"/>
                    <a:pt x="1732" y="972"/>
                    <a:pt x="1786" y="843"/>
                  </a:cubicBezTo>
                  <a:cubicBezTo>
                    <a:pt x="1836" y="722"/>
                    <a:pt x="1826" y="581"/>
                    <a:pt x="1756" y="424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" name="îṣlíḑe">
              <a:extLst>
                <a:ext uri="{FF2B5EF4-FFF2-40B4-BE49-F238E27FC236}">
                  <a16:creationId xmlns:a16="http://schemas.microsoft.com/office/drawing/2014/main" xmlns="" id="{26EAB98A-24FD-47A7-9EE8-CEB850257180}"/>
                </a:ext>
              </a:extLst>
            </p:cNvPr>
            <p:cNvSpPr/>
            <p:nvPr/>
          </p:nvSpPr>
          <p:spPr bwMode="auto">
            <a:xfrm>
              <a:off x="4276097" y="3006553"/>
              <a:ext cx="3589298" cy="2790951"/>
            </a:xfrm>
            <a:custGeom>
              <a:avLst/>
              <a:gdLst>
                <a:gd name="T0" fmla="*/ 1429 w 1862"/>
                <a:gd name="T1" fmla="*/ 0 h 1449"/>
                <a:gd name="T2" fmla="*/ 1400 w 1862"/>
                <a:gd name="T3" fmla="*/ 30 h 1449"/>
                <a:gd name="T4" fmla="*/ 1733 w 1862"/>
                <a:gd name="T5" fmla="*/ 809 h 1449"/>
                <a:gd name="T6" fmla="*/ 653 w 1862"/>
                <a:gd name="T7" fmla="*/ 1195 h 1449"/>
                <a:gd name="T8" fmla="*/ 653 w 1862"/>
                <a:gd name="T9" fmla="*/ 1187 h 1449"/>
                <a:gd name="T10" fmla="*/ 526 w 1862"/>
                <a:gd name="T11" fmla="*/ 1062 h 1449"/>
                <a:gd name="T12" fmla="*/ 465 w 1862"/>
                <a:gd name="T13" fmla="*/ 1078 h 1449"/>
                <a:gd name="T14" fmla="*/ 361 w 1862"/>
                <a:gd name="T15" fmla="*/ 1018 h 1449"/>
                <a:gd name="T16" fmla="*/ 361 w 1862"/>
                <a:gd name="T17" fmla="*/ 1017 h 1449"/>
                <a:gd name="T18" fmla="*/ 232 w 1862"/>
                <a:gd name="T19" fmla="*/ 891 h 1449"/>
                <a:gd name="T20" fmla="*/ 116 w 1862"/>
                <a:gd name="T21" fmla="*/ 968 h 1449"/>
                <a:gd name="T22" fmla="*/ 79 w 1862"/>
                <a:gd name="T23" fmla="*/ 962 h 1449"/>
                <a:gd name="T24" fmla="*/ 0 w 1862"/>
                <a:gd name="T25" fmla="*/ 998 h 1449"/>
                <a:gd name="T26" fmla="*/ 4 w 1862"/>
                <a:gd name="T27" fmla="*/ 1449 h 1449"/>
                <a:gd name="T28" fmla="*/ 773 w 1862"/>
                <a:gd name="T29" fmla="*/ 1443 h 1449"/>
                <a:gd name="T30" fmla="*/ 822 w 1862"/>
                <a:gd name="T31" fmla="*/ 1339 h 1449"/>
                <a:gd name="T32" fmla="*/ 768 w 1862"/>
                <a:gd name="T33" fmla="*/ 1233 h 1449"/>
                <a:gd name="T34" fmla="*/ 1421 w 1862"/>
                <a:gd name="T35" fmla="*/ 1120 h 1449"/>
                <a:gd name="T36" fmla="*/ 1772 w 1862"/>
                <a:gd name="T37" fmla="*/ 825 h 1449"/>
                <a:gd name="T38" fmla="*/ 1429 w 1862"/>
                <a:gd name="T39" fmla="*/ 0 h 1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2" h="1449">
                  <a:moveTo>
                    <a:pt x="1429" y="0"/>
                  </a:moveTo>
                  <a:cubicBezTo>
                    <a:pt x="1400" y="30"/>
                    <a:pt x="1400" y="30"/>
                    <a:pt x="1400" y="30"/>
                  </a:cubicBezTo>
                  <a:cubicBezTo>
                    <a:pt x="1694" y="320"/>
                    <a:pt x="1816" y="604"/>
                    <a:pt x="1733" y="809"/>
                  </a:cubicBezTo>
                  <a:cubicBezTo>
                    <a:pt x="1636" y="1050"/>
                    <a:pt x="1263" y="1183"/>
                    <a:pt x="653" y="1195"/>
                  </a:cubicBezTo>
                  <a:cubicBezTo>
                    <a:pt x="653" y="1192"/>
                    <a:pt x="653" y="1190"/>
                    <a:pt x="653" y="1187"/>
                  </a:cubicBezTo>
                  <a:cubicBezTo>
                    <a:pt x="653" y="1117"/>
                    <a:pt x="596" y="1061"/>
                    <a:pt x="526" y="1062"/>
                  </a:cubicBezTo>
                  <a:cubicBezTo>
                    <a:pt x="504" y="1062"/>
                    <a:pt x="483" y="1068"/>
                    <a:pt x="465" y="1078"/>
                  </a:cubicBezTo>
                  <a:cubicBezTo>
                    <a:pt x="442" y="1044"/>
                    <a:pt x="404" y="1021"/>
                    <a:pt x="361" y="1018"/>
                  </a:cubicBezTo>
                  <a:cubicBezTo>
                    <a:pt x="361" y="1017"/>
                    <a:pt x="361" y="1017"/>
                    <a:pt x="361" y="1017"/>
                  </a:cubicBezTo>
                  <a:cubicBezTo>
                    <a:pt x="360" y="947"/>
                    <a:pt x="303" y="890"/>
                    <a:pt x="232" y="891"/>
                  </a:cubicBezTo>
                  <a:cubicBezTo>
                    <a:pt x="180" y="891"/>
                    <a:pt x="136" y="923"/>
                    <a:pt x="116" y="968"/>
                  </a:cubicBezTo>
                  <a:cubicBezTo>
                    <a:pt x="105" y="964"/>
                    <a:pt x="92" y="961"/>
                    <a:pt x="79" y="962"/>
                  </a:cubicBezTo>
                  <a:cubicBezTo>
                    <a:pt x="47" y="962"/>
                    <a:pt x="19" y="976"/>
                    <a:pt x="0" y="998"/>
                  </a:cubicBezTo>
                  <a:cubicBezTo>
                    <a:pt x="4" y="1449"/>
                    <a:pt x="4" y="1449"/>
                    <a:pt x="4" y="1449"/>
                  </a:cubicBezTo>
                  <a:cubicBezTo>
                    <a:pt x="773" y="1443"/>
                    <a:pt x="773" y="1443"/>
                    <a:pt x="773" y="1443"/>
                  </a:cubicBezTo>
                  <a:cubicBezTo>
                    <a:pt x="803" y="1418"/>
                    <a:pt x="822" y="1381"/>
                    <a:pt x="822" y="1339"/>
                  </a:cubicBezTo>
                  <a:cubicBezTo>
                    <a:pt x="822" y="1296"/>
                    <a:pt x="801" y="1257"/>
                    <a:pt x="768" y="1233"/>
                  </a:cubicBezTo>
                  <a:cubicBezTo>
                    <a:pt x="1037" y="1221"/>
                    <a:pt x="1255" y="1183"/>
                    <a:pt x="1421" y="1120"/>
                  </a:cubicBezTo>
                  <a:cubicBezTo>
                    <a:pt x="1603" y="1051"/>
                    <a:pt x="1721" y="952"/>
                    <a:pt x="1772" y="825"/>
                  </a:cubicBezTo>
                  <a:cubicBezTo>
                    <a:pt x="1862" y="603"/>
                    <a:pt x="1737" y="302"/>
                    <a:pt x="1429" y="0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" name="iś1iḑê">
              <a:extLst>
                <a:ext uri="{FF2B5EF4-FFF2-40B4-BE49-F238E27FC236}">
                  <a16:creationId xmlns:a16="http://schemas.microsoft.com/office/drawing/2014/main" xmlns="" id="{22582F31-5B5F-4CDE-B654-554B420BEED8}"/>
                </a:ext>
              </a:extLst>
            </p:cNvPr>
            <p:cNvSpPr/>
            <p:nvPr/>
          </p:nvSpPr>
          <p:spPr bwMode="auto">
            <a:xfrm>
              <a:off x="6756672" y="2858289"/>
              <a:ext cx="434202" cy="365773"/>
            </a:xfrm>
            <a:custGeom>
              <a:avLst/>
              <a:gdLst>
                <a:gd name="T0" fmla="*/ 0 w 225"/>
                <a:gd name="T1" fmla="*/ 34 h 190"/>
                <a:gd name="T2" fmla="*/ 65 w 225"/>
                <a:gd name="T3" fmla="*/ 153 h 190"/>
                <a:gd name="T4" fmla="*/ 225 w 225"/>
                <a:gd name="T5" fmla="*/ 190 h 190"/>
                <a:gd name="T6" fmla="*/ 34 w 225"/>
                <a:gd name="T7" fmla="*/ 0 h 190"/>
                <a:gd name="T8" fmla="*/ 0 w 225"/>
                <a:gd name="T9" fmla="*/ 34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5" h="190">
                  <a:moveTo>
                    <a:pt x="0" y="34"/>
                  </a:moveTo>
                  <a:cubicBezTo>
                    <a:pt x="0" y="34"/>
                    <a:pt x="4" y="124"/>
                    <a:pt x="65" y="153"/>
                  </a:cubicBezTo>
                  <a:cubicBezTo>
                    <a:pt x="127" y="183"/>
                    <a:pt x="225" y="190"/>
                    <a:pt x="225" y="190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0" y="34"/>
                  </a:lnTo>
                  <a:close/>
                </a:path>
              </a:pathLst>
            </a:custGeom>
            <a:solidFill>
              <a:srgbClr val="FF6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" name="îSlïdé">
              <a:extLst>
                <a:ext uri="{FF2B5EF4-FFF2-40B4-BE49-F238E27FC236}">
                  <a16:creationId xmlns:a16="http://schemas.microsoft.com/office/drawing/2014/main" xmlns="" id="{55FF7A29-9BF9-41B5-B9E0-C716144C8D47}"/>
                </a:ext>
              </a:extLst>
            </p:cNvPr>
            <p:cNvSpPr/>
            <p:nvPr/>
          </p:nvSpPr>
          <p:spPr bwMode="auto">
            <a:xfrm>
              <a:off x="6781926" y="2858289"/>
              <a:ext cx="273719" cy="232987"/>
            </a:xfrm>
            <a:custGeom>
              <a:avLst/>
              <a:gdLst>
                <a:gd name="T0" fmla="*/ 0 w 142"/>
                <a:gd name="T1" fmla="*/ 22 h 121"/>
                <a:gd name="T2" fmla="*/ 41 w 142"/>
                <a:gd name="T3" fmla="*/ 98 h 121"/>
                <a:gd name="T4" fmla="*/ 142 w 142"/>
                <a:gd name="T5" fmla="*/ 121 h 121"/>
                <a:gd name="T6" fmla="*/ 21 w 142"/>
                <a:gd name="T7" fmla="*/ 0 h 121"/>
                <a:gd name="T8" fmla="*/ 0 w 142"/>
                <a:gd name="T9" fmla="*/ 2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121">
                  <a:moveTo>
                    <a:pt x="0" y="22"/>
                  </a:moveTo>
                  <a:cubicBezTo>
                    <a:pt x="0" y="22"/>
                    <a:pt x="2" y="79"/>
                    <a:pt x="41" y="98"/>
                  </a:cubicBezTo>
                  <a:cubicBezTo>
                    <a:pt x="80" y="117"/>
                    <a:pt x="142" y="121"/>
                    <a:pt x="142" y="121"/>
                  </a:cubicBezTo>
                  <a:cubicBezTo>
                    <a:pt x="21" y="0"/>
                    <a:pt x="21" y="0"/>
                    <a:pt x="21" y="0"/>
                  </a:cubicBezTo>
                  <a:lnTo>
                    <a:pt x="0" y="2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" name="ï$ḷïḓé">
              <a:extLst>
                <a:ext uri="{FF2B5EF4-FFF2-40B4-BE49-F238E27FC236}">
                  <a16:creationId xmlns:a16="http://schemas.microsoft.com/office/drawing/2014/main" xmlns="" id="{8F76E959-CAFC-437C-ABA4-034643D6B344}"/>
                </a:ext>
              </a:extLst>
            </p:cNvPr>
            <p:cNvSpPr/>
            <p:nvPr/>
          </p:nvSpPr>
          <p:spPr bwMode="auto">
            <a:xfrm>
              <a:off x="6822658" y="2792303"/>
              <a:ext cx="368217" cy="431758"/>
            </a:xfrm>
            <a:custGeom>
              <a:avLst/>
              <a:gdLst>
                <a:gd name="T0" fmla="*/ 34 w 191"/>
                <a:gd name="T1" fmla="*/ 0 h 224"/>
                <a:gd name="T2" fmla="*/ 153 w 191"/>
                <a:gd name="T3" fmla="*/ 65 h 224"/>
                <a:gd name="T4" fmla="*/ 191 w 191"/>
                <a:gd name="T5" fmla="*/ 224 h 224"/>
                <a:gd name="T6" fmla="*/ 0 w 191"/>
                <a:gd name="T7" fmla="*/ 34 h 224"/>
                <a:gd name="T8" fmla="*/ 34 w 191"/>
                <a:gd name="T9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224">
                  <a:moveTo>
                    <a:pt x="34" y="0"/>
                  </a:moveTo>
                  <a:cubicBezTo>
                    <a:pt x="34" y="0"/>
                    <a:pt x="124" y="3"/>
                    <a:pt x="153" y="65"/>
                  </a:cubicBezTo>
                  <a:cubicBezTo>
                    <a:pt x="183" y="126"/>
                    <a:pt x="191" y="224"/>
                    <a:pt x="191" y="224"/>
                  </a:cubicBezTo>
                  <a:cubicBezTo>
                    <a:pt x="0" y="34"/>
                    <a:pt x="0" y="34"/>
                    <a:pt x="0" y="34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FF6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0" name="iSḷíḓê">
              <a:extLst>
                <a:ext uri="{FF2B5EF4-FFF2-40B4-BE49-F238E27FC236}">
                  <a16:creationId xmlns:a16="http://schemas.microsoft.com/office/drawing/2014/main" xmlns="" id="{06F8512A-B51E-4536-8AE3-3AE96B8D1751}"/>
                </a:ext>
              </a:extLst>
            </p:cNvPr>
            <p:cNvSpPr/>
            <p:nvPr/>
          </p:nvSpPr>
          <p:spPr bwMode="auto">
            <a:xfrm>
              <a:off x="6822658" y="2815928"/>
              <a:ext cx="232987" cy="275348"/>
            </a:xfrm>
            <a:custGeom>
              <a:avLst/>
              <a:gdLst>
                <a:gd name="T0" fmla="*/ 22 w 121"/>
                <a:gd name="T1" fmla="*/ 0 h 143"/>
                <a:gd name="T2" fmla="*/ 98 w 121"/>
                <a:gd name="T3" fmla="*/ 42 h 143"/>
                <a:gd name="T4" fmla="*/ 121 w 121"/>
                <a:gd name="T5" fmla="*/ 143 h 143"/>
                <a:gd name="T6" fmla="*/ 0 w 121"/>
                <a:gd name="T7" fmla="*/ 22 h 143"/>
                <a:gd name="T8" fmla="*/ 22 w 121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43">
                  <a:moveTo>
                    <a:pt x="22" y="0"/>
                  </a:moveTo>
                  <a:cubicBezTo>
                    <a:pt x="22" y="0"/>
                    <a:pt x="79" y="3"/>
                    <a:pt x="98" y="42"/>
                  </a:cubicBezTo>
                  <a:cubicBezTo>
                    <a:pt x="117" y="81"/>
                    <a:pt x="121" y="143"/>
                    <a:pt x="121" y="143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" name="iṣļíḋê">
              <a:extLst>
                <a:ext uri="{FF2B5EF4-FFF2-40B4-BE49-F238E27FC236}">
                  <a16:creationId xmlns:a16="http://schemas.microsoft.com/office/drawing/2014/main" xmlns="" id="{69A2003B-42AE-4E5E-B865-0B809BE5500B}"/>
                </a:ext>
              </a:extLst>
            </p:cNvPr>
            <p:cNvSpPr/>
            <p:nvPr/>
          </p:nvSpPr>
          <p:spPr bwMode="auto">
            <a:xfrm>
              <a:off x="5205600" y="1224124"/>
              <a:ext cx="1543740" cy="1559218"/>
            </a:xfrm>
            <a:custGeom>
              <a:avLst/>
              <a:gdLst>
                <a:gd name="T0" fmla="*/ 789 w 801"/>
                <a:gd name="T1" fmla="*/ 809 h 809"/>
                <a:gd name="T2" fmla="*/ 785 w 801"/>
                <a:gd name="T3" fmla="*/ 808 h 809"/>
                <a:gd name="T4" fmla="*/ 775 w 801"/>
                <a:gd name="T5" fmla="*/ 805 h 809"/>
                <a:gd name="T6" fmla="*/ 739 w 801"/>
                <a:gd name="T7" fmla="*/ 791 h 809"/>
                <a:gd name="T8" fmla="*/ 686 w 801"/>
                <a:gd name="T9" fmla="*/ 766 h 809"/>
                <a:gd name="T10" fmla="*/ 623 w 801"/>
                <a:gd name="T11" fmla="*/ 729 h 809"/>
                <a:gd name="T12" fmla="*/ 588 w 801"/>
                <a:gd name="T13" fmla="*/ 706 h 809"/>
                <a:gd name="T14" fmla="*/ 553 w 801"/>
                <a:gd name="T15" fmla="*/ 679 h 809"/>
                <a:gd name="T16" fmla="*/ 482 w 801"/>
                <a:gd name="T17" fmla="*/ 617 h 809"/>
                <a:gd name="T18" fmla="*/ 450 w 801"/>
                <a:gd name="T19" fmla="*/ 580 h 809"/>
                <a:gd name="T20" fmla="*/ 418 w 801"/>
                <a:gd name="T21" fmla="*/ 539 h 809"/>
                <a:gd name="T22" fmla="*/ 354 w 801"/>
                <a:gd name="T23" fmla="*/ 457 h 809"/>
                <a:gd name="T24" fmla="*/ 287 w 801"/>
                <a:gd name="T25" fmla="*/ 377 h 809"/>
                <a:gd name="T26" fmla="*/ 223 w 801"/>
                <a:gd name="T27" fmla="*/ 299 h 809"/>
                <a:gd name="T28" fmla="*/ 164 w 801"/>
                <a:gd name="T29" fmla="*/ 225 h 809"/>
                <a:gd name="T30" fmla="*/ 137 w 801"/>
                <a:gd name="T31" fmla="*/ 190 h 809"/>
                <a:gd name="T32" fmla="*/ 112 w 801"/>
                <a:gd name="T33" fmla="*/ 158 h 809"/>
                <a:gd name="T34" fmla="*/ 68 w 801"/>
                <a:gd name="T35" fmla="*/ 101 h 809"/>
                <a:gd name="T36" fmla="*/ 50 w 801"/>
                <a:gd name="T37" fmla="*/ 77 h 809"/>
                <a:gd name="T38" fmla="*/ 35 w 801"/>
                <a:gd name="T39" fmla="*/ 57 h 809"/>
                <a:gd name="T40" fmla="*/ 14 w 801"/>
                <a:gd name="T41" fmla="*/ 28 h 809"/>
                <a:gd name="T42" fmla="*/ 6 w 801"/>
                <a:gd name="T43" fmla="*/ 18 h 809"/>
                <a:gd name="T44" fmla="*/ 6 w 801"/>
                <a:gd name="T45" fmla="*/ 5 h 809"/>
                <a:gd name="T46" fmla="*/ 19 w 801"/>
                <a:gd name="T47" fmla="*/ 6 h 809"/>
                <a:gd name="T48" fmla="*/ 29 w 801"/>
                <a:gd name="T49" fmla="*/ 13 h 809"/>
                <a:gd name="T50" fmla="*/ 57 w 801"/>
                <a:gd name="T51" fmla="*/ 35 h 809"/>
                <a:gd name="T52" fmla="*/ 78 w 801"/>
                <a:gd name="T53" fmla="*/ 50 h 809"/>
                <a:gd name="T54" fmla="*/ 101 w 801"/>
                <a:gd name="T55" fmla="*/ 69 h 809"/>
                <a:gd name="T56" fmla="*/ 158 w 801"/>
                <a:gd name="T57" fmla="*/ 113 h 809"/>
                <a:gd name="T58" fmla="*/ 190 w 801"/>
                <a:gd name="T59" fmla="*/ 139 h 809"/>
                <a:gd name="T60" fmla="*/ 224 w 801"/>
                <a:gd name="T61" fmla="*/ 166 h 809"/>
                <a:gd name="T62" fmla="*/ 297 w 801"/>
                <a:gd name="T63" fmla="*/ 226 h 809"/>
                <a:gd name="T64" fmla="*/ 375 w 801"/>
                <a:gd name="T65" fmla="*/ 290 h 809"/>
                <a:gd name="T66" fmla="*/ 454 w 801"/>
                <a:gd name="T67" fmla="*/ 358 h 809"/>
                <a:gd name="T68" fmla="*/ 536 w 801"/>
                <a:gd name="T69" fmla="*/ 423 h 809"/>
                <a:gd name="T70" fmla="*/ 576 w 801"/>
                <a:gd name="T71" fmla="*/ 455 h 809"/>
                <a:gd name="T72" fmla="*/ 613 w 801"/>
                <a:gd name="T73" fmla="*/ 488 h 809"/>
                <a:gd name="T74" fmla="*/ 674 w 801"/>
                <a:gd name="T75" fmla="*/ 559 h 809"/>
                <a:gd name="T76" fmla="*/ 700 w 801"/>
                <a:gd name="T77" fmla="*/ 595 h 809"/>
                <a:gd name="T78" fmla="*/ 723 w 801"/>
                <a:gd name="T79" fmla="*/ 629 h 809"/>
                <a:gd name="T80" fmla="*/ 760 w 801"/>
                <a:gd name="T81" fmla="*/ 693 h 809"/>
                <a:gd name="T82" fmla="*/ 784 w 801"/>
                <a:gd name="T83" fmla="*/ 746 h 809"/>
                <a:gd name="T84" fmla="*/ 797 w 801"/>
                <a:gd name="T85" fmla="*/ 783 h 809"/>
                <a:gd name="T86" fmla="*/ 800 w 801"/>
                <a:gd name="T87" fmla="*/ 793 h 809"/>
                <a:gd name="T88" fmla="*/ 801 w 801"/>
                <a:gd name="T89" fmla="*/ 796 h 809"/>
                <a:gd name="T90" fmla="*/ 789 w 801"/>
                <a:gd name="T91" fmla="*/ 809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01" h="809">
                  <a:moveTo>
                    <a:pt x="789" y="809"/>
                  </a:moveTo>
                  <a:cubicBezTo>
                    <a:pt x="789" y="809"/>
                    <a:pt x="788" y="809"/>
                    <a:pt x="785" y="808"/>
                  </a:cubicBezTo>
                  <a:cubicBezTo>
                    <a:pt x="783" y="807"/>
                    <a:pt x="780" y="806"/>
                    <a:pt x="775" y="805"/>
                  </a:cubicBezTo>
                  <a:cubicBezTo>
                    <a:pt x="767" y="802"/>
                    <a:pt x="754" y="797"/>
                    <a:pt x="739" y="791"/>
                  </a:cubicBezTo>
                  <a:cubicBezTo>
                    <a:pt x="724" y="785"/>
                    <a:pt x="706" y="776"/>
                    <a:pt x="686" y="766"/>
                  </a:cubicBezTo>
                  <a:cubicBezTo>
                    <a:pt x="667" y="756"/>
                    <a:pt x="645" y="743"/>
                    <a:pt x="623" y="729"/>
                  </a:cubicBezTo>
                  <a:cubicBezTo>
                    <a:pt x="611" y="722"/>
                    <a:pt x="600" y="714"/>
                    <a:pt x="588" y="706"/>
                  </a:cubicBezTo>
                  <a:cubicBezTo>
                    <a:pt x="577" y="697"/>
                    <a:pt x="565" y="689"/>
                    <a:pt x="553" y="679"/>
                  </a:cubicBezTo>
                  <a:cubicBezTo>
                    <a:pt x="529" y="661"/>
                    <a:pt x="505" y="641"/>
                    <a:pt x="482" y="617"/>
                  </a:cubicBezTo>
                  <a:cubicBezTo>
                    <a:pt x="471" y="605"/>
                    <a:pt x="460" y="593"/>
                    <a:pt x="450" y="580"/>
                  </a:cubicBezTo>
                  <a:cubicBezTo>
                    <a:pt x="439" y="567"/>
                    <a:pt x="429" y="553"/>
                    <a:pt x="418" y="539"/>
                  </a:cubicBezTo>
                  <a:cubicBezTo>
                    <a:pt x="398" y="511"/>
                    <a:pt x="376" y="483"/>
                    <a:pt x="354" y="457"/>
                  </a:cubicBezTo>
                  <a:cubicBezTo>
                    <a:pt x="331" y="430"/>
                    <a:pt x="309" y="404"/>
                    <a:pt x="287" y="377"/>
                  </a:cubicBezTo>
                  <a:cubicBezTo>
                    <a:pt x="265" y="351"/>
                    <a:pt x="244" y="324"/>
                    <a:pt x="223" y="299"/>
                  </a:cubicBezTo>
                  <a:cubicBezTo>
                    <a:pt x="203" y="273"/>
                    <a:pt x="183" y="248"/>
                    <a:pt x="164" y="225"/>
                  </a:cubicBezTo>
                  <a:cubicBezTo>
                    <a:pt x="155" y="213"/>
                    <a:pt x="146" y="201"/>
                    <a:pt x="137" y="190"/>
                  </a:cubicBezTo>
                  <a:cubicBezTo>
                    <a:pt x="129" y="179"/>
                    <a:pt x="120" y="168"/>
                    <a:pt x="112" y="158"/>
                  </a:cubicBezTo>
                  <a:cubicBezTo>
                    <a:pt x="96" y="137"/>
                    <a:pt x="81" y="118"/>
                    <a:pt x="68" y="101"/>
                  </a:cubicBezTo>
                  <a:cubicBezTo>
                    <a:pt x="62" y="93"/>
                    <a:pt x="56" y="85"/>
                    <a:pt x="50" y="77"/>
                  </a:cubicBezTo>
                  <a:cubicBezTo>
                    <a:pt x="45" y="70"/>
                    <a:pt x="40" y="63"/>
                    <a:pt x="35" y="57"/>
                  </a:cubicBezTo>
                  <a:cubicBezTo>
                    <a:pt x="26" y="45"/>
                    <a:pt x="19" y="35"/>
                    <a:pt x="14" y="28"/>
                  </a:cubicBezTo>
                  <a:cubicBezTo>
                    <a:pt x="9" y="22"/>
                    <a:pt x="6" y="18"/>
                    <a:pt x="6" y="18"/>
                  </a:cubicBezTo>
                  <a:cubicBezTo>
                    <a:pt x="6" y="18"/>
                    <a:pt x="0" y="10"/>
                    <a:pt x="6" y="5"/>
                  </a:cubicBezTo>
                  <a:cubicBezTo>
                    <a:pt x="11" y="0"/>
                    <a:pt x="19" y="6"/>
                    <a:pt x="19" y="6"/>
                  </a:cubicBezTo>
                  <a:cubicBezTo>
                    <a:pt x="19" y="6"/>
                    <a:pt x="22" y="8"/>
                    <a:pt x="29" y="13"/>
                  </a:cubicBezTo>
                  <a:cubicBezTo>
                    <a:pt x="36" y="18"/>
                    <a:pt x="45" y="26"/>
                    <a:pt x="57" y="35"/>
                  </a:cubicBezTo>
                  <a:cubicBezTo>
                    <a:pt x="63" y="40"/>
                    <a:pt x="70" y="45"/>
                    <a:pt x="78" y="50"/>
                  </a:cubicBezTo>
                  <a:cubicBezTo>
                    <a:pt x="85" y="56"/>
                    <a:pt x="93" y="62"/>
                    <a:pt x="101" y="69"/>
                  </a:cubicBezTo>
                  <a:cubicBezTo>
                    <a:pt x="118" y="82"/>
                    <a:pt x="137" y="97"/>
                    <a:pt x="158" y="113"/>
                  </a:cubicBezTo>
                  <a:cubicBezTo>
                    <a:pt x="168" y="121"/>
                    <a:pt x="179" y="130"/>
                    <a:pt x="190" y="139"/>
                  </a:cubicBezTo>
                  <a:cubicBezTo>
                    <a:pt x="201" y="147"/>
                    <a:pt x="212" y="157"/>
                    <a:pt x="224" y="166"/>
                  </a:cubicBezTo>
                  <a:cubicBezTo>
                    <a:pt x="247" y="185"/>
                    <a:pt x="272" y="205"/>
                    <a:pt x="297" y="226"/>
                  </a:cubicBezTo>
                  <a:cubicBezTo>
                    <a:pt x="322" y="246"/>
                    <a:pt x="349" y="268"/>
                    <a:pt x="375" y="290"/>
                  </a:cubicBezTo>
                  <a:cubicBezTo>
                    <a:pt x="401" y="312"/>
                    <a:pt x="427" y="335"/>
                    <a:pt x="454" y="358"/>
                  </a:cubicBezTo>
                  <a:cubicBezTo>
                    <a:pt x="480" y="381"/>
                    <a:pt x="508" y="402"/>
                    <a:pt x="536" y="423"/>
                  </a:cubicBezTo>
                  <a:cubicBezTo>
                    <a:pt x="549" y="434"/>
                    <a:pt x="563" y="444"/>
                    <a:pt x="576" y="455"/>
                  </a:cubicBezTo>
                  <a:cubicBezTo>
                    <a:pt x="589" y="466"/>
                    <a:pt x="601" y="477"/>
                    <a:pt x="613" y="488"/>
                  </a:cubicBezTo>
                  <a:cubicBezTo>
                    <a:pt x="636" y="511"/>
                    <a:pt x="656" y="535"/>
                    <a:pt x="674" y="559"/>
                  </a:cubicBezTo>
                  <a:cubicBezTo>
                    <a:pt x="684" y="571"/>
                    <a:pt x="692" y="583"/>
                    <a:pt x="700" y="595"/>
                  </a:cubicBezTo>
                  <a:cubicBezTo>
                    <a:pt x="708" y="607"/>
                    <a:pt x="716" y="618"/>
                    <a:pt x="723" y="629"/>
                  </a:cubicBezTo>
                  <a:cubicBezTo>
                    <a:pt x="737" y="652"/>
                    <a:pt x="749" y="674"/>
                    <a:pt x="760" y="693"/>
                  </a:cubicBezTo>
                  <a:cubicBezTo>
                    <a:pt x="770" y="713"/>
                    <a:pt x="778" y="731"/>
                    <a:pt x="784" y="746"/>
                  </a:cubicBezTo>
                  <a:cubicBezTo>
                    <a:pt x="790" y="762"/>
                    <a:pt x="795" y="774"/>
                    <a:pt x="797" y="783"/>
                  </a:cubicBezTo>
                  <a:cubicBezTo>
                    <a:pt x="799" y="787"/>
                    <a:pt x="800" y="791"/>
                    <a:pt x="800" y="793"/>
                  </a:cubicBezTo>
                  <a:cubicBezTo>
                    <a:pt x="801" y="795"/>
                    <a:pt x="801" y="796"/>
                    <a:pt x="801" y="796"/>
                  </a:cubicBezTo>
                  <a:lnTo>
                    <a:pt x="789" y="8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" name="ïṥḷîḓè">
              <a:extLst>
                <a:ext uri="{FF2B5EF4-FFF2-40B4-BE49-F238E27FC236}">
                  <a16:creationId xmlns:a16="http://schemas.microsoft.com/office/drawing/2014/main" xmlns="" id="{2FE75D5A-BAEB-43C8-BA48-CBBA5AF6E85B}"/>
                </a:ext>
              </a:extLst>
            </p:cNvPr>
            <p:cNvSpPr/>
            <p:nvPr/>
          </p:nvSpPr>
          <p:spPr bwMode="auto">
            <a:xfrm>
              <a:off x="6714311" y="2540580"/>
              <a:ext cx="465159" cy="336446"/>
            </a:xfrm>
            <a:custGeom>
              <a:avLst/>
              <a:gdLst>
                <a:gd name="T0" fmla="*/ 0 w 241"/>
                <a:gd name="T1" fmla="*/ 0 h 175"/>
                <a:gd name="T2" fmla="*/ 160 w 241"/>
                <a:gd name="T3" fmla="*/ 58 h 175"/>
                <a:gd name="T4" fmla="*/ 241 w 241"/>
                <a:gd name="T5" fmla="*/ 175 h 175"/>
                <a:gd name="T6" fmla="*/ 74 w 241"/>
                <a:gd name="T7" fmla="*/ 98 h 175"/>
                <a:gd name="T8" fmla="*/ 0 w 241"/>
                <a:gd name="T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175">
                  <a:moveTo>
                    <a:pt x="0" y="0"/>
                  </a:moveTo>
                  <a:cubicBezTo>
                    <a:pt x="0" y="0"/>
                    <a:pt x="120" y="23"/>
                    <a:pt x="160" y="58"/>
                  </a:cubicBezTo>
                  <a:cubicBezTo>
                    <a:pt x="200" y="92"/>
                    <a:pt x="241" y="175"/>
                    <a:pt x="241" y="175"/>
                  </a:cubicBezTo>
                  <a:cubicBezTo>
                    <a:pt x="74" y="98"/>
                    <a:pt x="74" y="98"/>
                    <a:pt x="74" y="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3" name="işlîḍé">
              <a:extLst>
                <a:ext uri="{FF2B5EF4-FFF2-40B4-BE49-F238E27FC236}">
                  <a16:creationId xmlns:a16="http://schemas.microsoft.com/office/drawing/2014/main" xmlns="" id="{0C97D213-6B03-418C-B990-B6CAD01A0D14}"/>
                </a:ext>
              </a:extLst>
            </p:cNvPr>
            <p:cNvSpPr/>
            <p:nvPr/>
          </p:nvSpPr>
          <p:spPr bwMode="auto">
            <a:xfrm>
              <a:off x="6506578" y="2744239"/>
              <a:ext cx="333187" cy="468417"/>
            </a:xfrm>
            <a:custGeom>
              <a:avLst/>
              <a:gdLst>
                <a:gd name="T0" fmla="*/ 0 w 173"/>
                <a:gd name="T1" fmla="*/ 0 h 243"/>
                <a:gd name="T2" fmla="*/ 57 w 173"/>
                <a:gd name="T3" fmla="*/ 161 h 243"/>
                <a:gd name="T4" fmla="*/ 173 w 173"/>
                <a:gd name="T5" fmla="*/ 243 h 243"/>
                <a:gd name="T6" fmla="*/ 98 w 173"/>
                <a:gd name="T7" fmla="*/ 75 h 243"/>
                <a:gd name="T8" fmla="*/ 0 w 173"/>
                <a:gd name="T9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" h="243">
                  <a:moveTo>
                    <a:pt x="0" y="0"/>
                  </a:moveTo>
                  <a:cubicBezTo>
                    <a:pt x="0" y="0"/>
                    <a:pt x="23" y="121"/>
                    <a:pt x="57" y="161"/>
                  </a:cubicBezTo>
                  <a:cubicBezTo>
                    <a:pt x="91" y="201"/>
                    <a:pt x="173" y="243"/>
                    <a:pt x="173" y="243"/>
                  </a:cubicBezTo>
                  <a:cubicBezTo>
                    <a:pt x="98" y="75"/>
                    <a:pt x="98" y="75"/>
                    <a:pt x="98" y="7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E39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4" name="išļïḑe">
              <a:extLst>
                <a:ext uri="{FF2B5EF4-FFF2-40B4-BE49-F238E27FC236}">
                  <a16:creationId xmlns:a16="http://schemas.microsoft.com/office/drawing/2014/main" xmlns="" id="{D8FA6E0A-2D8D-4FA9-9941-A34ED5B56757}"/>
                </a:ext>
              </a:extLst>
            </p:cNvPr>
            <p:cNvSpPr/>
            <p:nvPr/>
          </p:nvSpPr>
          <p:spPr bwMode="auto">
            <a:xfrm>
              <a:off x="6654842" y="2688844"/>
              <a:ext cx="281050" cy="279421"/>
            </a:xfrm>
            <a:custGeom>
              <a:avLst/>
              <a:gdLst>
                <a:gd name="T0" fmla="*/ 138 w 146"/>
                <a:gd name="T1" fmla="*/ 9 h 145"/>
                <a:gd name="T2" fmla="*/ 138 w 146"/>
                <a:gd name="T3" fmla="*/ 39 h 145"/>
                <a:gd name="T4" fmla="*/ 38 w 146"/>
                <a:gd name="T5" fmla="*/ 137 h 145"/>
                <a:gd name="T6" fmla="*/ 8 w 146"/>
                <a:gd name="T7" fmla="*/ 137 h 145"/>
                <a:gd name="T8" fmla="*/ 8 w 146"/>
                <a:gd name="T9" fmla="*/ 107 h 145"/>
                <a:gd name="T10" fmla="*/ 107 w 146"/>
                <a:gd name="T11" fmla="*/ 8 h 145"/>
                <a:gd name="T12" fmla="*/ 138 w 146"/>
                <a:gd name="T13" fmla="*/ 9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6" h="145">
                  <a:moveTo>
                    <a:pt x="138" y="9"/>
                  </a:moveTo>
                  <a:cubicBezTo>
                    <a:pt x="146" y="17"/>
                    <a:pt x="146" y="31"/>
                    <a:pt x="138" y="39"/>
                  </a:cubicBezTo>
                  <a:cubicBezTo>
                    <a:pt x="38" y="137"/>
                    <a:pt x="38" y="137"/>
                    <a:pt x="38" y="137"/>
                  </a:cubicBezTo>
                  <a:cubicBezTo>
                    <a:pt x="30" y="145"/>
                    <a:pt x="17" y="145"/>
                    <a:pt x="8" y="137"/>
                  </a:cubicBezTo>
                  <a:cubicBezTo>
                    <a:pt x="0" y="128"/>
                    <a:pt x="0" y="115"/>
                    <a:pt x="8" y="107"/>
                  </a:cubicBezTo>
                  <a:cubicBezTo>
                    <a:pt x="107" y="8"/>
                    <a:pt x="107" y="8"/>
                    <a:pt x="107" y="8"/>
                  </a:cubicBezTo>
                  <a:cubicBezTo>
                    <a:pt x="116" y="0"/>
                    <a:pt x="129" y="0"/>
                    <a:pt x="138" y="9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5" name="íṧḻîdé">
              <a:extLst>
                <a:ext uri="{FF2B5EF4-FFF2-40B4-BE49-F238E27FC236}">
                  <a16:creationId xmlns:a16="http://schemas.microsoft.com/office/drawing/2014/main" xmlns="" id="{7BDF631F-6792-4E11-97B6-242711D4F26F}"/>
                </a:ext>
              </a:extLst>
            </p:cNvPr>
            <p:cNvSpPr/>
            <p:nvPr/>
          </p:nvSpPr>
          <p:spPr bwMode="auto">
            <a:xfrm>
              <a:off x="6348538" y="2380096"/>
              <a:ext cx="325855" cy="324226"/>
            </a:xfrm>
            <a:custGeom>
              <a:avLst/>
              <a:gdLst>
                <a:gd name="T0" fmla="*/ 159 w 169"/>
                <a:gd name="T1" fmla="*/ 10 h 168"/>
                <a:gd name="T2" fmla="*/ 160 w 169"/>
                <a:gd name="T3" fmla="*/ 45 h 168"/>
                <a:gd name="T4" fmla="*/ 45 w 169"/>
                <a:gd name="T5" fmla="*/ 158 h 168"/>
                <a:gd name="T6" fmla="*/ 10 w 169"/>
                <a:gd name="T7" fmla="*/ 158 h 168"/>
                <a:gd name="T8" fmla="*/ 10 w 169"/>
                <a:gd name="T9" fmla="*/ 123 h 168"/>
                <a:gd name="T10" fmla="*/ 125 w 169"/>
                <a:gd name="T11" fmla="*/ 10 h 168"/>
                <a:gd name="T12" fmla="*/ 159 w 169"/>
                <a:gd name="T13" fmla="*/ 1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68">
                  <a:moveTo>
                    <a:pt x="159" y="10"/>
                  </a:moveTo>
                  <a:cubicBezTo>
                    <a:pt x="169" y="20"/>
                    <a:pt x="169" y="36"/>
                    <a:pt x="160" y="45"/>
                  </a:cubicBezTo>
                  <a:cubicBezTo>
                    <a:pt x="45" y="158"/>
                    <a:pt x="45" y="158"/>
                    <a:pt x="45" y="158"/>
                  </a:cubicBezTo>
                  <a:cubicBezTo>
                    <a:pt x="35" y="168"/>
                    <a:pt x="20" y="167"/>
                    <a:pt x="10" y="158"/>
                  </a:cubicBezTo>
                  <a:cubicBezTo>
                    <a:pt x="1" y="148"/>
                    <a:pt x="0" y="132"/>
                    <a:pt x="10" y="123"/>
                  </a:cubicBezTo>
                  <a:cubicBezTo>
                    <a:pt x="125" y="10"/>
                    <a:pt x="125" y="10"/>
                    <a:pt x="125" y="10"/>
                  </a:cubicBezTo>
                  <a:cubicBezTo>
                    <a:pt x="134" y="0"/>
                    <a:pt x="150" y="1"/>
                    <a:pt x="159" y="1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6" name="íšļidê">
              <a:extLst>
                <a:ext uri="{FF2B5EF4-FFF2-40B4-BE49-F238E27FC236}">
                  <a16:creationId xmlns:a16="http://schemas.microsoft.com/office/drawing/2014/main" xmlns="" id="{F1626685-78C2-464F-9978-56DB96DB2C2A}"/>
                </a:ext>
              </a:extLst>
            </p:cNvPr>
            <p:cNvSpPr/>
            <p:nvPr/>
          </p:nvSpPr>
          <p:spPr bwMode="auto">
            <a:xfrm>
              <a:off x="6434890" y="2467262"/>
              <a:ext cx="426056" cy="427685"/>
            </a:xfrm>
            <a:custGeom>
              <a:avLst/>
              <a:gdLst>
                <a:gd name="T0" fmla="*/ 0 w 523"/>
                <a:gd name="T1" fmla="*/ 267 h 525"/>
                <a:gd name="T2" fmla="*/ 289 w 523"/>
                <a:gd name="T3" fmla="*/ 525 h 525"/>
                <a:gd name="T4" fmla="*/ 523 w 523"/>
                <a:gd name="T5" fmla="*/ 291 h 525"/>
                <a:gd name="T6" fmla="*/ 272 w 523"/>
                <a:gd name="T7" fmla="*/ 0 h 525"/>
                <a:gd name="T8" fmla="*/ 0 w 523"/>
                <a:gd name="T9" fmla="*/ 26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3" h="525">
                  <a:moveTo>
                    <a:pt x="0" y="267"/>
                  </a:moveTo>
                  <a:lnTo>
                    <a:pt x="289" y="525"/>
                  </a:lnTo>
                  <a:lnTo>
                    <a:pt x="523" y="291"/>
                  </a:lnTo>
                  <a:lnTo>
                    <a:pt x="272" y="0"/>
                  </a:lnTo>
                  <a:lnTo>
                    <a:pt x="0" y="267"/>
                  </a:ln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7" name="í$ḷídé">
              <a:extLst>
                <a:ext uri="{FF2B5EF4-FFF2-40B4-BE49-F238E27FC236}">
                  <a16:creationId xmlns:a16="http://schemas.microsoft.com/office/drawing/2014/main" xmlns="" id="{B54FAE58-0FD3-4CED-8757-7A11CD79826E}"/>
                </a:ext>
              </a:extLst>
            </p:cNvPr>
            <p:cNvSpPr/>
            <p:nvPr/>
          </p:nvSpPr>
          <p:spPr bwMode="auto">
            <a:xfrm>
              <a:off x="6597003" y="2632634"/>
              <a:ext cx="416280" cy="416280"/>
            </a:xfrm>
            <a:custGeom>
              <a:avLst/>
              <a:gdLst>
                <a:gd name="T0" fmla="*/ 3 w 216"/>
                <a:gd name="T1" fmla="*/ 0 h 216"/>
                <a:gd name="T2" fmla="*/ 6 w 216"/>
                <a:gd name="T3" fmla="*/ 2 h 216"/>
                <a:gd name="T4" fmla="*/ 15 w 216"/>
                <a:gd name="T5" fmla="*/ 6 h 216"/>
                <a:gd name="T6" fmla="*/ 44 w 216"/>
                <a:gd name="T7" fmla="*/ 25 h 216"/>
                <a:gd name="T8" fmla="*/ 53 w 216"/>
                <a:gd name="T9" fmla="*/ 32 h 216"/>
                <a:gd name="T10" fmla="*/ 63 w 216"/>
                <a:gd name="T11" fmla="*/ 39 h 216"/>
                <a:gd name="T12" fmla="*/ 81 w 216"/>
                <a:gd name="T13" fmla="*/ 57 h 216"/>
                <a:gd name="T14" fmla="*/ 91 w 216"/>
                <a:gd name="T15" fmla="*/ 67 h 216"/>
                <a:gd name="T16" fmla="*/ 100 w 216"/>
                <a:gd name="T17" fmla="*/ 77 h 216"/>
                <a:gd name="T18" fmla="*/ 118 w 216"/>
                <a:gd name="T19" fmla="*/ 99 h 216"/>
                <a:gd name="T20" fmla="*/ 137 w 216"/>
                <a:gd name="T21" fmla="*/ 120 h 216"/>
                <a:gd name="T22" fmla="*/ 155 w 216"/>
                <a:gd name="T23" fmla="*/ 140 h 216"/>
                <a:gd name="T24" fmla="*/ 171 w 216"/>
                <a:gd name="T25" fmla="*/ 160 h 216"/>
                <a:gd name="T26" fmla="*/ 186 w 216"/>
                <a:gd name="T27" fmla="*/ 177 h 216"/>
                <a:gd name="T28" fmla="*/ 199 w 216"/>
                <a:gd name="T29" fmla="*/ 192 h 216"/>
                <a:gd name="T30" fmla="*/ 208 w 216"/>
                <a:gd name="T31" fmla="*/ 204 h 216"/>
                <a:gd name="T32" fmla="*/ 216 w 216"/>
                <a:gd name="T33" fmla="*/ 214 h 216"/>
                <a:gd name="T34" fmla="*/ 214 w 216"/>
                <a:gd name="T35" fmla="*/ 216 h 216"/>
                <a:gd name="T36" fmla="*/ 204 w 216"/>
                <a:gd name="T37" fmla="*/ 208 h 216"/>
                <a:gd name="T38" fmla="*/ 192 w 216"/>
                <a:gd name="T39" fmla="*/ 198 h 216"/>
                <a:gd name="T40" fmla="*/ 178 w 216"/>
                <a:gd name="T41" fmla="*/ 186 h 216"/>
                <a:gd name="T42" fmla="*/ 160 w 216"/>
                <a:gd name="T43" fmla="*/ 171 h 216"/>
                <a:gd name="T44" fmla="*/ 141 w 216"/>
                <a:gd name="T45" fmla="*/ 154 h 216"/>
                <a:gd name="T46" fmla="*/ 120 w 216"/>
                <a:gd name="T47" fmla="*/ 136 h 216"/>
                <a:gd name="T48" fmla="*/ 99 w 216"/>
                <a:gd name="T49" fmla="*/ 118 h 216"/>
                <a:gd name="T50" fmla="*/ 77 w 216"/>
                <a:gd name="T51" fmla="*/ 99 h 216"/>
                <a:gd name="T52" fmla="*/ 67 w 216"/>
                <a:gd name="T53" fmla="*/ 91 h 216"/>
                <a:gd name="T54" fmla="*/ 57 w 216"/>
                <a:gd name="T55" fmla="*/ 81 h 216"/>
                <a:gd name="T56" fmla="*/ 39 w 216"/>
                <a:gd name="T57" fmla="*/ 63 h 216"/>
                <a:gd name="T58" fmla="*/ 32 w 216"/>
                <a:gd name="T59" fmla="*/ 53 h 216"/>
                <a:gd name="T60" fmla="*/ 25 w 216"/>
                <a:gd name="T61" fmla="*/ 44 h 216"/>
                <a:gd name="T62" fmla="*/ 6 w 216"/>
                <a:gd name="T63" fmla="*/ 15 h 216"/>
                <a:gd name="T64" fmla="*/ 2 w 216"/>
                <a:gd name="T65" fmla="*/ 6 h 216"/>
                <a:gd name="T66" fmla="*/ 0 w 216"/>
                <a:gd name="T67" fmla="*/ 3 h 216"/>
                <a:gd name="T68" fmla="*/ 3 w 216"/>
                <a:gd name="T69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6" h="216">
                  <a:moveTo>
                    <a:pt x="3" y="0"/>
                  </a:moveTo>
                  <a:cubicBezTo>
                    <a:pt x="3" y="0"/>
                    <a:pt x="4" y="1"/>
                    <a:pt x="6" y="2"/>
                  </a:cubicBezTo>
                  <a:cubicBezTo>
                    <a:pt x="8" y="3"/>
                    <a:pt x="11" y="4"/>
                    <a:pt x="15" y="6"/>
                  </a:cubicBezTo>
                  <a:cubicBezTo>
                    <a:pt x="22" y="11"/>
                    <a:pt x="33" y="17"/>
                    <a:pt x="44" y="25"/>
                  </a:cubicBezTo>
                  <a:cubicBezTo>
                    <a:pt x="47" y="27"/>
                    <a:pt x="50" y="30"/>
                    <a:pt x="53" y="32"/>
                  </a:cubicBezTo>
                  <a:cubicBezTo>
                    <a:pt x="56" y="34"/>
                    <a:pt x="59" y="37"/>
                    <a:pt x="63" y="39"/>
                  </a:cubicBezTo>
                  <a:cubicBezTo>
                    <a:pt x="69" y="45"/>
                    <a:pt x="75" y="50"/>
                    <a:pt x="81" y="57"/>
                  </a:cubicBezTo>
                  <a:cubicBezTo>
                    <a:pt x="85" y="60"/>
                    <a:pt x="88" y="63"/>
                    <a:pt x="91" y="67"/>
                  </a:cubicBezTo>
                  <a:cubicBezTo>
                    <a:pt x="94" y="70"/>
                    <a:pt x="97" y="74"/>
                    <a:pt x="100" y="77"/>
                  </a:cubicBezTo>
                  <a:cubicBezTo>
                    <a:pt x="105" y="84"/>
                    <a:pt x="112" y="92"/>
                    <a:pt x="118" y="99"/>
                  </a:cubicBezTo>
                  <a:cubicBezTo>
                    <a:pt x="124" y="106"/>
                    <a:pt x="130" y="113"/>
                    <a:pt x="137" y="120"/>
                  </a:cubicBezTo>
                  <a:cubicBezTo>
                    <a:pt x="143" y="127"/>
                    <a:pt x="149" y="134"/>
                    <a:pt x="155" y="140"/>
                  </a:cubicBezTo>
                  <a:cubicBezTo>
                    <a:pt x="160" y="147"/>
                    <a:pt x="166" y="154"/>
                    <a:pt x="171" y="160"/>
                  </a:cubicBezTo>
                  <a:cubicBezTo>
                    <a:pt x="177" y="166"/>
                    <a:pt x="182" y="172"/>
                    <a:pt x="186" y="177"/>
                  </a:cubicBezTo>
                  <a:cubicBezTo>
                    <a:pt x="191" y="183"/>
                    <a:pt x="195" y="188"/>
                    <a:pt x="199" y="192"/>
                  </a:cubicBezTo>
                  <a:cubicBezTo>
                    <a:pt x="202" y="197"/>
                    <a:pt x="206" y="200"/>
                    <a:pt x="208" y="204"/>
                  </a:cubicBezTo>
                  <a:cubicBezTo>
                    <a:pt x="213" y="210"/>
                    <a:pt x="216" y="214"/>
                    <a:pt x="216" y="214"/>
                  </a:cubicBezTo>
                  <a:cubicBezTo>
                    <a:pt x="214" y="216"/>
                    <a:pt x="214" y="216"/>
                    <a:pt x="214" y="216"/>
                  </a:cubicBezTo>
                  <a:cubicBezTo>
                    <a:pt x="214" y="216"/>
                    <a:pt x="210" y="213"/>
                    <a:pt x="204" y="208"/>
                  </a:cubicBezTo>
                  <a:cubicBezTo>
                    <a:pt x="201" y="205"/>
                    <a:pt x="197" y="202"/>
                    <a:pt x="192" y="198"/>
                  </a:cubicBezTo>
                  <a:cubicBezTo>
                    <a:pt x="188" y="195"/>
                    <a:pt x="183" y="190"/>
                    <a:pt x="178" y="186"/>
                  </a:cubicBezTo>
                  <a:cubicBezTo>
                    <a:pt x="172" y="181"/>
                    <a:pt x="166" y="176"/>
                    <a:pt x="160" y="171"/>
                  </a:cubicBezTo>
                  <a:cubicBezTo>
                    <a:pt x="154" y="166"/>
                    <a:pt x="147" y="160"/>
                    <a:pt x="141" y="154"/>
                  </a:cubicBezTo>
                  <a:cubicBezTo>
                    <a:pt x="134" y="149"/>
                    <a:pt x="127" y="143"/>
                    <a:pt x="120" y="136"/>
                  </a:cubicBezTo>
                  <a:cubicBezTo>
                    <a:pt x="113" y="130"/>
                    <a:pt x="106" y="124"/>
                    <a:pt x="99" y="118"/>
                  </a:cubicBezTo>
                  <a:cubicBezTo>
                    <a:pt x="92" y="111"/>
                    <a:pt x="84" y="105"/>
                    <a:pt x="77" y="99"/>
                  </a:cubicBezTo>
                  <a:cubicBezTo>
                    <a:pt x="74" y="96"/>
                    <a:pt x="70" y="94"/>
                    <a:pt x="67" y="91"/>
                  </a:cubicBezTo>
                  <a:cubicBezTo>
                    <a:pt x="63" y="88"/>
                    <a:pt x="60" y="85"/>
                    <a:pt x="57" y="81"/>
                  </a:cubicBezTo>
                  <a:cubicBezTo>
                    <a:pt x="50" y="75"/>
                    <a:pt x="45" y="69"/>
                    <a:pt x="39" y="63"/>
                  </a:cubicBezTo>
                  <a:cubicBezTo>
                    <a:pt x="37" y="59"/>
                    <a:pt x="34" y="56"/>
                    <a:pt x="32" y="53"/>
                  </a:cubicBezTo>
                  <a:cubicBezTo>
                    <a:pt x="30" y="50"/>
                    <a:pt x="27" y="47"/>
                    <a:pt x="25" y="44"/>
                  </a:cubicBezTo>
                  <a:cubicBezTo>
                    <a:pt x="17" y="33"/>
                    <a:pt x="11" y="23"/>
                    <a:pt x="6" y="15"/>
                  </a:cubicBezTo>
                  <a:cubicBezTo>
                    <a:pt x="4" y="11"/>
                    <a:pt x="3" y="8"/>
                    <a:pt x="2" y="6"/>
                  </a:cubicBezTo>
                  <a:cubicBezTo>
                    <a:pt x="1" y="4"/>
                    <a:pt x="0" y="3"/>
                    <a:pt x="0" y="3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E39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8" name="ïśľíḓê">
              <a:extLst>
                <a:ext uri="{FF2B5EF4-FFF2-40B4-BE49-F238E27FC236}">
                  <a16:creationId xmlns:a16="http://schemas.microsoft.com/office/drawing/2014/main" xmlns="" id="{80071097-BFD6-403C-9F96-3C24D9C3ED2D}"/>
                </a:ext>
              </a:extLst>
            </p:cNvPr>
            <p:cNvSpPr/>
            <p:nvPr/>
          </p:nvSpPr>
          <p:spPr bwMode="auto">
            <a:xfrm>
              <a:off x="5207229" y="1237973"/>
              <a:ext cx="1528262" cy="1545369"/>
            </a:xfrm>
            <a:custGeom>
              <a:avLst/>
              <a:gdLst>
                <a:gd name="T0" fmla="*/ 4 w 793"/>
                <a:gd name="T1" fmla="*/ 0 h 802"/>
                <a:gd name="T2" fmla="*/ 5 w 793"/>
                <a:gd name="T3" fmla="*/ 11 h 802"/>
                <a:gd name="T4" fmla="*/ 13 w 793"/>
                <a:gd name="T5" fmla="*/ 21 h 802"/>
                <a:gd name="T6" fmla="*/ 34 w 793"/>
                <a:gd name="T7" fmla="*/ 50 h 802"/>
                <a:gd name="T8" fmla="*/ 49 w 793"/>
                <a:gd name="T9" fmla="*/ 70 h 802"/>
                <a:gd name="T10" fmla="*/ 67 w 793"/>
                <a:gd name="T11" fmla="*/ 94 h 802"/>
                <a:gd name="T12" fmla="*/ 111 w 793"/>
                <a:gd name="T13" fmla="*/ 151 h 802"/>
                <a:gd name="T14" fmla="*/ 136 w 793"/>
                <a:gd name="T15" fmla="*/ 183 h 802"/>
                <a:gd name="T16" fmla="*/ 163 w 793"/>
                <a:gd name="T17" fmla="*/ 218 h 802"/>
                <a:gd name="T18" fmla="*/ 222 w 793"/>
                <a:gd name="T19" fmla="*/ 292 h 802"/>
                <a:gd name="T20" fmla="*/ 286 w 793"/>
                <a:gd name="T21" fmla="*/ 370 h 802"/>
                <a:gd name="T22" fmla="*/ 353 w 793"/>
                <a:gd name="T23" fmla="*/ 450 h 802"/>
                <a:gd name="T24" fmla="*/ 417 w 793"/>
                <a:gd name="T25" fmla="*/ 532 h 802"/>
                <a:gd name="T26" fmla="*/ 449 w 793"/>
                <a:gd name="T27" fmla="*/ 573 h 802"/>
                <a:gd name="T28" fmla="*/ 481 w 793"/>
                <a:gd name="T29" fmla="*/ 610 h 802"/>
                <a:gd name="T30" fmla="*/ 552 w 793"/>
                <a:gd name="T31" fmla="*/ 672 h 802"/>
                <a:gd name="T32" fmla="*/ 587 w 793"/>
                <a:gd name="T33" fmla="*/ 699 h 802"/>
                <a:gd name="T34" fmla="*/ 622 w 793"/>
                <a:gd name="T35" fmla="*/ 722 h 802"/>
                <a:gd name="T36" fmla="*/ 685 w 793"/>
                <a:gd name="T37" fmla="*/ 759 h 802"/>
                <a:gd name="T38" fmla="*/ 738 w 793"/>
                <a:gd name="T39" fmla="*/ 784 h 802"/>
                <a:gd name="T40" fmla="*/ 774 w 793"/>
                <a:gd name="T41" fmla="*/ 798 h 802"/>
                <a:gd name="T42" fmla="*/ 784 w 793"/>
                <a:gd name="T43" fmla="*/ 801 h 802"/>
                <a:gd name="T44" fmla="*/ 788 w 793"/>
                <a:gd name="T45" fmla="*/ 802 h 802"/>
                <a:gd name="T46" fmla="*/ 793 w 793"/>
                <a:gd name="T47" fmla="*/ 797 h 802"/>
                <a:gd name="T48" fmla="*/ 4 w 793"/>
                <a:gd name="T49" fmla="*/ 0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93" h="802">
                  <a:moveTo>
                    <a:pt x="4" y="0"/>
                  </a:moveTo>
                  <a:cubicBezTo>
                    <a:pt x="0" y="5"/>
                    <a:pt x="5" y="11"/>
                    <a:pt x="5" y="11"/>
                  </a:cubicBezTo>
                  <a:cubicBezTo>
                    <a:pt x="5" y="11"/>
                    <a:pt x="8" y="15"/>
                    <a:pt x="13" y="21"/>
                  </a:cubicBezTo>
                  <a:cubicBezTo>
                    <a:pt x="18" y="28"/>
                    <a:pt x="25" y="38"/>
                    <a:pt x="34" y="50"/>
                  </a:cubicBezTo>
                  <a:cubicBezTo>
                    <a:pt x="39" y="56"/>
                    <a:pt x="44" y="63"/>
                    <a:pt x="49" y="70"/>
                  </a:cubicBezTo>
                  <a:cubicBezTo>
                    <a:pt x="55" y="78"/>
                    <a:pt x="61" y="86"/>
                    <a:pt x="67" y="94"/>
                  </a:cubicBezTo>
                  <a:cubicBezTo>
                    <a:pt x="80" y="111"/>
                    <a:pt x="95" y="130"/>
                    <a:pt x="111" y="151"/>
                  </a:cubicBezTo>
                  <a:cubicBezTo>
                    <a:pt x="119" y="161"/>
                    <a:pt x="128" y="172"/>
                    <a:pt x="136" y="183"/>
                  </a:cubicBezTo>
                  <a:cubicBezTo>
                    <a:pt x="145" y="194"/>
                    <a:pt x="154" y="206"/>
                    <a:pt x="163" y="218"/>
                  </a:cubicBezTo>
                  <a:cubicBezTo>
                    <a:pt x="182" y="241"/>
                    <a:pt x="202" y="266"/>
                    <a:pt x="222" y="292"/>
                  </a:cubicBezTo>
                  <a:cubicBezTo>
                    <a:pt x="243" y="317"/>
                    <a:pt x="264" y="344"/>
                    <a:pt x="286" y="370"/>
                  </a:cubicBezTo>
                  <a:cubicBezTo>
                    <a:pt x="308" y="397"/>
                    <a:pt x="330" y="423"/>
                    <a:pt x="353" y="450"/>
                  </a:cubicBezTo>
                  <a:cubicBezTo>
                    <a:pt x="375" y="476"/>
                    <a:pt x="397" y="504"/>
                    <a:pt x="417" y="532"/>
                  </a:cubicBezTo>
                  <a:cubicBezTo>
                    <a:pt x="428" y="546"/>
                    <a:pt x="438" y="560"/>
                    <a:pt x="449" y="573"/>
                  </a:cubicBezTo>
                  <a:cubicBezTo>
                    <a:pt x="459" y="586"/>
                    <a:pt x="470" y="598"/>
                    <a:pt x="481" y="610"/>
                  </a:cubicBezTo>
                  <a:cubicBezTo>
                    <a:pt x="504" y="634"/>
                    <a:pt x="528" y="654"/>
                    <a:pt x="552" y="672"/>
                  </a:cubicBezTo>
                  <a:cubicBezTo>
                    <a:pt x="564" y="682"/>
                    <a:pt x="576" y="690"/>
                    <a:pt x="587" y="699"/>
                  </a:cubicBezTo>
                  <a:cubicBezTo>
                    <a:pt x="599" y="707"/>
                    <a:pt x="610" y="715"/>
                    <a:pt x="622" y="722"/>
                  </a:cubicBezTo>
                  <a:cubicBezTo>
                    <a:pt x="644" y="736"/>
                    <a:pt x="666" y="749"/>
                    <a:pt x="685" y="759"/>
                  </a:cubicBezTo>
                  <a:cubicBezTo>
                    <a:pt x="705" y="769"/>
                    <a:pt x="723" y="778"/>
                    <a:pt x="738" y="784"/>
                  </a:cubicBezTo>
                  <a:cubicBezTo>
                    <a:pt x="753" y="790"/>
                    <a:pt x="766" y="795"/>
                    <a:pt x="774" y="798"/>
                  </a:cubicBezTo>
                  <a:cubicBezTo>
                    <a:pt x="779" y="799"/>
                    <a:pt x="782" y="800"/>
                    <a:pt x="784" y="801"/>
                  </a:cubicBezTo>
                  <a:cubicBezTo>
                    <a:pt x="787" y="802"/>
                    <a:pt x="788" y="802"/>
                    <a:pt x="788" y="802"/>
                  </a:cubicBezTo>
                  <a:cubicBezTo>
                    <a:pt x="793" y="797"/>
                    <a:pt x="793" y="797"/>
                    <a:pt x="793" y="79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9" name="íṣļïdê">
              <a:extLst>
                <a:ext uri="{FF2B5EF4-FFF2-40B4-BE49-F238E27FC236}">
                  <a16:creationId xmlns:a16="http://schemas.microsoft.com/office/drawing/2014/main" xmlns="" id="{997299B2-196D-4AEB-8EC4-DE3EA00B45F4}"/>
                </a:ext>
              </a:extLst>
            </p:cNvPr>
            <p:cNvSpPr/>
            <p:nvPr/>
          </p:nvSpPr>
          <p:spPr bwMode="auto">
            <a:xfrm>
              <a:off x="6506578" y="2744239"/>
              <a:ext cx="333187" cy="468417"/>
            </a:xfrm>
            <a:custGeom>
              <a:avLst/>
              <a:gdLst>
                <a:gd name="T0" fmla="*/ 0 w 173"/>
                <a:gd name="T1" fmla="*/ 0 h 243"/>
                <a:gd name="T2" fmla="*/ 57 w 173"/>
                <a:gd name="T3" fmla="*/ 161 h 243"/>
                <a:gd name="T4" fmla="*/ 173 w 173"/>
                <a:gd name="T5" fmla="*/ 243 h 243"/>
                <a:gd name="T6" fmla="*/ 98 w 173"/>
                <a:gd name="T7" fmla="*/ 75 h 243"/>
                <a:gd name="T8" fmla="*/ 0 w 173"/>
                <a:gd name="T9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" h="243">
                  <a:moveTo>
                    <a:pt x="0" y="0"/>
                  </a:moveTo>
                  <a:cubicBezTo>
                    <a:pt x="0" y="0"/>
                    <a:pt x="23" y="121"/>
                    <a:pt x="57" y="161"/>
                  </a:cubicBezTo>
                  <a:cubicBezTo>
                    <a:pt x="91" y="201"/>
                    <a:pt x="173" y="243"/>
                    <a:pt x="173" y="243"/>
                  </a:cubicBezTo>
                  <a:cubicBezTo>
                    <a:pt x="98" y="75"/>
                    <a:pt x="98" y="75"/>
                    <a:pt x="98" y="7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0" name="í$1îdè">
              <a:extLst>
                <a:ext uri="{FF2B5EF4-FFF2-40B4-BE49-F238E27FC236}">
                  <a16:creationId xmlns:a16="http://schemas.microsoft.com/office/drawing/2014/main" xmlns="" id="{9740401D-5D1F-4DBB-9407-2569842BAD78}"/>
                </a:ext>
              </a:extLst>
            </p:cNvPr>
            <p:cNvSpPr/>
            <p:nvPr/>
          </p:nvSpPr>
          <p:spPr bwMode="auto">
            <a:xfrm>
              <a:off x="6654842" y="2802079"/>
              <a:ext cx="167816" cy="166186"/>
            </a:xfrm>
            <a:custGeom>
              <a:avLst/>
              <a:gdLst>
                <a:gd name="T0" fmla="*/ 56 w 87"/>
                <a:gd name="T1" fmla="*/ 0 h 86"/>
                <a:gd name="T2" fmla="*/ 8 w 87"/>
                <a:gd name="T3" fmla="*/ 48 h 86"/>
                <a:gd name="T4" fmla="*/ 8 w 87"/>
                <a:gd name="T5" fmla="*/ 78 h 86"/>
                <a:gd name="T6" fmla="*/ 38 w 87"/>
                <a:gd name="T7" fmla="*/ 78 h 86"/>
                <a:gd name="T8" fmla="*/ 87 w 87"/>
                <a:gd name="T9" fmla="*/ 30 h 86"/>
                <a:gd name="T10" fmla="*/ 56 w 87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86">
                  <a:moveTo>
                    <a:pt x="56" y="0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0" y="56"/>
                    <a:pt x="0" y="69"/>
                    <a:pt x="8" y="78"/>
                  </a:cubicBezTo>
                  <a:cubicBezTo>
                    <a:pt x="17" y="86"/>
                    <a:pt x="30" y="86"/>
                    <a:pt x="38" y="78"/>
                  </a:cubicBezTo>
                  <a:cubicBezTo>
                    <a:pt x="87" y="30"/>
                    <a:pt x="87" y="30"/>
                    <a:pt x="87" y="30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1" name="ïśľiḋê">
              <a:extLst>
                <a:ext uri="{FF2B5EF4-FFF2-40B4-BE49-F238E27FC236}">
                  <a16:creationId xmlns:a16="http://schemas.microsoft.com/office/drawing/2014/main" xmlns="" id="{FD6D3E29-67F1-4DB4-9837-BF42AB5AD604}"/>
                </a:ext>
              </a:extLst>
            </p:cNvPr>
            <p:cNvSpPr/>
            <p:nvPr/>
          </p:nvSpPr>
          <p:spPr bwMode="auto">
            <a:xfrm>
              <a:off x="6348538" y="2511253"/>
              <a:ext cx="194699" cy="193069"/>
            </a:xfrm>
            <a:custGeom>
              <a:avLst/>
              <a:gdLst>
                <a:gd name="T0" fmla="*/ 66 w 101"/>
                <a:gd name="T1" fmla="*/ 0 h 100"/>
                <a:gd name="T2" fmla="*/ 10 w 101"/>
                <a:gd name="T3" fmla="*/ 55 h 100"/>
                <a:gd name="T4" fmla="*/ 10 w 101"/>
                <a:gd name="T5" fmla="*/ 90 h 100"/>
                <a:gd name="T6" fmla="*/ 45 w 101"/>
                <a:gd name="T7" fmla="*/ 90 h 100"/>
                <a:gd name="T8" fmla="*/ 101 w 101"/>
                <a:gd name="T9" fmla="*/ 35 h 100"/>
                <a:gd name="T10" fmla="*/ 66 w 101"/>
                <a:gd name="T1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100">
                  <a:moveTo>
                    <a:pt x="66" y="0"/>
                  </a:moveTo>
                  <a:cubicBezTo>
                    <a:pt x="10" y="55"/>
                    <a:pt x="10" y="55"/>
                    <a:pt x="10" y="55"/>
                  </a:cubicBezTo>
                  <a:cubicBezTo>
                    <a:pt x="0" y="64"/>
                    <a:pt x="1" y="80"/>
                    <a:pt x="10" y="90"/>
                  </a:cubicBezTo>
                  <a:cubicBezTo>
                    <a:pt x="20" y="99"/>
                    <a:pt x="35" y="100"/>
                    <a:pt x="45" y="90"/>
                  </a:cubicBezTo>
                  <a:cubicBezTo>
                    <a:pt x="101" y="35"/>
                    <a:pt x="101" y="35"/>
                    <a:pt x="101" y="35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2" name="îšḻíḋe">
              <a:extLst>
                <a:ext uri="{FF2B5EF4-FFF2-40B4-BE49-F238E27FC236}">
                  <a16:creationId xmlns:a16="http://schemas.microsoft.com/office/drawing/2014/main" xmlns="" id="{668CBD1D-5760-4CA6-8BAA-89BCB0AD6DF7}"/>
                </a:ext>
              </a:extLst>
            </p:cNvPr>
            <p:cNvSpPr/>
            <p:nvPr/>
          </p:nvSpPr>
          <p:spPr bwMode="auto">
            <a:xfrm>
              <a:off x="6434890" y="2578868"/>
              <a:ext cx="327485" cy="316080"/>
            </a:xfrm>
            <a:custGeom>
              <a:avLst/>
              <a:gdLst>
                <a:gd name="T0" fmla="*/ 133 w 402"/>
                <a:gd name="T1" fmla="*/ 0 h 388"/>
                <a:gd name="T2" fmla="*/ 0 w 402"/>
                <a:gd name="T3" fmla="*/ 130 h 388"/>
                <a:gd name="T4" fmla="*/ 289 w 402"/>
                <a:gd name="T5" fmla="*/ 388 h 388"/>
                <a:gd name="T6" fmla="*/ 402 w 402"/>
                <a:gd name="T7" fmla="*/ 274 h 388"/>
                <a:gd name="T8" fmla="*/ 133 w 402"/>
                <a:gd name="T9" fmla="*/ 0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388">
                  <a:moveTo>
                    <a:pt x="133" y="0"/>
                  </a:moveTo>
                  <a:lnTo>
                    <a:pt x="0" y="130"/>
                  </a:lnTo>
                  <a:lnTo>
                    <a:pt x="289" y="388"/>
                  </a:lnTo>
                  <a:lnTo>
                    <a:pt x="402" y="27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3" name="ïṧḷiďè">
              <a:extLst>
                <a:ext uri="{FF2B5EF4-FFF2-40B4-BE49-F238E27FC236}">
                  <a16:creationId xmlns:a16="http://schemas.microsoft.com/office/drawing/2014/main" xmlns="" id="{CCC46555-CD1B-4A2D-8116-F8B91426D921}"/>
                </a:ext>
              </a:extLst>
            </p:cNvPr>
            <p:cNvSpPr/>
            <p:nvPr/>
          </p:nvSpPr>
          <p:spPr bwMode="auto">
            <a:xfrm>
              <a:off x="6597003" y="2636707"/>
              <a:ext cx="406505" cy="406505"/>
            </a:xfrm>
            <a:custGeom>
              <a:avLst/>
              <a:gdLst>
                <a:gd name="T0" fmla="*/ 1 w 211"/>
                <a:gd name="T1" fmla="*/ 0 h 211"/>
                <a:gd name="T2" fmla="*/ 0 w 211"/>
                <a:gd name="T3" fmla="*/ 1 h 211"/>
                <a:gd name="T4" fmla="*/ 2 w 211"/>
                <a:gd name="T5" fmla="*/ 4 h 211"/>
                <a:gd name="T6" fmla="*/ 6 w 211"/>
                <a:gd name="T7" fmla="*/ 13 h 211"/>
                <a:gd name="T8" fmla="*/ 25 w 211"/>
                <a:gd name="T9" fmla="*/ 42 h 211"/>
                <a:gd name="T10" fmla="*/ 32 w 211"/>
                <a:gd name="T11" fmla="*/ 51 h 211"/>
                <a:gd name="T12" fmla="*/ 39 w 211"/>
                <a:gd name="T13" fmla="*/ 61 h 211"/>
                <a:gd name="T14" fmla="*/ 57 w 211"/>
                <a:gd name="T15" fmla="*/ 79 h 211"/>
                <a:gd name="T16" fmla="*/ 67 w 211"/>
                <a:gd name="T17" fmla="*/ 89 h 211"/>
                <a:gd name="T18" fmla="*/ 77 w 211"/>
                <a:gd name="T19" fmla="*/ 97 h 211"/>
                <a:gd name="T20" fmla="*/ 99 w 211"/>
                <a:gd name="T21" fmla="*/ 116 h 211"/>
                <a:gd name="T22" fmla="*/ 120 w 211"/>
                <a:gd name="T23" fmla="*/ 134 h 211"/>
                <a:gd name="T24" fmla="*/ 141 w 211"/>
                <a:gd name="T25" fmla="*/ 152 h 211"/>
                <a:gd name="T26" fmla="*/ 160 w 211"/>
                <a:gd name="T27" fmla="*/ 169 h 211"/>
                <a:gd name="T28" fmla="*/ 178 w 211"/>
                <a:gd name="T29" fmla="*/ 184 h 211"/>
                <a:gd name="T30" fmla="*/ 192 w 211"/>
                <a:gd name="T31" fmla="*/ 196 h 211"/>
                <a:gd name="T32" fmla="*/ 204 w 211"/>
                <a:gd name="T33" fmla="*/ 206 h 211"/>
                <a:gd name="T34" fmla="*/ 211 w 211"/>
                <a:gd name="T35" fmla="*/ 211 h 211"/>
                <a:gd name="T36" fmla="*/ 1 w 211"/>
                <a:gd name="T3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1" h="21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2"/>
                    <a:pt x="2" y="4"/>
                  </a:cubicBezTo>
                  <a:cubicBezTo>
                    <a:pt x="3" y="6"/>
                    <a:pt x="4" y="9"/>
                    <a:pt x="6" y="13"/>
                  </a:cubicBezTo>
                  <a:cubicBezTo>
                    <a:pt x="11" y="21"/>
                    <a:pt x="17" y="31"/>
                    <a:pt x="25" y="42"/>
                  </a:cubicBezTo>
                  <a:cubicBezTo>
                    <a:pt x="27" y="45"/>
                    <a:pt x="30" y="48"/>
                    <a:pt x="32" y="51"/>
                  </a:cubicBezTo>
                  <a:cubicBezTo>
                    <a:pt x="34" y="54"/>
                    <a:pt x="37" y="57"/>
                    <a:pt x="39" y="61"/>
                  </a:cubicBezTo>
                  <a:cubicBezTo>
                    <a:pt x="45" y="67"/>
                    <a:pt x="50" y="73"/>
                    <a:pt x="57" y="79"/>
                  </a:cubicBezTo>
                  <a:cubicBezTo>
                    <a:pt x="60" y="83"/>
                    <a:pt x="63" y="86"/>
                    <a:pt x="67" y="89"/>
                  </a:cubicBezTo>
                  <a:cubicBezTo>
                    <a:pt x="70" y="92"/>
                    <a:pt x="74" y="94"/>
                    <a:pt x="77" y="97"/>
                  </a:cubicBezTo>
                  <a:cubicBezTo>
                    <a:pt x="84" y="103"/>
                    <a:pt x="92" y="109"/>
                    <a:pt x="99" y="116"/>
                  </a:cubicBezTo>
                  <a:cubicBezTo>
                    <a:pt x="106" y="122"/>
                    <a:pt x="113" y="128"/>
                    <a:pt x="120" y="134"/>
                  </a:cubicBezTo>
                  <a:cubicBezTo>
                    <a:pt x="127" y="141"/>
                    <a:pt x="134" y="147"/>
                    <a:pt x="141" y="152"/>
                  </a:cubicBezTo>
                  <a:cubicBezTo>
                    <a:pt x="147" y="158"/>
                    <a:pt x="154" y="164"/>
                    <a:pt x="160" y="169"/>
                  </a:cubicBezTo>
                  <a:cubicBezTo>
                    <a:pt x="166" y="174"/>
                    <a:pt x="172" y="179"/>
                    <a:pt x="178" y="184"/>
                  </a:cubicBezTo>
                  <a:cubicBezTo>
                    <a:pt x="183" y="188"/>
                    <a:pt x="188" y="193"/>
                    <a:pt x="192" y="196"/>
                  </a:cubicBezTo>
                  <a:cubicBezTo>
                    <a:pt x="197" y="200"/>
                    <a:pt x="201" y="203"/>
                    <a:pt x="204" y="206"/>
                  </a:cubicBezTo>
                  <a:cubicBezTo>
                    <a:pt x="207" y="208"/>
                    <a:pt x="209" y="210"/>
                    <a:pt x="211" y="21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4" name="îSḻidé">
              <a:extLst>
                <a:ext uri="{FF2B5EF4-FFF2-40B4-BE49-F238E27FC236}">
                  <a16:creationId xmlns:a16="http://schemas.microsoft.com/office/drawing/2014/main" xmlns="" id="{3DF0D829-D6F5-4F27-BAB6-AD53C25A3A13}"/>
                </a:ext>
              </a:extLst>
            </p:cNvPr>
            <p:cNvSpPr/>
            <p:nvPr/>
          </p:nvSpPr>
          <p:spPr bwMode="auto">
            <a:xfrm>
              <a:off x="6456070" y="4799572"/>
              <a:ext cx="158040" cy="1580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5" name="ïṩḻïďê">
              <a:extLst>
                <a:ext uri="{FF2B5EF4-FFF2-40B4-BE49-F238E27FC236}">
                  <a16:creationId xmlns:a16="http://schemas.microsoft.com/office/drawing/2014/main" xmlns="" id="{C516B4A6-7288-4E1C-A7B1-4D683996F698}"/>
                </a:ext>
              </a:extLst>
            </p:cNvPr>
            <p:cNvSpPr/>
            <p:nvPr/>
          </p:nvSpPr>
          <p:spPr bwMode="auto">
            <a:xfrm>
              <a:off x="6592930" y="4672489"/>
              <a:ext cx="67615" cy="6761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6" name="ïṧlíḍê">
              <a:extLst>
                <a:ext uri="{FF2B5EF4-FFF2-40B4-BE49-F238E27FC236}">
                  <a16:creationId xmlns:a16="http://schemas.microsoft.com/office/drawing/2014/main" xmlns="" id="{02C19B9C-F894-43DB-B31A-1B4CA95DF022}"/>
                </a:ext>
              </a:extLst>
            </p:cNvPr>
            <p:cNvSpPr/>
            <p:nvPr/>
          </p:nvSpPr>
          <p:spPr bwMode="auto">
            <a:xfrm>
              <a:off x="7470295" y="5214223"/>
              <a:ext cx="269645" cy="2712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17" name="f454d70a-f675-4d4e-b831-2f54af3bb78f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xmlns="" id="{4858BCD8-D523-4A10-8039-72111B9C03DB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7792386" y="2623150"/>
            <a:ext cx="722493" cy="799931"/>
            <a:chOff x="3794919" y="1130300"/>
            <a:chExt cx="4602162" cy="5095426"/>
          </a:xfrm>
        </p:grpSpPr>
        <p:sp>
          <p:nvSpPr>
            <p:cNvPr id="218" name="iŝḻîḓê">
              <a:extLst>
                <a:ext uri="{FF2B5EF4-FFF2-40B4-BE49-F238E27FC236}">
                  <a16:creationId xmlns:a16="http://schemas.microsoft.com/office/drawing/2014/main" xmlns="" id="{DAD2F109-8BC1-4DE5-8139-EB7ACFEB7854}"/>
                </a:ext>
              </a:extLst>
            </p:cNvPr>
            <p:cNvSpPr/>
            <p:nvPr/>
          </p:nvSpPr>
          <p:spPr bwMode="auto">
            <a:xfrm>
              <a:off x="4684752" y="2698218"/>
              <a:ext cx="1396560" cy="970616"/>
            </a:xfrm>
            <a:custGeom>
              <a:avLst/>
              <a:gdLst>
                <a:gd name="T0" fmla="*/ 512 w 549"/>
                <a:gd name="T1" fmla="*/ 287 h 382"/>
                <a:gd name="T2" fmla="*/ 549 w 549"/>
                <a:gd name="T3" fmla="*/ 365 h 382"/>
                <a:gd name="T4" fmla="*/ 305 w 549"/>
                <a:gd name="T5" fmla="*/ 350 h 382"/>
                <a:gd name="T6" fmla="*/ 43 w 549"/>
                <a:gd name="T7" fmla="*/ 0 h 382"/>
                <a:gd name="T8" fmla="*/ 60 w 549"/>
                <a:gd name="T9" fmla="*/ 3 h 382"/>
                <a:gd name="T10" fmla="*/ 77 w 549"/>
                <a:gd name="T11" fmla="*/ 7 h 382"/>
                <a:gd name="T12" fmla="*/ 129 w 549"/>
                <a:gd name="T13" fmla="*/ 71 h 382"/>
                <a:gd name="T14" fmla="*/ 512 w 549"/>
                <a:gd name="T15" fmla="*/ 287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9" h="382">
                  <a:moveTo>
                    <a:pt x="512" y="287"/>
                  </a:moveTo>
                  <a:cubicBezTo>
                    <a:pt x="549" y="365"/>
                    <a:pt x="549" y="365"/>
                    <a:pt x="549" y="365"/>
                  </a:cubicBezTo>
                  <a:cubicBezTo>
                    <a:pt x="549" y="365"/>
                    <a:pt x="540" y="382"/>
                    <a:pt x="305" y="350"/>
                  </a:cubicBezTo>
                  <a:cubicBezTo>
                    <a:pt x="0" y="308"/>
                    <a:pt x="21" y="81"/>
                    <a:pt x="43" y="0"/>
                  </a:cubicBezTo>
                  <a:cubicBezTo>
                    <a:pt x="51" y="4"/>
                    <a:pt x="56" y="3"/>
                    <a:pt x="60" y="3"/>
                  </a:cubicBezTo>
                  <a:cubicBezTo>
                    <a:pt x="64" y="2"/>
                    <a:pt x="68" y="2"/>
                    <a:pt x="77" y="7"/>
                  </a:cubicBezTo>
                  <a:cubicBezTo>
                    <a:pt x="98" y="21"/>
                    <a:pt x="121" y="46"/>
                    <a:pt x="129" y="71"/>
                  </a:cubicBezTo>
                  <a:cubicBezTo>
                    <a:pt x="129" y="71"/>
                    <a:pt x="197" y="291"/>
                    <a:pt x="512" y="287"/>
                  </a:cubicBezTo>
                </a:path>
              </a:pathLst>
            </a:custGeom>
            <a:solidFill>
              <a:srgbClr val="7994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9" name="ïsľídè">
              <a:extLst>
                <a:ext uri="{FF2B5EF4-FFF2-40B4-BE49-F238E27FC236}">
                  <a16:creationId xmlns:a16="http://schemas.microsoft.com/office/drawing/2014/main" xmlns="" id="{F8207F60-CA91-418E-B173-36B67676137B}"/>
                </a:ext>
              </a:extLst>
            </p:cNvPr>
            <p:cNvSpPr/>
            <p:nvPr/>
          </p:nvSpPr>
          <p:spPr bwMode="auto">
            <a:xfrm>
              <a:off x="4794910" y="2698218"/>
              <a:ext cx="1286402" cy="937568"/>
            </a:xfrm>
            <a:custGeom>
              <a:avLst/>
              <a:gdLst>
                <a:gd name="T0" fmla="*/ 506 w 506"/>
                <a:gd name="T1" fmla="*/ 365 h 369"/>
                <a:gd name="T2" fmla="*/ 486 w 506"/>
                <a:gd name="T3" fmla="*/ 369 h 369"/>
                <a:gd name="T4" fmla="*/ 486 w 506"/>
                <a:gd name="T5" fmla="*/ 369 h 369"/>
                <a:gd name="T6" fmla="*/ 506 w 506"/>
                <a:gd name="T7" fmla="*/ 365 h 369"/>
                <a:gd name="T8" fmla="*/ 269 w 506"/>
                <a:gd name="T9" fmla="*/ 351 h 369"/>
                <a:gd name="T10" fmla="*/ 269 w 506"/>
                <a:gd name="T11" fmla="*/ 351 h 369"/>
                <a:gd name="T12" fmla="*/ 269 w 506"/>
                <a:gd name="T13" fmla="*/ 351 h 369"/>
                <a:gd name="T14" fmla="*/ 262 w 506"/>
                <a:gd name="T15" fmla="*/ 350 h 369"/>
                <a:gd name="T16" fmla="*/ 263 w 506"/>
                <a:gd name="T17" fmla="*/ 350 h 369"/>
                <a:gd name="T18" fmla="*/ 262 w 506"/>
                <a:gd name="T19" fmla="*/ 350 h 369"/>
                <a:gd name="T20" fmla="*/ 495 w 506"/>
                <a:gd name="T21" fmla="*/ 343 h 369"/>
                <a:gd name="T22" fmla="*/ 495 w 506"/>
                <a:gd name="T23" fmla="*/ 343 h 369"/>
                <a:gd name="T24" fmla="*/ 506 w 506"/>
                <a:gd name="T25" fmla="*/ 365 h 369"/>
                <a:gd name="T26" fmla="*/ 506 w 506"/>
                <a:gd name="T27" fmla="*/ 365 h 369"/>
                <a:gd name="T28" fmla="*/ 495 w 506"/>
                <a:gd name="T29" fmla="*/ 343 h 369"/>
                <a:gd name="T30" fmla="*/ 0 w 506"/>
                <a:gd name="T31" fmla="*/ 0 h 369"/>
                <a:gd name="T32" fmla="*/ 0 w 506"/>
                <a:gd name="T33" fmla="*/ 0 h 369"/>
                <a:gd name="T34" fmla="*/ 10 w 506"/>
                <a:gd name="T35" fmla="*/ 3 h 369"/>
                <a:gd name="T36" fmla="*/ 10 w 506"/>
                <a:gd name="T37" fmla="*/ 3 h 369"/>
                <a:gd name="T38" fmla="*/ 0 w 506"/>
                <a:gd name="T39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6" h="369">
                  <a:moveTo>
                    <a:pt x="506" y="365"/>
                  </a:moveTo>
                  <a:cubicBezTo>
                    <a:pt x="506" y="365"/>
                    <a:pt x="504" y="368"/>
                    <a:pt x="486" y="369"/>
                  </a:cubicBezTo>
                  <a:cubicBezTo>
                    <a:pt x="486" y="369"/>
                    <a:pt x="486" y="369"/>
                    <a:pt x="486" y="369"/>
                  </a:cubicBezTo>
                  <a:cubicBezTo>
                    <a:pt x="504" y="368"/>
                    <a:pt x="506" y="365"/>
                    <a:pt x="506" y="365"/>
                  </a:cubicBezTo>
                  <a:moveTo>
                    <a:pt x="269" y="351"/>
                  </a:moveTo>
                  <a:cubicBezTo>
                    <a:pt x="269" y="351"/>
                    <a:pt x="269" y="351"/>
                    <a:pt x="269" y="351"/>
                  </a:cubicBezTo>
                  <a:cubicBezTo>
                    <a:pt x="269" y="351"/>
                    <a:pt x="269" y="351"/>
                    <a:pt x="269" y="351"/>
                  </a:cubicBezTo>
                  <a:moveTo>
                    <a:pt x="262" y="350"/>
                  </a:moveTo>
                  <a:cubicBezTo>
                    <a:pt x="262" y="350"/>
                    <a:pt x="263" y="350"/>
                    <a:pt x="263" y="350"/>
                  </a:cubicBezTo>
                  <a:cubicBezTo>
                    <a:pt x="263" y="350"/>
                    <a:pt x="262" y="350"/>
                    <a:pt x="262" y="350"/>
                  </a:cubicBezTo>
                  <a:moveTo>
                    <a:pt x="495" y="343"/>
                  </a:moveTo>
                  <a:cubicBezTo>
                    <a:pt x="495" y="343"/>
                    <a:pt x="495" y="343"/>
                    <a:pt x="495" y="343"/>
                  </a:cubicBezTo>
                  <a:cubicBezTo>
                    <a:pt x="506" y="365"/>
                    <a:pt x="506" y="365"/>
                    <a:pt x="506" y="365"/>
                  </a:cubicBezTo>
                  <a:cubicBezTo>
                    <a:pt x="506" y="365"/>
                    <a:pt x="506" y="365"/>
                    <a:pt x="506" y="365"/>
                  </a:cubicBezTo>
                  <a:cubicBezTo>
                    <a:pt x="495" y="343"/>
                    <a:pt x="495" y="343"/>
                    <a:pt x="495" y="343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2"/>
                    <a:pt x="7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7" y="3"/>
                    <a:pt x="4" y="2"/>
                    <a:pt x="0" y="0"/>
                  </a:cubicBez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0" name="ï$lîďe">
              <a:extLst>
                <a:ext uri="{FF2B5EF4-FFF2-40B4-BE49-F238E27FC236}">
                  <a16:creationId xmlns:a16="http://schemas.microsoft.com/office/drawing/2014/main" xmlns="" id="{67522AA9-163C-4AC0-82B4-57945E0B5D60}"/>
                </a:ext>
              </a:extLst>
            </p:cNvPr>
            <p:cNvSpPr/>
            <p:nvPr/>
          </p:nvSpPr>
          <p:spPr bwMode="auto">
            <a:xfrm>
              <a:off x="4794910" y="2698218"/>
              <a:ext cx="1286402" cy="937568"/>
            </a:xfrm>
            <a:custGeom>
              <a:avLst/>
              <a:gdLst>
                <a:gd name="T0" fmla="*/ 495 w 506"/>
                <a:gd name="T1" fmla="*/ 343 h 369"/>
                <a:gd name="T2" fmla="*/ 495 w 506"/>
                <a:gd name="T3" fmla="*/ 348 h 369"/>
                <a:gd name="T4" fmla="*/ 486 w 506"/>
                <a:gd name="T5" fmla="*/ 369 h 369"/>
                <a:gd name="T6" fmla="*/ 506 w 506"/>
                <a:gd name="T7" fmla="*/ 365 h 369"/>
                <a:gd name="T8" fmla="*/ 506 w 506"/>
                <a:gd name="T9" fmla="*/ 365 h 369"/>
                <a:gd name="T10" fmla="*/ 495 w 506"/>
                <a:gd name="T11" fmla="*/ 343 h 369"/>
                <a:gd name="T12" fmla="*/ 63 w 506"/>
                <a:gd name="T13" fmla="*/ 156 h 369"/>
                <a:gd name="T14" fmla="*/ 73 w 506"/>
                <a:gd name="T15" fmla="*/ 270 h 369"/>
                <a:gd name="T16" fmla="*/ 74 w 506"/>
                <a:gd name="T17" fmla="*/ 277 h 369"/>
                <a:gd name="T18" fmla="*/ 262 w 506"/>
                <a:gd name="T19" fmla="*/ 350 h 369"/>
                <a:gd name="T20" fmla="*/ 262 w 506"/>
                <a:gd name="T21" fmla="*/ 350 h 369"/>
                <a:gd name="T22" fmla="*/ 263 w 506"/>
                <a:gd name="T23" fmla="*/ 350 h 369"/>
                <a:gd name="T24" fmla="*/ 269 w 506"/>
                <a:gd name="T25" fmla="*/ 351 h 369"/>
                <a:gd name="T26" fmla="*/ 269 w 506"/>
                <a:gd name="T27" fmla="*/ 351 h 369"/>
                <a:gd name="T28" fmla="*/ 286 w 506"/>
                <a:gd name="T29" fmla="*/ 353 h 369"/>
                <a:gd name="T30" fmla="*/ 295 w 506"/>
                <a:gd name="T31" fmla="*/ 344 h 369"/>
                <a:gd name="T32" fmla="*/ 298 w 506"/>
                <a:gd name="T33" fmla="*/ 343 h 369"/>
                <a:gd name="T34" fmla="*/ 300 w 506"/>
                <a:gd name="T35" fmla="*/ 338 h 369"/>
                <a:gd name="T36" fmla="*/ 301 w 506"/>
                <a:gd name="T37" fmla="*/ 342 h 369"/>
                <a:gd name="T38" fmla="*/ 342 w 506"/>
                <a:gd name="T39" fmla="*/ 328 h 369"/>
                <a:gd name="T40" fmla="*/ 354 w 506"/>
                <a:gd name="T41" fmla="*/ 323 h 369"/>
                <a:gd name="T42" fmla="*/ 279 w 506"/>
                <a:gd name="T43" fmla="*/ 311 h 369"/>
                <a:gd name="T44" fmla="*/ 114 w 506"/>
                <a:gd name="T45" fmla="*/ 221 h 369"/>
                <a:gd name="T46" fmla="*/ 63 w 506"/>
                <a:gd name="T47" fmla="*/ 156 h 369"/>
                <a:gd name="T48" fmla="*/ 0 w 506"/>
                <a:gd name="T49" fmla="*/ 0 h 369"/>
                <a:gd name="T50" fmla="*/ 7 w 506"/>
                <a:gd name="T51" fmla="*/ 19 h 369"/>
                <a:gd name="T52" fmla="*/ 8 w 506"/>
                <a:gd name="T53" fmla="*/ 3 h 369"/>
                <a:gd name="T54" fmla="*/ 11 w 506"/>
                <a:gd name="T55" fmla="*/ 5 h 369"/>
                <a:gd name="T56" fmla="*/ 10 w 506"/>
                <a:gd name="T57" fmla="*/ 3 h 369"/>
                <a:gd name="T58" fmla="*/ 0 w 506"/>
                <a:gd name="T59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06" h="369">
                  <a:moveTo>
                    <a:pt x="495" y="343"/>
                  </a:moveTo>
                  <a:cubicBezTo>
                    <a:pt x="495" y="345"/>
                    <a:pt x="495" y="347"/>
                    <a:pt x="495" y="348"/>
                  </a:cubicBezTo>
                  <a:cubicBezTo>
                    <a:pt x="494" y="356"/>
                    <a:pt x="491" y="363"/>
                    <a:pt x="486" y="369"/>
                  </a:cubicBezTo>
                  <a:cubicBezTo>
                    <a:pt x="504" y="368"/>
                    <a:pt x="506" y="365"/>
                    <a:pt x="506" y="365"/>
                  </a:cubicBezTo>
                  <a:cubicBezTo>
                    <a:pt x="506" y="365"/>
                    <a:pt x="506" y="365"/>
                    <a:pt x="506" y="365"/>
                  </a:cubicBezTo>
                  <a:cubicBezTo>
                    <a:pt x="495" y="343"/>
                    <a:pt x="495" y="343"/>
                    <a:pt x="495" y="343"/>
                  </a:cubicBezTo>
                  <a:moveTo>
                    <a:pt x="63" y="156"/>
                  </a:moveTo>
                  <a:cubicBezTo>
                    <a:pt x="73" y="270"/>
                    <a:pt x="73" y="270"/>
                    <a:pt x="73" y="270"/>
                  </a:cubicBezTo>
                  <a:cubicBezTo>
                    <a:pt x="74" y="277"/>
                    <a:pt x="74" y="277"/>
                    <a:pt x="74" y="277"/>
                  </a:cubicBezTo>
                  <a:cubicBezTo>
                    <a:pt x="115" y="312"/>
                    <a:pt x="175" y="338"/>
                    <a:pt x="262" y="350"/>
                  </a:cubicBezTo>
                  <a:cubicBezTo>
                    <a:pt x="262" y="350"/>
                    <a:pt x="262" y="350"/>
                    <a:pt x="262" y="350"/>
                  </a:cubicBezTo>
                  <a:cubicBezTo>
                    <a:pt x="262" y="350"/>
                    <a:pt x="263" y="350"/>
                    <a:pt x="263" y="350"/>
                  </a:cubicBezTo>
                  <a:cubicBezTo>
                    <a:pt x="265" y="351"/>
                    <a:pt x="267" y="351"/>
                    <a:pt x="269" y="351"/>
                  </a:cubicBezTo>
                  <a:cubicBezTo>
                    <a:pt x="269" y="351"/>
                    <a:pt x="269" y="351"/>
                    <a:pt x="269" y="351"/>
                  </a:cubicBezTo>
                  <a:cubicBezTo>
                    <a:pt x="275" y="352"/>
                    <a:pt x="280" y="353"/>
                    <a:pt x="286" y="353"/>
                  </a:cubicBezTo>
                  <a:cubicBezTo>
                    <a:pt x="287" y="349"/>
                    <a:pt x="290" y="346"/>
                    <a:pt x="295" y="344"/>
                  </a:cubicBezTo>
                  <a:cubicBezTo>
                    <a:pt x="298" y="343"/>
                    <a:pt x="298" y="343"/>
                    <a:pt x="298" y="343"/>
                  </a:cubicBezTo>
                  <a:cubicBezTo>
                    <a:pt x="298" y="341"/>
                    <a:pt x="299" y="339"/>
                    <a:pt x="300" y="338"/>
                  </a:cubicBezTo>
                  <a:cubicBezTo>
                    <a:pt x="301" y="342"/>
                    <a:pt x="301" y="342"/>
                    <a:pt x="301" y="342"/>
                  </a:cubicBezTo>
                  <a:cubicBezTo>
                    <a:pt x="342" y="328"/>
                    <a:pt x="342" y="328"/>
                    <a:pt x="342" y="328"/>
                  </a:cubicBezTo>
                  <a:cubicBezTo>
                    <a:pt x="354" y="323"/>
                    <a:pt x="354" y="323"/>
                    <a:pt x="354" y="323"/>
                  </a:cubicBezTo>
                  <a:cubicBezTo>
                    <a:pt x="328" y="321"/>
                    <a:pt x="303" y="317"/>
                    <a:pt x="279" y="311"/>
                  </a:cubicBezTo>
                  <a:cubicBezTo>
                    <a:pt x="218" y="296"/>
                    <a:pt x="159" y="267"/>
                    <a:pt x="114" y="221"/>
                  </a:cubicBezTo>
                  <a:cubicBezTo>
                    <a:pt x="96" y="203"/>
                    <a:pt x="78" y="180"/>
                    <a:pt x="63" y="156"/>
                  </a:cubicBezTo>
                  <a:moveTo>
                    <a:pt x="0" y="0"/>
                  </a:moveTo>
                  <a:cubicBezTo>
                    <a:pt x="7" y="19"/>
                    <a:pt x="7" y="19"/>
                    <a:pt x="7" y="19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10" y="3"/>
                    <a:pt x="10" y="3"/>
                  </a:cubicBezTo>
                  <a:cubicBezTo>
                    <a:pt x="7" y="3"/>
                    <a:pt x="4" y="2"/>
                    <a:pt x="0" y="0"/>
                  </a:cubicBezTo>
                </a:path>
              </a:pathLst>
            </a:custGeom>
            <a:solidFill>
              <a:srgbClr val="617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1" name="íš1ïḋê">
              <a:extLst>
                <a:ext uri="{FF2B5EF4-FFF2-40B4-BE49-F238E27FC236}">
                  <a16:creationId xmlns:a16="http://schemas.microsoft.com/office/drawing/2014/main" xmlns="" id="{6EDC3DF6-2625-4AC7-BFE7-B7279DFD5BDC}"/>
                </a:ext>
              </a:extLst>
            </p:cNvPr>
            <p:cNvSpPr/>
            <p:nvPr/>
          </p:nvSpPr>
          <p:spPr bwMode="auto">
            <a:xfrm>
              <a:off x="5517058" y="3594170"/>
              <a:ext cx="23256" cy="44063"/>
            </a:xfrm>
            <a:custGeom>
              <a:avLst/>
              <a:gdLst>
                <a:gd name="T0" fmla="*/ 2 w 9"/>
                <a:gd name="T1" fmla="*/ 0 h 17"/>
                <a:gd name="T2" fmla="*/ 2 w 9"/>
                <a:gd name="T3" fmla="*/ 11 h 17"/>
                <a:gd name="T4" fmla="*/ 9 w 9"/>
                <a:gd name="T5" fmla="*/ 17 h 17"/>
                <a:gd name="T6" fmla="*/ 6 w 9"/>
                <a:gd name="T7" fmla="*/ 13 h 17"/>
                <a:gd name="T8" fmla="*/ 6 w 9"/>
                <a:gd name="T9" fmla="*/ 1 h 17"/>
                <a:gd name="T10" fmla="*/ 2 w 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">
                  <a:moveTo>
                    <a:pt x="2" y="0"/>
                  </a:moveTo>
                  <a:cubicBezTo>
                    <a:pt x="0" y="4"/>
                    <a:pt x="0" y="7"/>
                    <a:pt x="2" y="11"/>
                  </a:cubicBezTo>
                  <a:cubicBezTo>
                    <a:pt x="3" y="14"/>
                    <a:pt x="6" y="16"/>
                    <a:pt x="9" y="17"/>
                  </a:cubicBezTo>
                  <a:cubicBezTo>
                    <a:pt x="7" y="16"/>
                    <a:pt x="6" y="15"/>
                    <a:pt x="6" y="13"/>
                  </a:cubicBezTo>
                  <a:cubicBezTo>
                    <a:pt x="4" y="9"/>
                    <a:pt x="4" y="5"/>
                    <a:pt x="6" y="1"/>
                  </a:cubicBezTo>
                  <a:cubicBezTo>
                    <a:pt x="4" y="1"/>
                    <a:pt x="3" y="1"/>
                    <a:pt x="2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2" name="išḻiḍè">
              <a:extLst>
                <a:ext uri="{FF2B5EF4-FFF2-40B4-BE49-F238E27FC236}">
                  <a16:creationId xmlns:a16="http://schemas.microsoft.com/office/drawing/2014/main" xmlns="" id="{08DC6926-6B48-45C1-91F2-4242A1A082B9}"/>
                </a:ext>
              </a:extLst>
            </p:cNvPr>
            <p:cNvSpPr/>
            <p:nvPr/>
          </p:nvSpPr>
          <p:spPr bwMode="auto">
            <a:xfrm>
              <a:off x="5521954" y="3594170"/>
              <a:ext cx="9792" cy="2448"/>
            </a:xfrm>
            <a:custGeom>
              <a:avLst/>
              <a:gdLst>
                <a:gd name="T0" fmla="*/ 0 w 4"/>
                <a:gd name="T1" fmla="*/ 0 h 1"/>
                <a:gd name="T2" fmla="*/ 0 w 4"/>
                <a:gd name="T3" fmla="*/ 0 h 1"/>
                <a:gd name="T4" fmla="*/ 4 w 4"/>
                <a:gd name="T5" fmla="*/ 1 h 1"/>
                <a:gd name="T6" fmla="*/ 4 w 4"/>
                <a:gd name="T7" fmla="*/ 1 h 1"/>
                <a:gd name="T8" fmla="*/ 0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2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solidFill>
              <a:srgbClr val="738C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3" name="ïṥľiďè">
              <a:extLst>
                <a:ext uri="{FF2B5EF4-FFF2-40B4-BE49-F238E27FC236}">
                  <a16:creationId xmlns:a16="http://schemas.microsoft.com/office/drawing/2014/main" xmlns="" id="{85BF3211-1990-4AA8-BAC5-37F9EFBBEB40}"/>
                </a:ext>
              </a:extLst>
            </p:cNvPr>
            <p:cNvSpPr/>
            <p:nvPr/>
          </p:nvSpPr>
          <p:spPr bwMode="auto">
            <a:xfrm>
              <a:off x="5521954" y="3530523"/>
              <a:ext cx="141982" cy="66095"/>
            </a:xfrm>
            <a:custGeom>
              <a:avLst/>
              <a:gdLst>
                <a:gd name="T0" fmla="*/ 12 w 56"/>
                <a:gd name="T1" fmla="*/ 15 h 26"/>
                <a:gd name="T2" fmla="*/ 9 w 56"/>
                <a:gd name="T3" fmla="*/ 16 h 26"/>
                <a:gd name="T4" fmla="*/ 0 w 56"/>
                <a:gd name="T5" fmla="*/ 25 h 26"/>
                <a:gd name="T6" fmla="*/ 4 w 56"/>
                <a:gd name="T7" fmla="*/ 26 h 26"/>
                <a:gd name="T8" fmla="*/ 11 w 56"/>
                <a:gd name="T9" fmla="*/ 19 h 26"/>
                <a:gd name="T10" fmla="*/ 12 w 56"/>
                <a:gd name="T11" fmla="*/ 15 h 26"/>
                <a:gd name="T12" fmla="*/ 56 w 56"/>
                <a:gd name="T13" fmla="*/ 0 h 26"/>
                <a:gd name="T14" fmla="*/ 15 w 56"/>
                <a:gd name="T15" fmla="*/ 14 h 26"/>
                <a:gd name="T16" fmla="*/ 16 w 56"/>
                <a:gd name="T17" fmla="*/ 17 h 26"/>
                <a:gd name="T18" fmla="*/ 56 w 56"/>
                <a:gd name="T1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26">
                  <a:moveTo>
                    <a:pt x="12" y="15"/>
                  </a:moveTo>
                  <a:cubicBezTo>
                    <a:pt x="9" y="16"/>
                    <a:pt x="9" y="16"/>
                    <a:pt x="9" y="16"/>
                  </a:cubicBezTo>
                  <a:cubicBezTo>
                    <a:pt x="4" y="18"/>
                    <a:pt x="1" y="21"/>
                    <a:pt x="0" y="25"/>
                  </a:cubicBezTo>
                  <a:cubicBezTo>
                    <a:pt x="1" y="26"/>
                    <a:pt x="2" y="26"/>
                    <a:pt x="4" y="26"/>
                  </a:cubicBezTo>
                  <a:cubicBezTo>
                    <a:pt x="5" y="23"/>
                    <a:pt x="8" y="21"/>
                    <a:pt x="11" y="19"/>
                  </a:cubicBezTo>
                  <a:cubicBezTo>
                    <a:pt x="11" y="17"/>
                    <a:pt x="11" y="16"/>
                    <a:pt x="12" y="15"/>
                  </a:cubicBezTo>
                  <a:moveTo>
                    <a:pt x="56" y="0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56" y="0"/>
                    <a:pt x="56" y="0"/>
                    <a:pt x="56" y="0"/>
                  </a:cubicBezTo>
                </a:path>
              </a:pathLst>
            </a:custGeom>
            <a:solidFill>
              <a:srgbClr val="5C7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4" name="íšliḋê">
              <a:extLst>
                <a:ext uri="{FF2B5EF4-FFF2-40B4-BE49-F238E27FC236}">
                  <a16:creationId xmlns:a16="http://schemas.microsoft.com/office/drawing/2014/main" xmlns="" id="{B5349375-83A1-40D1-B1B3-F9B853211C44}"/>
                </a:ext>
              </a:extLst>
            </p:cNvPr>
            <p:cNvSpPr/>
            <p:nvPr/>
          </p:nvSpPr>
          <p:spPr bwMode="auto">
            <a:xfrm>
              <a:off x="5521954" y="3485236"/>
              <a:ext cx="294979" cy="170133"/>
            </a:xfrm>
            <a:custGeom>
              <a:avLst/>
              <a:gdLst>
                <a:gd name="T0" fmla="*/ 13 w 116"/>
                <a:gd name="T1" fmla="*/ 36 h 67"/>
                <a:gd name="T2" fmla="*/ 4 w 116"/>
                <a:gd name="T3" fmla="*/ 56 h 67"/>
                <a:gd name="T4" fmla="*/ 26 w 116"/>
                <a:gd name="T5" fmla="*/ 63 h 67"/>
                <a:gd name="T6" fmla="*/ 103 w 116"/>
                <a:gd name="T7" fmla="*/ 30 h 67"/>
                <a:gd name="T8" fmla="*/ 112 w 116"/>
                <a:gd name="T9" fmla="*/ 10 h 67"/>
                <a:gd name="T10" fmla="*/ 90 w 116"/>
                <a:gd name="T11" fmla="*/ 3 h 67"/>
                <a:gd name="T12" fmla="*/ 13 w 116"/>
                <a:gd name="T13" fmla="*/ 3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67">
                  <a:moveTo>
                    <a:pt x="13" y="36"/>
                  </a:moveTo>
                  <a:cubicBezTo>
                    <a:pt x="4" y="40"/>
                    <a:pt x="0" y="49"/>
                    <a:pt x="4" y="56"/>
                  </a:cubicBezTo>
                  <a:cubicBezTo>
                    <a:pt x="7" y="64"/>
                    <a:pt x="17" y="67"/>
                    <a:pt x="26" y="63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12" y="27"/>
                    <a:pt x="116" y="18"/>
                    <a:pt x="112" y="10"/>
                  </a:cubicBezTo>
                  <a:cubicBezTo>
                    <a:pt x="108" y="3"/>
                    <a:pt x="98" y="0"/>
                    <a:pt x="90" y="3"/>
                  </a:cubicBezTo>
                  <a:cubicBezTo>
                    <a:pt x="13" y="36"/>
                    <a:pt x="13" y="36"/>
                    <a:pt x="13" y="36"/>
                  </a:cubicBezTo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5" name="iṡľîďé">
              <a:extLst>
                <a:ext uri="{FF2B5EF4-FFF2-40B4-BE49-F238E27FC236}">
                  <a16:creationId xmlns:a16="http://schemas.microsoft.com/office/drawing/2014/main" xmlns="" id="{EED65351-BD54-4475-BD49-380F3212A11D}"/>
                </a:ext>
              </a:extLst>
            </p:cNvPr>
            <p:cNvSpPr/>
            <p:nvPr/>
          </p:nvSpPr>
          <p:spPr bwMode="auto">
            <a:xfrm>
              <a:off x="5621096" y="3553779"/>
              <a:ext cx="112606" cy="66095"/>
            </a:xfrm>
            <a:custGeom>
              <a:avLst/>
              <a:gdLst>
                <a:gd name="T0" fmla="*/ 44 w 44"/>
                <a:gd name="T1" fmla="*/ 0 h 26"/>
                <a:gd name="T2" fmla="*/ 6 w 44"/>
                <a:gd name="T3" fmla="*/ 19 h 26"/>
                <a:gd name="T4" fmla="*/ 0 w 44"/>
                <a:gd name="T5" fmla="*/ 22 h 26"/>
                <a:gd name="T6" fmla="*/ 3 w 44"/>
                <a:gd name="T7" fmla="*/ 24 h 26"/>
                <a:gd name="T8" fmla="*/ 6 w 44"/>
                <a:gd name="T9" fmla="*/ 26 h 26"/>
                <a:gd name="T10" fmla="*/ 44 w 44"/>
                <a:gd name="T11" fmla="*/ 6 h 26"/>
                <a:gd name="T12" fmla="*/ 44 w 44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26">
                  <a:moveTo>
                    <a:pt x="44" y="0"/>
                  </a:moveTo>
                  <a:cubicBezTo>
                    <a:pt x="6" y="19"/>
                    <a:pt x="6" y="19"/>
                    <a:pt x="6" y="19"/>
                  </a:cubicBezTo>
                  <a:cubicBezTo>
                    <a:pt x="5" y="20"/>
                    <a:pt x="3" y="21"/>
                    <a:pt x="0" y="22"/>
                  </a:cubicBezTo>
                  <a:cubicBezTo>
                    <a:pt x="1" y="23"/>
                    <a:pt x="2" y="23"/>
                    <a:pt x="3" y="24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3" y="4"/>
                    <a:pt x="43" y="2"/>
                    <a:pt x="44" y="0"/>
                  </a:cubicBezTo>
                </a:path>
              </a:pathLst>
            </a:custGeom>
            <a:solidFill>
              <a:srgbClr val="DCBB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6" name="îsḻiďé">
              <a:extLst>
                <a:ext uri="{FF2B5EF4-FFF2-40B4-BE49-F238E27FC236}">
                  <a16:creationId xmlns:a16="http://schemas.microsoft.com/office/drawing/2014/main" xmlns="" id="{59F363B6-6629-42D3-B1AA-56C2595818D0}"/>
                </a:ext>
              </a:extLst>
            </p:cNvPr>
            <p:cNvSpPr/>
            <p:nvPr/>
          </p:nvSpPr>
          <p:spPr bwMode="auto">
            <a:xfrm>
              <a:off x="5550105" y="3541539"/>
              <a:ext cx="287635" cy="184821"/>
            </a:xfrm>
            <a:custGeom>
              <a:avLst/>
              <a:gdLst>
                <a:gd name="T0" fmla="*/ 11 w 113"/>
                <a:gd name="T1" fmla="*/ 43 h 73"/>
                <a:gd name="T2" fmla="*/ 4 w 113"/>
                <a:gd name="T3" fmla="*/ 63 h 73"/>
                <a:gd name="T4" fmla="*/ 28 w 113"/>
                <a:gd name="T5" fmla="*/ 68 h 73"/>
                <a:gd name="T6" fmla="*/ 101 w 113"/>
                <a:gd name="T7" fmla="*/ 30 h 73"/>
                <a:gd name="T8" fmla="*/ 108 w 113"/>
                <a:gd name="T9" fmla="*/ 9 h 73"/>
                <a:gd name="T10" fmla="*/ 85 w 113"/>
                <a:gd name="T11" fmla="*/ 4 h 73"/>
                <a:gd name="T12" fmla="*/ 11 w 113"/>
                <a:gd name="T13" fmla="*/ 4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73">
                  <a:moveTo>
                    <a:pt x="11" y="43"/>
                  </a:moveTo>
                  <a:cubicBezTo>
                    <a:pt x="3" y="47"/>
                    <a:pt x="0" y="56"/>
                    <a:pt x="4" y="63"/>
                  </a:cubicBezTo>
                  <a:cubicBezTo>
                    <a:pt x="9" y="70"/>
                    <a:pt x="19" y="73"/>
                    <a:pt x="28" y="68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10" y="25"/>
                    <a:pt x="113" y="16"/>
                    <a:pt x="108" y="9"/>
                  </a:cubicBezTo>
                  <a:cubicBezTo>
                    <a:pt x="104" y="2"/>
                    <a:pt x="94" y="0"/>
                    <a:pt x="85" y="4"/>
                  </a:cubicBezTo>
                  <a:cubicBezTo>
                    <a:pt x="11" y="43"/>
                    <a:pt x="11" y="43"/>
                    <a:pt x="11" y="43"/>
                  </a:cubicBezTo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7" name="î$ľiḑê">
              <a:extLst>
                <a:ext uri="{FF2B5EF4-FFF2-40B4-BE49-F238E27FC236}">
                  <a16:creationId xmlns:a16="http://schemas.microsoft.com/office/drawing/2014/main" xmlns="" id="{B150D589-DF82-4528-9B1F-F6979DCC347C}"/>
                </a:ext>
              </a:extLst>
            </p:cNvPr>
            <p:cNvSpPr/>
            <p:nvPr/>
          </p:nvSpPr>
          <p:spPr bwMode="auto">
            <a:xfrm>
              <a:off x="5625992" y="3706777"/>
              <a:ext cx="46511" cy="35495"/>
            </a:xfrm>
            <a:custGeom>
              <a:avLst/>
              <a:gdLst>
                <a:gd name="T0" fmla="*/ 16 w 18"/>
                <a:gd name="T1" fmla="*/ 13 h 14"/>
                <a:gd name="T2" fmla="*/ 17 w 18"/>
                <a:gd name="T3" fmla="*/ 14 h 14"/>
                <a:gd name="T4" fmla="*/ 18 w 18"/>
                <a:gd name="T5" fmla="*/ 14 h 14"/>
                <a:gd name="T6" fmla="*/ 16 w 18"/>
                <a:gd name="T7" fmla="*/ 13 h 14"/>
                <a:gd name="T8" fmla="*/ 3 w 18"/>
                <a:gd name="T9" fmla="*/ 0 h 14"/>
                <a:gd name="T10" fmla="*/ 0 w 18"/>
                <a:gd name="T11" fmla="*/ 2 h 14"/>
                <a:gd name="T12" fmla="*/ 0 w 18"/>
                <a:gd name="T13" fmla="*/ 3 h 14"/>
                <a:gd name="T14" fmla="*/ 3 w 18"/>
                <a:gd name="T15" fmla="*/ 1 h 14"/>
                <a:gd name="T16" fmla="*/ 3 w 18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4">
                  <a:moveTo>
                    <a:pt x="16" y="13"/>
                  </a:moveTo>
                  <a:cubicBezTo>
                    <a:pt x="16" y="14"/>
                    <a:pt x="17" y="14"/>
                    <a:pt x="17" y="14"/>
                  </a:cubicBezTo>
                  <a:cubicBezTo>
                    <a:pt x="17" y="14"/>
                    <a:pt x="18" y="14"/>
                    <a:pt x="18" y="14"/>
                  </a:cubicBezTo>
                  <a:cubicBezTo>
                    <a:pt x="17" y="14"/>
                    <a:pt x="17" y="14"/>
                    <a:pt x="16" y="13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8" name="iṧḷïḑé">
              <a:extLst>
                <a:ext uri="{FF2B5EF4-FFF2-40B4-BE49-F238E27FC236}">
                  <a16:creationId xmlns:a16="http://schemas.microsoft.com/office/drawing/2014/main" xmlns="" id="{1363958A-34E8-4A34-B426-5EE84D83A4F0}"/>
                </a:ext>
              </a:extLst>
            </p:cNvPr>
            <p:cNvSpPr/>
            <p:nvPr/>
          </p:nvSpPr>
          <p:spPr bwMode="auto">
            <a:xfrm>
              <a:off x="5616200" y="3685969"/>
              <a:ext cx="20808" cy="25704"/>
            </a:xfrm>
            <a:custGeom>
              <a:avLst/>
              <a:gdLst>
                <a:gd name="T0" fmla="*/ 4 w 8"/>
                <a:gd name="T1" fmla="*/ 0 h 10"/>
                <a:gd name="T2" fmla="*/ 4 w 8"/>
                <a:gd name="T3" fmla="*/ 10 h 10"/>
                <a:gd name="T4" fmla="*/ 7 w 8"/>
                <a:gd name="T5" fmla="*/ 8 h 10"/>
                <a:gd name="T6" fmla="*/ 8 w 8"/>
                <a:gd name="T7" fmla="*/ 3 h 10"/>
                <a:gd name="T8" fmla="*/ 4 w 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cubicBezTo>
                    <a:pt x="0" y="3"/>
                    <a:pt x="1" y="5"/>
                    <a:pt x="4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7"/>
                    <a:pt x="7" y="5"/>
                    <a:pt x="8" y="3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CBB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9" name="ïşliḍe">
              <a:extLst>
                <a:ext uri="{FF2B5EF4-FFF2-40B4-BE49-F238E27FC236}">
                  <a16:creationId xmlns:a16="http://schemas.microsoft.com/office/drawing/2014/main" xmlns="" id="{4B2AE3E3-F507-46AF-8AF0-30AE137513DD}"/>
                </a:ext>
              </a:extLst>
            </p:cNvPr>
            <p:cNvSpPr/>
            <p:nvPr/>
          </p:nvSpPr>
          <p:spPr bwMode="auto">
            <a:xfrm>
              <a:off x="5628440" y="3574587"/>
              <a:ext cx="268051" cy="172581"/>
            </a:xfrm>
            <a:custGeom>
              <a:avLst/>
              <a:gdLst>
                <a:gd name="T0" fmla="*/ 11 w 105"/>
                <a:gd name="T1" fmla="*/ 40 h 68"/>
                <a:gd name="T2" fmla="*/ 4 w 105"/>
                <a:gd name="T3" fmla="*/ 59 h 68"/>
                <a:gd name="T4" fmla="*/ 26 w 105"/>
                <a:gd name="T5" fmla="*/ 64 h 68"/>
                <a:gd name="T6" fmla="*/ 95 w 105"/>
                <a:gd name="T7" fmla="*/ 28 h 68"/>
                <a:gd name="T8" fmla="*/ 101 w 105"/>
                <a:gd name="T9" fmla="*/ 8 h 68"/>
                <a:gd name="T10" fmla="*/ 79 w 105"/>
                <a:gd name="T11" fmla="*/ 4 h 68"/>
                <a:gd name="T12" fmla="*/ 11 w 105"/>
                <a:gd name="T13" fmla="*/ 4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68">
                  <a:moveTo>
                    <a:pt x="11" y="40"/>
                  </a:moveTo>
                  <a:cubicBezTo>
                    <a:pt x="3" y="44"/>
                    <a:pt x="0" y="52"/>
                    <a:pt x="4" y="59"/>
                  </a:cubicBezTo>
                  <a:cubicBezTo>
                    <a:pt x="8" y="66"/>
                    <a:pt x="18" y="68"/>
                    <a:pt x="26" y="64"/>
                  </a:cubicBezTo>
                  <a:cubicBezTo>
                    <a:pt x="95" y="28"/>
                    <a:pt x="95" y="28"/>
                    <a:pt x="95" y="28"/>
                  </a:cubicBezTo>
                  <a:cubicBezTo>
                    <a:pt x="102" y="23"/>
                    <a:pt x="105" y="15"/>
                    <a:pt x="101" y="8"/>
                  </a:cubicBezTo>
                  <a:cubicBezTo>
                    <a:pt x="97" y="2"/>
                    <a:pt x="87" y="0"/>
                    <a:pt x="79" y="4"/>
                  </a:cubicBezTo>
                  <a:cubicBezTo>
                    <a:pt x="11" y="40"/>
                    <a:pt x="11" y="40"/>
                    <a:pt x="11" y="40"/>
                  </a:cubicBezTo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0" name="îṩļiḓê">
              <a:extLst>
                <a:ext uri="{FF2B5EF4-FFF2-40B4-BE49-F238E27FC236}">
                  <a16:creationId xmlns:a16="http://schemas.microsoft.com/office/drawing/2014/main" xmlns="" id="{DBB41B77-F185-4239-8209-83B544693393}"/>
                </a:ext>
              </a:extLst>
            </p:cNvPr>
            <p:cNvSpPr/>
            <p:nvPr/>
          </p:nvSpPr>
          <p:spPr bwMode="auto">
            <a:xfrm>
              <a:off x="5758182" y="3733704"/>
              <a:ext cx="15912" cy="8568"/>
            </a:xfrm>
            <a:custGeom>
              <a:avLst/>
              <a:gdLst>
                <a:gd name="T0" fmla="*/ 0 w 6"/>
                <a:gd name="T1" fmla="*/ 0 h 3"/>
                <a:gd name="T2" fmla="*/ 0 w 6"/>
                <a:gd name="T3" fmla="*/ 0 h 3"/>
                <a:gd name="T4" fmla="*/ 5 w 6"/>
                <a:gd name="T5" fmla="*/ 3 h 3"/>
                <a:gd name="T6" fmla="*/ 6 w 6"/>
                <a:gd name="T7" fmla="*/ 3 h 3"/>
                <a:gd name="T8" fmla="*/ 0 w 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3" y="3"/>
                    <a:pt x="5" y="3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1" name="íṩ1iḑè">
              <a:extLst>
                <a:ext uri="{FF2B5EF4-FFF2-40B4-BE49-F238E27FC236}">
                  <a16:creationId xmlns:a16="http://schemas.microsoft.com/office/drawing/2014/main" xmlns="" id="{48320E92-25F8-4A91-ABCB-2DAA88A79B16}"/>
                </a:ext>
              </a:extLst>
            </p:cNvPr>
            <p:cNvSpPr/>
            <p:nvPr/>
          </p:nvSpPr>
          <p:spPr bwMode="auto">
            <a:xfrm>
              <a:off x="5748390" y="3426485"/>
              <a:ext cx="249692" cy="99142"/>
            </a:xfrm>
            <a:custGeom>
              <a:avLst/>
              <a:gdLst>
                <a:gd name="T0" fmla="*/ 58 w 98"/>
                <a:gd name="T1" fmla="*/ 38 h 39"/>
                <a:gd name="T2" fmla="*/ 94 w 98"/>
                <a:gd name="T3" fmla="*/ 25 h 39"/>
                <a:gd name="T4" fmla="*/ 97 w 98"/>
                <a:gd name="T5" fmla="*/ 23 h 39"/>
                <a:gd name="T6" fmla="*/ 68 w 98"/>
                <a:gd name="T7" fmla="*/ 6 h 39"/>
                <a:gd name="T8" fmla="*/ 24 w 98"/>
                <a:gd name="T9" fmla="*/ 0 h 39"/>
                <a:gd name="T10" fmla="*/ 1 w 98"/>
                <a:gd name="T11" fmla="*/ 18 h 39"/>
                <a:gd name="T12" fmla="*/ 20 w 98"/>
                <a:gd name="T13" fmla="*/ 37 h 39"/>
                <a:gd name="T14" fmla="*/ 58 w 98"/>
                <a:gd name="T15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39">
                  <a:moveTo>
                    <a:pt x="58" y="38"/>
                  </a:moveTo>
                  <a:cubicBezTo>
                    <a:pt x="69" y="39"/>
                    <a:pt x="93" y="35"/>
                    <a:pt x="94" y="25"/>
                  </a:cubicBezTo>
                  <a:cubicBezTo>
                    <a:pt x="97" y="23"/>
                    <a:pt x="97" y="23"/>
                    <a:pt x="97" y="23"/>
                  </a:cubicBezTo>
                  <a:cubicBezTo>
                    <a:pt x="98" y="13"/>
                    <a:pt x="80" y="7"/>
                    <a:pt x="68" y="6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2" y="0"/>
                    <a:pt x="2" y="8"/>
                    <a:pt x="1" y="18"/>
                  </a:cubicBezTo>
                  <a:cubicBezTo>
                    <a:pt x="0" y="28"/>
                    <a:pt x="8" y="37"/>
                    <a:pt x="20" y="37"/>
                  </a:cubicBezTo>
                  <a:cubicBezTo>
                    <a:pt x="58" y="38"/>
                    <a:pt x="58" y="38"/>
                    <a:pt x="58" y="38"/>
                  </a:cubicBezTo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2" name="îṧļïḍé">
              <a:extLst>
                <a:ext uri="{FF2B5EF4-FFF2-40B4-BE49-F238E27FC236}">
                  <a16:creationId xmlns:a16="http://schemas.microsoft.com/office/drawing/2014/main" xmlns="" id="{2AFE8099-DA6D-460F-BBCA-73B5B2F1CE89}"/>
                </a:ext>
              </a:extLst>
            </p:cNvPr>
            <p:cNvSpPr/>
            <p:nvPr/>
          </p:nvSpPr>
          <p:spPr bwMode="auto">
            <a:xfrm>
              <a:off x="5760630" y="3442397"/>
              <a:ext cx="303547" cy="258260"/>
            </a:xfrm>
            <a:custGeom>
              <a:avLst/>
              <a:gdLst>
                <a:gd name="T0" fmla="*/ 4 w 119"/>
                <a:gd name="T1" fmla="*/ 47 h 102"/>
                <a:gd name="T2" fmla="*/ 53 w 119"/>
                <a:gd name="T3" fmla="*/ 99 h 102"/>
                <a:gd name="T4" fmla="*/ 115 w 119"/>
                <a:gd name="T5" fmla="*/ 55 h 102"/>
                <a:gd name="T6" fmla="*/ 66 w 119"/>
                <a:gd name="T7" fmla="*/ 3 h 102"/>
                <a:gd name="T8" fmla="*/ 4 w 119"/>
                <a:gd name="T9" fmla="*/ 4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02">
                  <a:moveTo>
                    <a:pt x="4" y="47"/>
                  </a:moveTo>
                  <a:cubicBezTo>
                    <a:pt x="0" y="73"/>
                    <a:pt x="22" y="97"/>
                    <a:pt x="53" y="99"/>
                  </a:cubicBezTo>
                  <a:cubicBezTo>
                    <a:pt x="84" y="102"/>
                    <a:pt x="111" y="82"/>
                    <a:pt x="115" y="55"/>
                  </a:cubicBezTo>
                  <a:cubicBezTo>
                    <a:pt x="119" y="29"/>
                    <a:pt x="97" y="5"/>
                    <a:pt x="66" y="3"/>
                  </a:cubicBezTo>
                  <a:cubicBezTo>
                    <a:pt x="35" y="0"/>
                    <a:pt x="8" y="20"/>
                    <a:pt x="4" y="47"/>
                  </a:cubicBezTo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3" name="ïslídè">
              <a:extLst>
                <a:ext uri="{FF2B5EF4-FFF2-40B4-BE49-F238E27FC236}">
                  <a16:creationId xmlns:a16="http://schemas.microsoft.com/office/drawing/2014/main" xmlns="" id="{8A43403A-23C0-4EC8-A2D0-7BBD78367D54}"/>
                </a:ext>
              </a:extLst>
            </p:cNvPr>
            <p:cNvSpPr/>
            <p:nvPr/>
          </p:nvSpPr>
          <p:spPr bwMode="auto">
            <a:xfrm>
              <a:off x="5760630" y="3523180"/>
              <a:ext cx="23256" cy="4896"/>
            </a:xfrm>
            <a:custGeom>
              <a:avLst/>
              <a:gdLst>
                <a:gd name="T0" fmla="*/ 5 w 9"/>
                <a:gd name="T1" fmla="*/ 0 h 2"/>
                <a:gd name="T2" fmla="*/ 0 w 9"/>
                <a:gd name="T3" fmla="*/ 2 h 2"/>
                <a:gd name="T4" fmla="*/ 5 w 9"/>
                <a:gd name="T5" fmla="*/ 1 h 2"/>
                <a:gd name="T6" fmla="*/ 8 w 9"/>
                <a:gd name="T7" fmla="*/ 2 h 2"/>
                <a:gd name="T8" fmla="*/ 9 w 9"/>
                <a:gd name="T9" fmla="*/ 1 h 2"/>
                <a:gd name="T10" fmla="*/ 5 w 9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" y="2"/>
                    <a:pt x="3" y="1"/>
                    <a:pt x="5" y="1"/>
                  </a:cubicBezTo>
                  <a:cubicBezTo>
                    <a:pt x="6" y="1"/>
                    <a:pt x="7" y="1"/>
                    <a:pt x="8" y="2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7" y="0"/>
                    <a:pt x="6" y="0"/>
                    <a:pt x="5" y="0"/>
                  </a:cubicBezTo>
                </a:path>
              </a:pathLst>
            </a:custGeom>
            <a:solidFill>
              <a:srgbClr val="DCBB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4" name="i$ḻîḓê">
              <a:extLst>
                <a:ext uri="{FF2B5EF4-FFF2-40B4-BE49-F238E27FC236}">
                  <a16:creationId xmlns:a16="http://schemas.microsoft.com/office/drawing/2014/main" xmlns="" id="{6371DFB9-CD14-4A27-924B-062E3F48E6FF}"/>
                </a:ext>
              </a:extLst>
            </p:cNvPr>
            <p:cNvSpPr/>
            <p:nvPr/>
          </p:nvSpPr>
          <p:spPr bwMode="auto">
            <a:xfrm>
              <a:off x="5781437" y="3525628"/>
              <a:ext cx="231332" cy="132190"/>
            </a:xfrm>
            <a:custGeom>
              <a:avLst/>
              <a:gdLst>
                <a:gd name="T0" fmla="*/ 1 w 91"/>
                <a:gd name="T1" fmla="*/ 0 h 52"/>
                <a:gd name="T2" fmla="*/ 0 w 91"/>
                <a:gd name="T3" fmla="*/ 1 h 52"/>
                <a:gd name="T4" fmla="*/ 6 w 91"/>
                <a:gd name="T5" fmla="*/ 2 h 52"/>
                <a:gd name="T6" fmla="*/ 73 w 91"/>
                <a:gd name="T7" fmla="*/ 35 h 52"/>
                <a:gd name="T8" fmla="*/ 78 w 91"/>
                <a:gd name="T9" fmla="*/ 52 h 52"/>
                <a:gd name="T10" fmla="*/ 78 w 91"/>
                <a:gd name="T11" fmla="*/ 52 h 52"/>
                <a:gd name="T12" fmla="*/ 86 w 91"/>
                <a:gd name="T13" fmla="*/ 47 h 52"/>
                <a:gd name="T14" fmla="*/ 81 w 91"/>
                <a:gd name="T15" fmla="*/ 30 h 52"/>
                <a:gd name="T16" fmla="*/ 23 w 91"/>
                <a:gd name="T17" fmla="*/ 7 h 52"/>
                <a:gd name="T18" fmla="*/ 1 w 91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52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2" y="1"/>
                    <a:pt x="4" y="1"/>
                    <a:pt x="6" y="2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81" y="38"/>
                    <a:pt x="83" y="46"/>
                    <a:pt x="78" y="52"/>
                  </a:cubicBezTo>
                  <a:cubicBezTo>
                    <a:pt x="78" y="52"/>
                    <a:pt x="78" y="52"/>
                    <a:pt x="78" y="52"/>
                  </a:cubicBezTo>
                  <a:cubicBezTo>
                    <a:pt x="81" y="51"/>
                    <a:pt x="84" y="50"/>
                    <a:pt x="86" y="47"/>
                  </a:cubicBezTo>
                  <a:cubicBezTo>
                    <a:pt x="91" y="41"/>
                    <a:pt x="89" y="34"/>
                    <a:pt x="81" y="30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18" y="5"/>
                    <a:pt x="8" y="1"/>
                    <a:pt x="1" y="0"/>
                  </a:cubicBezTo>
                </a:path>
              </a:pathLst>
            </a:custGeom>
            <a:solidFill>
              <a:srgbClr val="DCBB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5" name="íṥḷïḍè">
              <a:extLst>
                <a:ext uri="{FF2B5EF4-FFF2-40B4-BE49-F238E27FC236}">
                  <a16:creationId xmlns:a16="http://schemas.microsoft.com/office/drawing/2014/main" xmlns="" id="{5F95E414-9D8E-41DB-A96C-1CC453FDAC95}"/>
                </a:ext>
              </a:extLst>
            </p:cNvPr>
            <p:cNvSpPr/>
            <p:nvPr/>
          </p:nvSpPr>
          <p:spPr bwMode="auto">
            <a:xfrm>
              <a:off x="5725134" y="3523180"/>
              <a:ext cx="268051" cy="152997"/>
            </a:xfrm>
            <a:custGeom>
              <a:avLst/>
              <a:gdLst>
                <a:gd name="T0" fmla="*/ 95 w 105"/>
                <a:gd name="T1" fmla="*/ 36 h 60"/>
                <a:gd name="T2" fmla="*/ 100 w 105"/>
                <a:gd name="T3" fmla="*/ 53 h 60"/>
                <a:gd name="T4" fmla="*/ 78 w 105"/>
                <a:gd name="T5" fmla="*/ 57 h 60"/>
                <a:gd name="T6" fmla="*/ 10 w 105"/>
                <a:gd name="T7" fmla="*/ 24 h 60"/>
                <a:gd name="T8" fmla="*/ 5 w 105"/>
                <a:gd name="T9" fmla="*/ 7 h 60"/>
                <a:gd name="T10" fmla="*/ 28 w 105"/>
                <a:gd name="T11" fmla="*/ 3 h 60"/>
                <a:gd name="T12" fmla="*/ 95 w 105"/>
                <a:gd name="T13" fmla="*/ 3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60">
                  <a:moveTo>
                    <a:pt x="95" y="36"/>
                  </a:moveTo>
                  <a:cubicBezTo>
                    <a:pt x="103" y="39"/>
                    <a:pt x="105" y="47"/>
                    <a:pt x="100" y="53"/>
                  </a:cubicBezTo>
                  <a:cubicBezTo>
                    <a:pt x="95" y="59"/>
                    <a:pt x="85" y="60"/>
                    <a:pt x="78" y="57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2" y="21"/>
                    <a:pt x="0" y="13"/>
                    <a:pt x="5" y="7"/>
                  </a:cubicBezTo>
                  <a:cubicBezTo>
                    <a:pt x="10" y="1"/>
                    <a:pt x="20" y="0"/>
                    <a:pt x="28" y="3"/>
                  </a:cubicBezTo>
                  <a:cubicBezTo>
                    <a:pt x="95" y="36"/>
                    <a:pt x="95" y="36"/>
                    <a:pt x="95" y="36"/>
                  </a:cubicBezTo>
                </a:path>
              </a:pathLst>
            </a:custGeom>
            <a:solidFill>
              <a:srgbClr val="FCD5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6" name="ïṩľîḓe">
              <a:extLst>
                <a:ext uri="{FF2B5EF4-FFF2-40B4-BE49-F238E27FC236}">
                  <a16:creationId xmlns:a16="http://schemas.microsoft.com/office/drawing/2014/main" xmlns="" id="{2159CF54-A521-46D0-AEBA-7F86A67E754A}"/>
                </a:ext>
              </a:extLst>
            </p:cNvPr>
            <p:cNvSpPr/>
            <p:nvPr/>
          </p:nvSpPr>
          <p:spPr bwMode="auto">
            <a:xfrm>
              <a:off x="5727582" y="3574587"/>
              <a:ext cx="15912" cy="7344"/>
            </a:xfrm>
            <a:custGeom>
              <a:avLst/>
              <a:gdLst>
                <a:gd name="T0" fmla="*/ 4 w 6"/>
                <a:gd name="T1" fmla="*/ 0 h 3"/>
                <a:gd name="T2" fmla="*/ 1 w 6"/>
                <a:gd name="T3" fmla="*/ 2 h 3"/>
                <a:gd name="T4" fmla="*/ 0 w 6"/>
                <a:gd name="T5" fmla="*/ 3 h 3"/>
                <a:gd name="T6" fmla="*/ 6 w 6"/>
                <a:gd name="T7" fmla="*/ 2 h 3"/>
                <a:gd name="T8" fmla="*/ 6 w 6"/>
                <a:gd name="T9" fmla="*/ 2 h 3"/>
                <a:gd name="T10" fmla="*/ 4 w 6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">
                  <a:moveTo>
                    <a:pt x="4" y="0"/>
                  </a:moveTo>
                  <a:cubicBezTo>
                    <a:pt x="3" y="1"/>
                    <a:pt x="2" y="2"/>
                    <a:pt x="1" y="2"/>
                  </a:cubicBezTo>
                  <a:cubicBezTo>
                    <a:pt x="1" y="2"/>
                    <a:pt x="1" y="3"/>
                    <a:pt x="0" y="3"/>
                  </a:cubicBezTo>
                  <a:cubicBezTo>
                    <a:pt x="2" y="2"/>
                    <a:pt x="4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4" y="1"/>
                    <a:pt x="4" y="0"/>
                  </a:cubicBezTo>
                </a:path>
              </a:pathLst>
            </a:custGeom>
            <a:solidFill>
              <a:srgbClr val="DCBB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7" name="ïṧlíḍé">
              <a:extLst>
                <a:ext uri="{FF2B5EF4-FFF2-40B4-BE49-F238E27FC236}">
                  <a16:creationId xmlns:a16="http://schemas.microsoft.com/office/drawing/2014/main" xmlns="" id="{0C011F41-BA26-4F03-A18D-113E64C7B47C}"/>
                </a:ext>
              </a:extLst>
            </p:cNvPr>
            <p:cNvSpPr/>
            <p:nvPr/>
          </p:nvSpPr>
          <p:spPr bwMode="auto">
            <a:xfrm>
              <a:off x="5835292" y="3624770"/>
              <a:ext cx="96694" cy="46511"/>
            </a:xfrm>
            <a:custGeom>
              <a:avLst/>
              <a:gdLst>
                <a:gd name="T0" fmla="*/ 36 w 38"/>
                <a:gd name="T1" fmla="*/ 17 h 18"/>
                <a:gd name="T2" fmla="*/ 38 w 38"/>
                <a:gd name="T3" fmla="*/ 18 h 18"/>
                <a:gd name="T4" fmla="*/ 38 w 38"/>
                <a:gd name="T5" fmla="*/ 18 h 18"/>
                <a:gd name="T6" fmla="*/ 36 w 38"/>
                <a:gd name="T7" fmla="*/ 17 h 18"/>
                <a:gd name="T8" fmla="*/ 0 w 38"/>
                <a:gd name="T9" fmla="*/ 0 h 18"/>
                <a:gd name="T10" fmla="*/ 7 w 38"/>
                <a:gd name="T11" fmla="*/ 4 h 18"/>
                <a:gd name="T12" fmla="*/ 7 w 38"/>
                <a:gd name="T13" fmla="*/ 3 h 18"/>
                <a:gd name="T14" fmla="*/ 0 w 38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8">
                  <a:moveTo>
                    <a:pt x="36" y="17"/>
                  </a:move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7" y="18"/>
                    <a:pt x="37" y="17"/>
                    <a:pt x="36" y="17"/>
                  </a:cubicBezTo>
                  <a:moveTo>
                    <a:pt x="0" y="0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CBB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8" name="iSļîḋè">
              <a:extLst>
                <a:ext uri="{FF2B5EF4-FFF2-40B4-BE49-F238E27FC236}">
                  <a16:creationId xmlns:a16="http://schemas.microsoft.com/office/drawing/2014/main" xmlns="" id="{8AD44950-E8BB-4EA3-84BF-C5A2F3A547CF}"/>
                </a:ext>
              </a:extLst>
            </p:cNvPr>
            <p:cNvSpPr/>
            <p:nvPr/>
          </p:nvSpPr>
          <p:spPr bwMode="auto">
            <a:xfrm>
              <a:off x="5738598" y="3567243"/>
              <a:ext cx="205629" cy="104038"/>
            </a:xfrm>
            <a:custGeom>
              <a:avLst/>
              <a:gdLst>
                <a:gd name="T0" fmla="*/ 10 w 81"/>
                <a:gd name="T1" fmla="*/ 0 h 41"/>
                <a:gd name="T2" fmla="*/ 0 w 81"/>
                <a:gd name="T3" fmla="*/ 3 h 41"/>
                <a:gd name="T4" fmla="*/ 2 w 81"/>
                <a:gd name="T5" fmla="*/ 5 h 41"/>
                <a:gd name="T6" fmla="*/ 12 w 81"/>
                <a:gd name="T7" fmla="*/ 8 h 41"/>
                <a:gd name="T8" fmla="*/ 38 w 81"/>
                <a:gd name="T9" fmla="*/ 23 h 41"/>
                <a:gd name="T10" fmla="*/ 45 w 81"/>
                <a:gd name="T11" fmla="*/ 26 h 41"/>
                <a:gd name="T12" fmla="*/ 45 w 81"/>
                <a:gd name="T13" fmla="*/ 26 h 41"/>
                <a:gd name="T14" fmla="*/ 74 w 81"/>
                <a:gd name="T15" fmla="*/ 40 h 41"/>
                <a:gd name="T16" fmla="*/ 76 w 81"/>
                <a:gd name="T17" fmla="*/ 41 h 41"/>
                <a:gd name="T18" fmla="*/ 57 w 81"/>
                <a:gd name="T19" fmla="*/ 25 h 41"/>
                <a:gd name="T20" fmla="*/ 20 w 81"/>
                <a:gd name="T21" fmla="*/ 3 h 41"/>
                <a:gd name="T22" fmla="*/ 10 w 81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1" h="41">
                  <a:moveTo>
                    <a:pt x="10" y="0"/>
                  </a:moveTo>
                  <a:cubicBezTo>
                    <a:pt x="6" y="0"/>
                    <a:pt x="3" y="1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5" y="5"/>
                    <a:pt x="9" y="6"/>
                    <a:pt x="12" y="8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74" y="40"/>
                    <a:pt x="74" y="40"/>
                    <a:pt x="74" y="40"/>
                  </a:cubicBezTo>
                  <a:cubicBezTo>
                    <a:pt x="75" y="40"/>
                    <a:pt x="75" y="41"/>
                    <a:pt x="76" y="41"/>
                  </a:cubicBezTo>
                  <a:cubicBezTo>
                    <a:pt x="81" y="35"/>
                    <a:pt x="64" y="29"/>
                    <a:pt x="57" y="2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7" y="1"/>
                    <a:pt x="13" y="0"/>
                    <a:pt x="10" y="0"/>
                  </a:cubicBezTo>
                </a:path>
              </a:pathLst>
            </a:custGeom>
            <a:solidFill>
              <a:srgbClr val="EFCA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9" name="ïṡľiďé">
              <a:extLst>
                <a:ext uri="{FF2B5EF4-FFF2-40B4-BE49-F238E27FC236}">
                  <a16:creationId xmlns:a16="http://schemas.microsoft.com/office/drawing/2014/main" xmlns="" id="{E9F5DA64-D74D-4B0A-85AF-247FC2B2849C}"/>
                </a:ext>
              </a:extLst>
            </p:cNvPr>
            <p:cNvSpPr/>
            <p:nvPr/>
          </p:nvSpPr>
          <p:spPr bwMode="auto">
            <a:xfrm>
              <a:off x="5694535" y="3577035"/>
              <a:ext cx="257036" cy="162789"/>
            </a:xfrm>
            <a:custGeom>
              <a:avLst/>
              <a:gdLst>
                <a:gd name="T0" fmla="*/ 92 w 101"/>
                <a:gd name="T1" fmla="*/ 41 h 64"/>
                <a:gd name="T2" fmla="*/ 95 w 101"/>
                <a:gd name="T3" fmla="*/ 58 h 64"/>
                <a:gd name="T4" fmla="*/ 72 w 101"/>
                <a:gd name="T5" fmla="*/ 60 h 64"/>
                <a:gd name="T6" fmla="*/ 9 w 101"/>
                <a:gd name="T7" fmla="*/ 23 h 64"/>
                <a:gd name="T8" fmla="*/ 6 w 101"/>
                <a:gd name="T9" fmla="*/ 6 h 64"/>
                <a:gd name="T10" fmla="*/ 29 w 101"/>
                <a:gd name="T11" fmla="*/ 4 h 64"/>
                <a:gd name="T12" fmla="*/ 92 w 101"/>
                <a:gd name="T13" fmla="*/ 4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4">
                  <a:moveTo>
                    <a:pt x="92" y="41"/>
                  </a:moveTo>
                  <a:cubicBezTo>
                    <a:pt x="99" y="45"/>
                    <a:pt x="101" y="53"/>
                    <a:pt x="95" y="58"/>
                  </a:cubicBezTo>
                  <a:cubicBezTo>
                    <a:pt x="90" y="63"/>
                    <a:pt x="79" y="64"/>
                    <a:pt x="72" y="60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2" y="19"/>
                    <a:pt x="0" y="11"/>
                    <a:pt x="6" y="6"/>
                  </a:cubicBezTo>
                  <a:cubicBezTo>
                    <a:pt x="11" y="1"/>
                    <a:pt x="21" y="0"/>
                    <a:pt x="29" y="4"/>
                  </a:cubicBezTo>
                  <a:cubicBezTo>
                    <a:pt x="92" y="41"/>
                    <a:pt x="92" y="41"/>
                    <a:pt x="92" y="41"/>
                  </a:cubicBezTo>
                </a:path>
              </a:pathLst>
            </a:custGeom>
            <a:solidFill>
              <a:srgbClr val="FCD5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0" name="ïŝḷiḓê">
              <a:extLst>
                <a:ext uri="{FF2B5EF4-FFF2-40B4-BE49-F238E27FC236}">
                  <a16:creationId xmlns:a16="http://schemas.microsoft.com/office/drawing/2014/main" xmlns="" id="{70A2C07D-8D3D-4332-A23E-617582E38524}"/>
                </a:ext>
              </a:extLst>
            </p:cNvPr>
            <p:cNvSpPr/>
            <p:nvPr/>
          </p:nvSpPr>
          <p:spPr bwMode="auto">
            <a:xfrm>
              <a:off x="5661487" y="3605186"/>
              <a:ext cx="48959" cy="24480"/>
            </a:xfrm>
            <a:custGeom>
              <a:avLst/>
              <a:gdLst>
                <a:gd name="T0" fmla="*/ 13 w 19"/>
                <a:gd name="T1" fmla="*/ 0 h 10"/>
                <a:gd name="T2" fmla="*/ 1 w 19"/>
                <a:gd name="T3" fmla="*/ 5 h 10"/>
                <a:gd name="T4" fmla="*/ 0 w 19"/>
                <a:gd name="T5" fmla="*/ 6 h 10"/>
                <a:gd name="T6" fmla="*/ 5 w 19"/>
                <a:gd name="T7" fmla="*/ 5 h 10"/>
                <a:gd name="T8" fmla="*/ 14 w 19"/>
                <a:gd name="T9" fmla="*/ 8 h 10"/>
                <a:gd name="T10" fmla="*/ 19 w 19"/>
                <a:gd name="T11" fmla="*/ 10 h 10"/>
                <a:gd name="T12" fmla="*/ 16 w 19"/>
                <a:gd name="T13" fmla="*/ 1 h 10"/>
                <a:gd name="T14" fmla="*/ 13 w 19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0">
                  <a:moveTo>
                    <a:pt x="13" y="0"/>
                  </a:moveTo>
                  <a:cubicBezTo>
                    <a:pt x="8" y="0"/>
                    <a:pt x="4" y="2"/>
                    <a:pt x="1" y="5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2" y="5"/>
                    <a:pt x="3" y="5"/>
                    <a:pt x="5" y="5"/>
                  </a:cubicBezTo>
                  <a:cubicBezTo>
                    <a:pt x="8" y="5"/>
                    <a:pt x="11" y="6"/>
                    <a:pt x="14" y="8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6" y="8"/>
                    <a:pt x="15" y="4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solidFill>
              <a:srgbClr val="DCBB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1" name="îŝliďê">
              <a:extLst>
                <a:ext uri="{FF2B5EF4-FFF2-40B4-BE49-F238E27FC236}">
                  <a16:creationId xmlns:a16="http://schemas.microsoft.com/office/drawing/2014/main" xmlns="" id="{D9D1C9E9-7CDA-432E-B7A7-E302C98A57C4}"/>
                </a:ext>
              </a:extLst>
            </p:cNvPr>
            <p:cNvSpPr/>
            <p:nvPr/>
          </p:nvSpPr>
          <p:spPr bwMode="auto">
            <a:xfrm>
              <a:off x="5857324" y="3719016"/>
              <a:ext cx="15912" cy="9792"/>
            </a:xfrm>
            <a:custGeom>
              <a:avLst/>
              <a:gdLst>
                <a:gd name="T0" fmla="*/ 0 w 6"/>
                <a:gd name="T1" fmla="*/ 0 h 4"/>
                <a:gd name="T2" fmla="*/ 6 w 6"/>
                <a:gd name="T3" fmla="*/ 4 h 4"/>
                <a:gd name="T4" fmla="*/ 6 w 6"/>
                <a:gd name="T5" fmla="*/ 3 h 4"/>
                <a:gd name="T6" fmla="*/ 0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2" name="íṡľiḑe">
              <a:extLst>
                <a:ext uri="{FF2B5EF4-FFF2-40B4-BE49-F238E27FC236}">
                  <a16:creationId xmlns:a16="http://schemas.microsoft.com/office/drawing/2014/main" xmlns="" id="{7A0E5E4A-CBD4-4754-9F0A-0B6D58E20F06}"/>
                </a:ext>
              </a:extLst>
            </p:cNvPr>
            <p:cNvSpPr/>
            <p:nvPr/>
          </p:nvSpPr>
          <p:spPr bwMode="auto">
            <a:xfrm>
              <a:off x="5700655" y="3607634"/>
              <a:ext cx="184821" cy="118726"/>
            </a:xfrm>
            <a:custGeom>
              <a:avLst/>
              <a:gdLst>
                <a:gd name="T0" fmla="*/ 1 w 73"/>
                <a:gd name="T1" fmla="*/ 0 h 47"/>
                <a:gd name="T2" fmla="*/ 4 w 73"/>
                <a:gd name="T3" fmla="*/ 9 h 47"/>
                <a:gd name="T4" fmla="*/ 57 w 73"/>
                <a:gd name="T5" fmla="*/ 40 h 47"/>
                <a:gd name="T6" fmla="*/ 57 w 73"/>
                <a:gd name="T7" fmla="*/ 40 h 47"/>
                <a:gd name="T8" fmla="*/ 57 w 73"/>
                <a:gd name="T9" fmla="*/ 40 h 47"/>
                <a:gd name="T10" fmla="*/ 58 w 73"/>
                <a:gd name="T11" fmla="*/ 41 h 47"/>
                <a:gd name="T12" fmla="*/ 60 w 73"/>
                <a:gd name="T13" fmla="*/ 42 h 47"/>
                <a:gd name="T14" fmla="*/ 62 w 73"/>
                <a:gd name="T15" fmla="*/ 44 h 47"/>
                <a:gd name="T16" fmla="*/ 68 w 73"/>
                <a:gd name="T17" fmla="*/ 47 h 47"/>
                <a:gd name="T18" fmla="*/ 67 w 73"/>
                <a:gd name="T19" fmla="*/ 36 h 47"/>
                <a:gd name="T20" fmla="*/ 7 w 73"/>
                <a:gd name="T21" fmla="*/ 2 h 47"/>
                <a:gd name="T22" fmla="*/ 1 w 73"/>
                <a:gd name="T2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3" h="47">
                  <a:moveTo>
                    <a:pt x="1" y="0"/>
                  </a:moveTo>
                  <a:cubicBezTo>
                    <a:pt x="0" y="3"/>
                    <a:pt x="1" y="7"/>
                    <a:pt x="4" y="9"/>
                  </a:cubicBezTo>
                  <a:cubicBezTo>
                    <a:pt x="57" y="40"/>
                    <a:pt x="57" y="40"/>
                    <a:pt x="57" y="40"/>
                  </a:cubicBezTo>
                  <a:cubicBezTo>
                    <a:pt x="57" y="40"/>
                    <a:pt x="57" y="40"/>
                    <a:pt x="57" y="40"/>
                  </a:cubicBezTo>
                  <a:cubicBezTo>
                    <a:pt x="57" y="40"/>
                    <a:pt x="57" y="40"/>
                    <a:pt x="57" y="40"/>
                  </a:cubicBezTo>
                  <a:cubicBezTo>
                    <a:pt x="58" y="41"/>
                    <a:pt x="58" y="41"/>
                    <a:pt x="58" y="41"/>
                  </a:cubicBezTo>
                  <a:cubicBezTo>
                    <a:pt x="59" y="41"/>
                    <a:pt x="60" y="42"/>
                    <a:pt x="60" y="42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8" y="47"/>
                    <a:pt x="68" y="47"/>
                    <a:pt x="68" y="47"/>
                  </a:cubicBezTo>
                  <a:cubicBezTo>
                    <a:pt x="73" y="42"/>
                    <a:pt x="73" y="40"/>
                    <a:pt x="67" y="36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5" y="1"/>
                    <a:pt x="3" y="0"/>
                    <a:pt x="1" y="0"/>
                  </a:cubicBezTo>
                </a:path>
              </a:pathLst>
            </a:custGeom>
            <a:solidFill>
              <a:srgbClr val="EFCA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3" name="iŝḷiḓé">
              <a:extLst>
                <a:ext uri="{FF2B5EF4-FFF2-40B4-BE49-F238E27FC236}">
                  <a16:creationId xmlns:a16="http://schemas.microsoft.com/office/drawing/2014/main" xmlns="" id="{DE730A54-42D2-4A18-9AE1-3DA33616A2B5}"/>
                </a:ext>
              </a:extLst>
            </p:cNvPr>
            <p:cNvSpPr/>
            <p:nvPr/>
          </p:nvSpPr>
          <p:spPr bwMode="auto">
            <a:xfrm>
              <a:off x="5628440" y="3614978"/>
              <a:ext cx="239900" cy="151773"/>
            </a:xfrm>
            <a:custGeom>
              <a:avLst/>
              <a:gdLst>
                <a:gd name="T0" fmla="*/ 86 w 94"/>
                <a:gd name="T1" fmla="*/ 38 h 60"/>
                <a:gd name="T2" fmla="*/ 89 w 94"/>
                <a:gd name="T3" fmla="*/ 54 h 60"/>
                <a:gd name="T4" fmla="*/ 68 w 94"/>
                <a:gd name="T5" fmla="*/ 56 h 60"/>
                <a:gd name="T6" fmla="*/ 8 w 94"/>
                <a:gd name="T7" fmla="*/ 22 h 60"/>
                <a:gd name="T8" fmla="*/ 6 w 94"/>
                <a:gd name="T9" fmla="*/ 6 h 60"/>
                <a:gd name="T10" fmla="*/ 27 w 94"/>
                <a:gd name="T11" fmla="*/ 4 h 60"/>
                <a:gd name="T12" fmla="*/ 86 w 94"/>
                <a:gd name="T13" fmla="*/ 3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60">
                  <a:moveTo>
                    <a:pt x="86" y="38"/>
                  </a:moveTo>
                  <a:cubicBezTo>
                    <a:pt x="93" y="42"/>
                    <a:pt x="94" y="49"/>
                    <a:pt x="89" y="54"/>
                  </a:cubicBezTo>
                  <a:cubicBezTo>
                    <a:pt x="84" y="59"/>
                    <a:pt x="74" y="60"/>
                    <a:pt x="68" y="56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2" y="18"/>
                    <a:pt x="0" y="11"/>
                    <a:pt x="6" y="6"/>
                  </a:cubicBezTo>
                  <a:cubicBezTo>
                    <a:pt x="11" y="1"/>
                    <a:pt x="20" y="0"/>
                    <a:pt x="27" y="4"/>
                  </a:cubicBezTo>
                  <a:cubicBezTo>
                    <a:pt x="86" y="38"/>
                    <a:pt x="86" y="38"/>
                    <a:pt x="86" y="38"/>
                  </a:cubicBezTo>
                </a:path>
              </a:pathLst>
            </a:custGeom>
            <a:solidFill>
              <a:srgbClr val="FCD5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4" name="íšľíde">
              <a:extLst>
                <a:ext uri="{FF2B5EF4-FFF2-40B4-BE49-F238E27FC236}">
                  <a16:creationId xmlns:a16="http://schemas.microsoft.com/office/drawing/2014/main" xmlns="" id="{153624A7-4176-45AE-90E2-CAF2E10185F8}"/>
                </a:ext>
              </a:extLst>
            </p:cNvPr>
            <p:cNvSpPr/>
            <p:nvPr/>
          </p:nvSpPr>
          <p:spPr bwMode="auto">
            <a:xfrm>
              <a:off x="5578257" y="3648026"/>
              <a:ext cx="4896" cy="2448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0 w 2"/>
                <a:gd name="T5" fmla="*/ 0 h 1"/>
                <a:gd name="T6" fmla="*/ 0 w 2"/>
                <a:gd name="T7" fmla="*/ 0 h 1"/>
                <a:gd name="T8" fmla="*/ 0 w 2"/>
                <a:gd name="T9" fmla="*/ 1 h 1"/>
                <a:gd name="T10" fmla="*/ 0 w 2"/>
                <a:gd name="T11" fmla="*/ 1 h 1"/>
                <a:gd name="T12" fmla="*/ 2 w 2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5" name="ïṣľïḑê">
              <a:extLst>
                <a:ext uri="{FF2B5EF4-FFF2-40B4-BE49-F238E27FC236}">
                  <a16:creationId xmlns:a16="http://schemas.microsoft.com/office/drawing/2014/main" xmlns="" id="{0BE4A97C-392D-4E15-8054-C1CBA26216FC}"/>
                </a:ext>
              </a:extLst>
            </p:cNvPr>
            <p:cNvSpPr/>
            <p:nvPr/>
          </p:nvSpPr>
          <p:spPr bwMode="auto">
            <a:xfrm>
              <a:off x="5552553" y="3556227"/>
              <a:ext cx="7344" cy="13464"/>
            </a:xfrm>
            <a:custGeom>
              <a:avLst/>
              <a:gdLst>
                <a:gd name="T0" fmla="*/ 2 w 3"/>
                <a:gd name="T1" fmla="*/ 0 h 5"/>
                <a:gd name="T2" fmla="*/ 0 w 3"/>
                <a:gd name="T3" fmla="*/ 5 h 5"/>
                <a:gd name="T4" fmla="*/ 3 w 3"/>
                <a:gd name="T5" fmla="*/ 4 h 5"/>
                <a:gd name="T6" fmla="*/ 2 w 3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2" y="0"/>
                  </a:moveTo>
                  <a:cubicBezTo>
                    <a:pt x="1" y="1"/>
                    <a:pt x="0" y="3"/>
                    <a:pt x="0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5C7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6" name="íṧ1íďé">
              <a:extLst>
                <a:ext uri="{FF2B5EF4-FFF2-40B4-BE49-F238E27FC236}">
                  <a16:creationId xmlns:a16="http://schemas.microsoft.com/office/drawing/2014/main" xmlns="" id="{31FEBAEC-1069-48B2-AF7E-058627008B4C}"/>
                </a:ext>
              </a:extLst>
            </p:cNvPr>
            <p:cNvSpPr/>
            <p:nvPr/>
          </p:nvSpPr>
          <p:spPr bwMode="auto">
            <a:xfrm>
              <a:off x="5550105" y="3567243"/>
              <a:ext cx="12240" cy="12240"/>
            </a:xfrm>
            <a:custGeom>
              <a:avLst/>
              <a:gdLst>
                <a:gd name="T0" fmla="*/ 4 w 5"/>
                <a:gd name="T1" fmla="*/ 0 h 5"/>
                <a:gd name="T2" fmla="*/ 1 w 5"/>
                <a:gd name="T3" fmla="*/ 1 h 5"/>
                <a:gd name="T4" fmla="*/ 0 w 5"/>
                <a:gd name="T5" fmla="*/ 5 h 5"/>
                <a:gd name="T6" fmla="*/ 2 w 5"/>
                <a:gd name="T7" fmla="*/ 4 h 5"/>
                <a:gd name="T8" fmla="*/ 5 w 5"/>
                <a:gd name="T9" fmla="*/ 3 h 5"/>
                <a:gd name="T10" fmla="*/ 4 w 5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5"/>
                  </a:cubicBezTo>
                  <a:cubicBezTo>
                    <a:pt x="0" y="5"/>
                    <a:pt x="1" y="4"/>
                    <a:pt x="2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576A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7" name="íš1îḋê">
              <a:extLst>
                <a:ext uri="{FF2B5EF4-FFF2-40B4-BE49-F238E27FC236}">
                  <a16:creationId xmlns:a16="http://schemas.microsoft.com/office/drawing/2014/main" xmlns="" id="{2E1C24D9-CABF-46EC-9120-61AC6C8B9542}"/>
                </a:ext>
              </a:extLst>
            </p:cNvPr>
            <p:cNvSpPr/>
            <p:nvPr/>
          </p:nvSpPr>
          <p:spPr bwMode="auto">
            <a:xfrm>
              <a:off x="5547657" y="3574587"/>
              <a:ext cx="73439" cy="73439"/>
            </a:xfrm>
            <a:custGeom>
              <a:avLst/>
              <a:gdLst>
                <a:gd name="T0" fmla="*/ 6 w 29"/>
                <a:gd name="T1" fmla="*/ 0 h 29"/>
                <a:gd name="T2" fmla="*/ 3 w 29"/>
                <a:gd name="T3" fmla="*/ 1 h 29"/>
                <a:gd name="T4" fmla="*/ 1 w 29"/>
                <a:gd name="T5" fmla="*/ 2 h 29"/>
                <a:gd name="T6" fmla="*/ 7 w 29"/>
                <a:gd name="T7" fmla="*/ 26 h 29"/>
                <a:gd name="T8" fmla="*/ 12 w 29"/>
                <a:gd name="T9" fmla="*/ 29 h 29"/>
                <a:gd name="T10" fmla="*/ 12 w 29"/>
                <a:gd name="T11" fmla="*/ 29 h 29"/>
                <a:gd name="T12" fmla="*/ 29 w 29"/>
                <a:gd name="T13" fmla="*/ 14 h 29"/>
                <a:gd name="T14" fmla="*/ 22 w 29"/>
                <a:gd name="T15" fmla="*/ 13 h 29"/>
                <a:gd name="T16" fmla="*/ 11 w 29"/>
                <a:gd name="T17" fmla="*/ 17 h 29"/>
                <a:gd name="T18" fmla="*/ 6 w 29"/>
                <a:gd name="T1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29">
                  <a:moveTo>
                    <a:pt x="6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2"/>
                    <a:pt x="1" y="2"/>
                  </a:cubicBezTo>
                  <a:cubicBezTo>
                    <a:pt x="0" y="11"/>
                    <a:pt x="3" y="23"/>
                    <a:pt x="7" y="26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9" y="24"/>
                    <a:pt x="20" y="18"/>
                    <a:pt x="29" y="14"/>
                  </a:cubicBezTo>
                  <a:cubicBezTo>
                    <a:pt x="27" y="13"/>
                    <a:pt x="24" y="13"/>
                    <a:pt x="22" y="13"/>
                  </a:cubicBezTo>
                  <a:cubicBezTo>
                    <a:pt x="18" y="13"/>
                    <a:pt x="14" y="14"/>
                    <a:pt x="11" y="17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DCBB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8" name="ïŝḻíde">
              <a:extLst>
                <a:ext uri="{FF2B5EF4-FFF2-40B4-BE49-F238E27FC236}">
                  <a16:creationId xmlns:a16="http://schemas.microsoft.com/office/drawing/2014/main" xmlns="" id="{F8040441-4BA6-45C5-B13F-4E79FD81C4ED}"/>
                </a:ext>
              </a:extLst>
            </p:cNvPr>
            <p:cNvSpPr/>
            <p:nvPr/>
          </p:nvSpPr>
          <p:spPr bwMode="auto">
            <a:xfrm>
              <a:off x="5578257" y="3648026"/>
              <a:ext cx="7344" cy="0"/>
            </a:xfrm>
            <a:custGeom>
              <a:avLst/>
              <a:gdLst>
                <a:gd name="T0" fmla="*/ 3 w 3"/>
                <a:gd name="T1" fmla="*/ 0 w 3"/>
                <a:gd name="T2" fmla="*/ 0 w 3"/>
                <a:gd name="T3" fmla="*/ 2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9" name="ïṧḻiḓê">
              <a:extLst>
                <a:ext uri="{FF2B5EF4-FFF2-40B4-BE49-F238E27FC236}">
                  <a16:creationId xmlns:a16="http://schemas.microsoft.com/office/drawing/2014/main" xmlns="" id="{433A3E0E-3BC0-4348-890E-3F1F5B047C80}"/>
                </a:ext>
              </a:extLst>
            </p:cNvPr>
            <p:cNvSpPr/>
            <p:nvPr/>
          </p:nvSpPr>
          <p:spPr bwMode="auto">
            <a:xfrm>
              <a:off x="5570913" y="3610082"/>
              <a:ext cx="66095" cy="37943"/>
            </a:xfrm>
            <a:custGeom>
              <a:avLst/>
              <a:gdLst>
                <a:gd name="T0" fmla="*/ 20 w 26"/>
                <a:gd name="T1" fmla="*/ 0 h 15"/>
                <a:gd name="T2" fmla="*/ 3 w 26"/>
                <a:gd name="T3" fmla="*/ 15 h 15"/>
                <a:gd name="T4" fmla="*/ 6 w 26"/>
                <a:gd name="T5" fmla="*/ 15 h 15"/>
                <a:gd name="T6" fmla="*/ 26 w 26"/>
                <a:gd name="T7" fmla="*/ 4 h 15"/>
                <a:gd name="T8" fmla="*/ 23 w 26"/>
                <a:gd name="T9" fmla="*/ 2 h 15"/>
                <a:gd name="T10" fmla="*/ 20 w 26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5">
                  <a:moveTo>
                    <a:pt x="20" y="0"/>
                  </a:moveTo>
                  <a:cubicBezTo>
                    <a:pt x="11" y="4"/>
                    <a:pt x="0" y="10"/>
                    <a:pt x="3" y="15"/>
                  </a:cubicBezTo>
                  <a:cubicBezTo>
                    <a:pt x="4" y="15"/>
                    <a:pt x="5" y="15"/>
                    <a:pt x="6" y="15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1"/>
                    <a:pt x="20" y="0"/>
                  </a:cubicBezTo>
                </a:path>
              </a:pathLst>
            </a:custGeom>
            <a:solidFill>
              <a:srgbClr val="D1B1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0" name="îSļidè">
              <a:extLst>
                <a:ext uri="{FF2B5EF4-FFF2-40B4-BE49-F238E27FC236}">
                  <a16:creationId xmlns:a16="http://schemas.microsoft.com/office/drawing/2014/main" xmlns="" id="{6E9070C2-2D0A-4ADF-9B02-1F060E495E45}"/>
                </a:ext>
              </a:extLst>
            </p:cNvPr>
            <p:cNvSpPr/>
            <p:nvPr/>
          </p:nvSpPr>
          <p:spPr bwMode="auto">
            <a:xfrm>
              <a:off x="5578257" y="3619874"/>
              <a:ext cx="73439" cy="66095"/>
            </a:xfrm>
            <a:custGeom>
              <a:avLst/>
              <a:gdLst>
                <a:gd name="T0" fmla="*/ 23 w 29"/>
                <a:gd name="T1" fmla="*/ 0 h 26"/>
                <a:gd name="T2" fmla="*/ 3 w 29"/>
                <a:gd name="T3" fmla="*/ 11 h 26"/>
                <a:gd name="T4" fmla="*/ 2 w 29"/>
                <a:gd name="T5" fmla="*/ 11 h 26"/>
                <a:gd name="T6" fmla="*/ 0 w 29"/>
                <a:gd name="T7" fmla="*/ 12 h 26"/>
                <a:gd name="T8" fmla="*/ 0 w 29"/>
                <a:gd name="T9" fmla="*/ 12 h 26"/>
                <a:gd name="T10" fmla="*/ 19 w 29"/>
                <a:gd name="T11" fmla="*/ 26 h 26"/>
                <a:gd name="T12" fmla="*/ 23 w 29"/>
                <a:gd name="T13" fmla="*/ 23 h 26"/>
                <a:gd name="T14" fmla="*/ 29 w 29"/>
                <a:gd name="T15" fmla="*/ 20 h 26"/>
                <a:gd name="T16" fmla="*/ 28 w 29"/>
                <a:gd name="T17" fmla="*/ 20 h 26"/>
                <a:gd name="T18" fmla="*/ 26 w 29"/>
                <a:gd name="T19" fmla="*/ 4 h 26"/>
                <a:gd name="T20" fmla="*/ 27 w 29"/>
                <a:gd name="T21" fmla="*/ 2 h 26"/>
                <a:gd name="T22" fmla="*/ 23 w 29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" h="26">
                  <a:moveTo>
                    <a:pt x="23" y="0"/>
                  </a:moveTo>
                  <a:cubicBezTo>
                    <a:pt x="3" y="11"/>
                    <a:pt x="3" y="11"/>
                    <a:pt x="3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1" y="24"/>
                    <a:pt x="23" y="23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2" y="16"/>
                    <a:pt x="20" y="9"/>
                    <a:pt x="26" y="4"/>
                  </a:cubicBezTo>
                  <a:cubicBezTo>
                    <a:pt x="26" y="3"/>
                    <a:pt x="26" y="3"/>
                    <a:pt x="27" y="2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solidFill>
              <a:srgbClr val="DCBB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1" name="íṡḷíḑé">
              <a:extLst>
                <a:ext uri="{FF2B5EF4-FFF2-40B4-BE49-F238E27FC236}">
                  <a16:creationId xmlns:a16="http://schemas.microsoft.com/office/drawing/2014/main" xmlns="" id="{D273A5FE-50D3-4DCC-AAC3-109601D68342}"/>
                </a:ext>
              </a:extLst>
            </p:cNvPr>
            <p:cNvSpPr/>
            <p:nvPr/>
          </p:nvSpPr>
          <p:spPr bwMode="auto">
            <a:xfrm>
              <a:off x="5625992" y="3671281"/>
              <a:ext cx="30599" cy="22032"/>
            </a:xfrm>
            <a:custGeom>
              <a:avLst/>
              <a:gdLst>
                <a:gd name="T0" fmla="*/ 10 w 12"/>
                <a:gd name="T1" fmla="*/ 0 h 9"/>
                <a:gd name="T2" fmla="*/ 4 w 12"/>
                <a:gd name="T3" fmla="*/ 3 h 9"/>
                <a:gd name="T4" fmla="*/ 0 w 12"/>
                <a:gd name="T5" fmla="*/ 6 h 9"/>
                <a:gd name="T6" fmla="*/ 4 w 12"/>
                <a:gd name="T7" fmla="*/ 9 h 9"/>
                <a:gd name="T8" fmla="*/ 12 w 12"/>
                <a:gd name="T9" fmla="*/ 2 h 9"/>
                <a:gd name="T10" fmla="*/ 12 w 12"/>
                <a:gd name="T11" fmla="*/ 1 h 9"/>
                <a:gd name="T12" fmla="*/ 10 w 12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">
                  <a:moveTo>
                    <a:pt x="10" y="0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2" y="4"/>
                    <a:pt x="1" y="5"/>
                    <a:pt x="0" y="6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6" y="6"/>
                    <a:pt x="8" y="3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D1B1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2" name="išḷiḓê">
              <a:extLst>
                <a:ext uri="{FF2B5EF4-FFF2-40B4-BE49-F238E27FC236}">
                  <a16:creationId xmlns:a16="http://schemas.microsoft.com/office/drawing/2014/main" xmlns="" id="{3764900D-4CB6-4450-8306-0DDDA3BDF183}"/>
                </a:ext>
              </a:extLst>
            </p:cNvPr>
            <p:cNvSpPr/>
            <p:nvPr/>
          </p:nvSpPr>
          <p:spPr bwMode="auto">
            <a:xfrm>
              <a:off x="5692087" y="3716568"/>
              <a:ext cx="66095" cy="40391"/>
            </a:xfrm>
            <a:custGeom>
              <a:avLst/>
              <a:gdLst>
                <a:gd name="T0" fmla="*/ 15 w 26"/>
                <a:gd name="T1" fmla="*/ 0 h 16"/>
                <a:gd name="T2" fmla="*/ 1 w 26"/>
                <a:gd name="T3" fmla="*/ 8 h 16"/>
                <a:gd name="T4" fmla="*/ 0 w 26"/>
                <a:gd name="T5" fmla="*/ 8 h 16"/>
                <a:gd name="T6" fmla="*/ 10 w 26"/>
                <a:gd name="T7" fmla="*/ 15 h 16"/>
                <a:gd name="T8" fmla="*/ 14 w 26"/>
                <a:gd name="T9" fmla="*/ 16 h 16"/>
                <a:gd name="T10" fmla="*/ 26 w 26"/>
                <a:gd name="T11" fmla="*/ 7 h 16"/>
                <a:gd name="T12" fmla="*/ 25 w 26"/>
                <a:gd name="T13" fmla="*/ 6 h 16"/>
                <a:gd name="T14" fmla="*/ 15 w 26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6">
                  <a:moveTo>
                    <a:pt x="15" y="0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0" y="8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2" y="16"/>
                    <a:pt x="13" y="16"/>
                    <a:pt x="14" y="16"/>
                  </a:cubicBezTo>
                  <a:cubicBezTo>
                    <a:pt x="18" y="16"/>
                    <a:pt x="22" y="11"/>
                    <a:pt x="26" y="7"/>
                  </a:cubicBezTo>
                  <a:cubicBezTo>
                    <a:pt x="26" y="7"/>
                    <a:pt x="25" y="7"/>
                    <a:pt x="25" y="6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3" name="îŝļîḑè">
              <a:extLst>
                <a:ext uri="{FF2B5EF4-FFF2-40B4-BE49-F238E27FC236}">
                  <a16:creationId xmlns:a16="http://schemas.microsoft.com/office/drawing/2014/main" xmlns="" id="{4BBDD0D7-3A4A-4FCE-8B7F-6827A8373869}"/>
                </a:ext>
              </a:extLst>
            </p:cNvPr>
            <p:cNvSpPr/>
            <p:nvPr/>
          </p:nvSpPr>
          <p:spPr bwMode="auto">
            <a:xfrm>
              <a:off x="5637008" y="3673729"/>
              <a:ext cx="93022" cy="63647"/>
            </a:xfrm>
            <a:custGeom>
              <a:avLst/>
              <a:gdLst>
                <a:gd name="T0" fmla="*/ 8 w 37"/>
                <a:gd name="T1" fmla="*/ 0 h 25"/>
                <a:gd name="T2" fmla="*/ 8 w 37"/>
                <a:gd name="T3" fmla="*/ 1 h 25"/>
                <a:gd name="T4" fmla="*/ 0 w 37"/>
                <a:gd name="T5" fmla="*/ 8 h 25"/>
                <a:gd name="T6" fmla="*/ 22 w 37"/>
                <a:gd name="T7" fmla="*/ 25 h 25"/>
                <a:gd name="T8" fmla="*/ 23 w 37"/>
                <a:gd name="T9" fmla="*/ 25 h 25"/>
                <a:gd name="T10" fmla="*/ 37 w 37"/>
                <a:gd name="T11" fmla="*/ 17 h 25"/>
                <a:gd name="T12" fmla="*/ 37 w 37"/>
                <a:gd name="T13" fmla="*/ 17 h 25"/>
                <a:gd name="T14" fmla="*/ 34 w 37"/>
                <a:gd name="T15" fmla="*/ 18 h 25"/>
                <a:gd name="T16" fmla="*/ 32 w 37"/>
                <a:gd name="T17" fmla="*/ 15 h 25"/>
                <a:gd name="T18" fmla="*/ 8 w 37"/>
                <a:gd name="T1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25">
                  <a:moveTo>
                    <a:pt x="8" y="0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4" y="2"/>
                    <a:pt x="2" y="5"/>
                    <a:pt x="0" y="8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3" y="17"/>
                    <a:pt x="33" y="16"/>
                    <a:pt x="32" y="15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DCBB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4" name="iŝļidé">
              <a:extLst>
                <a:ext uri="{FF2B5EF4-FFF2-40B4-BE49-F238E27FC236}">
                  <a16:creationId xmlns:a16="http://schemas.microsoft.com/office/drawing/2014/main" xmlns="" id="{208FCE0D-51CD-477B-BC4A-0CBD3C20C44D}"/>
                </a:ext>
              </a:extLst>
            </p:cNvPr>
            <p:cNvSpPr/>
            <p:nvPr/>
          </p:nvSpPr>
          <p:spPr bwMode="auto">
            <a:xfrm>
              <a:off x="5755734" y="3731256"/>
              <a:ext cx="2448" cy="2448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5" name="ïṩḻíḓê">
              <a:extLst>
                <a:ext uri="{FF2B5EF4-FFF2-40B4-BE49-F238E27FC236}">
                  <a16:creationId xmlns:a16="http://schemas.microsoft.com/office/drawing/2014/main" xmlns="" id="{FA2EC202-10BD-418A-B1AB-951A91DF2ED5}"/>
                </a:ext>
              </a:extLst>
            </p:cNvPr>
            <p:cNvSpPr/>
            <p:nvPr/>
          </p:nvSpPr>
          <p:spPr bwMode="auto">
            <a:xfrm>
              <a:off x="5717790" y="3711672"/>
              <a:ext cx="12240" cy="7344"/>
            </a:xfrm>
            <a:custGeom>
              <a:avLst/>
              <a:gdLst>
                <a:gd name="T0" fmla="*/ 0 w 5"/>
                <a:gd name="T1" fmla="*/ 0 h 3"/>
                <a:gd name="T2" fmla="*/ 2 w 5"/>
                <a:gd name="T3" fmla="*/ 3 h 3"/>
                <a:gd name="T4" fmla="*/ 5 w 5"/>
                <a:gd name="T5" fmla="*/ 2 h 3"/>
                <a:gd name="T6" fmla="*/ 0 w 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">
                  <a:moveTo>
                    <a:pt x="0" y="0"/>
                  </a:moveTo>
                  <a:cubicBezTo>
                    <a:pt x="1" y="1"/>
                    <a:pt x="1" y="2"/>
                    <a:pt x="2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1B1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6" name="isḷîdê">
              <a:extLst>
                <a:ext uri="{FF2B5EF4-FFF2-40B4-BE49-F238E27FC236}">
                  <a16:creationId xmlns:a16="http://schemas.microsoft.com/office/drawing/2014/main" xmlns="" id="{F464C3C0-A387-40FA-9B4B-BC53F0C6D400}"/>
                </a:ext>
              </a:extLst>
            </p:cNvPr>
            <p:cNvSpPr/>
            <p:nvPr/>
          </p:nvSpPr>
          <p:spPr bwMode="auto">
            <a:xfrm>
              <a:off x="5628440" y="3624770"/>
              <a:ext cx="160341" cy="117502"/>
            </a:xfrm>
            <a:custGeom>
              <a:avLst/>
              <a:gdLst>
                <a:gd name="T0" fmla="*/ 7 w 63"/>
                <a:gd name="T1" fmla="*/ 0 h 46"/>
                <a:gd name="T2" fmla="*/ 6 w 63"/>
                <a:gd name="T3" fmla="*/ 2 h 46"/>
                <a:gd name="T4" fmla="*/ 8 w 63"/>
                <a:gd name="T5" fmla="*/ 18 h 46"/>
                <a:gd name="T6" fmla="*/ 9 w 63"/>
                <a:gd name="T7" fmla="*/ 18 h 46"/>
                <a:gd name="T8" fmla="*/ 11 w 63"/>
                <a:gd name="T9" fmla="*/ 19 h 46"/>
                <a:gd name="T10" fmla="*/ 35 w 63"/>
                <a:gd name="T11" fmla="*/ 34 h 46"/>
                <a:gd name="T12" fmla="*/ 40 w 63"/>
                <a:gd name="T13" fmla="*/ 36 h 46"/>
                <a:gd name="T14" fmla="*/ 40 w 63"/>
                <a:gd name="T15" fmla="*/ 36 h 46"/>
                <a:gd name="T16" fmla="*/ 50 w 63"/>
                <a:gd name="T17" fmla="*/ 42 h 46"/>
                <a:gd name="T18" fmla="*/ 51 w 63"/>
                <a:gd name="T19" fmla="*/ 43 h 46"/>
                <a:gd name="T20" fmla="*/ 52 w 63"/>
                <a:gd name="T21" fmla="*/ 43 h 46"/>
                <a:gd name="T22" fmla="*/ 58 w 63"/>
                <a:gd name="T23" fmla="*/ 46 h 46"/>
                <a:gd name="T24" fmla="*/ 56 w 63"/>
                <a:gd name="T25" fmla="*/ 34 h 46"/>
                <a:gd name="T26" fmla="*/ 7 w 63"/>
                <a:gd name="T2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" h="46">
                  <a:moveTo>
                    <a:pt x="7" y="0"/>
                  </a:moveTo>
                  <a:cubicBezTo>
                    <a:pt x="6" y="1"/>
                    <a:pt x="6" y="1"/>
                    <a:pt x="6" y="2"/>
                  </a:cubicBezTo>
                  <a:cubicBezTo>
                    <a:pt x="0" y="7"/>
                    <a:pt x="2" y="14"/>
                    <a:pt x="8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50" y="42"/>
                    <a:pt x="50" y="42"/>
                    <a:pt x="50" y="42"/>
                  </a:cubicBezTo>
                  <a:cubicBezTo>
                    <a:pt x="51" y="43"/>
                    <a:pt x="51" y="43"/>
                    <a:pt x="51" y="43"/>
                  </a:cubicBezTo>
                  <a:cubicBezTo>
                    <a:pt x="51" y="43"/>
                    <a:pt x="51" y="43"/>
                    <a:pt x="52" y="43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42"/>
                    <a:pt x="62" y="38"/>
                    <a:pt x="56" y="34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FCA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7" name="ïṡ1iḋe">
              <a:extLst>
                <a:ext uri="{FF2B5EF4-FFF2-40B4-BE49-F238E27FC236}">
                  <a16:creationId xmlns:a16="http://schemas.microsoft.com/office/drawing/2014/main" xmlns="" id="{1B619256-0805-45EF-BBD4-8557EE624D2C}"/>
                </a:ext>
              </a:extLst>
            </p:cNvPr>
            <p:cNvSpPr/>
            <p:nvPr/>
          </p:nvSpPr>
          <p:spPr bwMode="auto">
            <a:xfrm>
              <a:off x="5521954" y="3569691"/>
              <a:ext cx="244796" cy="208076"/>
            </a:xfrm>
            <a:custGeom>
              <a:avLst/>
              <a:gdLst>
                <a:gd name="T0" fmla="*/ 90 w 96"/>
                <a:gd name="T1" fmla="*/ 60 h 82"/>
                <a:gd name="T2" fmla="*/ 91 w 96"/>
                <a:gd name="T3" fmla="*/ 77 h 82"/>
                <a:gd name="T4" fmla="*/ 69 w 96"/>
                <a:gd name="T5" fmla="*/ 78 h 82"/>
                <a:gd name="T6" fmla="*/ 9 w 96"/>
                <a:gd name="T7" fmla="*/ 33 h 82"/>
                <a:gd name="T8" fmla="*/ 6 w 96"/>
                <a:gd name="T9" fmla="*/ 0 h 82"/>
                <a:gd name="T10" fmla="*/ 12 w 96"/>
                <a:gd name="T11" fmla="*/ 23 h 82"/>
                <a:gd name="T12" fmla="*/ 34 w 96"/>
                <a:gd name="T13" fmla="*/ 23 h 82"/>
                <a:gd name="T14" fmla="*/ 90 w 96"/>
                <a:gd name="T15" fmla="*/ 6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" h="82">
                  <a:moveTo>
                    <a:pt x="90" y="60"/>
                  </a:moveTo>
                  <a:cubicBezTo>
                    <a:pt x="96" y="65"/>
                    <a:pt x="96" y="72"/>
                    <a:pt x="91" y="77"/>
                  </a:cubicBezTo>
                  <a:cubicBezTo>
                    <a:pt x="85" y="81"/>
                    <a:pt x="75" y="82"/>
                    <a:pt x="69" y="78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3" y="29"/>
                    <a:pt x="0" y="5"/>
                    <a:pt x="6" y="0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8" y="19"/>
                    <a:pt x="28" y="18"/>
                    <a:pt x="34" y="23"/>
                  </a:cubicBezTo>
                  <a:lnTo>
                    <a:pt x="90" y="60"/>
                  </a:lnTo>
                  <a:close/>
                </a:path>
              </a:pathLst>
            </a:custGeom>
            <a:solidFill>
              <a:srgbClr val="FCD5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8" name="íŝ1iḋe">
              <a:extLst>
                <a:ext uri="{FF2B5EF4-FFF2-40B4-BE49-F238E27FC236}">
                  <a16:creationId xmlns:a16="http://schemas.microsoft.com/office/drawing/2014/main" xmlns="" id="{C68834D4-7353-477F-AA39-CE33D30F09C3}"/>
                </a:ext>
              </a:extLst>
            </p:cNvPr>
            <p:cNvSpPr/>
            <p:nvPr/>
          </p:nvSpPr>
          <p:spPr bwMode="auto">
            <a:xfrm>
              <a:off x="5496250" y="3428933"/>
              <a:ext cx="261932" cy="115054"/>
            </a:xfrm>
            <a:custGeom>
              <a:avLst/>
              <a:gdLst>
                <a:gd name="T0" fmla="*/ 39 w 103"/>
                <a:gd name="T1" fmla="*/ 41 h 45"/>
                <a:gd name="T2" fmla="*/ 1 w 103"/>
                <a:gd name="T3" fmla="*/ 24 h 45"/>
                <a:gd name="T4" fmla="*/ 1 w 103"/>
                <a:gd name="T5" fmla="*/ 18 h 45"/>
                <a:gd name="T6" fmla="*/ 34 w 103"/>
                <a:gd name="T7" fmla="*/ 2 h 45"/>
                <a:gd name="T8" fmla="*/ 82 w 103"/>
                <a:gd name="T9" fmla="*/ 0 h 45"/>
                <a:gd name="T10" fmla="*/ 102 w 103"/>
                <a:gd name="T11" fmla="*/ 23 h 45"/>
                <a:gd name="T12" fmla="*/ 79 w 103"/>
                <a:gd name="T13" fmla="*/ 44 h 45"/>
                <a:gd name="T14" fmla="*/ 39 w 103"/>
                <a:gd name="T15" fmla="*/ 4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45">
                  <a:moveTo>
                    <a:pt x="39" y="41"/>
                  </a:moveTo>
                  <a:cubicBezTo>
                    <a:pt x="27" y="41"/>
                    <a:pt x="0" y="36"/>
                    <a:pt x="1" y="24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6"/>
                    <a:pt x="22" y="1"/>
                    <a:pt x="34" y="2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94" y="1"/>
                    <a:pt x="103" y="11"/>
                    <a:pt x="102" y="23"/>
                  </a:cubicBezTo>
                  <a:cubicBezTo>
                    <a:pt x="101" y="36"/>
                    <a:pt x="91" y="45"/>
                    <a:pt x="79" y="44"/>
                  </a:cubicBezTo>
                  <a:lnTo>
                    <a:pt x="39" y="41"/>
                  </a:lnTo>
                  <a:close/>
                </a:path>
              </a:pathLst>
            </a:custGeom>
            <a:solidFill>
              <a:srgbClr val="FCD5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9" name="iSľidè">
              <a:extLst>
                <a:ext uri="{FF2B5EF4-FFF2-40B4-BE49-F238E27FC236}">
                  <a16:creationId xmlns:a16="http://schemas.microsoft.com/office/drawing/2014/main" xmlns="" id="{16E4DB78-78F4-403E-8156-C0A342B71DC2}"/>
                </a:ext>
              </a:extLst>
            </p:cNvPr>
            <p:cNvSpPr/>
            <p:nvPr/>
          </p:nvSpPr>
          <p:spPr bwMode="auto">
            <a:xfrm>
              <a:off x="5305309" y="3428933"/>
              <a:ext cx="496936" cy="297427"/>
            </a:xfrm>
            <a:custGeom>
              <a:avLst/>
              <a:gdLst>
                <a:gd name="T0" fmla="*/ 191 w 195"/>
                <a:gd name="T1" fmla="*/ 64 h 117"/>
                <a:gd name="T2" fmla="*/ 96 w 195"/>
                <a:gd name="T3" fmla="*/ 101 h 117"/>
                <a:gd name="T4" fmla="*/ 4 w 195"/>
                <a:gd name="T5" fmla="*/ 60 h 117"/>
                <a:gd name="T6" fmla="*/ 112 w 195"/>
                <a:gd name="T7" fmla="*/ 5 h 117"/>
                <a:gd name="T8" fmla="*/ 191 w 195"/>
                <a:gd name="T9" fmla="*/ 64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117">
                  <a:moveTo>
                    <a:pt x="191" y="64"/>
                  </a:moveTo>
                  <a:cubicBezTo>
                    <a:pt x="186" y="96"/>
                    <a:pt x="124" y="117"/>
                    <a:pt x="96" y="101"/>
                  </a:cubicBezTo>
                  <a:cubicBezTo>
                    <a:pt x="56" y="78"/>
                    <a:pt x="0" y="91"/>
                    <a:pt x="4" y="60"/>
                  </a:cubicBezTo>
                  <a:cubicBezTo>
                    <a:pt x="9" y="28"/>
                    <a:pt x="80" y="0"/>
                    <a:pt x="112" y="5"/>
                  </a:cubicBezTo>
                  <a:cubicBezTo>
                    <a:pt x="143" y="9"/>
                    <a:pt x="195" y="32"/>
                    <a:pt x="191" y="64"/>
                  </a:cubicBezTo>
                  <a:close/>
                </a:path>
              </a:pathLst>
            </a:custGeom>
            <a:solidFill>
              <a:srgbClr val="FCD5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0" name="î$liḍe">
              <a:extLst>
                <a:ext uri="{FF2B5EF4-FFF2-40B4-BE49-F238E27FC236}">
                  <a16:creationId xmlns:a16="http://schemas.microsoft.com/office/drawing/2014/main" xmlns="" id="{A4C68ACC-4E96-4CCB-90E5-1CDBE3DF9AA1}"/>
                </a:ext>
              </a:extLst>
            </p:cNvPr>
            <p:cNvSpPr/>
            <p:nvPr/>
          </p:nvSpPr>
          <p:spPr bwMode="auto">
            <a:xfrm>
              <a:off x="5603960" y="3426485"/>
              <a:ext cx="203181" cy="160341"/>
            </a:xfrm>
            <a:custGeom>
              <a:avLst/>
              <a:gdLst>
                <a:gd name="T0" fmla="*/ 17 w 80"/>
                <a:gd name="T1" fmla="*/ 24 h 63"/>
                <a:gd name="T2" fmla="*/ 4 w 80"/>
                <a:gd name="T3" fmla="*/ 50 h 63"/>
                <a:gd name="T4" fmla="*/ 22 w 80"/>
                <a:gd name="T5" fmla="*/ 58 h 63"/>
                <a:gd name="T6" fmla="*/ 64 w 80"/>
                <a:gd name="T7" fmla="*/ 44 h 63"/>
                <a:gd name="T8" fmla="*/ 76 w 80"/>
                <a:gd name="T9" fmla="*/ 18 h 63"/>
                <a:gd name="T10" fmla="*/ 66 w 80"/>
                <a:gd name="T11" fmla="*/ 5 h 63"/>
                <a:gd name="T12" fmla="*/ 17 w 80"/>
                <a:gd name="T13" fmla="*/ 2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63">
                  <a:moveTo>
                    <a:pt x="17" y="24"/>
                  </a:moveTo>
                  <a:cubicBezTo>
                    <a:pt x="6" y="29"/>
                    <a:pt x="0" y="41"/>
                    <a:pt x="4" y="50"/>
                  </a:cubicBezTo>
                  <a:cubicBezTo>
                    <a:pt x="7" y="60"/>
                    <a:pt x="11" y="63"/>
                    <a:pt x="22" y="58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74" y="39"/>
                    <a:pt x="80" y="27"/>
                    <a:pt x="76" y="18"/>
                  </a:cubicBezTo>
                  <a:cubicBezTo>
                    <a:pt x="73" y="8"/>
                    <a:pt x="76" y="0"/>
                    <a:pt x="66" y="5"/>
                  </a:cubicBezTo>
                  <a:lnTo>
                    <a:pt x="17" y="24"/>
                  </a:ln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1" name="îṧlïdé">
              <a:extLst>
                <a:ext uri="{FF2B5EF4-FFF2-40B4-BE49-F238E27FC236}">
                  <a16:creationId xmlns:a16="http://schemas.microsoft.com/office/drawing/2014/main" xmlns="" id="{0F07928F-AA79-4682-A886-9F8B7855A29C}"/>
                </a:ext>
              </a:extLst>
            </p:cNvPr>
            <p:cNvSpPr/>
            <p:nvPr/>
          </p:nvSpPr>
          <p:spPr bwMode="auto">
            <a:xfrm>
              <a:off x="5507266" y="3612530"/>
              <a:ext cx="104038" cy="94246"/>
            </a:xfrm>
            <a:custGeom>
              <a:avLst/>
              <a:gdLst>
                <a:gd name="T0" fmla="*/ 39 w 41"/>
                <a:gd name="T1" fmla="*/ 23 h 37"/>
                <a:gd name="T2" fmla="*/ 31 w 41"/>
                <a:gd name="T3" fmla="*/ 6 h 37"/>
                <a:gd name="T4" fmla="*/ 12 w 41"/>
                <a:gd name="T5" fmla="*/ 5 h 37"/>
                <a:gd name="T6" fmla="*/ 6 w 41"/>
                <a:gd name="T7" fmla="*/ 9 h 37"/>
                <a:gd name="T8" fmla="*/ 9 w 41"/>
                <a:gd name="T9" fmla="*/ 31 h 37"/>
                <a:gd name="T10" fmla="*/ 34 w 41"/>
                <a:gd name="T11" fmla="*/ 31 h 37"/>
                <a:gd name="T12" fmla="*/ 39 w 41"/>
                <a:gd name="T13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7">
                  <a:moveTo>
                    <a:pt x="39" y="23"/>
                  </a:moveTo>
                  <a:cubicBezTo>
                    <a:pt x="41" y="19"/>
                    <a:pt x="39" y="12"/>
                    <a:pt x="31" y="6"/>
                  </a:cubicBezTo>
                  <a:cubicBezTo>
                    <a:pt x="24" y="0"/>
                    <a:pt x="14" y="2"/>
                    <a:pt x="12" y="5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0" y="15"/>
                    <a:pt x="1" y="25"/>
                    <a:pt x="9" y="31"/>
                  </a:cubicBezTo>
                  <a:cubicBezTo>
                    <a:pt x="17" y="37"/>
                    <a:pt x="28" y="37"/>
                    <a:pt x="34" y="31"/>
                  </a:cubicBezTo>
                  <a:lnTo>
                    <a:pt x="39" y="23"/>
                  </a:ln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2" name="iSļîḑè">
              <a:extLst>
                <a:ext uri="{FF2B5EF4-FFF2-40B4-BE49-F238E27FC236}">
                  <a16:creationId xmlns:a16="http://schemas.microsoft.com/office/drawing/2014/main" xmlns="" id="{7429DDC2-7F66-40CD-AC6C-466BCD02EE49}"/>
                </a:ext>
              </a:extLst>
            </p:cNvPr>
            <p:cNvSpPr/>
            <p:nvPr/>
          </p:nvSpPr>
          <p:spPr bwMode="auto">
            <a:xfrm>
              <a:off x="5578257" y="3652921"/>
              <a:ext cx="104038" cy="94246"/>
            </a:xfrm>
            <a:custGeom>
              <a:avLst/>
              <a:gdLst>
                <a:gd name="T0" fmla="*/ 39 w 41"/>
                <a:gd name="T1" fmla="*/ 23 h 37"/>
                <a:gd name="T2" fmla="*/ 31 w 41"/>
                <a:gd name="T3" fmla="*/ 6 h 37"/>
                <a:gd name="T4" fmla="*/ 12 w 41"/>
                <a:gd name="T5" fmla="*/ 5 h 37"/>
                <a:gd name="T6" fmla="*/ 6 w 41"/>
                <a:gd name="T7" fmla="*/ 9 h 37"/>
                <a:gd name="T8" fmla="*/ 9 w 41"/>
                <a:gd name="T9" fmla="*/ 31 h 37"/>
                <a:gd name="T10" fmla="*/ 34 w 41"/>
                <a:gd name="T11" fmla="*/ 31 h 37"/>
                <a:gd name="T12" fmla="*/ 39 w 41"/>
                <a:gd name="T13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7">
                  <a:moveTo>
                    <a:pt x="39" y="23"/>
                  </a:moveTo>
                  <a:cubicBezTo>
                    <a:pt x="41" y="19"/>
                    <a:pt x="39" y="12"/>
                    <a:pt x="31" y="6"/>
                  </a:cubicBezTo>
                  <a:cubicBezTo>
                    <a:pt x="24" y="0"/>
                    <a:pt x="14" y="2"/>
                    <a:pt x="12" y="5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0" y="15"/>
                    <a:pt x="1" y="25"/>
                    <a:pt x="9" y="31"/>
                  </a:cubicBezTo>
                  <a:cubicBezTo>
                    <a:pt x="17" y="37"/>
                    <a:pt x="28" y="37"/>
                    <a:pt x="34" y="31"/>
                  </a:cubicBezTo>
                  <a:lnTo>
                    <a:pt x="39" y="23"/>
                  </a:ln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3" name="ísľíḓè">
              <a:extLst>
                <a:ext uri="{FF2B5EF4-FFF2-40B4-BE49-F238E27FC236}">
                  <a16:creationId xmlns:a16="http://schemas.microsoft.com/office/drawing/2014/main" xmlns="" id="{C0C54E3A-F744-4C2F-86AC-A2B1AB1C76CB}"/>
                </a:ext>
              </a:extLst>
            </p:cNvPr>
            <p:cNvSpPr/>
            <p:nvPr/>
          </p:nvSpPr>
          <p:spPr bwMode="auto">
            <a:xfrm>
              <a:off x="5649248" y="3683521"/>
              <a:ext cx="104038" cy="94246"/>
            </a:xfrm>
            <a:custGeom>
              <a:avLst/>
              <a:gdLst>
                <a:gd name="T0" fmla="*/ 39 w 41"/>
                <a:gd name="T1" fmla="*/ 23 h 37"/>
                <a:gd name="T2" fmla="*/ 31 w 41"/>
                <a:gd name="T3" fmla="*/ 6 h 37"/>
                <a:gd name="T4" fmla="*/ 12 w 41"/>
                <a:gd name="T5" fmla="*/ 5 h 37"/>
                <a:gd name="T6" fmla="*/ 6 w 41"/>
                <a:gd name="T7" fmla="*/ 9 h 37"/>
                <a:gd name="T8" fmla="*/ 9 w 41"/>
                <a:gd name="T9" fmla="*/ 31 h 37"/>
                <a:gd name="T10" fmla="*/ 34 w 41"/>
                <a:gd name="T11" fmla="*/ 31 h 37"/>
                <a:gd name="T12" fmla="*/ 39 w 41"/>
                <a:gd name="T13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7">
                  <a:moveTo>
                    <a:pt x="39" y="23"/>
                  </a:moveTo>
                  <a:cubicBezTo>
                    <a:pt x="41" y="19"/>
                    <a:pt x="39" y="12"/>
                    <a:pt x="31" y="6"/>
                  </a:cubicBezTo>
                  <a:cubicBezTo>
                    <a:pt x="24" y="0"/>
                    <a:pt x="14" y="2"/>
                    <a:pt x="12" y="5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0" y="15"/>
                    <a:pt x="1" y="25"/>
                    <a:pt x="9" y="31"/>
                  </a:cubicBezTo>
                  <a:cubicBezTo>
                    <a:pt x="17" y="37"/>
                    <a:pt x="28" y="37"/>
                    <a:pt x="34" y="31"/>
                  </a:cubicBezTo>
                  <a:lnTo>
                    <a:pt x="39" y="23"/>
                  </a:ln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4" name="îš1ïdé">
              <a:extLst>
                <a:ext uri="{FF2B5EF4-FFF2-40B4-BE49-F238E27FC236}">
                  <a16:creationId xmlns:a16="http://schemas.microsoft.com/office/drawing/2014/main" xmlns="" id="{F7EB90A8-4203-4051-898B-3F8DCEC6F23E}"/>
                </a:ext>
              </a:extLst>
            </p:cNvPr>
            <p:cNvSpPr/>
            <p:nvPr/>
          </p:nvSpPr>
          <p:spPr bwMode="auto">
            <a:xfrm>
              <a:off x="5425259" y="3574587"/>
              <a:ext cx="124846" cy="111382"/>
            </a:xfrm>
            <a:custGeom>
              <a:avLst/>
              <a:gdLst>
                <a:gd name="T0" fmla="*/ 46 w 49"/>
                <a:gd name="T1" fmla="*/ 27 h 44"/>
                <a:gd name="T2" fmla="*/ 37 w 49"/>
                <a:gd name="T3" fmla="*/ 7 h 44"/>
                <a:gd name="T4" fmla="*/ 14 w 49"/>
                <a:gd name="T5" fmla="*/ 5 h 44"/>
                <a:gd name="T6" fmla="*/ 7 w 49"/>
                <a:gd name="T7" fmla="*/ 10 h 44"/>
                <a:gd name="T8" fmla="*/ 11 w 49"/>
                <a:gd name="T9" fmla="*/ 36 h 44"/>
                <a:gd name="T10" fmla="*/ 40 w 49"/>
                <a:gd name="T11" fmla="*/ 37 h 44"/>
                <a:gd name="T12" fmla="*/ 46 w 49"/>
                <a:gd name="T13" fmla="*/ 2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44">
                  <a:moveTo>
                    <a:pt x="46" y="27"/>
                  </a:moveTo>
                  <a:cubicBezTo>
                    <a:pt x="49" y="22"/>
                    <a:pt x="46" y="14"/>
                    <a:pt x="37" y="7"/>
                  </a:cubicBezTo>
                  <a:cubicBezTo>
                    <a:pt x="28" y="0"/>
                    <a:pt x="17" y="2"/>
                    <a:pt x="14" y="5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0" y="17"/>
                    <a:pt x="2" y="29"/>
                    <a:pt x="11" y="36"/>
                  </a:cubicBezTo>
                  <a:cubicBezTo>
                    <a:pt x="20" y="43"/>
                    <a:pt x="33" y="44"/>
                    <a:pt x="40" y="37"/>
                  </a:cubicBezTo>
                  <a:lnTo>
                    <a:pt x="46" y="27"/>
                  </a:ln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5" name="íš1íďê">
              <a:extLst>
                <a:ext uri="{FF2B5EF4-FFF2-40B4-BE49-F238E27FC236}">
                  <a16:creationId xmlns:a16="http://schemas.microsoft.com/office/drawing/2014/main" xmlns="" id="{620CC875-600D-45C7-9297-F43367B5BA03}"/>
                </a:ext>
              </a:extLst>
            </p:cNvPr>
            <p:cNvSpPr/>
            <p:nvPr/>
          </p:nvSpPr>
          <p:spPr bwMode="auto">
            <a:xfrm>
              <a:off x="5987066" y="2764312"/>
              <a:ext cx="1143197" cy="962048"/>
            </a:xfrm>
            <a:custGeom>
              <a:avLst/>
              <a:gdLst>
                <a:gd name="T0" fmla="*/ 447 w 449"/>
                <a:gd name="T1" fmla="*/ 20 h 379"/>
                <a:gd name="T2" fmla="*/ 432 w 449"/>
                <a:gd name="T3" fmla="*/ 4 h 379"/>
                <a:gd name="T4" fmla="*/ 407 w 449"/>
                <a:gd name="T5" fmla="*/ 0 h 379"/>
                <a:gd name="T6" fmla="*/ 269 w 449"/>
                <a:gd name="T7" fmla="*/ 151 h 379"/>
                <a:gd name="T8" fmla="*/ 255 w 449"/>
                <a:gd name="T9" fmla="*/ 171 h 379"/>
                <a:gd name="T10" fmla="*/ 238 w 449"/>
                <a:gd name="T11" fmla="*/ 190 h 379"/>
                <a:gd name="T12" fmla="*/ 19 w 449"/>
                <a:gd name="T13" fmla="*/ 267 h 379"/>
                <a:gd name="T14" fmla="*/ 0 w 449"/>
                <a:gd name="T15" fmla="*/ 379 h 379"/>
                <a:gd name="T16" fmla="*/ 92 w 449"/>
                <a:gd name="T17" fmla="*/ 363 h 379"/>
                <a:gd name="T18" fmla="*/ 301 w 449"/>
                <a:gd name="T19" fmla="*/ 290 h 379"/>
                <a:gd name="T20" fmla="*/ 315 w 449"/>
                <a:gd name="T21" fmla="*/ 280 h 379"/>
                <a:gd name="T22" fmla="*/ 330 w 449"/>
                <a:gd name="T23" fmla="*/ 264 h 379"/>
                <a:gd name="T24" fmla="*/ 343 w 449"/>
                <a:gd name="T25" fmla="*/ 247 h 379"/>
                <a:gd name="T26" fmla="*/ 425 w 449"/>
                <a:gd name="T27" fmla="*/ 72 h 379"/>
                <a:gd name="T28" fmla="*/ 435 w 449"/>
                <a:gd name="T29" fmla="*/ 56 h 379"/>
                <a:gd name="T30" fmla="*/ 447 w 449"/>
                <a:gd name="T31" fmla="*/ 39 h 379"/>
                <a:gd name="T32" fmla="*/ 447 w 449"/>
                <a:gd name="T33" fmla="*/ 2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49" h="379">
                  <a:moveTo>
                    <a:pt x="447" y="20"/>
                  </a:moveTo>
                  <a:cubicBezTo>
                    <a:pt x="445" y="12"/>
                    <a:pt x="439" y="7"/>
                    <a:pt x="432" y="4"/>
                  </a:cubicBezTo>
                  <a:cubicBezTo>
                    <a:pt x="424" y="1"/>
                    <a:pt x="415" y="0"/>
                    <a:pt x="407" y="0"/>
                  </a:cubicBezTo>
                  <a:cubicBezTo>
                    <a:pt x="331" y="16"/>
                    <a:pt x="311" y="100"/>
                    <a:pt x="269" y="151"/>
                  </a:cubicBezTo>
                  <a:cubicBezTo>
                    <a:pt x="264" y="158"/>
                    <a:pt x="260" y="165"/>
                    <a:pt x="255" y="171"/>
                  </a:cubicBezTo>
                  <a:cubicBezTo>
                    <a:pt x="250" y="178"/>
                    <a:pt x="244" y="184"/>
                    <a:pt x="238" y="190"/>
                  </a:cubicBezTo>
                  <a:cubicBezTo>
                    <a:pt x="177" y="247"/>
                    <a:pt x="88" y="264"/>
                    <a:pt x="19" y="267"/>
                  </a:cubicBezTo>
                  <a:cubicBezTo>
                    <a:pt x="14" y="300"/>
                    <a:pt x="8" y="347"/>
                    <a:pt x="0" y="379"/>
                  </a:cubicBezTo>
                  <a:cubicBezTo>
                    <a:pt x="26" y="377"/>
                    <a:pt x="56" y="366"/>
                    <a:pt x="92" y="363"/>
                  </a:cubicBezTo>
                  <a:cubicBezTo>
                    <a:pt x="188" y="354"/>
                    <a:pt x="255" y="322"/>
                    <a:pt x="301" y="290"/>
                  </a:cubicBezTo>
                  <a:cubicBezTo>
                    <a:pt x="306" y="287"/>
                    <a:pt x="311" y="283"/>
                    <a:pt x="315" y="280"/>
                  </a:cubicBezTo>
                  <a:cubicBezTo>
                    <a:pt x="321" y="275"/>
                    <a:pt x="326" y="270"/>
                    <a:pt x="330" y="264"/>
                  </a:cubicBezTo>
                  <a:cubicBezTo>
                    <a:pt x="335" y="259"/>
                    <a:pt x="339" y="253"/>
                    <a:pt x="343" y="247"/>
                  </a:cubicBezTo>
                  <a:cubicBezTo>
                    <a:pt x="375" y="192"/>
                    <a:pt x="387" y="128"/>
                    <a:pt x="425" y="72"/>
                  </a:cubicBezTo>
                  <a:cubicBezTo>
                    <a:pt x="428" y="67"/>
                    <a:pt x="432" y="61"/>
                    <a:pt x="435" y="56"/>
                  </a:cubicBezTo>
                  <a:cubicBezTo>
                    <a:pt x="439" y="50"/>
                    <a:pt x="443" y="45"/>
                    <a:pt x="447" y="39"/>
                  </a:cubicBezTo>
                  <a:cubicBezTo>
                    <a:pt x="449" y="31"/>
                    <a:pt x="449" y="25"/>
                    <a:pt x="447" y="2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6" name="îšḻïḍè">
              <a:extLst>
                <a:ext uri="{FF2B5EF4-FFF2-40B4-BE49-F238E27FC236}">
                  <a16:creationId xmlns:a16="http://schemas.microsoft.com/office/drawing/2014/main" xmlns="" id="{ABCA33D2-078D-49BB-8A3C-6DFF3C3E2C68}"/>
                </a:ext>
              </a:extLst>
            </p:cNvPr>
            <p:cNvSpPr/>
            <p:nvPr/>
          </p:nvSpPr>
          <p:spPr bwMode="auto">
            <a:xfrm>
              <a:off x="7053152" y="2490141"/>
              <a:ext cx="235004" cy="472456"/>
            </a:xfrm>
            <a:custGeom>
              <a:avLst/>
              <a:gdLst>
                <a:gd name="T0" fmla="*/ 192 w 192"/>
                <a:gd name="T1" fmla="*/ 346 h 386"/>
                <a:gd name="T2" fmla="*/ 0 w 192"/>
                <a:gd name="T3" fmla="*/ 386 h 386"/>
                <a:gd name="T4" fmla="*/ 0 w 192"/>
                <a:gd name="T5" fmla="*/ 0 h 386"/>
                <a:gd name="T6" fmla="*/ 192 w 192"/>
                <a:gd name="T7" fmla="*/ 0 h 386"/>
                <a:gd name="T8" fmla="*/ 192 w 192"/>
                <a:gd name="T9" fmla="*/ 34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386">
                  <a:moveTo>
                    <a:pt x="192" y="346"/>
                  </a:moveTo>
                  <a:lnTo>
                    <a:pt x="0" y="386"/>
                  </a:lnTo>
                  <a:lnTo>
                    <a:pt x="0" y="0"/>
                  </a:lnTo>
                  <a:lnTo>
                    <a:pt x="192" y="0"/>
                  </a:lnTo>
                  <a:lnTo>
                    <a:pt x="192" y="346"/>
                  </a:ln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7" name="ïṥļíďè">
              <a:extLst>
                <a:ext uri="{FF2B5EF4-FFF2-40B4-BE49-F238E27FC236}">
                  <a16:creationId xmlns:a16="http://schemas.microsoft.com/office/drawing/2014/main" xmlns="" id="{66477F87-59E0-4E8F-9877-3C0E3B8B5C48}"/>
                </a:ext>
              </a:extLst>
            </p:cNvPr>
            <p:cNvSpPr/>
            <p:nvPr/>
          </p:nvSpPr>
          <p:spPr bwMode="auto">
            <a:xfrm>
              <a:off x="6870779" y="4044595"/>
              <a:ext cx="854338" cy="1724587"/>
            </a:xfrm>
            <a:custGeom>
              <a:avLst/>
              <a:gdLst>
                <a:gd name="T0" fmla="*/ 0 w 698"/>
                <a:gd name="T1" fmla="*/ 0 h 1409"/>
                <a:gd name="T2" fmla="*/ 4 w 698"/>
                <a:gd name="T3" fmla="*/ 1321 h 1409"/>
                <a:gd name="T4" fmla="*/ 147 w 698"/>
                <a:gd name="T5" fmla="*/ 1324 h 1409"/>
                <a:gd name="T6" fmla="*/ 158 w 698"/>
                <a:gd name="T7" fmla="*/ 1292 h 1409"/>
                <a:gd name="T8" fmla="*/ 272 w 698"/>
                <a:gd name="T9" fmla="*/ 340 h 1409"/>
                <a:gd name="T10" fmla="*/ 328 w 698"/>
                <a:gd name="T11" fmla="*/ 346 h 1409"/>
                <a:gd name="T12" fmla="*/ 549 w 698"/>
                <a:gd name="T13" fmla="*/ 1355 h 1409"/>
                <a:gd name="T14" fmla="*/ 623 w 698"/>
                <a:gd name="T15" fmla="*/ 1409 h 1409"/>
                <a:gd name="T16" fmla="*/ 698 w 698"/>
                <a:gd name="T17" fmla="*/ 1330 h 1409"/>
                <a:gd name="T18" fmla="*/ 598 w 698"/>
                <a:gd name="T19" fmla="*/ 0 h 1409"/>
                <a:gd name="T20" fmla="*/ 0 w 698"/>
                <a:gd name="T21" fmla="*/ 0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8" h="1409">
                  <a:moveTo>
                    <a:pt x="0" y="0"/>
                  </a:moveTo>
                  <a:lnTo>
                    <a:pt x="4" y="1321"/>
                  </a:lnTo>
                  <a:lnTo>
                    <a:pt x="147" y="1324"/>
                  </a:lnTo>
                  <a:lnTo>
                    <a:pt x="158" y="1292"/>
                  </a:lnTo>
                  <a:lnTo>
                    <a:pt x="272" y="340"/>
                  </a:lnTo>
                  <a:lnTo>
                    <a:pt x="328" y="346"/>
                  </a:lnTo>
                  <a:lnTo>
                    <a:pt x="549" y="1355"/>
                  </a:lnTo>
                  <a:lnTo>
                    <a:pt x="623" y="1409"/>
                  </a:lnTo>
                  <a:lnTo>
                    <a:pt x="698" y="1330"/>
                  </a:lnTo>
                  <a:lnTo>
                    <a:pt x="5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8" name="îṣļiďê">
              <a:extLst>
                <a:ext uri="{FF2B5EF4-FFF2-40B4-BE49-F238E27FC236}">
                  <a16:creationId xmlns:a16="http://schemas.microsoft.com/office/drawing/2014/main" xmlns="" id="{1EF5E35D-75FE-4F4B-A25E-4FD2A92130DE}"/>
                </a:ext>
              </a:extLst>
            </p:cNvPr>
            <p:cNvSpPr/>
            <p:nvPr/>
          </p:nvSpPr>
          <p:spPr bwMode="auto">
            <a:xfrm>
              <a:off x="7026224" y="2745953"/>
              <a:ext cx="352506" cy="1298642"/>
            </a:xfrm>
            <a:custGeom>
              <a:avLst/>
              <a:gdLst>
                <a:gd name="T0" fmla="*/ 288 w 288"/>
                <a:gd name="T1" fmla="*/ 737 h 1061"/>
                <a:gd name="T2" fmla="*/ 268 w 288"/>
                <a:gd name="T3" fmla="*/ 1061 h 1061"/>
                <a:gd name="T4" fmla="*/ 8 w 288"/>
                <a:gd name="T5" fmla="*/ 1061 h 1061"/>
                <a:gd name="T6" fmla="*/ 0 w 288"/>
                <a:gd name="T7" fmla="*/ 127 h 1061"/>
                <a:gd name="T8" fmla="*/ 45 w 288"/>
                <a:gd name="T9" fmla="*/ 0 h 1061"/>
                <a:gd name="T10" fmla="*/ 124 w 288"/>
                <a:gd name="T11" fmla="*/ 129 h 1061"/>
                <a:gd name="T12" fmla="*/ 182 w 288"/>
                <a:gd name="T13" fmla="*/ 13 h 1061"/>
                <a:gd name="T14" fmla="*/ 288 w 288"/>
                <a:gd name="T15" fmla="*/ 119 h 1061"/>
                <a:gd name="T16" fmla="*/ 288 w 288"/>
                <a:gd name="T17" fmla="*/ 737 h 1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8" h="1061">
                  <a:moveTo>
                    <a:pt x="288" y="737"/>
                  </a:moveTo>
                  <a:lnTo>
                    <a:pt x="268" y="1061"/>
                  </a:lnTo>
                  <a:lnTo>
                    <a:pt x="8" y="1061"/>
                  </a:lnTo>
                  <a:lnTo>
                    <a:pt x="0" y="127"/>
                  </a:lnTo>
                  <a:lnTo>
                    <a:pt x="45" y="0"/>
                  </a:lnTo>
                  <a:lnTo>
                    <a:pt x="124" y="129"/>
                  </a:lnTo>
                  <a:lnTo>
                    <a:pt x="182" y="13"/>
                  </a:lnTo>
                  <a:lnTo>
                    <a:pt x="288" y="119"/>
                  </a:lnTo>
                  <a:lnTo>
                    <a:pt x="288" y="737"/>
                  </a:lnTo>
                  <a:close/>
                </a:path>
              </a:pathLst>
            </a:custGeom>
            <a:solidFill>
              <a:srgbClr val="F1F1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9" name="ï$ľïḑé">
              <a:extLst>
                <a:ext uri="{FF2B5EF4-FFF2-40B4-BE49-F238E27FC236}">
                  <a16:creationId xmlns:a16="http://schemas.microsoft.com/office/drawing/2014/main" xmlns="" id="{1DC52B35-B5E5-4147-A090-15640A434E8C}"/>
                </a:ext>
              </a:extLst>
            </p:cNvPr>
            <p:cNvSpPr/>
            <p:nvPr/>
          </p:nvSpPr>
          <p:spPr bwMode="auto">
            <a:xfrm>
              <a:off x="7026224" y="2745953"/>
              <a:ext cx="352506" cy="1298642"/>
            </a:xfrm>
            <a:custGeom>
              <a:avLst/>
              <a:gdLst>
                <a:gd name="T0" fmla="*/ 288 w 288"/>
                <a:gd name="T1" fmla="*/ 737 h 1061"/>
                <a:gd name="T2" fmla="*/ 268 w 288"/>
                <a:gd name="T3" fmla="*/ 1061 h 1061"/>
                <a:gd name="T4" fmla="*/ 8 w 288"/>
                <a:gd name="T5" fmla="*/ 1061 h 1061"/>
                <a:gd name="T6" fmla="*/ 0 w 288"/>
                <a:gd name="T7" fmla="*/ 127 h 1061"/>
                <a:gd name="T8" fmla="*/ 45 w 288"/>
                <a:gd name="T9" fmla="*/ 0 h 1061"/>
                <a:gd name="T10" fmla="*/ 124 w 288"/>
                <a:gd name="T11" fmla="*/ 129 h 1061"/>
                <a:gd name="T12" fmla="*/ 182 w 288"/>
                <a:gd name="T13" fmla="*/ 13 h 1061"/>
                <a:gd name="T14" fmla="*/ 288 w 288"/>
                <a:gd name="T15" fmla="*/ 119 h 1061"/>
                <a:gd name="T16" fmla="*/ 288 w 288"/>
                <a:gd name="T17" fmla="*/ 737 h 1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8" h="1061">
                  <a:moveTo>
                    <a:pt x="288" y="737"/>
                  </a:moveTo>
                  <a:lnTo>
                    <a:pt x="268" y="1061"/>
                  </a:lnTo>
                  <a:lnTo>
                    <a:pt x="8" y="1061"/>
                  </a:lnTo>
                  <a:lnTo>
                    <a:pt x="0" y="127"/>
                  </a:lnTo>
                  <a:lnTo>
                    <a:pt x="45" y="0"/>
                  </a:lnTo>
                  <a:lnTo>
                    <a:pt x="124" y="129"/>
                  </a:lnTo>
                  <a:lnTo>
                    <a:pt x="182" y="13"/>
                  </a:lnTo>
                  <a:lnTo>
                    <a:pt x="288" y="119"/>
                  </a:lnTo>
                  <a:lnTo>
                    <a:pt x="288" y="73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0" name="ïṧḷîḍe">
              <a:extLst>
                <a:ext uri="{FF2B5EF4-FFF2-40B4-BE49-F238E27FC236}">
                  <a16:creationId xmlns:a16="http://schemas.microsoft.com/office/drawing/2014/main" xmlns="" id="{BFB59F59-BBFA-4367-9838-39655F8E71A0}"/>
                </a:ext>
              </a:extLst>
            </p:cNvPr>
            <p:cNvSpPr/>
            <p:nvPr/>
          </p:nvSpPr>
          <p:spPr bwMode="auto">
            <a:xfrm>
              <a:off x="7122919" y="2823063"/>
              <a:ext cx="101590" cy="1058742"/>
            </a:xfrm>
            <a:custGeom>
              <a:avLst/>
              <a:gdLst>
                <a:gd name="T0" fmla="*/ 5 w 40"/>
                <a:gd name="T1" fmla="*/ 11 h 417"/>
                <a:gd name="T2" fmla="*/ 19 w 40"/>
                <a:gd name="T3" fmla="*/ 1 h 417"/>
                <a:gd name="T4" fmla="*/ 38 w 40"/>
                <a:gd name="T5" fmla="*/ 18 h 417"/>
                <a:gd name="T6" fmla="*/ 31 w 40"/>
                <a:gd name="T7" fmla="*/ 45 h 417"/>
                <a:gd name="T8" fmla="*/ 39 w 40"/>
                <a:gd name="T9" fmla="*/ 367 h 417"/>
                <a:gd name="T10" fmla="*/ 21 w 40"/>
                <a:gd name="T11" fmla="*/ 417 h 417"/>
                <a:gd name="T12" fmla="*/ 5 w 40"/>
                <a:gd name="T13" fmla="*/ 367 h 417"/>
                <a:gd name="T14" fmla="*/ 8 w 40"/>
                <a:gd name="T15" fmla="*/ 44 h 417"/>
                <a:gd name="T16" fmla="*/ 5 w 40"/>
                <a:gd name="T17" fmla="*/ 11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17">
                  <a:moveTo>
                    <a:pt x="5" y="11"/>
                  </a:moveTo>
                  <a:cubicBezTo>
                    <a:pt x="8" y="5"/>
                    <a:pt x="13" y="2"/>
                    <a:pt x="19" y="1"/>
                  </a:cubicBezTo>
                  <a:cubicBezTo>
                    <a:pt x="26" y="0"/>
                    <a:pt x="40" y="3"/>
                    <a:pt x="38" y="18"/>
                  </a:cubicBezTo>
                  <a:cubicBezTo>
                    <a:pt x="35" y="33"/>
                    <a:pt x="31" y="45"/>
                    <a:pt x="31" y="45"/>
                  </a:cubicBezTo>
                  <a:cubicBezTo>
                    <a:pt x="39" y="367"/>
                    <a:pt x="39" y="367"/>
                    <a:pt x="39" y="367"/>
                  </a:cubicBezTo>
                  <a:cubicBezTo>
                    <a:pt x="21" y="417"/>
                    <a:pt x="21" y="417"/>
                    <a:pt x="21" y="417"/>
                  </a:cubicBezTo>
                  <a:cubicBezTo>
                    <a:pt x="5" y="367"/>
                    <a:pt x="5" y="367"/>
                    <a:pt x="5" y="367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4"/>
                    <a:pt x="0" y="23"/>
                    <a:pt x="5" y="11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1" name="íš1îdé">
              <a:extLst>
                <a:ext uri="{FF2B5EF4-FFF2-40B4-BE49-F238E27FC236}">
                  <a16:creationId xmlns:a16="http://schemas.microsoft.com/office/drawing/2014/main" xmlns="" id="{F327B6EC-4EA6-401C-BF42-C0638C574174}"/>
                </a:ext>
              </a:extLst>
            </p:cNvPr>
            <p:cNvSpPr/>
            <p:nvPr/>
          </p:nvSpPr>
          <p:spPr bwMode="auto">
            <a:xfrm>
              <a:off x="7135158" y="3322447"/>
              <a:ext cx="86903" cy="559359"/>
            </a:xfrm>
            <a:custGeom>
              <a:avLst/>
              <a:gdLst>
                <a:gd name="T0" fmla="*/ 25 w 34"/>
                <a:gd name="T1" fmla="*/ 0 h 220"/>
                <a:gd name="T2" fmla="*/ 25 w 34"/>
                <a:gd name="T3" fmla="*/ 2 h 220"/>
                <a:gd name="T4" fmla="*/ 3 w 34"/>
                <a:gd name="T5" fmla="*/ 82 h 220"/>
                <a:gd name="T6" fmla="*/ 3 w 34"/>
                <a:gd name="T7" fmla="*/ 82 h 220"/>
                <a:gd name="T8" fmla="*/ 0 w 34"/>
                <a:gd name="T9" fmla="*/ 170 h 220"/>
                <a:gd name="T10" fmla="*/ 16 w 34"/>
                <a:gd name="T11" fmla="*/ 220 h 220"/>
                <a:gd name="T12" fmla="*/ 34 w 34"/>
                <a:gd name="T13" fmla="*/ 170 h 220"/>
                <a:gd name="T14" fmla="*/ 25 w 34"/>
                <a:gd name="T15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220">
                  <a:moveTo>
                    <a:pt x="25" y="0"/>
                  </a:moveTo>
                  <a:cubicBezTo>
                    <a:pt x="25" y="1"/>
                    <a:pt x="25" y="1"/>
                    <a:pt x="25" y="2"/>
                  </a:cubicBezTo>
                  <a:cubicBezTo>
                    <a:pt x="18" y="28"/>
                    <a:pt x="17" y="58"/>
                    <a:pt x="3" y="82"/>
                  </a:cubicBezTo>
                  <a:cubicBezTo>
                    <a:pt x="3" y="82"/>
                    <a:pt x="3" y="82"/>
                    <a:pt x="3" y="82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16" y="220"/>
                    <a:pt x="16" y="220"/>
                    <a:pt x="16" y="220"/>
                  </a:cubicBezTo>
                  <a:cubicBezTo>
                    <a:pt x="34" y="170"/>
                    <a:pt x="34" y="170"/>
                    <a:pt x="34" y="17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2" name="íṡḷiḑe">
              <a:extLst>
                <a:ext uri="{FF2B5EF4-FFF2-40B4-BE49-F238E27FC236}">
                  <a16:creationId xmlns:a16="http://schemas.microsoft.com/office/drawing/2014/main" xmlns="" id="{93349E7F-16F0-4C0A-8197-7E683DD55B17}"/>
                </a:ext>
              </a:extLst>
            </p:cNvPr>
            <p:cNvSpPr/>
            <p:nvPr/>
          </p:nvSpPr>
          <p:spPr bwMode="auto">
            <a:xfrm>
              <a:off x="7272244" y="2837751"/>
              <a:ext cx="348834" cy="1485911"/>
            </a:xfrm>
            <a:custGeom>
              <a:avLst/>
              <a:gdLst>
                <a:gd name="T0" fmla="*/ 19 w 285"/>
                <a:gd name="T1" fmla="*/ 27 h 1214"/>
                <a:gd name="T2" fmla="*/ 196 w 285"/>
                <a:gd name="T3" fmla="*/ 0 h 1214"/>
                <a:gd name="T4" fmla="*/ 285 w 285"/>
                <a:gd name="T5" fmla="*/ 1185 h 1214"/>
                <a:gd name="T6" fmla="*/ 19 w 285"/>
                <a:gd name="T7" fmla="*/ 1214 h 1214"/>
                <a:gd name="T8" fmla="*/ 0 w 285"/>
                <a:gd name="T9" fmla="*/ 766 h 1214"/>
                <a:gd name="T10" fmla="*/ 19 w 285"/>
                <a:gd name="T11" fmla="*/ 27 h 1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" h="1214">
                  <a:moveTo>
                    <a:pt x="19" y="27"/>
                  </a:moveTo>
                  <a:lnTo>
                    <a:pt x="196" y="0"/>
                  </a:lnTo>
                  <a:lnTo>
                    <a:pt x="285" y="1185"/>
                  </a:lnTo>
                  <a:lnTo>
                    <a:pt x="19" y="1214"/>
                  </a:lnTo>
                  <a:lnTo>
                    <a:pt x="0" y="766"/>
                  </a:lnTo>
                  <a:lnTo>
                    <a:pt x="19" y="27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3" name="ï$ḻïḍè">
              <a:extLst>
                <a:ext uri="{FF2B5EF4-FFF2-40B4-BE49-F238E27FC236}">
                  <a16:creationId xmlns:a16="http://schemas.microsoft.com/office/drawing/2014/main" xmlns="" id="{826141D0-BAAD-4CAD-82C1-197808A70D7D}"/>
                </a:ext>
              </a:extLst>
            </p:cNvPr>
            <p:cNvSpPr/>
            <p:nvPr/>
          </p:nvSpPr>
          <p:spPr bwMode="auto">
            <a:xfrm>
              <a:off x="7272244" y="2837751"/>
              <a:ext cx="348834" cy="1485911"/>
            </a:xfrm>
            <a:custGeom>
              <a:avLst/>
              <a:gdLst>
                <a:gd name="T0" fmla="*/ 19 w 285"/>
                <a:gd name="T1" fmla="*/ 27 h 1214"/>
                <a:gd name="T2" fmla="*/ 196 w 285"/>
                <a:gd name="T3" fmla="*/ 0 h 1214"/>
                <a:gd name="T4" fmla="*/ 285 w 285"/>
                <a:gd name="T5" fmla="*/ 1185 h 1214"/>
                <a:gd name="T6" fmla="*/ 19 w 285"/>
                <a:gd name="T7" fmla="*/ 1214 h 1214"/>
                <a:gd name="T8" fmla="*/ 0 w 285"/>
                <a:gd name="T9" fmla="*/ 766 h 1214"/>
                <a:gd name="T10" fmla="*/ 19 w 285"/>
                <a:gd name="T11" fmla="*/ 27 h 1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" h="1214">
                  <a:moveTo>
                    <a:pt x="19" y="27"/>
                  </a:moveTo>
                  <a:lnTo>
                    <a:pt x="196" y="0"/>
                  </a:lnTo>
                  <a:lnTo>
                    <a:pt x="285" y="1185"/>
                  </a:lnTo>
                  <a:lnTo>
                    <a:pt x="19" y="1214"/>
                  </a:lnTo>
                  <a:lnTo>
                    <a:pt x="0" y="766"/>
                  </a:lnTo>
                  <a:lnTo>
                    <a:pt x="19" y="2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4" name="iṡḻíḍé">
              <a:extLst>
                <a:ext uri="{FF2B5EF4-FFF2-40B4-BE49-F238E27FC236}">
                  <a16:creationId xmlns:a16="http://schemas.microsoft.com/office/drawing/2014/main" xmlns="" id="{CDD12BF0-450E-47B4-9376-C6CA7770B5E7}"/>
                </a:ext>
              </a:extLst>
            </p:cNvPr>
            <p:cNvSpPr/>
            <p:nvPr/>
          </p:nvSpPr>
          <p:spPr bwMode="auto">
            <a:xfrm>
              <a:off x="6878123" y="2883038"/>
              <a:ext cx="280291" cy="1384321"/>
            </a:xfrm>
            <a:custGeom>
              <a:avLst/>
              <a:gdLst>
                <a:gd name="T0" fmla="*/ 229 w 229"/>
                <a:gd name="T1" fmla="*/ 1131 h 1131"/>
                <a:gd name="T2" fmla="*/ 0 w 229"/>
                <a:gd name="T3" fmla="*/ 1125 h 1131"/>
                <a:gd name="T4" fmla="*/ 42 w 229"/>
                <a:gd name="T5" fmla="*/ 409 h 1131"/>
                <a:gd name="T6" fmla="*/ 42 w 229"/>
                <a:gd name="T7" fmla="*/ 7 h 1131"/>
                <a:gd name="T8" fmla="*/ 148 w 229"/>
                <a:gd name="T9" fmla="*/ 0 h 1131"/>
                <a:gd name="T10" fmla="*/ 189 w 229"/>
                <a:gd name="T11" fmla="*/ 764 h 1131"/>
                <a:gd name="T12" fmla="*/ 229 w 229"/>
                <a:gd name="T13" fmla="*/ 1131 h 1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1131">
                  <a:moveTo>
                    <a:pt x="229" y="1131"/>
                  </a:moveTo>
                  <a:lnTo>
                    <a:pt x="0" y="1125"/>
                  </a:lnTo>
                  <a:lnTo>
                    <a:pt x="42" y="409"/>
                  </a:lnTo>
                  <a:lnTo>
                    <a:pt x="42" y="7"/>
                  </a:lnTo>
                  <a:lnTo>
                    <a:pt x="148" y="0"/>
                  </a:lnTo>
                  <a:lnTo>
                    <a:pt x="189" y="764"/>
                  </a:lnTo>
                  <a:lnTo>
                    <a:pt x="229" y="113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5" name="íŝlíďé">
              <a:extLst>
                <a:ext uri="{FF2B5EF4-FFF2-40B4-BE49-F238E27FC236}">
                  <a16:creationId xmlns:a16="http://schemas.microsoft.com/office/drawing/2014/main" xmlns="" id="{70057DFB-19D8-4ABD-97C8-0FA73ACEC91F}"/>
                </a:ext>
              </a:extLst>
            </p:cNvPr>
            <p:cNvSpPr/>
            <p:nvPr/>
          </p:nvSpPr>
          <p:spPr bwMode="auto">
            <a:xfrm>
              <a:off x="7272244" y="2712905"/>
              <a:ext cx="367194" cy="1554454"/>
            </a:xfrm>
            <a:custGeom>
              <a:avLst/>
              <a:gdLst>
                <a:gd name="T0" fmla="*/ 0 w 300"/>
                <a:gd name="T1" fmla="*/ 837 h 1270"/>
                <a:gd name="T2" fmla="*/ 42 w 300"/>
                <a:gd name="T3" fmla="*/ 0 h 1270"/>
                <a:gd name="T4" fmla="*/ 181 w 300"/>
                <a:gd name="T5" fmla="*/ 52 h 1270"/>
                <a:gd name="T6" fmla="*/ 218 w 300"/>
                <a:gd name="T7" fmla="*/ 314 h 1270"/>
                <a:gd name="T8" fmla="*/ 254 w 300"/>
                <a:gd name="T9" fmla="*/ 776 h 1270"/>
                <a:gd name="T10" fmla="*/ 258 w 300"/>
                <a:gd name="T11" fmla="*/ 839 h 1270"/>
                <a:gd name="T12" fmla="*/ 300 w 300"/>
                <a:gd name="T13" fmla="*/ 1264 h 1270"/>
                <a:gd name="T14" fmla="*/ 19 w 300"/>
                <a:gd name="T15" fmla="*/ 1270 h 1270"/>
                <a:gd name="T16" fmla="*/ 0 w 300"/>
                <a:gd name="T17" fmla="*/ 837 h 1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0" h="1270">
                  <a:moveTo>
                    <a:pt x="0" y="837"/>
                  </a:moveTo>
                  <a:lnTo>
                    <a:pt x="42" y="0"/>
                  </a:lnTo>
                  <a:lnTo>
                    <a:pt x="181" y="52"/>
                  </a:lnTo>
                  <a:lnTo>
                    <a:pt x="218" y="314"/>
                  </a:lnTo>
                  <a:lnTo>
                    <a:pt x="254" y="776"/>
                  </a:lnTo>
                  <a:lnTo>
                    <a:pt x="258" y="839"/>
                  </a:lnTo>
                  <a:lnTo>
                    <a:pt x="300" y="1264"/>
                  </a:lnTo>
                  <a:lnTo>
                    <a:pt x="19" y="1270"/>
                  </a:lnTo>
                  <a:lnTo>
                    <a:pt x="0" y="837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6" name="îṡ1íďe">
              <a:extLst>
                <a:ext uri="{FF2B5EF4-FFF2-40B4-BE49-F238E27FC236}">
                  <a16:creationId xmlns:a16="http://schemas.microsoft.com/office/drawing/2014/main" xmlns="" id="{CAACF57D-6914-4C9B-BB4F-965A2401DF5D}"/>
                </a:ext>
              </a:extLst>
            </p:cNvPr>
            <p:cNvSpPr/>
            <p:nvPr/>
          </p:nvSpPr>
          <p:spPr bwMode="auto">
            <a:xfrm>
              <a:off x="7272244" y="2712905"/>
              <a:ext cx="367194" cy="1554454"/>
            </a:xfrm>
            <a:custGeom>
              <a:avLst/>
              <a:gdLst>
                <a:gd name="T0" fmla="*/ 0 w 300"/>
                <a:gd name="T1" fmla="*/ 837 h 1270"/>
                <a:gd name="T2" fmla="*/ 42 w 300"/>
                <a:gd name="T3" fmla="*/ 0 h 1270"/>
                <a:gd name="T4" fmla="*/ 181 w 300"/>
                <a:gd name="T5" fmla="*/ 52 h 1270"/>
                <a:gd name="T6" fmla="*/ 218 w 300"/>
                <a:gd name="T7" fmla="*/ 314 h 1270"/>
                <a:gd name="T8" fmla="*/ 254 w 300"/>
                <a:gd name="T9" fmla="*/ 776 h 1270"/>
                <a:gd name="T10" fmla="*/ 258 w 300"/>
                <a:gd name="T11" fmla="*/ 839 h 1270"/>
                <a:gd name="T12" fmla="*/ 300 w 300"/>
                <a:gd name="T13" fmla="*/ 1264 h 1270"/>
                <a:gd name="T14" fmla="*/ 19 w 300"/>
                <a:gd name="T15" fmla="*/ 1270 h 1270"/>
                <a:gd name="T16" fmla="*/ 0 w 300"/>
                <a:gd name="T17" fmla="*/ 837 h 1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0" h="1270">
                  <a:moveTo>
                    <a:pt x="0" y="837"/>
                  </a:moveTo>
                  <a:lnTo>
                    <a:pt x="42" y="0"/>
                  </a:lnTo>
                  <a:lnTo>
                    <a:pt x="181" y="52"/>
                  </a:lnTo>
                  <a:lnTo>
                    <a:pt x="218" y="314"/>
                  </a:lnTo>
                  <a:lnTo>
                    <a:pt x="254" y="776"/>
                  </a:lnTo>
                  <a:lnTo>
                    <a:pt x="258" y="839"/>
                  </a:lnTo>
                  <a:lnTo>
                    <a:pt x="300" y="1264"/>
                  </a:lnTo>
                  <a:lnTo>
                    <a:pt x="19" y="1270"/>
                  </a:lnTo>
                  <a:lnTo>
                    <a:pt x="0" y="83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7" name="işļïḓè">
              <a:extLst>
                <a:ext uri="{FF2B5EF4-FFF2-40B4-BE49-F238E27FC236}">
                  <a16:creationId xmlns:a16="http://schemas.microsoft.com/office/drawing/2014/main" xmlns="" id="{83140B8E-43C8-4AD4-A734-20EF841DA19A}"/>
                </a:ext>
              </a:extLst>
            </p:cNvPr>
            <p:cNvSpPr/>
            <p:nvPr/>
          </p:nvSpPr>
          <p:spPr bwMode="auto">
            <a:xfrm>
              <a:off x="7635766" y="4283271"/>
              <a:ext cx="320683" cy="203181"/>
            </a:xfrm>
            <a:custGeom>
              <a:avLst/>
              <a:gdLst>
                <a:gd name="T0" fmla="*/ 100 w 126"/>
                <a:gd name="T1" fmla="*/ 1 h 80"/>
                <a:gd name="T2" fmla="*/ 21 w 126"/>
                <a:gd name="T3" fmla="*/ 7 h 80"/>
                <a:gd name="T4" fmla="*/ 1 w 126"/>
                <a:gd name="T5" fmla="*/ 25 h 80"/>
                <a:gd name="T6" fmla="*/ 4 w 126"/>
                <a:gd name="T7" fmla="*/ 64 h 80"/>
                <a:gd name="T8" fmla="*/ 26 w 126"/>
                <a:gd name="T9" fmla="*/ 80 h 80"/>
                <a:gd name="T10" fmla="*/ 105 w 126"/>
                <a:gd name="T11" fmla="*/ 73 h 80"/>
                <a:gd name="T12" fmla="*/ 125 w 126"/>
                <a:gd name="T13" fmla="*/ 55 h 80"/>
                <a:gd name="T14" fmla="*/ 122 w 126"/>
                <a:gd name="T15" fmla="*/ 16 h 80"/>
                <a:gd name="T16" fmla="*/ 100 w 126"/>
                <a:gd name="T17" fmla="*/ 1 h 80"/>
                <a:gd name="T18" fmla="*/ 115 w 126"/>
                <a:gd name="T19" fmla="*/ 54 h 80"/>
                <a:gd name="T20" fmla="*/ 103 w 126"/>
                <a:gd name="T21" fmla="*/ 70 h 80"/>
                <a:gd name="T22" fmla="*/ 28 w 126"/>
                <a:gd name="T23" fmla="*/ 76 h 80"/>
                <a:gd name="T24" fmla="*/ 13 w 126"/>
                <a:gd name="T25" fmla="*/ 64 h 80"/>
                <a:gd name="T26" fmla="*/ 10 w 126"/>
                <a:gd name="T27" fmla="*/ 29 h 80"/>
                <a:gd name="T28" fmla="*/ 23 w 126"/>
                <a:gd name="T29" fmla="*/ 10 h 80"/>
                <a:gd name="T30" fmla="*/ 98 w 126"/>
                <a:gd name="T31" fmla="*/ 4 h 80"/>
                <a:gd name="T32" fmla="*/ 112 w 126"/>
                <a:gd name="T33" fmla="*/ 18 h 80"/>
                <a:gd name="T34" fmla="*/ 115 w 126"/>
                <a:gd name="T35" fmla="*/ 5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6" h="80">
                  <a:moveTo>
                    <a:pt x="100" y="1"/>
                  </a:moveTo>
                  <a:cubicBezTo>
                    <a:pt x="21" y="7"/>
                    <a:pt x="21" y="7"/>
                    <a:pt x="21" y="7"/>
                  </a:cubicBezTo>
                  <a:cubicBezTo>
                    <a:pt x="11" y="8"/>
                    <a:pt x="0" y="16"/>
                    <a:pt x="1" y="25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4" y="74"/>
                    <a:pt x="16" y="80"/>
                    <a:pt x="26" y="80"/>
                  </a:cubicBezTo>
                  <a:cubicBezTo>
                    <a:pt x="105" y="73"/>
                    <a:pt x="105" y="73"/>
                    <a:pt x="105" y="73"/>
                  </a:cubicBezTo>
                  <a:cubicBezTo>
                    <a:pt x="115" y="73"/>
                    <a:pt x="126" y="65"/>
                    <a:pt x="125" y="55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1" y="7"/>
                    <a:pt x="110" y="0"/>
                    <a:pt x="100" y="1"/>
                  </a:cubicBezTo>
                  <a:close/>
                  <a:moveTo>
                    <a:pt x="115" y="54"/>
                  </a:moveTo>
                  <a:cubicBezTo>
                    <a:pt x="116" y="62"/>
                    <a:pt x="112" y="69"/>
                    <a:pt x="103" y="70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19" y="77"/>
                    <a:pt x="13" y="73"/>
                    <a:pt x="13" y="64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9" y="21"/>
                    <a:pt x="14" y="11"/>
                    <a:pt x="23" y="10"/>
                  </a:cubicBezTo>
                  <a:cubicBezTo>
                    <a:pt x="98" y="4"/>
                    <a:pt x="98" y="4"/>
                    <a:pt x="98" y="4"/>
                  </a:cubicBezTo>
                  <a:cubicBezTo>
                    <a:pt x="107" y="4"/>
                    <a:pt x="112" y="10"/>
                    <a:pt x="112" y="18"/>
                  </a:cubicBezTo>
                  <a:lnTo>
                    <a:pt x="115" y="54"/>
                  </a:lnTo>
                  <a:close/>
                </a:path>
              </a:pathLst>
            </a:custGeom>
            <a:solidFill>
              <a:srgbClr val="3B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8" name="išḷidè">
              <a:extLst>
                <a:ext uri="{FF2B5EF4-FFF2-40B4-BE49-F238E27FC236}">
                  <a16:creationId xmlns:a16="http://schemas.microsoft.com/office/drawing/2014/main" xmlns="" id="{21E55DC0-D1BB-4957-BC3C-AA328884CB07}"/>
                </a:ext>
              </a:extLst>
            </p:cNvPr>
            <p:cNvSpPr/>
            <p:nvPr/>
          </p:nvSpPr>
          <p:spPr bwMode="auto">
            <a:xfrm>
              <a:off x="7654126" y="4285719"/>
              <a:ext cx="304771" cy="205629"/>
            </a:xfrm>
            <a:custGeom>
              <a:avLst/>
              <a:gdLst>
                <a:gd name="T0" fmla="*/ 97 w 120"/>
                <a:gd name="T1" fmla="*/ 1 h 81"/>
                <a:gd name="T2" fmla="*/ 18 w 120"/>
                <a:gd name="T3" fmla="*/ 7 h 81"/>
                <a:gd name="T4" fmla="*/ 1 w 120"/>
                <a:gd name="T5" fmla="*/ 25 h 81"/>
                <a:gd name="T6" fmla="*/ 4 w 120"/>
                <a:gd name="T7" fmla="*/ 65 h 81"/>
                <a:gd name="T8" fmla="*/ 23 w 120"/>
                <a:gd name="T9" fmla="*/ 80 h 81"/>
                <a:gd name="T10" fmla="*/ 102 w 120"/>
                <a:gd name="T11" fmla="*/ 74 h 81"/>
                <a:gd name="T12" fmla="*/ 119 w 120"/>
                <a:gd name="T13" fmla="*/ 56 h 81"/>
                <a:gd name="T14" fmla="*/ 116 w 120"/>
                <a:gd name="T15" fmla="*/ 16 h 81"/>
                <a:gd name="T16" fmla="*/ 97 w 120"/>
                <a:gd name="T17" fmla="*/ 1 h 81"/>
                <a:gd name="T18" fmla="*/ 115 w 120"/>
                <a:gd name="T19" fmla="*/ 54 h 81"/>
                <a:gd name="T20" fmla="*/ 100 w 120"/>
                <a:gd name="T21" fmla="*/ 70 h 81"/>
                <a:gd name="T22" fmla="*/ 25 w 120"/>
                <a:gd name="T23" fmla="*/ 76 h 81"/>
                <a:gd name="T24" fmla="*/ 7 w 120"/>
                <a:gd name="T25" fmla="*/ 62 h 81"/>
                <a:gd name="T26" fmla="*/ 5 w 120"/>
                <a:gd name="T27" fmla="*/ 27 h 81"/>
                <a:gd name="T28" fmla="*/ 20 w 120"/>
                <a:gd name="T29" fmla="*/ 10 h 81"/>
                <a:gd name="T30" fmla="*/ 95 w 120"/>
                <a:gd name="T31" fmla="*/ 5 h 81"/>
                <a:gd name="T32" fmla="*/ 113 w 120"/>
                <a:gd name="T33" fmla="*/ 19 h 81"/>
                <a:gd name="T34" fmla="*/ 115 w 120"/>
                <a:gd name="T35" fmla="*/ 5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0" h="81">
                  <a:moveTo>
                    <a:pt x="97" y="1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8" y="8"/>
                    <a:pt x="0" y="16"/>
                    <a:pt x="1" y="25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5" y="74"/>
                    <a:pt x="13" y="81"/>
                    <a:pt x="23" y="80"/>
                  </a:cubicBezTo>
                  <a:cubicBezTo>
                    <a:pt x="102" y="74"/>
                    <a:pt x="102" y="74"/>
                    <a:pt x="102" y="74"/>
                  </a:cubicBezTo>
                  <a:cubicBezTo>
                    <a:pt x="112" y="73"/>
                    <a:pt x="120" y="65"/>
                    <a:pt x="119" y="56"/>
                  </a:cubicBezTo>
                  <a:cubicBezTo>
                    <a:pt x="116" y="16"/>
                    <a:pt x="116" y="16"/>
                    <a:pt x="116" y="16"/>
                  </a:cubicBezTo>
                  <a:cubicBezTo>
                    <a:pt x="115" y="7"/>
                    <a:pt x="107" y="0"/>
                    <a:pt x="97" y="1"/>
                  </a:cubicBezTo>
                  <a:close/>
                  <a:moveTo>
                    <a:pt x="115" y="54"/>
                  </a:moveTo>
                  <a:cubicBezTo>
                    <a:pt x="116" y="62"/>
                    <a:pt x="109" y="70"/>
                    <a:pt x="100" y="70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16" y="77"/>
                    <a:pt x="8" y="71"/>
                    <a:pt x="7" y="62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19"/>
                    <a:pt x="11" y="11"/>
                    <a:pt x="20" y="10"/>
                  </a:cubicBezTo>
                  <a:cubicBezTo>
                    <a:pt x="95" y="5"/>
                    <a:pt x="95" y="5"/>
                    <a:pt x="95" y="5"/>
                  </a:cubicBezTo>
                  <a:cubicBezTo>
                    <a:pt x="104" y="4"/>
                    <a:pt x="112" y="10"/>
                    <a:pt x="113" y="19"/>
                  </a:cubicBezTo>
                  <a:lnTo>
                    <a:pt x="115" y="54"/>
                  </a:lnTo>
                  <a:close/>
                </a:path>
              </a:pathLst>
            </a:custGeom>
            <a:solidFill>
              <a:srgbClr val="4F44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9" name="îsľíḑe">
              <a:extLst>
                <a:ext uri="{FF2B5EF4-FFF2-40B4-BE49-F238E27FC236}">
                  <a16:creationId xmlns:a16="http://schemas.microsoft.com/office/drawing/2014/main" xmlns="" id="{2EC8B540-24FA-4859-8801-A69490CBFE6F}"/>
                </a:ext>
              </a:extLst>
            </p:cNvPr>
            <p:cNvSpPr/>
            <p:nvPr/>
          </p:nvSpPr>
          <p:spPr bwMode="auto">
            <a:xfrm>
              <a:off x="7262452" y="4366501"/>
              <a:ext cx="1083222" cy="855562"/>
            </a:xfrm>
            <a:custGeom>
              <a:avLst/>
              <a:gdLst>
                <a:gd name="T0" fmla="*/ 425 w 426"/>
                <a:gd name="T1" fmla="*/ 253 h 337"/>
                <a:gd name="T2" fmla="*/ 410 w 426"/>
                <a:gd name="T3" fmla="*/ 273 h 337"/>
                <a:gd name="T4" fmla="*/ 70 w 426"/>
                <a:gd name="T5" fmla="*/ 337 h 337"/>
                <a:gd name="T6" fmla="*/ 52 w 426"/>
                <a:gd name="T7" fmla="*/ 336 h 337"/>
                <a:gd name="T8" fmla="*/ 27 w 426"/>
                <a:gd name="T9" fmla="*/ 320 h 337"/>
                <a:gd name="T10" fmla="*/ 1 w 426"/>
                <a:gd name="T11" fmla="*/ 58 h 337"/>
                <a:gd name="T12" fmla="*/ 32 w 426"/>
                <a:gd name="T13" fmla="*/ 34 h 337"/>
                <a:gd name="T14" fmla="*/ 392 w 426"/>
                <a:gd name="T15" fmla="*/ 1 h 337"/>
                <a:gd name="T16" fmla="*/ 411 w 426"/>
                <a:gd name="T17" fmla="*/ 16 h 337"/>
                <a:gd name="T18" fmla="*/ 425 w 426"/>
                <a:gd name="T19" fmla="*/ 253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6" h="337">
                  <a:moveTo>
                    <a:pt x="425" y="253"/>
                  </a:moveTo>
                  <a:cubicBezTo>
                    <a:pt x="426" y="263"/>
                    <a:pt x="419" y="272"/>
                    <a:pt x="410" y="273"/>
                  </a:cubicBezTo>
                  <a:cubicBezTo>
                    <a:pt x="70" y="337"/>
                    <a:pt x="70" y="337"/>
                    <a:pt x="70" y="337"/>
                  </a:cubicBezTo>
                  <a:cubicBezTo>
                    <a:pt x="70" y="337"/>
                    <a:pt x="62" y="337"/>
                    <a:pt x="52" y="336"/>
                  </a:cubicBezTo>
                  <a:cubicBezTo>
                    <a:pt x="37" y="335"/>
                    <a:pt x="28" y="328"/>
                    <a:pt x="27" y="320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0" y="48"/>
                    <a:pt x="4" y="37"/>
                    <a:pt x="32" y="34"/>
                  </a:cubicBezTo>
                  <a:cubicBezTo>
                    <a:pt x="392" y="1"/>
                    <a:pt x="392" y="1"/>
                    <a:pt x="392" y="1"/>
                  </a:cubicBezTo>
                  <a:cubicBezTo>
                    <a:pt x="401" y="0"/>
                    <a:pt x="410" y="7"/>
                    <a:pt x="411" y="16"/>
                  </a:cubicBezTo>
                  <a:lnTo>
                    <a:pt x="425" y="253"/>
                  </a:lnTo>
                  <a:close/>
                </a:path>
              </a:pathLst>
            </a:custGeom>
            <a:solidFill>
              <a:srgbClr val="3B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0" name="i$ļídè">
              <a:extLst>
                <a:ext uri="{FF2B5EF4-FFF2-40B4-BE49-F238E27FC236}">
                  <a16:creationId xmlns:a16="http://schemas.microsoft.com/office/drawing/2014/main" xmlns="" id="{4086D2F8-8367-40B8-8148-9B82D34BEA86}"/>
                </a:ext>
              </a:extLst>
            </p:cNvPr>
            <p:cNvSpPr/>
            <p:nvPr/>
          </p:nvSpPr>
          <p:spPr bwMode="auto">
            <a:xfrm>
              <a:off x="7312635" y="4356710"/>
              <a:ext cx="1084446" cy="869025"/>
            </a:xfrm>
            <a:custGeom>
              <a:avLst/>
              <a:gdLst>
                <a:gd name="T0" fmla="*/ 425 w 426"/>
                <a:gd name="T1" fmla="*/ 253 h 342"/>
                <a:gd name="T2" fmla="*/ 410 w 426"/>
                <a:gd name="T3" fmla="*/ 273 h 342"/>
                <a:gd name="T4" fmla="*/ 52 w 426"/>
                <a:gd name="T5" fmla="*/ 340 h 342"/>
                <a:gd name="T6" fmla="*/ 27 w 426"/>
                <a:gd name="T7" fmla="*/ 324 h 342"/>
                <a:gd name="T8" fmla="*/ 1 w 426"/>
                <a:gd name="T9" fmla="*/ 58 h 342"/>
                <a:gd name="T10" fmla="*/ 21 w 426"/>
                <a:gd name="T11" fmla="*/ 36 h 342"/>
                <a:gd name="T12" fmla="*/ 392 w 426"/>
                <a:gd name="T13" fmla="*/ 1 h 342"/>
                <a:gd name="T14" fmla="*/ 411 w 426"/>
                <a:gd name="T15" fmla="*/ 16 h 342"/>
                <a:gd name="T16" fmla="*/ 425 w 426"/>
                <a:gd name="T17" fmla="*/ 253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6" h="342">
                  <a:moveTo>
                    <a:pt x="425" y="253"/>
                  </a:moveTo>
                  <a:cubicBezTo>
                    <a:pt x="426" y="263"/>
                    <a:pt x="419" y="272"/>
                    <a:pt x="410" y="273"/>
                  </a:cubicBezTo>
                  <a:cubicBezTo>
                    <a:pt x="52" y="340"/>
                    <a:pt x="52" y="340"/>
                    <a:pt x="52" y="340"/>
                  </a:cubicBezTo>
                  <a:cubicBezTo>
                    <a:pt x="40" y="342"/>
                    <a:pt x="28" y="335"/>
                    <a:pt x="27" y="324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0" y="48"/>
                    <a:pt x="9" y="38"/>
                    <a:pt x="21" y="36"/>
                  </a:cubicBezTo>
                  <a:cubicBezTo>
                    <a:pt x="392" y="1"/>
                    <a:pt x="392" y="1"/>
                    <a:pt x="392" y="1"/>
                  </a:cubicBezTo>
                  <a:cubicBezTo>
                    <a:pt x="401" y="0"/>
                    <a:pt x="410" y="7"/>
                    <a:pt x="411" y="16"/>
                  </a:cubicBezTo>
                  <a:lnTo>
                    <a:pt x="425" y="253"/>
                  </a:lnTo>
                  <a:close/>
                </a:path>
              </a:pathLst>
            </a:custGeom>
            <a:solidFill>
              <a:srgbClr val="4F44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1" name="ísľiḍe">
              <a:extLst>
                <a:ext uri="{FF2B5EF4-FFF2-40B4-BE49-F238E27FC236}">
                  <a16:creationId xmlns:a16="http://schemas.microsoft.com/office/drawing/2014/main" xmlns="" id="{88A626B2-1B49-475C-B7BF-86424B226125}"/>
                </a:ext>
              </a:extLst>
            </p:cNvPr>
            <p:cNvSpPr/>
            <p:nvPr/>
          </p:nvSpPr>
          <p:spPr bwMode="auto">
            <a:xfrm>
              <a:off x="7674933" y="4135169"/>
              <a:ext cx="243572" cy="157893"/>
            </a:xfrm>
            <a:custGeom>
              <a:avLst/>
              <a:gdLst>
                <a:gd name="T0" fmla="*/ 13 w 96"/>
                <a:gd name="T1" fmla="*/ 60 h 62"/>
                <a:gd name="T2" fmla="*/ 94 w 96"/>
                <a:gd name="T3" fmla="*/ 60 h 62"/>
                <a:gd name="T4" fmla="*/ 96 w 96"/>
                <a:gd name="T5" fmla="*/ 48 h 62"/>
                <a:gd name="T6" fmla="*/ 48 w 96"/>
                <a:gd name="T7" fmla="*/ 0 h 62"/>
                <a:gd name="T8" fmla="*/ 0 w 96"/>
                <a:gd name="T9" fmla="*/ 48 h 62"/>
                <a:gd name="T10" fmla="*/ 2 w 96"/>
                <a:gd name="T11" fmla="*/ 62 h 62"/>
                <a:gd name="T12" fmla="*/ 13 w 96"/>
                <a:gd name="T13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62">
                  <a:moveTo>
                    <a:pt x="13" y="60"/>
                  </a:moveTo>
                  <a:cubicBezTo>
                    <a:pt x="94" y="60"/>
                    <a:pt x="94" y="60"/>
                    <a:pt x="94" y="60"/>
                  </a:cubicBezTo>
                  <a:cubicBezTo>
                    <a:pt x="95" y="56"/>
                    <a:pt x="96" y="52"/>
                    <a:pt x="96" y="48"/>
                  </a:cubicBezTo>
                  <a:cubicBezTo>
                    <a:pt x="96" y="21"/>
                    <a:pt x="75" y="0"/>
                    <a:pt x="48" y="0"/>
                  </a:cubicBezTo>
                  <a:cubicBezTo>
                    <a:pt x="21" y="0"/>
                    <a:pt x="0" y="21"/>
                    <a:pt x="0" y="48"/>
                  </a:cubicBezTo>
                  <a:cubicBezTo>
                    <a:pt x="0" y="53"/>
                    <a:pt x="1" y="58"/>
                    <a:pt x="2" y="62"/>
                  </a:cubicBezTo>
                  <a:cubicBezTo>
                    <a:pt x="5" y="61"/>
                    <a:pt x="9" y="60"/>
                    <a:pt x="13" y="60"/>
                  </a:cubicBezTo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2" name="iṡlïḑè">
              <a:extLst>
                <a:ext uri="{FF2B5EF4-FFF2-40B4-BE49-F238E27FC236}">
                  <a16:creationId xmlns:a16="http://schemas.microsoft.com/office/drawing/2014/main" xmlns="" id="{FFA04B14-FB39-4694-9F27-41EA0659996E}"/>
                </a:ext>
              </a:extLst>
            </p:cNvPr>
            <p:cNvSpPr/>
            <p:nvPr/>
          </p:nvSpPr>
          <p:spPr bwMode="auto">
            <a:xfrm>
              <a:off x="7674933" y="4226968"/>
              <a:ext cx="70991" cy="141982"/>
            </a:xfrm>
            <a:custGeom>
              <a:avLst/>
              <a:gdLst>
                <a:gd name="T0" fmla="*/ 28 w 28"/>
                <a:gd name="T1" fmla="*/ 42 h 56"/>
                <a:gd name="T2" fmla="*/ 14 w 28"/>
                <a:gd name="T3" fmla="*/ 56 h 56"/>
                <a:gd name="T4" fmla="*/ 0 w 28"/>
                <a:gd name="T5" fmla="*/ 42 h 56"/>
                <a:gd name="T6" fmla="*/ 0 w 28"/>
                <a:gd name="T7" fmla="*/ 14 h 56"/>
                <a:gd name="T8" fmla="*/ 14 w 28"/>
                <a:gd name="T9" fmla="*/ 0 h 56"/>
                <a:gd name="T10" fmla="*/ 28 w 28"/>
                <a:gd name="T11" fmla="*/ 14 h 56"/>
                <a:gd name="T12" fmla="*/ 28 w 28"/>
                <a:gd name="T13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56">
                  <a:moveTo>
                    <a:pt x="28" y="42"/>
                  </a:moveTo>
                  <a:cubicBezTo>
                    <a:pt x="28" y="50"/>
                    <a:pt x="22" y="56"/>
                    <a:pt x="14" y="56"/>
                  </a:cubicBezTo>
                  <a:cubicBezTo>
                    <a:pt x="6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4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3" name="ïśḷídè">
              <a:extLst>
                <a:ext uri="{FF2B5EF4-FFF2-40B4-BE49-F238E27FC236}">
                  <a16:creationId xmlns:a16="http://schemas.microsoft.com/office/drawing/2014/main" xmlns="" id="{9C245EA1-20F1-4B89-8704-7926A746E8E1}"/>
                </a:ext>
              </a:extLst>
            </p:cNvPr>
            <p:cNvSpPr/>
            <p:nvPr/>
          </p:nvSpPr>
          <p:spPr bwMode="auto">
            <a:xfrm>
              <a:off x="7725116" y="4236760"/>
              <a:ext cx="70991" cy="143206"/>
            </a:xfrm>
            <a:custGeom>
              <a:avLst/>
              <a:gdLst>
                <a:gd name="T0" fmla="*/ 28 w 28"/>
                <a:gd name="T1" fmla="*/ 42 h 56"/>
                <a:gd name="T2" fmla="*/ 14 w 28"/>
                <a:gd name="T3" fmla="*/ 56 h 56"/>
                <a:gd name="T4" fmla="*/ 0 w 28"/>
                <a:gd name="T5" fmla="*/ 42 h 56"/>
                <a:gd name="T6" fmla="*/ 0 w 28"/>
                <a:gd name="T7" fmla="*/ 14 h 56"/>
                <a:gd name="T8" fmla="*/ 14 w 28"/>
                <a:gd name="T9" fmla="*/ 0 h 56"/>
                <a:gd name="T10" fmla="*/ 28 w 28"/>
                <a:gd name="T11" fmla="*/ 14 h 56"/>
                <a:gd name="T12" fmla="*/ 28 w 28"/>
                <a:gd name="T13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56">
                  <a:moveTo>
                    <a:pt x="28" y="42"/>
                  </a:moveTo>
                  <a:cubicBezTo>
                    <a:pt x="28" y="50"/>
                    <a:pt x="22" y="56"/>
                    <a:pt x="14" y="56"/>
                  </a:cubicBezTo>
                  <a:cubicBezTo>
                    <a:pt x="6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4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4" name="iśļïḑê">
              <a:extLst>
                <a:ext uri="{FF2B5EF4-FFF2-40B4-BE49-F238E27FC236}">
                  <a16:creationId xmlns:a16="http://schemas.microsoft.com/office/drawing/2014/main" xmlns="" id="{F1F15E66-DB32-443C-AD21-AE016FC01678}"/>
                </a:ext>
              </a:extLst>
            </p:cNvPr>
            <p:cNvSpPr/>
            <p:nvPr/>
          </p:nvSpPr>
          <p:spPr bwMode="auto">
            <a:xfrm>
              <a:off x="7786315" y="4236760"/>
              <a:ext cx="70991" cy="143206"/>
            </a:xfrm>
            <a:custGeom>
              <a:avLst/>
              <a:gdLst>
                <a:gd name="T0" fmla="*/ 28 w 28"/>
                <a:gd name="T1" fmla="*/ 42 h 56"/>
                <a:gd name="T2" fmla="*/ 14 w 28"/>
                <a:gd name="T3" fmla="*/ 56 h 56"/>
                <a:gd name="T4" fmla="*/ 0 w 28"/>
                <a:gd name="T5" fmla="*/ 42 h 56"/>
                <a:gd name="T6" fmla="*/ 0 w 28"/>
                <a:gd name="T7" fmla="*/ 14 h 56"/>
                <a:gd name="T8" fmla="*/ 14 w 28"/>
                <a:gd name="T9" fmla="*/ 0 h 56"/>
                <a:gd name="T10" fmla="*/ 28 w 28"/>
                <a:gd name="T11" fmla="*/ 14 h 56"/>
                <a:gd name="T12" fmla="*/ 28 w 28"/>
                <a:gd name="T13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56">
                  <a:moveTo>
                    <a:pt x="28" y="42"/>
                  </a:moveTo>
                  <a:cubicBezTo>
                    <a:pt x="28" y="50"/>
                    <a:pt x="22" y="56"/>
                    <a:pt x="14" y="56"/>
                  </a:cubicBezTo>
                  <a:cubicBezTo>
                    <a:pt x="6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4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5" name="iśḷidê">
              <a:extLst>
                <a:ext uri="{FF2B5EF4-FFF2-40B4-BE49-F238E27FC236}">
                  <a16:creationId xmlns:a16="http://schemas.microsoft.com/office/drawing/2014/main" xmlns="" id="{8851EA4D-3589-4323-9CEB-07B1D4E5EBA9}"/>
                </a:ext>
              </a:extLst>
            </p:cNvPr>
            <p:cNvSpPr/>
            <p:nvPr/>
          </p:nvSpPr>
          <p:spPr bwMode="auto">
            <a:xfrm>
              <a:off x="7847514" y="4217176"/>
              <a:ext cx="70991" cy="141982"/>
            </a:xfrm>
            <a:custGeom>
              <a:avLst/>
              <a:gdLst>
                <a:gd name="T0" fmla="*/ 28 w 28"/>
                <a:gd name="T1" fmla="*/ 42 h 56"/>
                <a:gd name="T2" fmla="*/ 14 w 28"/>
                <a:gd name="T3" fmla="*/ 56 h 56"/>
                <a:gd name="T4" fmla="*/ 0 w 28"/>
                <a:gd name="T5" fmla="*/ 42 h 56"/>
                <a:gd name="T6" fmla="*/ 0 w 28"/>
                <a:gd name="T7" fmla="*/ 14 h 56"/>
                <a:gd name="T8" fmla="*/ 14 w 28"/>
                <a:gd name="T9" fmla="*/ 0 h 56"/>
                <a:gd name="T10" fmla="*/ 28 w 28"/>
                <a:gd name="T11" fmla="*/ 14 h 56"/>
                <a:gd name="T12" fmla="*/ 28 w 28"/>
                <a:gd name="T13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56">
                  <a:moveTo>
                    <a:pt x="28" y="42"/>
                  </a:moveTo>
                  <a:cubicBezTo>
                    <a:pt x="28" y="50"/>
                    <a:pt x="22" y="56"/>
                    <a:pt x="14" y="56"/>
                  </a:cubicBezTo>
                  <a:cubicBezTo>
                    <a:pt x="6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4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6" name="îšḷíḍé">
              <a:extLst>
                <a:ext uri="{FF2B5EF4-FFF2-40B4-BE49-F238E27FC236}">
                  <a16:creationId xmlns:a16="http://schemas.microsoft.com/office/drawing/2014/main" xmlns="" id="{68CB51FD-86CF-4E9C-8FB0-29B6E029652F}"/>
                </a:ext>
              </a:extLst>
            </p:cNvPr>
            <p:cNvSpPr/>
            <p:nvPr/>
          </p:nvSpPr>
          <p:spPr bwMode="auto">
            <a:xfrm>
              <a:off x="7439929" y="2759417"/>
              <a:ext cx="511623" cy="1477343"/>
            </a:xfrm>
            <a:custGeom>
              <a:avLst/>
              <a:gdLst>
                <a:gd name="T0" fmla="*/ 0 w 201"/>
                <a:gd name="T1" fmla="*/ 0 h 582"/>
                <a:gd name="T2" fmla="*/ 41 w 201"/>
                <a:gd name="T3" fmla="*/ 161 h 582"/>
                <a:gd name="T4" fmla="*/ 98 w 201"/>
                <a:gd name="T5" fmla="*/ 559 h 582"/>
                <a:gd name="T6" fmla="*/ 187 w 201"/>
                <a:gd name="T7" fmla="*/ 582 h 582"/>
                <a:gd name="T8" fmla="*/ 195 w 201"/>
                <a:gd name="T9" fmla="*/ 315 h 582"/>
                <a:gd name="T10" fmla="*/ 0 w 201"/>
                <a:gd name="T11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1" h="582">
                  <a:moveTo>
                    <a:pt x="0" y="0"/>
                  </a:moveTo>
                  <a:cubicBezTo>
                    <a:pt x="19" y="54"/>
                    <a:pt x="27" y="106"/>
                    <a:pt x="41" y="161"/>
                  </a:cubicBezTo>
                  <a:cubicBezTo>
                    <a:pt x="152" y="300"/>
                    <a:pt x="98" y="559"/>
                    <a:pt x="98" y="559"/>
                  </a:cubicBezTo>
                  <a:cubicBezTo>
                    <a:pt x="187" y="582"/>
                    <a:pt x="187" y="582"/>
                    <a:pt x="187" y="582"/>
                  </a:cubicBezTo>
                  <a:cubicBezTo>
                    <a:pt x="187" y="582"/>
                    <a:pt x="201" y="549"/>
                    <a:pt x="195" y="315"/>
                  </a:cubicBezTo>
                  <a:cubicBezTo>
                    <a:pt x="191" y="129"/>
                    <a:pt x="89" y="9"/>
                    <a:pt x="0" y="0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7" name="işľídê">
              <a:extLst>
                <a:ext uri="{FF2B5EF4-FFF2-40B4-BE49-F238E27FC236}">
                  <a16:creationId xmlns:a16="http://schemas.microsoft.com/office/drawing/2014/main" xmlns="" id="{519E7A7F-6A35-4BCF-B4B3-7CB634F793C9}"/>
                </a:ext>
              </a:extLst>
            </p:cNvPr>
            <p:cNvSpPr/>
            <p:nvPr/>
          </p:nvSpPr>
          <p:spPr bwMode="auto">
            <a:xfrm>
              <a:off x="7763060" y="4437492"/>
              <a:ext cx="117502" cy="77111"/>
            </a:xfrm>
            <a:custGeom>
              <a:avLst/>
              <a:gdLst>
                <a:gd name="T0" fmla="*/ 45 w 46"/>
                <a:gd name="T1" fmla="*/ 13 h 30"/>
                <a:gd name="T2" fmla="*/ 32 w 46"/>
                <a:gd name="T3" fmla="*/ 28 h 30"/>
                <a:gd name="T4" fmla="*/ 16 w 46"/>
                <a:gd name="T5" fmla="*/ 30 h 30"/>
                <a:gd name="T6" fmla="*/ 1 w 46"/>
                <a:gd name="T7" fmla="*/ 17 h 30"/>
                <a:gd name="T8" fmla="*/ 14 w 46"/>
                <a:gd name="T9" fmla="*/ 2 h 30"/>
                <a:gd name="T10" fmla="*/ 30 w 46"/>
                <a:gd name="T11" fmla="*/ 0 h 30"/>
                <a:gd name="T12" fmla="*/ 45 w 46"/>
                <a:gd name="T13" fmla="*/ 1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30">
                  <a:moveTo>
                    <a:pt x="45" y="13"/>
                  </a:moveTo>
                  <a:cubicBezTo>
                    <a:pt x="46" y="21"/>
                    <a:pt x="40" y="27"/>
                    <a:pt x="32" y="28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9" y="30"/>
                    <a:pt x="2" y="25"/>
                    <a:pt x="1" y="17"/>
                  </a:cubicBezTo>
                  <a:cubicBezTo>
                    <a:pt x="0" y="9"/>
                    <a:pt x="6" y="3"/>
                    <a:pt x="14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7" y="0"/>
                    <a:pt x="44" y="5"/>
                    <a:pt x="45" y="13"/>
                  </a:cubicBezTo>
                  <a:close/>
                </a:path>
              </a:pathLst>
            </a:custGeom>
            <a:solidFill>
              <a:srgbClr val="3B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8" name="išľïḍè">
              <a:extLst>
                <a:ext uri="{FF2B5EF4-FFF2-40B4-BE49-F238E27FC236}">
                  <a16:creationId xmlns:a16="http://schemas.microsoft.com/office/drawing/2014/main" xmlns="" id="{A58D2DF5-CD45-485B-800B-0E75B72E060F}"/>
                </a:ext>
              </a:extLst>
            </p:cNvPr>
            <p:cNvSpPr/>
            <p:nvPr/>
          </p:nvSpPr>
          <p:spPr bwMode="auto">
            <a:xfrm>
              <a:off x="7529280" y="3107027"/>
              <a:ext cx="244796" cy="1091790"/>
            </a:xfrm>
            <a:custGeom>
              <a:avLst/>
              <a:gdLst>
                <a:gd name="T0" fmla="*/ 0 w 96"/>
                <a:gd name="T1" fmla="*/ 0 h 430"/>
                <a:gd name="T2" fmla="*/ 6 w 96"/>
                <a:gd name="T3" fmla="*/ 24 h 430"/>
                <a:gd name="T4" fmla="*/ 76 w 96"/>
                <a:gd name="T5" fmla="*/ 278 h 430"/>
                <a:gd name="T6" fmla="*/ 63 w 96"/>
                <a:gd name="T7" fmla="*/ 422 h 430"/>
                <a:gd name="T8" fmla="*/ 94 w 96"/>
                <a:gd name="T9" fmla="*/ 430 h 430"/>
                <a:gd name="T10" fmla="*/ 94 w 96"/>
                <a:gd name="T11" fmla="*/ 259 h 430"/>
                <a:gd name="T12" fmla="*/ 0 w 96"/>
                <a:gd name="T13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430">
                  <a:moveTo>
                    <a:pt x="0" y="0"/>
                  </a:moveTo>
                  <a:cubicBezTo>
                    <a:pt x="2" y="8"/>
                    <a:pt x="4" y="16"/>
                    <a:pt x="6" y="24"/>
                  </a:cubicBezTo>
                  <a:cubicBezTo>
                    <a:pt x="62" y="94"/>
                    <a:pt x="76" y="195"/>
                    <a:pt x="76" y="278"/>
                  </a:cubicBezTo>
                  <a:cubicBezTo>
                    <a:pt x="76" y="359"/>
                    <a:pt x="63" y="422"/>
                    <a:pt x="63" y="422"/>
                  </a:cubicBezTo>
                  <a:cubicBezTo>
                    <a:pt x="94" y="430"/>
                    <a:pt x="94" y="430"/>
                    <a:pt x="94" y="430"/>
                  </a:cubicBezTo>
                  <a:cubicBezTo>
                    <a:pt x="96" y="391"/>
                    <a:pt x="96" y="335"/>
                    <a:pt x="94" y="259"/>
                  </a:cubicBezTo>
                  <a:cubicBezTo>
                    <a:pt x="92" y="143"/>
                    <a:pt x="51" y="53"/>
                    <a:pt x="0" y="0"/>
                  </a:cubicBezTo>
                </a:path>
              </a:pathLst>
            </a:custGeom>
            <a:solidFill>
              <a:srgbClr val="4545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9" name="íṧ1iḍê">
              <a:extLst>
                <a:ext uri="{FF2B5EF4-FFF2-40B4-BE49-F238E27FC236}">
                  <a16:creationId xmlns:a16="http://schemas.microsoft.com/office/drawing/2014/main" xmlns="" id="{A53F6C44-7BDA-43F8-968D-BFA693AEE049}"/>
                </a:ext>
              </a:extLst>
            </p:cNvPr>
            <p:cNvSpPr/>
            <p:nvPr/>
          </p:nvSpPr>
          <p:spPr bwMode="auto">
            <a:xfrm>
              <a:off x="6837731" y="2794912"/>
              <a:ext cx="290083" cy="1429608"/>
            </a:xfrm>
            <a:custGeom>
              <a:avLst/>
              <a:gdLst>
                <a:gd name="T0" fmla="*/ 75 w 237"/>
                <a:gd name="T1" fmla="*/ 481 h 1168"/>
                <a:gd name="T2" fmla="*/ 0 w 237"/>
                <a:gd name="T3" fmla="*/ 1164 h 1168"/>
                <a:gd name="T4" fmla="*/ 237 w 237"/>
                <a:gd name="T5" fmla="*/ 1168 h 1168"/>
                <a:gd name="T6" fmla="*/ 212 w 237"/>
                <a:gd name="T7" fmla="*/ 655 h 1168"/>
                <a:gd name="T8" fmla="*/ 185 w 237"/>
                <a:gd name="T9" fmla="*/ 0 h 1168"/>
                <a:gd name="T10" fmla="*/ 64 w 237"/>
                <a:gd name="T11" fmla="*/ 31 h 1168"/>
                <a:gd name="T12" fmla="*/ 75 w 237"/>
                <a:gd name="T13" fmla="*/ 481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7" h="1168">
                  <a:moveTo>
                    <a:pt x="75" y="481"/>
                  </a:moveTo>
                  <a:lnTo>
                    <a:pt x="0" y="1164"/>
                  </a:lnTo>
                  <a:lnTo>
                    <a:pt x="237" y="1168"/>
                  </a:lnTo>
                  <a:lnTo>
                    <a:pt x="212" y="655"/>
                  </a:lnTo>
                  <a:lnTo>
                    <a:pt x="185" y="0"/>
                  </a:lnTo>
                  <a:lnTo>
                    <a:pt x="64" y="31"/>
                  </a:lnTo>
                  <a:lnTo>
                    <a:pt x="75" y="48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0" name="ïṩľîde">
              <a:extLst>
                <a:ext uri="{FF2B5EF4-FFF2-40B4-BE49-F238E27FC236}">
                  <a16:creationId xmlns:a16="http://schemas.microsoft.com/office/drawing/2014/main" xmlns="" id="{061BF826-DF3D-4A8A-AD0F-066C6EB5C660}"/>
                </a:ext>
              </a:extLst>
            </p:cNvPr>
            <p:cNvSpPr/>
            <p:nvPr/>
          </p:nvSpPr>
          <p:spPr bwMode="auto">
            <a:xfrm>
              <a:off x="6621087" y="1326137"/>
              <a:ext cx="1056294" cy="1364737"/>
            </a:xfrm>
            <a:custGeom>
              <a:avLst/>
              <a:gdLst>
                <a:gd name="T0" fmla="*/ 365 w 415"/>
                <a:gd name="T1" fmla="*/ 350 h 537"/>
                <a:gd name="T2" fmla="*/ 87 w 415"/>
                <a:gd name="T3" fmla="*/ 502 h 537"/>
                <a:gd name="T4" fmla="*/ 31 w 415"/>
                <a:gd name="T5" fmla="*/ 237 h 537"/>
                <a:gd name="T6" fmla="*/ 270 w 415"/>
                <a:gd name="T7" fmla="*/ 61 h 537"/>
                <a:gd name="T8" fmla="*/ 365 w 415"/>
                <a:gd name="T9" fmla="*/ 350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537">
                  <a:moveTo>
                    <a:pt x="365" y="350"/>
                  </a:moveTo>
                  <a:cubicBezTo>
                    <a:pt x="297" y="504"/>
                    <a:pt x="190" y="537"/>
                    <a:pt x="87" y="502"/>
                  </a:cubicBezTo>
                  <a:cubicBezTo>
                    <a:pt x="23" y="472"/>
                    <a:pt x="0" y="371"/>
                    <a:pt x="31" y="237"/>
                  </a:cubicBezTo>
                  <a:cubicBezTo>
                    <a:pt x="70" y="0"/>
                    <a:pt x="198" y="47"/>
                    <a:pt x="270" y="61"/>
                  </a:cubicBezTo>
                  <a:cubicBezTo>
                    <a:pt x="377" y="81"/>
                    <a:pt x="415" y="223"/>
                    <a:pt x="365" y="350"/>
                  </a:cubicBezTo>
                  <a:close/>
                </a:path>
              </a:pathLst>
            </a:custGeom>
            <a:solidFill>
              <a:srgbClr val="FCD5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1" name="íslíḋê">
              <a:extLst>
                <a:ext uri="{FF2B5EF4-FFF2-40B4-BE49-F238E27FC236}">
                  <a16:creationId xmlns:a16="http://schemas.microsoft.com/office/drawing/2014/main" xmlns="" id="{6CB6018F-7C72-41CA-A967-97BA83E0CD99}"/>
                </a:ext>
              </a:extLst>
            </p:cNvPr>
            <p:cNvSpPr/>
            <p:nvPr/>
          </p:nvSpPr>
          <p:spPr bwMode="auto">
            <a:xfrm>
              <a:off x="6774085" y="2159667"/>
              <a:ext cx="257036" cy="144430"/>
            </a:xfrm>
            <a:custGeom>
              <a:avLst/>
              <a:gdLst>
                <a:gd name="T0" fmla="*/ 101 w 101"/>
                <a:gd name="T1" fmla="*/ 26 h 57"/>
                <a:gd name="T2" fmla="*/ 30 w 101"/>
                <a:gd name="T3" fmla="*/ 26 h 57"/>
                <a:gd name="T4" fmla="*/ 22 w 101"/>
                <a:gd name="T5" fmla="*/ 0 h 57"/>
                <a:gd name="T6" fmla="*/ 25 w 101"/>
                <a:gd name="T7" fmla="*/ 31 h 57"/>
                <a:gd name="T8" fmla="*/ 101 w 101"/>
                <a:gd name="T9" fmla="*/ 2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7">
                  <a:moveTo>
                    <a:pt x="101" y="26"/>
                  </a:moveTo>
                  <a:cubicBezTo>
                    <a:pt x="69" y="40"/>
                    <a:pt x="47" y="34"/>
                    <a:pt x="30" y="26"/>
                  </a:cubicBezTo>
                  <a:cubicBezTo>
                    <a:pt x="13" y="18"/>
                    <a:pt x="22" y="0"/>
                    <a:pt x="22" y="0"/>
                  </a:cubicBezTo>
                  <a:cubicBezTo>
                    <a:pt x="22" y="0"/>
                    <a:pt x="0" y="6"/>
                    <a:pt x="25" y="31"/>
                  </a:cubicBezTo>
                  <a:cubicBezTo>
                    <a:pt x="51" y="57"/>
                    <a:pt x="95" y="53"/>
                    <a:pt x="101" y="26"/>
                  </a:cubicBezTo>
                  <a:close/>
                </a:path>
              </a:pathLst>
            </a:custGeom>
            <a:solidFill>
              <a:srgbClr val="5218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2" name="îṣḷiḍe">
              <a:extLst>
                <a:ext uri="{FF2B5EF4-FFF2-40B4-BE49-F238E27FC236}">
                  <a16:creationId xmlns:a16="http://schemas.microsoft.com/office/drawing/2014/main" xmlns="" id="{91573220-776D-47B2-B67F-F49F77D9081B}"/>
                </a:ext>
              </a:extLst>
            </p:cNvPr>
            <p:cNvSpPr/>
            <p:nvPr/>
          </p:nvSpPr>
          <p:spPr bwMode="auto">
            <a:xfrm>
              <a:off x="6979713" y="2355503"/>
              <a:ext cx="242348" cy="137086"/>
            </a:xfrm>
            <a:custGeom>
              <a:avLst/>
              <a:gdLst>
                <a:gd name="T0" fmla="*/ 0 w 95"/>
                <a:gd name="T1" fmla="*/ 25 h 54"/>
                <a:gd name="T2" fmla="*/ 3 w 95"/>
                <a:gd name="T3" fmla="*/ 30 h 54"/>
                <a:gd name="T4" fmla="*/ 14 w 95"/>
                <a:gd name="T5" fmla="*/ 40 h 54"/>
                <a:gd name="T6" fmla="*/ 22 w 95"/>
                <a:gd name="T7" fmla="*/ 43 h 54"/>
                <a:gd name="T8" fmla="*/ 33 w 95"/>
                <a:gd name="T9" fmla="*/ 46 h 54"/>
                <a:gd name="T10" fmla="*/ 56 w 95"/>
                <a:gd name="T11" fmla="*/ 45 h 54"/>
                <a:gd name="T12" fmla="*/ 66 w 95"/>
                <a:gd name="T13" fmla="*/ 42 h 54"/>
                <a:gd name="T14" fmla="*/ 75 w 95"/>
                <a:gd name="T15" fmla="*/ 35 h 54"/>
                <a:gd name="T16" fmla="*/ 87 w 95"/>
                <a:gd name="T17" fmla="*/ 19 h 54"/>
                <a:gd name="T18" fmla="*/ 93 w 95"/>
                <a:gd name="T19" fmla="*/ 5 h 54"/>
                <a:gd name="T20" fmla="*/ 95 w 95"/>
                <a:gd name="T21" fmla="*/ 0 h 54"/>
                <a:gd name="T22" fmla="*/ 94 w 95"/>
                <a:gd name="T23" fmla="*/ 6 h 54"/>
                <a:gd name="T24" fmla="*/ 91 w 95"/>
                <a:gd name="T25" fmla="*/ 21 h 54"/>
                <a:gd name="T26" fmla="*/ 87 w 95"/>
                <a:gd name="T27" fmla="*/ 30 h 54"/>
                <a:gd name="T28" fmla="*/ 80 w 95"/>
                <a:gd name="T29" fmla="*/ 40 h 54"/>
                <a:gd name="T30" fmla="*/ 70 w 95"/>
                <a:gd name="T31" fmla="*/ 49 h 54"/>
                <a:gd name="T32" fmla="*/ 57 w 95"/>
                <a:gd name="T33" fmla="*/ 53 h 54"/>
                <a:gd name="T34" fmla="*/ 44 w 95"/>
                <a:gd name="T35" fmla="*/ 54 h 54"/>
                <a:gd name="T36" fmla="*/ 32 w 95"/>
                <a:gd name="T37" fmla="*/ 53 h 54"/>
                <a:gd name="T38" fmla="*/ 11 w 95"/>
                <a:gd name="T39" fmla="*/ 43 h 54"/>
                <a:gd name="T40" fmla="*/ 2 w 95"/>
                <a:gd name="T41" fmla="*/ 31 h 54"/>
                <a:gd name="T42" fmla="*/ 0 w 95"/>
                <a:gd name="T43" fmla="*/ 2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5" h="54">
                  <a:moveTo>
                    <a:pt x="0" y="25"/>
                  </a:moveTo>
                  <a:cubicBezTo>
                    <a:pt x="0" y="25"/>
                    <a:pt x="1" y="27"/>
                    <a:pt x="3" y="30"/>
                  </a:cubicBezTo>
                  <a:cubicBezTo>
                    <a:pt x="5" y="33"/>
                    <a:pt x="9" y="37"/>
                    <a:pt x="14" y="40"/>
                  </a:cubicBezTo>
                  <a:cubicBezTo>
                    <a:pt x="16" y="41"/>
                    <a:pt x="19" y="42"/>
                    <a:pt x="22" y="43"/>
                  </a:cubicBezTo>
                  <a:cubicBezTo>
                    <a:pt x="26" y="45"/>
                    <a:pt x="29" y="45"/>
                    <a:pt x="33" y="46"/>
                  </a:cubicBezTo>
                  <a:cubicBezTo>
                    <a:pt x="40" y="46"/>
                    <a:pt x="48" y="46"/>
                    <a:pt x="56" y="45"/>
                  </a:cubicBezTo>
                  <a:cubicBezTo>
                    <a:pt x="60" y="45"/>
                    <a:pt x="63" y="44"/>
                    <a:pt x="66" y="42"/>
                  </a:cubicBezTo>
                  <a:cubicBezTo>
                    <a:pt x="69" y="40"/>
                    <a:pt x="72" y="38"/>
                    <a:pt x="75" y="35"/>
                  </a:cubicBezTo>
                  <a:cubicBezTo>
                    <a:pt x="80" y="30"/>
                    <a:pt x="84" y="24"/>
                    <a:pt x="87" y="19"/>
                  </a:cubicBezTo>
                  <a:cubicBezTo>
                    <a:pt x="89" y="13"/>
                    <a:pt x="91" y="9"/>
                    <a:pt x="93" y="5"/>
                  </a:cubicBezTo>
                  <a:cubicBezTo>
                    <a:pt x="94" y="2"/>
                    <a:pt x="95" y="0"/>
                    <a:pt x="95" y="0"/>
                  </a:cubicBezTo>
                  <a:cubicBezTo>
                    <a:pt x="95" y="0"/>
                    <a:pt x="95" y="2"/>
                    <a:pt x="94" y="6"/>
                  </a:cubicBezTo>
                  <a:cubicBezTo>
                    <a:pt x="94" y="9"/>
                    <a:pt x="93" y="14"/>
                    <a:pt x="91" y="21"/>
                  </a:cubicBezTo>
                  <a:cubicBezTo>
                    <a:pt x="90" y="24"/>
                    <a:pt x="88" y="27"/>
                    <a:pt x="87" y="30"/>
                  </a:cubicBezTo>
                  <a:cubicBezTo>
                    <a:pt x="85" y="33"/>
                    <a:pt x="83" y="37"/>
                    <a:pt x="80" y="40"/>
                  </a:cubicBezTo>
                  <a:cubicBezTo>
                    <a:pt x="77" y="43"/>
                    <a:pt x="74" y="46"/>
                    <a:pt x="70" y="49"/>
                  </a:cubicBezTo>
                  <a:cubicBezTo>
                    <a:pt x="66" y="51"/>
                    <a:pt x="61" y="52"/>
                    <a:pt x="57" y="53"/>
                  </a:cubicBezTo>
                  <a:cubicBezTo>
                    <a:pt x="53" y="54"/>
                    <a:pt x="48" y="54"/>
                    <a:pt x="44" y="54"/>
                  </a:cubicBezTo>
                  <a:cubicBezTo>
                    <a:pt x="40" y="54"/>
                    <a:pt x="36" y="53"/>
                    <a:pt x="32" y="53"/>
                  </a:cubicBezTo>
                  <a:cubicBezTo>
                    <a:pt x="23" y="51"/>
                    <a:pt x="16" y="48"/>
                    <a:pt x="11" y="43"/>
                  </a:cubicBezTo>
                  <a:cubicBezTo>
                    <a:pt x="6" y="39"/>
                    <a:pt x="3" y="34"/>
                    <a:pt x="2" y="31"/>
                  </a:cubicBezTo>
                  <a:cubicBezTo>
                    <a:pt x="1" y="27"/>
                    <a:pt x="0" y="25"/>
                    <a:pt x="0" y="25"/>
                  </a:cubicBezTo>
                  <a:close/>
                </a:path>
              </a:pathLst>
            </a:custGeom>
            <a:solidFill>
              <a:srgbClr val="C471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3" name="ïṥlïḓé">
              <a:extLst>
                <a:ext uri="{FF2B5EF4-FFF2-40B4-BE49-F238E27FC236}">
                  <a16:creationId xmlns:a16="http://schemas.microsoft.com/office/drawing/2014/main" xmlns="" id="{E2C1BD43-41E8-4ECC-85D3-0A1E0B926111}"/>
                </a:ext>
              </a:extLst>
            </p:cNvPr>
            <p:cNvSpPr/>
            <p:nvPr/>
          </p:nvSpPr>
          <p:spPr bwMode="auto">
            <a:xfrm>
              <a:off x="6732469" y="1905079"/>
              <a:ext cx="160341" cy="94246"/>
            </a:xfrm>
            <a:custGeom>
              <a:avLst/>
              <a:gdLst>
                <a:gd name="T0" fmla="*/ 0 w 63"/>
                <a:gd name="T1" fmla="*/ 26 h 37"/>
                <a:gd name="T2" fmla="*/ 1 w 63"/>
                <a:gd name="T3" fmla="*/ 22 h 37"/>
                <a:gd name="T4" fmla="*/ 6 w 63"/>
                <a:gd name="T5" fmla="*/ 13 h 37"/>
                <a:gd name="T6" fmla="*/ 11 w 63"/>
                <a:gd name="T7" fmla="*/ 7 h 37"/>
                <a:gd name="T8" fmla="*/ 14 w 63"/>
                <a:gd name="T9" fmla="*/ 5 h 37"/>
                <a:gd name="T10" fmla="*/ 18 w 63"/>
                <a:gd name="T11" fmla="*/ 3 h 37"/>
                <a:gd name="T12" fmla="*/ 22 w 63"/>
                <a:gd name="T13" fmla="*/ 1 h 37"/>
                <a:gd name="T14" fmla="*/ 27 w 63"/>
                <a:gd name="T15" fmla="*/ 0 h 37"/>
                <a:gd name="T16" fmla="*/ 32 w 63"/>
                <a:gd name="T17" fmla="*/ 0 h 37"/>
                <a:gd name="T18" fmla="*/ 37 w 63"/>
                <a:gd name="T19" fmla="*/ 0 h 37"/>
                <a:gd name="T20" fmla="*/ 39 w 63"/>
                <a:gd name="T21" fmla="*/ 1 h 37"/>
                <a:gd name="T22" fmla="*/ 39 w 63"/>
                <a:gd name="T23" fmla="*/ 1 h 37"/>
                <a:gd name="T24" fmla="*/ 40 w 63"/>
                <a:gd name="T25" fmla="*/ 1 h 37"/>
                <a:gd name="T26" fmla="*/ 40 w 63"/>
                <a:gd name="T27" fmla="*/ 1 h 37"/>
                <a:gd name="T28" fmla="*/ 40 w 63"/>
                <a:gd name="T29" fmla="*/ 1 h 37"/>
                <a:gd name="T30" fmla="*/ 41 w 63"/>
                <a:gd name="T31" fmla="*/ 2 h 37"/>
                <a:gd name="T32" fmla="*/ 45 w 63"/>
                <a:gd name="T33" fmla="*/ 3 h 37"/>
                <a:gd name="T34" fmla="*/ 50 w 63"/>
                <a:gd name="T35" fmla="*/ 6 h 37"/>
                <a:gd name="T36" fmla="*/ 53 w 63"/>
                <a:gd name="T37" fmla="*/ 8 h 37"/>
                <a:gd name="T38" fmla="*/ 59 w 63"/>
                <a:gd name="T39" fmla="*/ 15 h 37"/>
                <a:gd name="T40" fmla="*/ 62 w 63"/>
                <a:gd name="T41" fmla="*/ 22 h 37"/>
                <a:gd name="T42" fmla="*/ 62 w 63"/>
                <a:gd name="T43" fmla="*/ 33 h 37"/>
                <a:gd name="T44" fmla="*/ 60 w 63"/>
                <a:gd name="T45" fmla="*/ 37 h 37"/>
                <a:gd name="T46" fmla="*/ 60 w 63"/>
                <a:gd name="T47" fmla="*/ 36 h 37"/>
                <a:gd name="T48" fmla="*/ 58 w 63"/>
                <a:gd name="T49" fmla="*/ 33 h 37"/>
                <a:gd name="T50" fmla="*/ 56 w 63"/>
                <a:gd name="T51" fmla="*/ 30 h 37"/>
                <a:gd name="T52" fmla="*/ 53 w 63"/>
                <a:gd name="T53" fmla="*/ 26 h 37"/>
                <a:gd name="T54" fmla="*/ 49 w 63"/>
                <a:gd name="T55" fmla="*/ 23 h 37"/>
                <a:gd name="T56" fmla="*/ 45 w 63"/>
                <a:gd name="T57" fmla="*/ 20 h 37"/>
                <a:gd name="T58" fmla="*/ 42 w 63"/>
                <a:gd name="T59" fmla="*/ 19 h 37"/>
                <a:gd name="T60" fmla="*/ 40 w 63"/>
                <a:gd name="T61" fmla="*/ 18 h 37"/>
                <a:gd name="T62" fmla="*/ 36 w 63"/>
                <a:gd name="T63" fmla="*/ 17 h 37"/>
                <a:gd name="T64" fmla="*/ 35 w 63"/>
                <a:gd name="T65" fmla="*/ 16 h 37"/>
                <a:gd name="T66" fmla="*/ 35 w 63"/>
                <a:gd name="T67" fmla="*/ 17 h 37"/>
                <a:gd name="T68" fmla="*/ 36 w 63"/>
                <a:gd name="T69" fmla="*/ 18 h 37"/>
                <a:gd name="T70" fmla="*/ 36 w 63"/>
                <a:gd name="T71" fmla="*/ 18 h 37"/>
                <a:gd name="T72" fmla="*/ 36 w 63"/>
                <a:gd name="T73" fmla="*/ 17 h 37"/>
                <a:gd name="T74" fmla="*/ 35 w 63"/>
                <a:gd name="T75" fmla="*/ 17 h 37"/>
                <a:gd name="T76" fmla="*/ 35 w 63"/>
                <a:gd name="T77" fmla="*/ 17 h 37"/>
                <a:gd name="T78" fmla="*/ 34 w 63"/>
                <a:gd name="T79" fmla="*/ 16 h 37"/>
                <a:gd name="T80" fmla="*/ 31 w 63"/>
                <a:gd name="T81" fmla="*/ 16 h 37"/>
                <a:gd name="T82" fmla="*/ 28 w 63"/>
                <a:gd name="T83" fmla="*/ 16 h 37"/>
                <a:gd name="T84" fmla="*/ 22 w 63"/>
                <a:gd name="T85" fmla="*/ 16 h 37"/>
                <a:gd name="T86" fmla="*/ 20 w 63"/>
                <a:gd name="T87" fmla="*/ 17 h 37"/>
                <a:gd name="T88" fmla="*/ 17 w 63"/>
                <a:gd name="T89" fmla="*/ 17 h 37"/>
                <a:gd name="T90" fmla="*/ 14 w 63"/>
                <a:gd name="T91" fmla="*/ 18 h 37"/>
                <a:gd name="T92" fmla="*/ 12 w 63"/>
                <a:gd name="T93" fmla="*/ 19 h 37"/>
                <a:gd name="T94" fmla="*/ 7 w 63"/>
                <a:gd name="T95" fmla="*/ 22 h 37"/>
                <a:gd name="T96" fmla="*/ 4 w 63"/>
                <a:gd name="T97" fmla="*/ 24 h 37"/>
                <a:gd name="T98" fmla="*/ 0 w 63"/>
                <a:gd name="T99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" h="37">
                  <a:moveTo>
                    <a:pt x="0" y="26"/>
                  </a:moveTo>
                  <a:cubicBezTo>
                    <a:pt x="0" y="26"/>
                    <a:pt x="0" y="24"/>
                    <a:pt x="1" y="22"/>
                  </a:cubicBezTo>
                  <a:cubicBezTo>
                    <a:pt x="2" y="20"/>
                    <a:pt x="3" y="16"/>
                    <a:pt x="6" y="13"/>
                  </a:cubicBezTo>
                  <a:cubicBezTo>
                    <a:pt x="7" y="11"/>
                    <a:pt x="9" y="9"/>
                    <a:pt x="11" y="7"/>
                  </a:cubicBezTo>
                  <a:cubicBezTo>
                    <a:pt x="12" y="6"/>
                    <a:pt x="13" y="5"/>
                    <a:pt x="14" y="5"/>
                  </a:cubicBezTo>
                  <a:cubicBezTo>
                    <a:pt x="15" y="4"/>
                    <a:pt x="16" y="3"/>
                    <a:pt x="18" y="3"/>
                  </a:cubicBezTo>
                  <a:cubicBezTo>
                    <a:pt x="19" y="2"/>
                    <a:pt x="21" y="1"/>
                    <a:pt x="22" y="1"/>
                  </a:cubicBezTo>
                  <a:cubicBezTo>
                    <a:pt x="24" y="1"/>
                    <a:pt x="25" y="0"/>
                    <a:pt x="27" y="0"/>
                  </a:cubicBezTo>
                  <a:cubicBezTo>
                    <a:pt x="28" y="0"/>
                    <a:pt x="30" y="0"/>
                    <a:pt x="32" y="0"/>
                  </a:cubicBezTo>
                  <a:cubicBezTo>
                    <a:pt x="33" y="0"/>
                    <a:pt x="35" y="0"/>
                    <a:pt x="37" y="0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3" y="2"/>
                    <a:pt x="44" y="2"/>
                    <a:pt x="45" y="3"/>
                  </a:cubicBezTo>
                  <a:cubicBezTo>
                    <a:pt x="47" y="4"/>
                    <a:pt x="48" y="5"/>
                    <a:pt x="50" y="6"/>
                  </a:cubicBezTo>
                  <a:cubicBezTo>
                    <a:pt x="51" y="6"/>
                    <a:pt x="52" y="7"/>
                    <a:pt x="53" y="8"/>
                  </a:cubicBezTo>
                  <a:cubicBezTo>
                    <a:pt x="55" y="10"/>
                    <a:pt x="57" y="13"/>
                    <a:pt x="59" y="15"/>
                  </a:cubicBezTo>
                  <a:cubicBezTo>
                    <a:pt x="60" y="17"/>
                    <a:pt x="61" y="20"/>
                    <a:pt x="62" y="22"/>
                  </a:cubicBezTo>
                  <a:cubicBezTo>
                    <a:pt x="63" y="27"/>
                    <a:pt x="62" y="31"/>
                    <a:pt x="62" y="33"/>
                  </a:cubicBezTo>
                  <a:cubicBezTo>
                    <a:pt x="61" y="36"/>
                    <a:pt x="60" y="37"/>
                    <a:pt x="60" y="37"/>
                  </a:cubicBezTo>
                  <a:cubicBezTo>
                    <a:pt x="60" y="37"/>
                    <a:pt x="60" y="36"/>
                    <a:pt x="60" y="36"/>
                  </a:cubicBezTo>
                  <a:cubicBezTo>
                    <a:pt x="59" y="35"/>
                    <a:pt x="59" y="34"/>
                    <a:pt x="58" y="33"/>
                  </a:cubicBezTo>
                  <a:cubicBezTo>
                    <a:pt x="58" y="32"/>
                    <a:pt x="57" y="31"/>
                    <a:pt x="56" y="30"/>
                  </a:cubicBezTo>
                  <a:cubicBezTo>
                    <a:pt x="55" y="29"/>
                    <a:pt x="54" y="27"/>
                    <a:pt x="53" y="26"/>
                  </a:cubicBezTo>
                  <a:cubicBezTo>
                    <a:pt x="52" y="25"/>
                    <a:pt x="51" y="24"/>
                    <a:pt x="49" y="23"/>
                  </a:cubicBezTo>
                  <a:cubicBezTo>
                    <a:pt x="48" y="22"/>
                    <a:pt x="47" y="21"/>
                    <a:pt x="45" y="20"/>
                  </a:cubicBezTo>
                  <a:cubicBezTo>
                    <a:pt x="44" y="19"/>
                    <a:pt x="43" y="19"/>
                    <a:pt x="42" y="19"/>
                  </a:cubicBezTo>
                  <a:cubicBezTo>
                    <a:pt x="41" y="18"/>
                    <a:pt x="41" y="18"/>
                    <a:pt x="40" y="18"/>
                  </a:cubicBezTo>
                  <a:cubicBezTo>
                    <a:pt x="39" y="17"/>
                    <a:pt x="38" y="17"/>
                    <a:pt x="36" y="17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6" y="18"/>
                    <a:pt x="36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3" y="16"/>
                    <a:pt x="32" y="16"/>
                    <a:pt x="31" y="16"/>
                  </a:cubicBezTo>
                  <a:cubicBezTo>
                    <a:pt x="30" y="16"/>
                    <a:pt x="29" y="16"/>
                    <a:pt x="28" y="16"/>
                  </a:cubicBezTo>
                  <a:cubicBezTo>
                    <a:pt x="26" y="16"/>
                    <a:pt x="24" y="16"/>
                    <a:pt x="22" y="16"/>
                  </a:cubicBezTo>
                  <a:cubicBezTo>
                    <a:pt x="21" y="16"/>
                    <a:pt x="20" y="16"/>
                    <a:pt x="20" y="17"/>
                  </a:cubicBezTo>
                  <a:cubicBezTo>
                    <a:pt x="19" y="17"/>
                    <a:pt x="18" y="17"/>
                    <a:pt x="17" y="17"/>
                  </a:cubicBezTo>
                  <a:cubicBezTo>
                    <a:pt x="16" y="18"/>
                    <a:pt x="15" y="18"/>
                    <a:pt x="14" y="18"/>
                  </a:cubicBezTo>
                  <a:cubicBezTo>
                    <a:pt x="13" y="19"/>
                    <a:pt x="12" y="19"/>
                    <a:pt x="12" y="19"/>
                  </a:cubicBezTo>
                  <a:cubicBezTo>
                    <a:pt x="10" y="20"/>
                    <a:pt x="9" y="21"/>
                    <a:pt x="7" y="22"/>
                  </a:cubicBezTo>
                  <a:cubicBezTo>
                    <a:pt x="6" y="23"/>
                    <a:pt x="5" y="23"/>
                    <a:pt x="4" y="24"/>
                  </a:cubicBezTo>
                  <a:cubicBezTo>
                    <a:pt x="2" y="25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783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4" name="í$ḻîḑè">
              <a:extLst>
                <a:ext uri="{FF2B5EF4-FFF2-40B4-BE49-F238E27FC236}">
                  <a16:creationId xmlns:a16="http://schemas.microsoft.com/office/drawing/2014/main" xmlns="" id="{88755F0F-1E48-44C5-9A5D-7039070CD2D2}"/>
                </a:ext>
              </a:extLst>
            </p:cNvPr>
            <p:cNvSpPr/>
            <p:nvPr/>
          </p:nvSpPr>
          <p:spPr bwMode="auto">
            <a:xfrm>
              <a:off x="7149846" y="1973622"/>
              <a:ext cx="155445" cy="107710"/>
            </a:xfrm>
            <a:custGeom>
              <a:avLst/>
              <a:gdLst>
                <a:gd name="T0" fmla="*/ 0 w 61"/>
                <a:gd name="T1" fmla="*/ 22 h 42"/>
                <a:gd name="T2" fmla="*/ 1 w 61"/>
                <a:gd name="T3" fmla="*/ 18 h 42"/>
                <a:gd name="T4" fmla="*/ 7 w 61"/>
                <a:gd name="T5" fmla="*/ 10 h 42"/>
                <a:gd name="T6" fmla="*/ 13 w 61"/>
                <a:gd name="T7" fmla="*/ 5 h 42"/>
                <a:gd name="T8" fmla="*/ 16 w 61"/>
                <a:gd name="T9" fmla="*/ 3 h 42"/>
                <a:gd name="T10" fmla="*/ 20 w 61"/>
                <a:gd name="T11" fmla="*/ 2 h 42"/>
                <a:gd name="T12" fmla="*/ 25 w 61"/>
                <a:gd name="T13" fmla="*/ 1 h 42"/>
                <a:gd name="T14" fmla="*/ 30 w 61"/>
                <a:gd name="T15" fmla="*/ 1 h 42"/>
                <a:gd name="T16" fmla="*/ 35 w 61"/>
                <a:gd name="T17" fmla="*/ 1 h 42"/>
                <a:gd name="T18" fmla="*/ 39 w 61"/>
                <a:gd name="T19" fmla="*/ 2 h 42"/>
                <a:gd name="T20" fmla="*/ 41 w 61"/>
                <a:gd name="T21" fmla="*/ 3 h 42"/>
                <a:gd name="T22" fmla="*/ 42 w 61"/>
                <a:gd name="T23" fmla="*/ 3 h 42"/>
                <a:gd name="T24" fmla="*/ 42 w 61"/>
                <a:gd name="T25" fmla="*/ 3 h 42"/>
                <a:gd name="T26" fmla="*/ 43 w 61"/>
                <a:gd name="T27" fmla="*/ 4 h 42"/>
                <a:gd name="T28" fmla="*/ 43 w 61"/>
                <a:gd name="T29" fmla="*/ 4 h 42"/>
                <a:gd name="T30" fmla="*/ 44 w 61"/>
                <a:gd name="T31" fmla="*/ 4 h 42"/>
                <a:gd name="T32" fmla="*/ 47 w 61"/>
                <a:gd name="T33" fmla="*/ 6 h 42"/>
                <a:gd name="T34" fmla="*/ 51 w 61"/>
                <a:gd name="T35" fmla="*/ 9 h 42"/>
                <a:gd name="T36" fmla="*/ 55 w 61"/>
                <a:gd name="T37" fmla="*/ 12 h 42"/>
                <a:gd name="T38" fmla="*/ 59 w 61"/>
                <a:gd name="T39" fmla="*/ 20 h 42"/>
                <a:gd name="T40" fmla="*/ 61 w 61"/>
                <a:gd name="T41" fmla="*/ 27 h 42"/>
                <a:gd name="T42" fmla="*/ 59 w 61"/>
                <a:gd name="T43" fmla="*/ 38 h 42"/>
                <a:gd name="T44" fmla="*/ 57 w 61"/>
                <a:gd name="T45" fmla="*/ 42 h 42"/>
                <a:gd name="T46" fmla="*/ 57 w 61"/>
                <a:gd name="T47" fmla="*/ 41 h 42"/>
                <a:gd name="T48" fmla="*/ 56 w 61"/>
                <a:gd name="T49" fmla="*/ 38 h 42"/>
                <a:gd name="T50" fmla="*/ 55 w 61"/>
                <a:gd name="T51" fmla="*/ 34 h 42"/>
                <a:gd name="T52" fmla="*/ 52 w 61"/>
                <a:gd name="T53" fmla="*/ 30 h 42"/>
                <a:gd name="T54" fmla="*/ 49 w 61"/>
                <a:gd name="T55" fmla="*/ 26 h 42"/>
                <a:gd name="T56" fmla="*/ 45 w 61"/>
                <a:gd name="T57" fmla="*/ 23 h 42"/>
                <a:gd name="T58" fmla="*/ 42 w 61"/>
                <a:gd name="T59" fmla="*/ 21 h 42"/>
                <a:gd name="T60" fmla="*/ 40 w 61"/>
                <a:gd name="T61" fmla="*/ 20 h 42"/>
                <a:gd name="T62" fmla="*/ 37 w 61"/>
                <a:gd name="T63" fmla="*/ 18 h 42"/>
                <a:gd name="T64" fmla="*/ 36 w 61"/>
                <a:gd name="T65" fmla="*/ 18 h 42"/>
                <a:gd name="T66" fmla="*/ 36 w 61"/>
                <a:gd name="T67" fmla="*/ 18 h 42"/>
                <a:gd name="T68" fmla="*/ 36 w 61"/>
                <a:gd name="T69" fmla="*/ 18 h 42"/>
                <a:gd name="T70" fmla="*/ 36 w 61"/>
                <a:gd name="T71" fmla="*/ 18 h 42"/>
                <a:gd name="T72" fmla="*/ 36 w 61"/>
                <a:gd name="T73" fmla="*/ 18 h 42"/>
                <a:gd name="T74" fmla="*/ 36 w 61"/>
                <a:gd name="T75" fmla="*/ 18 h 42"/>
                <a:gd name="T76" fmla="*/ 36 w 61"/>
                <a:gd name="T77" fmla="*/ 18 h 42"/>
                <a:gd name="T78" fmla="*/ 34 w 61"/>
                <a:gd name="T79" fmla="*/ 17 h 42"/>
                <a:gd name="T80" fmla="*/ 31 w 61"/>
                <a:gd name="T81" fmla="*/ 17 h 42"/>
                <a:gd name="T82" fmla="*/ 29 w 61"/>
                <a:gd name="T83" fmla="*/ 16 h 42"/>
                <a:gd name="T84" fmla="*/ 23 w 61"/>
                <a:gd name="T85" fmla="*/ 16 h 42"/>
                <a:gd name="T86" fmla="*/ 20 w 61"/>
                <a:gd name="T87" fmla="*/ 16 h 42"/>
                <a:gd name="T88" fmla="*/ 17 w 61"/>
                <a:gd name="T89" fmla="*/ 16 h 42"/>
                <a:gd name="T90" fmla="*/ 15 w 61"/>
                <a:gd name="T91" fmla="*/ 17 h 42"/>
                <a:gd name="T92" fmla="*/ 12 w 61"/>
                <a:gd name="T93" fmla="*/ 18 h 42"/>
                <a:gd name="T94" fmla="*/ 7 w 61"/>
                <a:gd name="T95" fmla="*/ 19 h 42"/>
                <a:gd name="T96" fmla="*/ 3 w 61"/>
                <a:gd name="T97" fmla="*/ 21 h 42"/>
                <a:gd name="T98" fmla="*/ 0 w 61"/>
                <a:gd name="T99" fmla="*/ 2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1" h="42">
                  <a:moveTo>
                    <a:pt x="0" y="22"/>
                  </a:moveTo>
                  <a:cubicBezTo>
                    <a:pt x="0" y="22"/>
                    <a:pt x="0" y="21"/>
                    <a:pt x="1" y="18"/>
                  </a:cubicBezTo>
                  <a:cubicBezTo>
                    <a:pt x="2" y="16"/>
                    <a:pt x="4" y="13"/>
                    <a:pt x="7" y="10"/>
                  </a:cubicBezTo>
                  <a:cubicBezTo>
                    <a:pt x="8" y="8"/>
                    <a:pt x="10" y="7"/>
                    <a:pt x="13" y="5"/>
                  </a:cubicBezTo>
                  <a:cubicBezTo>
                    <a:pt x="14" y="4"/>
                    <a:pt x="15" y="4"/>
                    <a:pt x="16" y="3"/>
                  </a:cubicBezTo>
                  <a:cubicBezTo>
                    <a:pt x="17" y="3"/>
                    <a:pt x="19" y="2"/>
                    <a:pt x="20" y="2"/>
                  </a:cubicBezTo>
                  <a:cubicBezTo>
                    <a:pt x="22" y="1"/>
                    <a:pt x="23" y="1"/>
                    <a:pt x="25" y="1"/>
                  </a:cubicBezTo>
                  <a:cubicBezTo>
                    <a:pt x="26" y="0"/>
                    <a:pt x="28" y="0"/>
                    <a:pt x="30" y="1"/>
                  </a:cubicBezTo>
                  <a:cubicBezTo>
                    <a:pt x="31" y="1"/>
                    <a:pt x="33" y="1"/>
                    <a:pt x="35" y="1"/>
                  </a:cubicBezTo>
                  <a:cubicBezTo>
                    <a:pt x="36" y="1"/>
                    <a:pt x="38" y="2"/>
                    <a:pt x="39" y="2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5" y="5"/>
                    <a:pt x="46" y="5"/>
                    <a:pt x="47" y="6"/>
                  </a:cubicBezTo>
                  <a:cubicBezTo>
                    <a:pt x="49" y="7"/>
                    <a:pt x="50" y="8"/>
                    <a:pt x="51" y="9"/>
                  </a:cubicBezTo>
                  <a:cubicBezTo>
                    <a:pt x="53" y="10"/>
                    <a:pt x="54" y="11"/>
                    <a:pt x="55" y="12"/>
                  </a:cubicBezTo>
                  <a:cubicBezTo>
                    <a:pt x="57" y="15"/>
                    <a:pt x="58" y="17"/>
                    <a:pt x="59" y="20"/>
                  </a:cubicBezTo>
                  <a:cubicBezTo>
                    <a:pt x="60" y="23"/>
                    <a:pt x="61" y="25"/>
                    <a:pt x="61" y="27"/>
                  </a:cubicBezTo>
                  <a:cubicBezTo>
                    <a:pt x="61" y="32"/>
                    <a:pt x="60" y="36"/>
                    <a:pt x="59" y="38"/>
                  </a:cubicBezTo>
                  <a:cubicBezTo>
                    <a:pt x="58" y="40"/>
                    <a:pt x="57" y="42"/>
                    <a:pt x="57" y="42"/>
                  </a:cubicBezTo>
                  <a:cubicBezTo>
                    <a:pt x="57" y="42"/>
                    <a:pt x="57" y="41"/>
                    <a:pt x="57" y="41"/>
                  </a:cubicBezTo>
                  <a:cubicBezTo>
                    <a:pt x="57" y="40"/>
                    <a:pt x="56" y="39"/>
                    <a:pt x="56" y="38"/>
                  </a:cubicBezTo>
                  <a:cubicBezTo>
                    <a:pt x="56" y="37"/>
                    <a:pt x="55" y="36"/>
                    <a:pt x="55" y="34"/>
                  </a:cubicBezTo>
                  <a:cubicBezTo>
                    <a:pt x="54" y="33"/>
                    <a:pt x="53" y="31"/>
                    <a:pt x="52" y="30"/>
                  </a:cubicBezTo>
                  <a:cubicBezTo>
                    <a:pt x="51" y="29"/>
                    <a:pt x="50" y="27"/>
                    <a:pt x="49" y="26"/>
                  </a:cubicBezTo>
                  <a:cubicBezTo>
                    <a:pt x="48" y="25"/>
                    <a:pt x="46" y="24"/>
                    <a:pt x="45" y="23"/>
                  </a:cubicBezTo>
                  <a:cubicBezTo>
                    <a:pt x="44" y="22"/>
                    <a:pt x="43" y="22"/>
                    <a:pt x="42" y="21"/>
                  </a:cubicBezTo>
                  <a:cubicBezTo>
                    <a:pt x="42" y="21"/>
                    <a:pt x="41" y="20"/>
                    <a:pt x="40" y="20"/>
                  </a:cubicBezTo>
                  <a:cubicBezTo>
                    <a:pt x="39" y="19"/>
                    <a:pt x="38" y="19"/>
                    <a:pt x="37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3" y="17"/>
                    <a:pt x="32" y="17"/>
                    <a:pt x="31" y="17"/>
                  </a:cubicBezTo>
                  <a:cubicBezTo>
                    <a:pt x="30" y="16"/>
                    <a:pt x="29" y="16"/>
                    <a:pt x="29" y="16"/>
                  </a:cubicBezTo>
                  <a:cubicBezTo>
                    <a:pt x="27" y="16"/>
                    <a:pt x="25" y="16"/>
                    <a:pt x="23" y="16"/>
                  </a:cubicBezTo>
                  <a:cubicBezTo>
                    <a:pt x="22" y="16"/>
                    <a:pt x="21" y="16"/>
                    <a:pt x="20" y="16"/>
                  </a:cubicBezTo>
                  <a:cubicBezTo>
                    <a:pt x="19" y="16"/>
                    <a:pt x="18" y="16"/>
                    <a:pt x="17" y="16"/>
                  </a:cubicBezTo>
                  <a:cubicBezTo>
                    <a:pt x="16" y="16"/>
                    <a:pt x="15" y="17"/>
                    <a:pt x="15" y="17"/>
                  </a:cubicBezTo>
                  <a:cubicBezTo>
                    <a:pt x="14" y="17"/>
                    <a:pt x="13" y="17"/>
                    <a:pt x="12" y="18"/>
                  </a:cubicBezTo>
                  <a:cubicBezTo>
                    <a:pt x="10" y="18"/>
                    <a:pt x="9" y="19"/>
                    <a:pt x="7" y="19"/>
                  </a:cubicBezTo>
                  <a:cubicBezTo>
                    <a:pt x="6" y="20"/>
                    <a:pt x="4" y="20"/>
                    <a:pt x="3" y="21"/>
                  </a:cubicBezTo>
                  <a:cubicBezTo>
                    <a:pt x="1" y="22"/>
                    <a:pt x="0" y="22"/>
                    <a:pt x="0" y="22"/>
                  </a:cubicBezTo>
                  <a:close/>
                </a:path>
              </a:pathLst>
            </a:custGeom>
            <a:solidFill>
              <a:srgbClr val="783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5" name="îṥľïḑe">
              <a:extLst>
                <a:ext uri="{FF2B5EF4-FFF2-40B4-BE49-F238E27FC236}">
                  <a16:creationId xmlns:a16="http://schemas.microsoft.com/office/drawing/2014/main" xmlns="" id="{7EC1427D-5311-4B2B-98DC-8B878FE05EBB}"/>
                </a:ext>
              </a:extLst>
            </p:cNvPr>
            <p:cNvSpPr/>
            <p:nvPr/>
          </p:nvSpPr>
          <p:spPr bwMode="auto">
            <a:xfrm>
              <a:off x="6542752" y="1247802"/>
              <a:ext cx="1195828" cy="1034263"/>
            </a:xfrm>
            <a:custGeom>
              <a:avLst/>
              <a:gdLst>
                <a:gd name="T0" fmla="*/ 89 w 470"/>
                <a:gd name="T1" fmla="*/ 0 h 407"/>
                <a:gd name="T2" fmla="*/ 6 w 470"/>
                <a:gd name="T3" fmla="*/ 123 h 407"/>
                <a:gd name="T4" fmla="*/ 75 w 470"/>
                <a:gd name="T5" fmla="*/ 201 h 407"/>
                <a:gd name="T6" fmla="*/ 351 w 470"/>
                <a:gd name="T7" fmla="*/ 182 h 407"/>
                <a:gd name="T8" fmla="*/ 370 w 470"/>
                <a:gd name="T9" fmla="*/ 394 h 407"/>
                <a:gd name="T10" fmla="*/ 379 w 470"/>
                <a:gd name="T11" fmla="*/ 407 h 407"/>
                <a:gd name="T12" fmla="*/ 412 w 470"/>
                <a:gd name="T13" fmla="*/ 294 h 407"/>
                <a:gd name="T14" fmla="*/ 416 w 470"/>
                <a:gd name="T15" fmla="*/ 152 h 407"/>
                <a:gd name="T16" fmla="*/ 380 w 470"/>
                <a:gd name="T17" fmla="*/ 97 h 407"/>
                <a:gd name="T18" fmla="*/ 182 w 470"/>
                <a:gd name="T19" fmla="*/ 65 h 407"/>
                <a:gd name="T20" fmla="*/ 89 w 470"/>
                <a:gd name="T21" fmla="*/ 0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0" h="407">
                  <a:moveTo>
                    <a:pt x="89" y="0"/>
                  </a:moveTo>
                  <a:cubicBezTo>
                    <a:pt x="89" y="0"/>
                    <a:pt x="17" y="57"/>
                    <a:pt x="6" y="123"/>
                  </a:cubicBezTo>
                  <a:cubicBezTo>
                    <a:pt x="0" y="157"/>
                    <a:pt x="20" y="201"/>
                    <a:pt x="75" y="201"/>
                  </a:cubicBezTo>
                  <a:cubicBezTo>
                    <a:pt x="167" y="201"/>
                    <a:pt x="304" y="152"/>
                    <a:pt x="351" y="182"/>
                  </a:cubicBezTo>
                  <a:cubicBezTo>
                    <a:pt x="399" y="212"/>
                    <a:pt x="370" y="394"/>
                    <a:pt x="370" y="394"/>
                  </a:cubicBezTo>
                  <a:cubicBezTo>
                    <a:pt x="379" y="407"/>
                    <a:pt x="379" y="407"/>
                    <a:pt x="379" y="407"/>
                  </a:cubicBezTo>
                  <a:cubicBezTo>
                    <a:pt x="412" y="294"/>
                    <a:pt x="412" y="294"/>
                    <a:pt x="412" y="294"/>
                  </a:cubicBezTo>
                  <a:cubicBezTo>
                    <a:pt x="412" y="294"/>
                    <a:pt x="470" y="158"/>
                    <a:pt x="416" y="152"/>
                  </a:cubicBezTo>
                  <a:cubicBezTo>
                    <a:pt x="416" y="152"/>
                    <a:pt x="439" y="129"/>
                    <a:pt x="380" y="97"/>
                  </a:cubicBezTo>
                  <a:cubicBezTo>
                    <a:pt x="322" y="64"/>
                    <a:pt x="277" y="46"/>
                    <a:pt x="182" y="65"/>
                  </a:cubicBezTo>
                  <a:cubicBezTo>
                    <a:pt x="74" y="88"/>
                    <a:pt x="71" y="65"/>
                    <a:pt x="89" y="0"/>
                  </a:cubicBezTo>
                  <a:close/>
                </a:path>
              </a:pathLst>
            </a:custGeom>
            <a:solidFill>
              <a:srgbClr val="C9A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6" name="iṣḻídê">
              <a:extLst>
                <a:ext uri="{FF2B5EF4-FFF2-40B4-BE49-F238E27FC236}">
                  <a16:creationId xmlns:a16="http://schemas.microsoft.com/office/drawing/2014/main" xmlns="" id="{E4C2EABB-1715-4499-BB69-E00BDD3D1E97}"/>
                </a:ext>
              </a:extLst>
            </p:cNvPr>
            <p:cNvSpPr/>
            <p:nvPr/>
          </p:nvSpPr>
          <p:spPr bwMode="auto">
            <a:xfrm>
              <a:off x="7472977" y="1958934"/>
              <a:ext cx="237452" cy="361074"/>
            </a:xfrm>
            <a:custGeom>
              <a:avLst/>
              <a:gdLst>
                <a:gd name="T0" fmla="*/ 26 w 93"/>
                <a:gd name="T1" fmla="*/ 16 h 142"/>
                <a:gd name="T2" fmla="*/ 84 w 93"/>
                <a:gd name="T3" fmla="*/ 56 h 142"/>
                <a:gd name="T4" fmla="*/ 0 w 93"/>
                <a:gd name="T5" fmla="*/ 124 h 142"/>
                <a:gd name="T6" fmla="*/ 26 w 93"/>
                <a:gd name="T7" fmla="*/ 1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42">
                  <a:moveTo>
                    <a:pt x="26" y="16"/>
                  </a:moveTo>
                  <a:cubicBezTo>
                    <a:pt x="26" y="16"/>
                    <a:pt x="93" y="0"/>
                    <a:pt x="84" y="56"/>
                  </a:cubicBezTo>
                  <a:cubicBezTo>
                    <a:pt x="74" y="112"/>
                    <a:pt x="45" y="142"/>
                    <a:pt x="0" y="124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rgbClr val="FCD5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7" name="îṧḷîḋê">
              <a:extLst>
                <a:ext uri="{FF2B5EF4-FFF2-40B4-BE49-F238E27FC236}">
                  <a16:creationId xmlns:a16="http://schemas.microsoft.com/office/drawing/2014/main" xmlns="" id="{12CCFA0B-024D-4F7F-97BB-5198EECD2130}"/>
                </a:ext>
              </a:extLst>
            </p:cNvPr>
            <p:cNvSpPr/>
            <p:nvPr/>
          </p:nvSpPr>
          <p:spPr bwMode="auto">
            <a:xfrm>
              <a:off x="6788772" y="1805937"/>
              <a:ext cx="124846" cy="25704"/>
            </a:xfrm>
            <a:custGeom>
              <a:avLst/>
              <a:gdLst>
                <a:gd name="T0" fmla="*/ 0 w 49"/>
                <a:gd name="T1" fmla="*/ 10 h 10"/>
                <a:gd name="T2" fmla="*/ 7 w 49"/>
                <a:gd name="T3" fmla="*/ 5 h 10"/>
                <a:gd name="T4" fmla="*/ 14 w 49"/>
                <a:gd name="T5" fmla="*/ 2 h 10"/>
                <a:gd name="T6" fmla="*/ 19 w 49"/>
                <a:gd name="T7" fmla="*/ 1 h 10"/>
                <a:gd name="T8" fmla="*/ 24 w 49"/>
                <a:gd name="T9" fmla="*/ 0 h 10"/>
                <a:gd name="T10" fmla="*/ 29 w 49"/>
                <a:gd name="T11" fmla="*/ 0 h 10"/>
                <a:gd name="T12" fmla="*/ 34 w 49"/>
                <a:gd name="T13" fmla="*/ 0 h 10"/>
                <a:gd name="T14" fmla="*/ 38 w 49"/>
                <a:gd name="T15" fmla="*/ 2 h 10"/>
                <a:gd name="T16" fmla="*/ 42 w 49"/>
                <a:gd name="T17" fmla="*/ 3 h 10"/>
                <a:gd name="T18" fmla="*/ 45 w 49"/>
                <a:gd name="T19" fmla="*/ 5 h 10"/>
                <a:gd name="T20" fmla="*/ 47 w 49"/>
                <a:gd name="T21" fmla="*/ 6 h 10"/>
                <a:gd name="T22" fmla="*/ 49 w 49"/>
                <a:gd name="T23" fmla="*/ 7 h 10"/>
                <a:gd name="T24" fmla="*/ 47 w 49"/>
                <a:gd name="T25" fmla="*/ 7 h 10"/>
                <a:gd name="T26" fmla="*/ 44 w 49"/>
                <a:gd name="T27" fmla="*/ 6 h 10"/>
                <a:gd name="T28" fmla="*/ 41 w 49"/>
                <a:gd name="T29" fmla="*/ 5 h 10"/>
                <a:gd name="T30" fmla="*/ 37 w 49"/>
                <a:gd name="T31" fmla="*/ 4 h 10"/>
                <a:gd name="T32" fmla="*/ 33 w 49"/>
                <a:gd name="T33" fmla="*/ 3 h 10"/>
                <a:gd name="T34" fmla="*/ 31 w 49"/>
                <a:gd name="T35" fmla="*/ 3 h 10"/>
                <a:gd name="T36" fmla="*/ 29 w 49"/>
                <a:gd name="T37" fmla="*/ 2 h 10"/>
                <a:gd name="T38" fmla="*/ 24 w 49"/>
                <a:gd name="T39" fmla="*/ 3 h 10"/>
                <a:gd name="T40" fmla="*/ 20 w 49"/>
                <a:gd name="T41" fmla="*/ 3 h 10"/>
                <a:gd name="T42" fmla="*/ 15 w 49"/>
                <a:gd name="T43" fmla="*/ 4 h 10"/>
                <a:gd name="T44" fmla="*/ 7 w 49"/>
                <a:gd name="T45" fmla="*/ 6 h 10"/>
                <a:gd name="T46" fmla="*/ 0 w 49"/>
                <a:gd name="T4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" h="10">
                  <a:moveTo>
                    <a:pt x="0" y="10"/>
                  </a:moveTo>
                  <a:cubicBezTo>
                    <a:pt x="0" y="10"/>
                    <a:pt x="2" y="7"/>
                    <a:pt x="7" y="5"/>
                  </a:cubicBezTo>
                  <a:cubicBezTo>
                    <a:pt x="9" y="4"/>
                    <a:pt x="12" y="3"/>
                    <a:pt x="14" y="2"/>
                  </a:cubicBezTo>
                  <a:cubicBezTo>
                    <a:pt x="16" y="1"/>
                    <a:pt x="18" y="1"/>
                    <a:pt x="19" y="1"/>
                  </a:cubicBezTo>
                  <a:cubicBezTo>
                    <a:pt x="21" y="0"/>
                    <a:pt x="22" y="0"/>
                    <a:pt x="24" y="0"/>
                  </a:cubicBezTo>
                  <a:cubicBezTo>
                    <a:pt x="26" y="0"/>
                    <a:pt x="27" y="0"/>
                    <a:pt x="29" y="0"/>
                  </a:cubicBezTo>
                  <a:cubicBezTo>
                    <a:pt x="31" y="0"/>
                    <a:pt x="32" y="0"/>
                    <a:pt x="34" y="0"/>
                  </a:cubicBezTo>
                  <a:cubicBezTo>
                    <a:pt x="35" y="1"/>
                    <a:pt x="37" y="1"/>
                    <a:pt x="38" y="2"/>
                  </a:cubicBezTo>
                  <a:cubicBezTo>
                    <a:pt x="39" y="2"/>
                    <a:pt x="41" y="2"/>
                    <a:pt x="42" y="3"/>
                  </a:cubicBezTo>
                  <a:cubicBezTo>
                    <a:pt x="43" y="4"/>
                    <a:pt x="44" y="4"/>
                    <a:pt x="45" y="5"/>
                  </a:cubicBezTo>
                  <a:cubicBezTo>
                    <a:pt x="46" y="5"/>
                    <a:pt x="46" y="6"/>
                    <a:pt x="47" y="6"/>
                  </a:cubicBezTo>
                  <a:cubicBezTo>
                    <a:pt x="48" y="7"/>
                    <a:pt x="49" y="7"/>
                    <a:pt x="49" y="7"/>
                  </a:cubicBezTo>
                  <a:cubicBezTo>
                    <a:pt x="49" y="7"/>
                    <a:pt x="48" y="7"/>
                    <a:pt x="47" y="7"/>
                  </a:cubicBezTo>
                  <a:cubicBezTo>
                    <a:pt x="46" y="6"/>
                    <a:pt x="45" y="6"/>
                    <a:pt x="44" y="6"/>
                  </a:cubicBezTo>
                  <a:cubicBezTo>
                    <a:pt x="43" y="5"/>
                    <a:pt x="42" y="5"/>
                    <a:pt x="41" y="5"/>
                  </a:cubicBezTo>
                  <a:cubicBezTo>
                    <a:pt x="40" y="4"/>
                    <a:pt x="39" y="4"/>
                    <a:pt x="37" y="4"/>
                  </a:cubicBezTo>
                  <a:cubicBezTo>
                    <a:pt x="36" y="3"/>
                    <a:pt x="35" y="3"/>
                    <a:pt x="33" y="3"/>
                  </a:cubicBezTo>
                  <a:cubicBezTo>
                    <a:pt x="33" y="3"/>
                    <a:pt x="32" y="3"/>
                    <a:pt x="31" y="3"/>
                  </a:cubicBezTo>
                  <a:cubicBezTo>
                    <a:pt x="30" y="3"/>
                    <a:pt x="30" y="3"/>
                    <a:pt x="29" y="2"/>
                  </a:cubicBezTo>
                  <a:cubicBezTo>
                    <a:pt x="27" y="2"/>
                    <a:pt x="26" y="3"/>
                    <a:pt x="24" y="3"/>
                  </a:cubicBezTo>
                  <a:cubicBezTo>
                    <a:pt x="23" y="3"/>
                    <a:pt x="21" y="3"/>
                    <a:pt x="20" y="3"/>
                  </a:cubicBezTo>
                  <a:cubicBezTo>
                    <a:pt x="18" y="4"/>
                    <a:pt x="17" y="4"/>
                    <a:pt x="15" y="4"/>
                  </a:cubicBezTo>
                  <a:cubicBezTo>
                    <a:pt x="12" y="5"/>
                    <a:pt x="10" y="6"/>
                    <a:pt x="7" y="6"/>
                  </a:cubicBezTo>
                  <a:cubicBezTo>
                    <a:pt x="3" y="8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783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8" name="íśľïdê">
              <a:extLst>
                <a:ext uri="{FF2B5EF4-FFF2-40B4-BE49-F238E27FC236}">
                  <a16:creationId xmlns:a16="http://schemas.microsoft.com/office/drawing/2014/main" xmlns="" id="{8A21C8CD-042B-457E-B0FD-85532CC3381B}"/>
                </a:ext>
              </a:extLst>
            </p:cNvPr>
            <p:cNvSpPr/>
            <p:nvPr/>
          </p:nvSpPr>
          <p:spPr bwMode="auto">
            <a:xfrm>
              <a:off x="7241645" y="1913647"/>
              <a:ext cx="115054" cy="52631"/>
            </a:xfrm>
            <a:custGeom>
              <a:avLst/>
              <a:gdLst>
                <a:gd name="T0" fmla="*/ 45 w 45"/>
                <a:gd name="T1" fmla="*/ 21 h 21"/>
                <a:gd name="T2" fmla="*/ 39 w 45"/>
                <a:gd name="T3" fmla="*/ 15 h 21"/>
                <a:gd name="T4" fmla="*/ 33 w 45"/>
                <a:gd name="T5" fmla="*/ 10 h 21"/>
                <a:gd name="T6" fmla="*/ 29 w 45"/>
                <a:gd name="T7" fmla="*/ 8 h 21"/>
                <a:gd name="T8" fmla="*/ 25 w 45"/>
                <a:gd name="T9" fmla="*/ 6 h 21"/>
                <a:gd name="T10" fmla="*/ 21 w 45"/>
                <a:gd name="T11" fmla="*/ 4 h 21"/>
                <a:gd name="T12" fmla="*/ 18 w 45"/>
                <a:gd name="T13" fmla="*/ 3 h 21"/>
                <a:gd name="T14" fmla="*/ 16 w 45"/>
                <a:gd name="T15" fmla="*/ 3 h 21"/>
                <a:gd name="T16" fmla="*/ 12 w 45"/>
                <a:gd name="T17" fmla="*/ 2 h 21"/>
                <a:gd name="T18" fmla="*/ 8 w 45"/>
                <a:gd name="T19" fmla="*/ 2 h 21"/>
                <a:gd name="T20" fmla="*/ 5 w 45"/>
                <a:gd name="T21" fmla="*/ 1 h 21"/>
                <a:gd name="T22" fmla="*/ 3 w 45"/>
                <a:gd name="T23" fmla="*/ 2 h 21"/>
                <a:gd name="T24" fmla="*/ 0 w 45"/>
                <a:gd name="T25" fmla="*/ 2 h 21"/>
                <a:gd name="T26" fmla="*/ 2 w 45"/>
                <a:gd name="T27" fmla="*/ 1 h 21"/>
                <a:gd name="T28" fmla="*/ 5 w 45"/>
                <a:gd name="T29" fmla="*/ 0 h 21"/>
                <a:gd name="T30" fmla="*/ 8 w 45"/>
                <a:gd name="T31" fmla="*/ 0 h 21"/>
                <a:gd name="T32" fmla="*/ 12 w 45"/>
                <a:gd name="T33" fmla="*/ 0 h 21"/>
                <a:gd name="T34" fmla="*/ 17 w 45"/>
                <a:gd name="T35" fmla="*/ 0 h 21"/>
                <a:gd name="T36" fmla="*/ 21 w 45"/>
                <a:gd name="T37" fmla="*/ 1 h 21"/>
                <a:gd name="T38" fmla="*/ 26 w 45"/>
                <a:gd name="T39" fmla="*/ 3 h 21"/>
                <a:gd name="T40" fmla="*/ 30 w 45"/>
                <a:gd name="T41" fmla="*/ 6 h 21"/>
                <a:gd name="T42" fmla="*/ 34 w 45"/>
                <a:gd name="T43" fmla="*/ 8 h 21"/>
                <a:gd name="T44" fmla="*/ 40 w 45"/>
                <a:gd name="T45" fmla="*/ 14 h 21"/>
                <a:gd name="T46" fmla="*/ 45 w 45"/>
                <a:gd name="T4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5" h="21">
                  <a:moveTo>
                    <a:pt x="45" y="21"/>
                  </a:moveTo>
                  <a:cubicBezTo>
                    <a:pt x="45" y="21"/>
                    <a:pt x="43" y="18"/>
                    <a:pt x="39" y="15"/>
                  </a:cubicBezTo>
                  <a:cubicBezTo>
                    <a:pt x="38" y="14"/>
                    <a:pt x="35" y="12"/>
                    <a:pt x="33" y="10"/>
                  </a:cubicBezTo>
                  <a:cubicBezTo>
                    <a:pt x="32" y="9"/>
                    <a:pt x="30" y="9"/>
                    <a:pt x="29" y="8"/>
                  </a:cubicBezTo>
                  <a:cubicBezTo>
                    <a:pt x="28" y="7"/>
                    <a:pt x="26" y="6"/>
                    <a:pt x="25" y="6"/>
                  </a:cubicBezTo>
                  <a:cubicBezTo>
                    <a:pt x="23" y="5"/>
                    <a:pt x="22" y="4"/>
                    <a:pt x="21" y="4"/>
                  </a:cubicBezTo>
                  <a:cubicBezTo>
                    <a:pt x="20" y="4"/>
                    <a:pt x="19" y="3"/>
                    <a:pt x="18" y="3"/>
                  </a:cubicBezTo>
                  <a:cubicBezTo>
                    <a:pt x="18" y="3"/>
                    <a:pt x="17" y="3"/>
                    <a:pt x="16" y="3"/>
                  </a:cubicBezTo>
                  <a:cubicBezTo>
                    <a:pt x="15" y="2"/>
                    <a:pt x="13" y="2"/>
                    <a:pt x="12" y="2"/>
                  </a:cubicBezTo>
                  <a:cubicBezTo>
                    <a:pt x="11" y="2"/>
                    <a:pt x="9" y="2"/>
                    <a:pt x="8" y="2"/>
                  </a:cubicBezTo>
                  <a:cubicBezTo>
                    <a:pt x="7" y="2"/>
                    <a:pt x="6" y="1"/>
                    <a:pt x="5" y="1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1" y="2"/>
                    <a:pt x="2" y="1"/>
                  </a:cubicBezTo>
                  <a:cubicBezTo>
                    <a:pt x="3" y="1"/>
                    <a:pt x="4" y="1"/>
                    <a:pt x="5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9" y="0"/>
                    <a:pt x="11" y="0"/>
                    <a:pt x="12" y="0"/>
                  </a:cubicBezTo>
                  <a:cubicBezTo>
                    <a:pt x="14" y="0"/>
                    <a:pt x="15" y="0"/>
                    <a:pt x="17" y="0"/>
                  </a:cubicBezTo>
                  <a:cubicBezTo>
                    <a:pt x="18" y="1"/>
                    <a:pt x="20" y="1"/>
                    <a:pt x="21" y="1"/>
                  </a:cubicBezTo>
                  <a:cubicBezTo>
                    <a:pt x="23" y="2"/>
                    <a:pt x="24" y="3"/>
                    <a:pt x="26" y="3"/>
                  </a:cubicBezTo>
                  <a:cubicBezTo>
                    <a:pt x="28" y="4"/>
                    <a:pt x="29" y="5"/>
                    <a:pt x="30" y="6"/>
                  </a:cubicBezTo>
                  <a:cubicBezTo>
                    <a:pt x="32" y="6"/>
                    <a:pt x="33" y="7"/>
                    <a:pt x="34" y="8"/>
                  </a:cubicBezTo>
                  <a:cubicBezTo>
                    <a:pt x="37" y="10"/>
                    <a:pt x="39" y="12"/>
                    <a:pt x="40" y="14"/>
                  </a:cubicBezTo>
                  <a:cubicBezTo>
                    <a:pt x="44" y="18"/>
                    <a:pt x="45" y="21"/>
                    <a:pt x="45" y="21"/>
                  </a:cubicBezTo>
                  <a:close/>
                </a:path>
              </a:pathLst>
            </a:custGeom>
            <a:solidFill>
              <a:srgbClr val="783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9" name="îşḷîdê">
              <a:extLst>
                <a:ext uri="{FF2B5EF4-FFF2-40B4-BE49-F238E27FC236}">
                  <a16:creationId xmlns:a16="http://schemas.microsoft.com/office/drawing/2014/main" xmlns="" id="{CCD89209-57D3-4FC7-BF6A-16A490733EDA}"/>
                </a:ext>
              </a:extLst>
            </p:cNvPr>
            <p:cNvSpPr/>
            <p:nvPr/>
          </p:nvSpPr>
          <p:spPr bwMode="auto">
            <a:xfrm>
              <a:off x="6931978" y="2726369"/>
              <a:ext cx="167685" cy="995095"/>
            </a:xfrm>
            <a:custGeom>
              <a:avLst/>
              <a:gdLst>
                <a:gd name="T0" fmla="*/ 104 w 137"/>
                <a:gd name="T1" fmla="*/ 0 h 813"/>
                <a:gd name="T2" fmla="*/ 0 w 137"/>
                <a:gd name="T3" fmla="*/ 218 h 813"/>
                <a:gd name="T4" fmla="*/ 77 w 137"/>
                <a:gd name="T5" fmla="*/ 265 h 813"/>
                <a:gd name="T6" fmla="*/ 23 w 137"/>
                <a:gd name="T7" fmla="*/ 394 h 813"/>
                <a:gd name="T8" fmla="*/ 137 w 137"/>
                <a:gd name="T9" fmla="*/ 813 h 813"/>
                <a:gd name="T10" fmla="*/ 133 w 137"/>
                <a:gd name="T11" fmla="*/ 649 h 813"/>
                <a:gd name="T12" fmla="*/ 104 w 137"/>
                <a:gd name="T13" fmla="*/ 0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13">
                  <a:moveTo>
                    <a:pt x="104" y="0"/>
                  </a:moveTo>
                  <a:lnTo>
                    <a:pt x="0" y="218"/>
                  </a:lnTo>
                  <a:lnTo>
                    <a:pt x="77" y="265"/>
                  </a:lnTo>
                  <a:lnTo>
                    <a:pt x="23" y="394"/>
                  </a:lnTo>
                  <a:lnTo>
                    <a:pt x="137" y="813"/>
                  </a:lnTo>
                  <a:lnTo>
                    <a:pt x="133" y="649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0" name="iṧļïḓé">
              <a:extLst>
                <a:ext uri="{FF2B5EF4-FFF2-40B4-BE49-F238E27FC236}">
                  <a16:creationId xmlns:a16="http://schemas.microsoft.com/office/drawing/2014/main" xmlns="" id="{51E4C7A0-FC12-476A-B5C2-9217376B7B64}"/>
                </a:ext>
              </a:extLst>
            </p:cNvPr>
            <p:cNvSpPr/>
            <p:nvPr/>
          </p:nvSpPr>
          <p:spPr bwMode="auto">
            <a:xfrm>
              <a:off x="7246541" y="2682306"/>
              <a:ext cx="188493" cy="1055070"/>
            </a:xfrm>
            <a:custGeom>
              <a:avLst/>
              <a:gdLst>
                <a:gd name="T0" fmla="*/ 46 w 154"/>
                <a:gd name="T1" fmla="*/ 0 h 862"/>
                <a:gd name="T2" fmla="*/ 154 w 154"/>
                <a:gd name="T3" fmla="*/ 264 h 862"/>
                <a:gd name="T4" fmla="*/ 73 w 154"/>
                <a:gd name="T5" fmla="*/ 299 h 862"/>
                <a:gd name="T6" fmla="*/ 140 w 154"/>
                <a:gd name="T7" fmla="*/ 409 h 862"/>
                <a:gd name="T8" fmla="*/ 23 w 154"/>
                <a:gd name="T9" fmla="*/ 862 h 862"/>
                <a:gd name="T10" fmla="*/ 0 w 154"/>
                <a:gd name="T11" fmla="*/ 801 h 862"/>
                <a:gd name="T12" fmla="*/ 0 w 154"/>
                <a:gd name="T13" fmla="*/ 380 h 862"/>
                <a:gd name="T14" fmla="*/ 46 w 154"/>
                <a:gd name="T15" fmla="*/ 0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" h="862">
                  <a:moveTo>
                    <a:pt x="46" y="0"/>
                  </a:moveTo>
                  <a:lnTo>
                    <a:pt x="154" y="264"/>
                  </a:lnTo>
                  <a:lnTo>
                    <a:pt x="73" y="299"/>
                  </a:lnTo>
                  <a:lnTo>
                    <a:pt x="140" y="409"/>
                  </a:lnTo>
                  <a:lnTo>
                    <a:pt x="23" y="862"/>
                  </a:lnTo>
                  <a:lnTo>
                    <a:pt x="0" y="801"/>
                  </a:lnTo>
                  <a:lnTo>
                    <a:pt x="0" y="38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1" name="íṧ1ïďê">
              <a:extLst>
                <a:ext uri="{FF2B5EF4-FFF2-40B4-BE49-F238E27FC236}">
                  <a16:creationId xmlns:a16="http://schemas.microsoft.com/office/drawing/2014/main" xmlns="" id="{7EF87F96-6DCC-46A5-A3A9-307C0C5526D4}"/>
                </a:ext>
              </a:extLst>
            </p:cNvPr>
            <p:cNvSpPr/>
            <p:nvPr/>
          </p:nvSpPr>
          <p:spPr bwMode="auto">
            <a:xfrm>
              <a:off x="6611295" y="5606392"/>
              <a:ext cx="478576" cy="324355"/>
            </a:xfrm>
            <a:custGeom>
              <a:avLst/>
              <a:gdLst>
                <a:gd name="T0" fmla="*/ 103 w 188"/>
                <a:gd name="T1" fmla="*/ 9 h 128"/>
                <a:gd name="T2" fmla="*/ 50 w 188"/>
                <a:gd name="T3" fmla="*/ 55 h 128"/>
                <a:gd name="T4" fmla="*/ 46 w 188"/>
                <a:gd name="T5" fmla="*/ 126 h 128"/>
                <a:gd name="T6" fmla="*/ 184 w 188"/>
                <a:gd name="T7" fmla="*/ 53 h 128"/>
                <a:gd name="T8" fmla="*/ 179 w 188"/>
                <a:gd name="T9" fmla="*/ 0 h 128"/>
                <a:gd name="T10" fmla="*/ 103 w 188"/>
                <a:gd name="T11" fmla="*/ 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128">
                  <a:moveTo>
                    <a:pt x="103" y="9"/>
                  </a:moveTo>
                  <a:cubicBezTo>
                    <a:pt x="83" y="39"/>
                    <a:pt x="73" y="44"/>
                    <a:pt x="50" y="55"/>
                  </a:cubicBezTo>
                  <a:cubicBezTo>
                    <a:pt x="0" y="81"/>
                    <a:pt x="21" y="122"/>
                    <a:pt x="46" y="126"/>
                  </a:cubicBezTo>
                  <a:cubicBezTo>
                    <a:pt x="63" y="128"/>
                    <a:pt x="154" y="99"/>
                    <a:pt x="184" y="53"/>
                  </a:cubicBezTo>
                  <a:cubicBezTo>
                    <a:pt x="188" y="41"/>
                    <a:pt x="179" y="0"/>
                    <a:pt x="179" y="0"/>
                  </a:cubicBezTo>
                  <a:cubicBezTo>
                    <a:pt x="179" y="0"/>
                    <a:pt x="151" y="26"/>
                    <a:pt x="103" y="9"/>
                  </a:cubicBezTo>
                  <a:close/>
                </a:path>
              </a:pathLst>
            </a:custGeom>
            <a:solidFill>
              <a:srgbClr val="3D2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2" name="iṣľiḋê">
              <a:extLst>
                <a:ext uri="{FF2B5EF4-FFF2-40B4-BE49-F238E27FC236}">
                  <a16:creationId xmlns:a16="http://schemas.microsoft.com/office/drawing/2014/main" xmlns="" id="{EB8DF591-0483-4156-A850-5DBFEC1321FD}"/>
                </a:ext>
              </a:extLst>
            </p:cNvPr>
            <p:cNvSpPr/>
            <p:nvPr/>
          </p:nvSpPr>
          <p:spPr bwMode="auto">
            <a:xfrm>
              <a:off x="7389746" y="5634544"/>
              <a:ext cx="384329" cy="591182"/>
            </a:xfrm>
            <a:custGeom>
              <a:avLst/>
              <a:gdLst>
                <a:gd name="T0" fmla="*/ 59 w 151"/>
                <a:gd name="T1" fmla="*/ 22 h 233"/>
                <a:gd name="T2" fmla="*/ 35 w 151"/>
                <a:gd name="T3" fmla="*/ 115 h 233"/>
                <a:gd name="T4" fmla="*/ 109 w 151"/>
                <a:gd name="T5" fmla="*/ 175 h 233"/>
                <a:gd name="T6" fmla="*/ 149 w 151"/>
                <a:gd name="T7" fmla="*/ 74 h 233"/>
                <a:gd name="T8" fmla="*/ 132 w 151"/>
                <a:gd name="T9" fmla="*/ 0 h 233"/>
                <a:gd name="T10" fmla="*/ 59 w 151"/>
                <a:gd name="T11" fmla="*/ 22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233">
                  <a:moveTo>
                    <a:pt x="59" y="22"/>
                  </a:moveTo>
                  <a:cubicBezTo>
                    <a:pt x="52" y="62"/>
                    <a:pt x="53" y="88"/>
                    <a:pt x="35" y="115"/>
                  </a:cubicBezTo>
                  <a:cubicBezTo>
                    <a:pt x="0" y="167"/>
                    <a:pt x="52" y="233"/>
                    <a:pt x="109" y="175"/>
                  </a:cubicBezTo>
                  <a:cubicBezTo>
                    <a:pt x="119" y="164"/>
                    <a:pt x="132" y="131"/>
                    <a:pt x="149" y="74"/>
                  </a:cubicBezTo>
                  <a:cubicBezTo>
                    <a:pt x="151" y="60"/>
                    <a:pt x="132" y="0"/>
                    <a:pt x="132" y="0"/>
                  </a:cubicBezTo>
                  <a:cubicBezTo>
                    <a:pt x="132" y="0"/>
                    <a:pt x="116" y="32"/>
                    <a:pt x="59" y="22"/>
                  </a:cubicBezTo>
                  <a:close/>
                </a:path>
              </a:pathLst>
            </a:custGeom>
            <a:solidFill>
              <a:srgbClr val="3D2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3" name="iṧ1ïdè">
              <a:extLst>
                <a:ext uri="{FF2B5EF4-FFF2-40B4-BE49-F238E27FC236}">
                  <a16:creationId xmlns:a16="http://schemas.microsoft.com/office/drawing/2014/main" xmlns="" id="{FDFEA92D-8083-4248-95DF-D93171CC2A08}"/>
                </a:ext>
              </a:extLst>
            </p:cNvPr>
            <p:cNvSpPr/>
            <p:nvPr/>
          </p:nvSpPr>
          <p:spPr bwMode="auto">
            <a:xfrm>
              <a:off x="7000521" y="2712905"/>
              <a:ext cx="99142" cy="132190"/>
            </a:xfrm>
            <a:custGeom>
              <a:avLst/>
              <a:gdLst>
                <a:gd name="T0" fmla="*/ 45 w 81"/>
                <a:gd name="T1" fmla="*/ 0 h 108"/>
                <a:gd name="T2" fmla="*/ 0 w 81"/>
                <a:gd name="T3" fmla="*/ 52 h 108"/>
                <a:gd name="T4" fmla="*/ 41 w 81"/>
                <a:gd name="T5" fmla="*/ 108 h 108"/>
                <a:gd name="T6" fmla="*/ 81 w 81"/>
                <a:gd name="T7" fmla="*/ 60 h 108"/>
                <a:gd name="T8" fmla="*/ 45 w 81"/>
                <a:gd name="T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08">
                  <a:moveTo>
                    <a:pt x="45" y="0"/>
                  </a:moveTo>
                  <a:lnTo>
                    <a:pt x="0" y="52"/>
                  </a:lnTo>
                  <a:lnTo>
                    <a:pt x="41" y="108"/>
                  </a:lnTo>
                  <a:lnTo>
                    <a:pt x="81" y="6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1F1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4" name="ïŝľîḋé">
              <a:extLst>
                <a:ext uri="{FF2B5EF4-FFF2-40B4-BE49-F238E27FC236}">
                  <a16:creationId xmlns:a16="http://schemas.microsoft.com/office/drawing/2014/main" xmlns="" id="{4121A69D-8D63-4695-B89C-CDF5E87E19A7}"/>
                </a:ext>
              </a:extLst>
            </p:cNvPr>
            <p:cNvSpPr/>
            <p:nvPr/>
          </p:nvSpPr>
          <p:spPr bwMode="auto">
            <a:xfrm>
              <a:off x="7231853" y="2670066"/>
              <a:ext cx="124846" cy="198285"/>
            </a:xfrm>
            <a:custGeom>
              <a:avLst/>
              <a:gdLst>
                <a:gd name="T0" fmla="*/ 0 w 102"/>
                <a:gd name="T1" fmla="*/ 102 h 162"/>
                <a:gd name="T2" fmla="*/ 64 w 102"/>
                <a:gd name="T3" fmla="*/ 0 h 162"/>
                <a:gd name="T4" fmla="*/ 102 w 102"/>
                <a:gd name="T5" fmla="*/ 52 h 162"/>
                <a:gd name="T6" fmla="*/ 56 w 102"/>
                <a:gd name="T7" fmla="*/ 162 h 162"/>
                <a:gd name="T8" fmla="*/ 0 w 102"/>
                <a:gd name="T9" fmla="*/ 10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62">
                  <a:moveTo>
                    <a:pt x="0" y="102"/>
                  </a:moveTo>
                  <a:lnTo>
                    <a:pt x="64" y="0"/>
                  </a:lnTo>
                  <a:lnTo>
                    <a:pt x="102" y="52"/>
                  </a:lnTo>
                  <a:lnTo>
                    <a:pt x="56" y="162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F1F1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5" name="íṩľidè">
              <a:extLst>
                <a:ext uri="{FF2B5EF4-FFF2-40B4-BE49-F238E27FC236}">
                  <a16:creationId xmlns:a16="http://schemas.microsoft.com/office/drawing/2014/main" xmlns="" id="{A99970FD-1C5A-463E-87BD-ACB6A12D8AA2}"/>
                </a:ext>
              </a:extLst>
            </p:cNvPr>
            <p:cNvSpPr/>
            <p:nvPr/>
          </p:nvSpPr>
          <p:spPr bwMode="auto">
            <a:xfrm>
              <a:off x="5934435" y="3393438"/>
              <a:ext cx="132190" cy="122398"/>
            </a:xfrm>
            <a:custGeom>
              <a:avLst/>
              <a:gdLst>
                <a:gd name="T0" fmla="*/ 46 w 52"/>
                <a:gd name="T1" fmla="*/ 18 h 48"/>
                <a:gd name="T2" fmla="*/ 46 w 52"/>
                <a:gd name="T3" fmla="*/ 41 h 48"/>
                <a:gd name="T4" fmla="*/ 46 w 52"/>
                <a:gd name="T5" fmla="*/ 41 h 48"/>
                <a:gd name="T6" fmla="*/ 23 w 52"/>
                <a:gd name="T7" fmla="*/ 41 h 48"/>
                <a:gd name="T8" fmla="*/ 6 w 52"/>
                <a:gd name="T9" fmla="*/ 30 h 48"/>
                <a:gd name="T10" fmla="*/ 6 w 52"/>
                <a:gd name="T11" fmla="*/ 7 h 48"/>
                <a:gd name="T12" fmla="*/ 6 w 52"/>
                <a:gd name="T13" fmla="*/ 7 h 48"/>
                <a:gd name="T14" fmla="*/ 29 w 52"/>
                <a:gd name="T15" fmla="*/ 7 h 48"/>
                <a:gd name="T16" fmla="*/ 46 w 52"/>
                <a:gd name="T17" fmla="*/ 1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8">
                  <a:moveTo>
                    <a:pt x="46" y="18"/>
                  </a:moveTo>
                  <a:cubicBezTo>
                    <a:pt x="52" y="24"/>
                    <a:pt x="52" y="35"/>
                    <a:pt x="46" y="41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0" y="47"/>
                    <a:pt x="30" y="48"/>
                    <a:pt x="23" y="41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24"/>
                    <a:pt x="0" y="13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12" y="1"/>
                    <a:pt x="22" y="0"/>
                    <a:pt x="29" y="7"/>
                  </a:cubicBezTo>
                  <a:lnTo>
                    <a:pt x="46" y="18"/>
                  </a:lnTo>
                  <a:close/>
                </a:path>
              </a:pathLst>
            </a:custGeom>
            <a:solidFill>
              <a:srgbClr val="FCD5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6" name="íŝ1iḋè">
              <a:extLst>
                <a:ext uri="{FF2B5EF4-FFF2-40B4-BE49-F238E27FC236}">
                  <a16:creationId xmlns:a16="http://schemas.microsoft.com/office/drawing/2014/main" xmlns="" id="{38A74719-CC76-41D1-ACC3-A1EFCE5C87E0}"/>
                </a:ext>
              </a:extLst>
            </p:cNvPr>
            <p:cNvSpPr/>
            <p:nvPr/>
          </p:nvSpPr>
          <p:spPr bwMode="auto">
            <a:xfrm>
              <a:off x="5934435" y="3643130"/>
              <a:ext cx="80783" cy="118726"/>
            </a:xfrm>
            <a:custGeom>
              <a:avLst/>
              <a:gdLst>
                <a:gd name="T0" fmla="*/ 23 w 32"/>
                <a:gd name="T1" fmla="*/ 36 h 47"/>
                <a:gd name="T2" fmla="*/ 8 w 32"/>
                <a:gd name="T3" fmla="*/ 45 h 47"/>
                <a:gd name="T4" fmla="*/ 8 w 32"/>
                <a:gd name="T5" fmla="*/ 45 h 47"/>
                <a:gd name="T6" fmla="*/ 2 w 32"/>
                <a:gd name="T7" fmla="*/ 29 h 47"/>
                <a:gd name="T8" fmla="*/ 9 w 32"/>
                <a:gd name="T9" fmla="*/ 11 h 47"/>
                <a:gd name="T10" fmla="*/ 24 w 32"/>
                <a:gd name="T11" fmla="*/ 2 h 47"/>
                <a:gd name="T12" fmla="*/ 24 w 32"/>
                <a:gd name="T13" fmla="*/ 2 h 47"/>
                <a:gd name="T14" fmla="*/ 30 w 32"/>
                <a:gd name="T15" fmla="*/ 18 h 47"/>
                <a:gd name="T16" fmla="*/ 23 w 32"/>
                <a:gd name="T17" fmla="*/ 3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47">
                  <a:moveTo>
                    <a:pt x="23" y="36"/>
                  </a:moveTo>
                  <a:cubicBezTo>
                    <a:pt x="20" y="43"/>
                    <a:pt x="14" y="47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2" y="43"/>
                    <a:pt x="0" y="36"/>
                    <a:pt x="2" y="29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2" y="4"/>
                    <a:pt x="18" y="0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30" y="4"/>
                    <a:pt x="32" y="11"/>
                    <a:pt x="30" y="18"/>
                  </a:cubicBezTo>
                  <a:lnTo>
                    <a:pt x="23" y="36"/>
                  </a:lnTo>
                  <a:close/>
                </a:path>
              </a:pathLst>
            </a:custGeom>
            <a:solidFill>
              <a:srgbClr val="FCD5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7" name="ïṣľîḓè">
              <a:extLst>
                <a:ext uri="{FF2B5EF4-FFF2-40B4-BE49-F238E27FC236}">
                  <a16:creationId xmlns:a16="http://schemas.microsoft.com/office/drawing/2014/main" xmlns="" id="{9ABADE20-3B2E-4644-9496-170C8F3B11B3}"/>
                </a:ext>
              </a:extLst>
            </p:cNvPr>
            <p:cNvSpPr/>
            <p:nvPr/>
          </p:nvSpPr>
          <p:spPr bwMode="auto">
            <a:xfrm>
              <a:off x="5984618" y="3605186"/>
              <a:ext cx="107710" cy="149325"/>
            </a:xfrm>
            <a:custGeom>
              <a:avLst/>
              <a:gdLst>
                <a:gd name="T0" fmla="*/ 29 w 42"/>
                <a:gd name="T1" fmla="*/ 46 h 59"/>
                <a:gd name="T2" fmla="*/ 11 w 42"/>
                <a:gd name="T3" fmla="*/ 57 h 59"/>
                <a:gd name="T4" fmla="*/ 11 w 42"/>
                <a:gd name="T5" fmla="*/ 57 h 59"/>
                <a:gd name="T6" fmla="*/ 3 w 42"/>
                <a:gd name="T7" fmla="*/ 37 h 59"/>
                <a:gd name="T8" fmla="*/ 12 w 42"/>
                <a:gd name="T9" fmla="*/ 13 h 59"/>
                <a:gd name="T10" fmla="*/ 31 w 42"/>
                <a:gd name="T11" fmla="*/ 3 h 59"/>
                <a:gd name="T12" fmla="*/ 31 w 42"/>
                <a:gd name="T13" fmla="*/ 3 h 59"/>
                <a:gd name="T14" fmla="*/ 39 w 42"/>
                <a:gd name="T15" fmla="*/ 23 h 59"/>
                <a:gd name="T16" fmla="*/ 29 w 42"/>
                <a:gd name="T17" fmla="*/ 4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59">
                  <a:moveTo>
                    <a:pt x="29" y="46"/>
                  </a:moveTo>
                  <a:cubicBezTo>
                    <a:pt x="26" y="55"/>
                    <a:pt x="18" y="59"/>
                    <a:pt x="11" y="57"/>
                  </a:cubicBezTo>
                  <a:cubicBezTo>
                    <a:pt x="11" y="57"/>
                    <a:pt x="11" y="57"/>
                    <a:pt x="11" y="57"/>
                  </a:cubicBezTo>
                  <a:cubicBezTo>
                    <a:pt x="4" y="54"/>
                    <a:pt x="0" y="45"/>
                    <a:pt x="3" y="3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5"/>
                    <a:pt x="24" y="0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8" y="6"/>
                    <a:pt x="42" y="15"/>
                    <a:pt x="39" y="23"/>
                  </a:cubicBezTo>
                  <a:lnTo>
                    <a:pt x="29" y="46"/>
                  </a:lnTo>
                  <a:close/>
                </a:path>
              </a:pathLst>
            </a:custGeom>
            <a:solidFill>
              <a:srgbClr val="FCD5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8" name="íṩļîḓè">
              <a:extLst>
                <a:ext uri="{FF2B5EF4-FFF2-40B4-BE49-F238E27FC236}">
                  <a16:creationId xmlns:a16="http://schemas.microsoft.com/office/drawing/2014/main" xmlns="" id="{4618A568-59EB-449A-910B-58235CAE32CD}"/>
                </a:ext>
              </a:extLst>
            </p:cNvPr>
            <p:cNvSpPr/>
            <p:nvPr/>
          </p:nvSpPr>
          <p:spPr bwMode="auto">
            <a:xfrm>
              <a:off x="6059281" y="3569691"/>
              <a:ext cx="111382" cy="177477"/>
            </a:xfrm>
            <a:custGeom>
              <a:avLst/>
              <a:gdLst>
                <a:gd name="T0" fmla="*/ 30 w 44"/>
                <a:gd name="T1" fmla="*/ 54 h 70"/>
                <a:gd name="T2" fmla="*/ 10 w 44"/>
                <a:gd name="T3" fmla="*/ 67 h 70"/>
                <a:gd name="T4" fmla="*/ 10 w 44"/>
                <a:gd name="T5" fmla="*/ 67 h 70"/>
                <a:gd name="T6" fmla="*/ 3 w 44"/>
                <a:gd name="T7" fmla="*/ 44 h 70"/>
                <a:gd name="T8" fmla="*/ 14 w 44"/>
                <a:gd name="T9" fmla="*/ 16 h 70"/>
                <a:gd name="T10" fmla="*/ 34 w 44"/>
                <a:gd name="T11" fmla="*/ 3 h 70"/>
                <a:gd name="T12" fmla="*/ 34 w 44"/>
                <a:gd name="T13" fmla="*/ 3 h 70"/>
                <a:gd name="T14" fmla="*/ 41 w 44"/>
                <a:gd name="T15" fmla="*/ 26 h 70"/>
                <a:gd name="T16" fmla="*/ 30 w 44"/>
                <a:gd name="T17" fmla="*/ 5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70">
                  <a:moveTo>
                    <a:pt x="30" y="54"/>
                  </a:moveTo>
                  <a:cubicBezTo>
                    <a:pt x="26" y="64"/>
                    <a:pt x="17" y="70"/>
                    <a:pt x="10" y="67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3" y="64"/>
                    <a:pt x="0" y="54"/>
                    <a:pt x="3" y="44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8" y="6"/>
                    <a:pt x="27" y="0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41" y="5"/>
                    <a:pt x="44" y="16"/>
                    <a:pt x="41" y="26"/>
                  </a:cubicBezTo>
                  <a:lnTo>
                    <a:pt x="30" y="54"/>
                  </a:lnTo>
                  <a:close/>
                </a:path>
              </a:pathLst>
            </a:custGeom>
            <a:solidFill>
              <a:srgbClr val="FCD5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9" name="ïśḷiďê">
              <a:extLst>
                <a:ext uri="{FF2B5EF4-FFF2-40B4-BE49-F238E27FC236}">
                  <a16:creationId xmlns:a16="http://schemas.microsoft.com/office/drawing/2014/main" xmlns="" id="{6A8366D4-D07E-4E88-AF55-E6EE24CD0A17}"/>
                </a:ext>
              </a:extLst>
            </p:cNvPr>
            <p:cNvSpPr/>
            <p:nvPr/>
          </p:nvSpPr>
          <p:spPr bwMode="auto">
            <a:xfrm>
              <a:off x="6116808" y="3589274"/>
              <a:ext cx="105262" cy="144430"/>
            </a:xfrm>
            <a:custGeom>
              <a:avLst/>
              <a:gdLst>
                <a:gd name="T0" fmla="*/ 29 w 41"/>
                <a:gd name="T1" fmla="*/ 45 h 57"/>
                <a:gd name="T2" fmla="*/ 11 w 41"/>
                <a:gd name="T3" fmla="*/ 55 h 57"/>
                <a:gd name="T4" fmla="*/ 11 w 41"/>
                <a:gd name="T5" fmla="*/ 55 h 57"/>
                <a:gd name="T6" fmla="*/ 3 w 41"/>
                <a:gd name="T7" fmla="*/ 35 h 57"/>
                <a:gd name="T8" fmla="*/ 12 w 41"/>
                <a:gd name="T9" fmla="*/ 13 h 57"/>
                <a:gd name="T10" fmla="*/ 30 w 41"/>
                <a:gd name="T11" fmla="*/ 3 h 57"/>
                <a:gd name="T12" fmla="*/ 30 w 41"/>
                <a:gd name="T13" fmla="*/ 3 h 57"/>
                <a:gd name="T14" fmla="*/ 38 w 41"/>
                <a:gd name="T15" fmla="*/ 22 h 57"/>
                <a:gd name="T16" fmla="*/ 29 w 41"/>
                <a:gd name="T17" fmla="*/ 4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57">
                  <a:moveTo>
                    <a:pt x="29" y="45"/>
                  </a:moveTo>
                  <a:cubicBezTo>
                    <a:pt x="26" y="53"/>
                    <a:pt x="18" y="57"/>
                    <a:pt x="11" y="55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3" y="52"/>
                    <a:pt x="0" y="43"/>
                    <a:pt x="3" y="35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4"/>
                    <a:pt x="23" y="0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8" y="5"/>
                    <a:pt x="41" y="14"/>
                    <a:pt x="38" y="22"/>
                  </a:cubicBezTo>
                  <a:lnTo>
                    <a:pt x="29" y="45"/>
                  </a:lnTo>
                  <a:close/>
                </a:path>
              </a:pathLst>
            </a:custGeom>
            <a:solidFill>
              <a:srgbClr val="FCD5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0" name="iŝľîḍé">
              <a:extLst>
                <a:ext uri="{FF2B5EF4-FFF2-40B4-BE49-F238E27FC236}">
                  <a16:creationId xmlns:a16="http://schemas.microsoft.com/office/drawing/2014/main" xmlns="" id="{2B3DBB55-603F-4E9A-88B7-EEC85211A37C}"/>
                </a:ext>
              </a:extLst>
            </p:cNvPr>
            <p:cNvSpPr/>
            <p:nvPr/>
          </p:nvSpPr>
          <p:spPr bwMode="auto">
            <a:xfrm>
              <a:off x="4570922" y="2419150"/>
              <a:ext cx="253364" cy="507951"/>
            </a:xfrm>
            <a:custGeom>
              <a:avLst/>
              <a:gdLst>
                <a:gd name="T0" fmla="*/ 0 w 207"/>
                <a:gd name="T1" fmla="*/ 373 h 415"/>
                <a:gd name="T2" fmla="*/ 207 w 207"/>
                <a:gd name="T3" fmla="*/ 415 h 415"/>
                <a:gd name="T4" fmla="*/ 207 w 207"/>
                <a:gd name="T5" fmla="*/ 0 h 415"/>
                <a:gd name="T6" fmla="*/ 0 w 207"/>
                <a:gd name="T7" fmla="*/ 0 h 415"/>
                <a:gd name="T8" fmla="*/ 0 w 207"/>
                <a:gd name="T9" fmla="*/ 373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415">
                  <a:moveTo>
                    <a:pt x="0" y="373"/>
                  </a:moveTo>
                  <a:lnTo>
                    <a:pt x="207" y="415"/>
                  </a:lnTo>
                  <a:lnTo>
                    <a:pt x="207" y="0"/>
                  </a:lnTo>
                  <a:lnTo>
                    <a:pt x="0" y="0"/>
                  </a:lnTo>
                  <a:lnTo>
                    <a:pt x="0" y="373"/>
                  </a:lnTo>
                  <a:close/>
                </a:path>
              </a:pathLst>
            </a:custGeom>
            <a:solidFill>
              <a:srgbClr val="E8C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1" name="íSļiḓé">
              <a:extLst>
                <a:ext uri="{FF2B5EF4-FFF2-40B4-BE49-F238E27FC236}">
                  <a16:creationId xmlns:a16="http://schemas.microsoft.com/office/drawing/2014/main" xmlns="" id="{FA01D99B-CA29-4819-9609-26BE42D31A22}"/>
                </a:ext>
              </a:extLst>
            </p:cNvPr>
            <p:cNvSpPr/>
            <p:nvPr/>
          </p:nvSpPr>
          <p:spPr bwMode="auto">
            <a:xfrm>
              <a:off x="4102138" y="4094778"/>
              <a:ext cx="921656" cy="1809041"/>
            </a:xfrm>
            <a:custGeom>
              <a:avLst/>
              <a:gdLst>
                <a:gd name="T0" fmla="*/ 751 w 753"/>
                <a:gd name="T1" fmla="*/ 0 h 1478"/>
                <a:gd name="T2" fmla="*/ 753 w 753"/>
                <a:gd name="T3" fmla="*/ 1444 h 1478"/>
                <a:gd name="T4" fmla="*/ 593 w 753"/>
                <a:gd name="T5" fmla="*/ 1420 h 1478"/>
                <a:gd name="T6" fmla="*/ 580 w 753"/>
                <a:gd name="T7" fmla="*/ 1386 h 1478"/>
                <a:gd name="T8" fmla="*/ 482 w 753"/>
                <a:gd name="T9" fmla="*/ 293 h 1478"/>
                <a:gd name="T10" fmla="*/ 426 w 753"/>
                <a:gd name="T11" fmla="*/ 307 h 1478"/>
                <a:gd name="T12" fmla="*/ 162 w 753"/>
                <a:gd name="T13" fmla="*/ 1420 h 1478"/>
                <a:gd name="T14" fmla="*/ 81 w 753"/>
                <a:gd name="T15" fmla="*/ 1478 h 1478"/>
                <a:gd name="T16" fmla="*/ 0 w 753"/>
                <a:gd name="T17" fmla="*/ 1395 h 1478"/>
                <a:gd name="T18" fmla="*/ 108 w 753"/>
                <a:gd name="T19" fmla="*/ 0 h 1478"/>
                <a:gd name="T20" fmla="*/ 751 w 753"/>
                <a:gd name="T21" fmla="*/ 0 h 1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3" h="1478">
                  <a:moveTo>
                    <a:pt x="751" y="0"/>
                  </a:moveTo>
                  <a:lnTo>
                    <a:pt x="753" y="1444"/>
                  </a:lnTo>
                  <a:lnTo>
                    <a:pt x="593" y="1420"/>
                  </a:lnTo>
                  <a:lnTo>
                    <a:pt x="580" y="1386"/>
                  </a:lnTo>
                  <a:lnTo>
                    <a:pt x="482" y="293"/>
                  </a:lnTo>
                  <a:lnTo>
                    <a:pt x="426" y="307"/>
                  </a:lnTo>
                  <a:lnTo>
                    <a:pt x="162" y="1420"/>
                  </a:lnTo>
                  <a:lnTo>
                    <a:pt x="81" y="1478"/>
                  </a:lnTo>
                  <a:lnTo>
                    <a:pt x="0" y="1395"/>
                  </a:lnTo>
                  <a:lnTo>
                    <a:pt x="108" y="0"/>
                  </a:lnTo>
                  <a:lnTo>
                    <a:pt x="751" y="0"/>
                  </a:lnTo>
                  <a:close/>
                </a:path>
              </a:pathLst>
            </a:custGeom>
            <a:solidFill>
              <a:srgbClr val="7994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2" name="ïşľîḋè">
              <a:extLst>
                <a:ext uri="{FF2B5EF4-FFF2-40B4-BE49-F238E27FC236}">
                  <a16:creationId xmlns:a16="http://schemas.microsoft.com/office/drawing/2014/main" xmlns="" id="{83A8E40A-C21A-4CCF-A3D5-6EDEEC8BB2E1}"/>
                </a:ext>
              </a:extLst>
            </p:cNvPr>
            <p:cNvSpPr/>
            <p:nvPr/>
          </p:nvSpPr>
          <p:spPr bwMode="auto">
            <a:xfrm>
              <a:off x="4102138" y="4094778"/>
              <a:ext cx="921656" cy="1809041"/>
            </a:xfrm>
            <a:custGeom>
              <a:avLst/>
              <a:gdLst>
                <a:gd name="T0" fmla="*/ 751 w 753"/>
                <a:gd name="T1" fmla="*/ 0 h 1478"/>
                <a:gd name="T2" fmla="*/ 753 w 753"/>
                <a:gd name="T3" fmla="*/ 1444 h 1478"/>
                <a:gd name="T4" fmla="*/ 593 w 753"/>
                <a:gd name="T5" fmla="*/ 1420 h 1478"/>
                <a:gd name="T6" fmla="*/ 580 w 753"/>
                <a:gd name="T7" fmla="*/ 1386 h 1478"/>
                <a:gd name="T8" fmla="*/ 482 w 753"/>
                <a:gd name="T9" fmla="*/ 293 h 1478"/>
                <a:gd name="T10" fmla="*/ 426 w 753"/>
                <a:gd name="T11" fmla="*/ 307 h 1478"/>
                <a:gd name="T12" fmla="*/ 162 w 753"/>
                <a:gd name="T13" fmla="*/ 1420 h 1478"/>
                <a:gd name="T14" fmla="*/ 81 w 753"/>
                <a:gd name="T15" fmla="*/ 1478 h 1478"/>
                <a:gd name="T16" fmla="*/ 0 w 753"/>
                <a:gd name="T17" fmla="*/ 1395 h 1478"/>
                <a:gd name="T18" fmla="*/ 108 w 753"/>
                <a:gd name="T19" fmla="*/ 0 h 1478"/>
                <a:gd name="T20" fmla="*/ 751 w 753"/>
                <a:gd name="T21" fmla="*/ 0 h 1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3" h="1478">
                  <a:moveTo>
                    <a:pt x="751" y="0"/>
                  </a:moveTo>
                  <a:lnTo>
                    <a:pt x="753" y="1444"/>
                  </a:lnTo>
                  <a:lnTo>
                    <a:pt x="593" y="1420"/>
                  </a:lnTo>
                  <a:lnTo>
                    <a:pt x="580" y="1386"/>
                  </a:lnTo>
                  <a:lnTo>
                    <a:pt x="482" y="293"/>
                  </a:lnTo>
                  <a:lnTo>
                    <a:pt x="426" y="307"/>
                  </a:lnTo>
                  <a:lnTo>
                    <a:pt x="162" y="1420"/>
                  </a:lnTo>
                  <a:lnTo>
                    <a:pt x="81" y="1478"/>
                  </a:lnTo>
                  <a:lnTo>
                    <a:pt x="0" y="1395"/>
                  </a:lnTo>
                  <a:lnTo>
                    <a:pt x="108" y="0"/>
                  </a:lnTo>
                  <a:lnTo>
                    <a:pt x="75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3" name="ïṡḻiḋê">
              <a:extLst>
                <a:ext uri="{FF2B5EF4-FFF2-40B4-BE49-F238E27FC236}">
                  <a16:creationId xmlns:a16="http://schemas.microsoft.com/office/drawing/2014/main" xmlns="" id="{CAF646E8-16C6-4B39-B9B3-015EFB608C50}"/>
                </a:ext>
              </a:extLst>
            </p:cNvPr>
            <p:cNvSpPr/>
            <p:nvPr/>
          </p:nvSpPr>
          <p:spPr bwMode="auto">
            <a:xfrm>
              <a:off x="4812046" y="5776526"/>
              <a:ext cx="523863" cy="297427"/>
            </a:xfrm>
            <a:custGeom>
              <a:avLst/>
              <a:gdLst>
                <a:gd name="T0" fmla="*/ 83 w 206"/>
                <a:gd name="T1" fmla="*/ 0 h 117"/>
                <a:gd name="T2" fmla="*/ 149 w 206"/>
                <a:gd name="T3" fmla="*/ 37 h 117"/>
                <a:gd name="T4" fmla="*/ 168 w 206"/>
                <a:gd name="T5" fmla="*/ 111 h 117"/>
                <a:gd name="T6" fmla="*/ 7 w 206"/>
                <a:gd name="T7" fmla="*/ 62 h 117"/>
                <a:gd name="T8" fmla="*/ 0 w 206"/>
                <a:gd name="T9" fmla="*/ 6 h 117"/>
                <a:gd name="T10" fmla="*/ 83 w 206"/>
                <a:gd name="T1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" h="117">
                  <a:moveTo>
                    <a:pt x="83" y="0"/>
                  </a:moveTo>
                  <a:cubicBezTo>
                    <a:pt x="111" y="27"/>
                    <a:pt x="122" y="30"/>
                    <a:pt x="149" y="37"/>
                  </a:cubicBezTo>
                  <a:cubicBezTo>
                    <a:pt x="206" y="53"/>
                    <a:pt x="193" y="102"/>
                    <a:pt x="168" y="111"/>
                  </a:cubicBezTo>
                  <a:cubicBezTo>
                    <a:pt x="150" y="117"/>
                    <a:pt x="48" y="105"/>
                    <a:pt x="7" y="62"/>
                  </a:cubicBezTo>
                  <a:cubicBezTo>
                    <a:pt x="0" y="51"/>
                    <a:pt x="0" y="6"/>
                    <a:pt x="0" y="6"/>
                  </a:cubicBezTo>
                  <a:cubicBezTo>
                    <a:pt x="0" y="6"/>
                    <a:pt x="36" y="27"/>
                    <a:pt x="83" y="0"/>
                  </a:cubicBezTo>
                </a:path>
              </a:pathLst>
            </a:custGeom>
            <a:solidFill>
              <a:srgbClr val="4F44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4" name="ïṣḷiḍê">
              <a:extLst>
                <a:ext uri="{FF2B5EF4-FFF2-40B4-BE49-F238E27FC236}">
                  <a16:creationId xmlns:a16="http://schemas.microsoft.com/office/drawing/2014/main" xmlns="" id="{63FDB418-6D1D-41CB-BE4A-FFE239B3E801}"/>
                </a:ext>
              </a:extLst>
            </p:cNvPr>
            <p:cNvSpPr/>
            <p:nvPr/>
          </p:nvSpPr>
          <p:spPr bwMode="auto">
            <a:xfrm>
              <a:off x="5036034" y="578876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5" name="î$ḷiďé">
              <a:extLst>
                <a:ext uri="{FF2B5EF4-FFF2-40B4-BE49-F238E27FC236}">
                  <a16:creationId xmlns:a16="http://schemas.microsoft.com/office/drawing/2014/main" xmlns="" id="{931853D4-B582-41EC-9FBF-66E471EC9A6C}"/>
                </a:ext>
              </a:extLst>
            </p:cNvPr>
            <p:cNvSpPr/>
            <p:nvPr/>
          </p:nvSpPr>
          <p:spPr bwMode="auto">
            <a:xfrm>
              <a:off x="4812046" y="5788765"/>
              <a:ext cx="0" cy="2448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</a:path>
              </a:pathLst>
            </a:custGeom>
            <a:solidFill>
              <a:srgbClr val="6D85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6" name="ï$lïḋé">
              <a:extLst>
                <a:ext uri="{FF2B5EF4-FFF2-40B4-BE49-F238E27FC236}">
                  <a16:creationId xmlns:a16="http://schemas.microsoft.com/office/drawing/2014/main" xmlns="" id="{29CDB742-86F0-433C-B09E-17344EBAA4B3}"/>
                </a:ext>
              </a:extLst>
            </p:cNvPr>
            <p:cNvSpPr/>
            <p:nvPr/>
          </p:nvSpPr>
          <p:spPr bwMode="auto">
            <a:xfrm>
              <a:off x="4812046" y="5776526"/>
              <a:ext cx="223988" cy="56303"/>
            </a:xfrm>
            <a:custGeom>
              <a:avLst/>
              <a:gdLst>
                <a:gd name="T0" fmla="*/ 83 w 88"/>
                <a:gd name="T1" fmla="*/ 0 h 22"/>
                <a:gd name="T2" fmla="*/ 35 w 88"/>
                <a:gd name="T3" fmla="*/ 14 h 22"/>
                <a:gd name="T4" fmla="*/ 0 w 88"/>
                <a:gd name="T5" fmla="*/ 6 h 22"/>
                <a:gd name="T6" fmla="*/ 1 w 88"/>
                <a:gd name="T7" fmla="*/ 16 h 22"/>
                <a:gd name="T8" fmla="*/ 35 w 88"/>
                <a:gd name="T9" fmla="*/ 22 h 22"/>
                <a:gd name="T10" fmla="*/ 44 w 88"/>
                <a:gd name="T11" fmla="*/ 21 h 22"/>
                <a:gd name="T12" fmla="*/ 57 w 88"/>
                <a:gd name="T13" fmla="*/ 19 h 22"/>
                <a:gd name="T14" fmla="*/ 54 w 88"/>
                <a:gd name="T15" fmla="*/ 13 h 22"/>
                <a:gd name="T16" fmla="*/ 58 w 88"/>
                <a:gd name="T17" fmla="*/ 19 h 22"/>
                <a:gd name="T18" fmla="*/ 88 w 88"/>
                <a:gd name="T19" fmla="*/ 5 h 22"/>
                <a:gd name="T20" fmla="*/ 88 w 88"/>
                <a:gd name="T21" fmla="*/ 5 h 22"/>
                <a:gd name="T22" fmla="*/ 83 w 88"/>
                <a:gd name="T23" fmla="*/ 0 h 22"/>
                <a:gd name="T24" fmla="*/ 83 w 88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22">
                  <a:moveTo>
                    <a:pt x="83" y="0"/>
                  </a:moveTo>
                  <a:cubicBezTo>
                    <a:pt x="65" y="11"/>
                    <a:pt x="48" y="14"/>
                    <a:pt x="35" y="14"/>
                  </a:cubicBezTo>
                  <a:cubicBezTo>
                    <a:pt x="14" y="14"/>
                    <a:pt x="1" y="6"/>
                    <a:pt x="0" y="6"/>
                  </a:cubicBezTo>
                  <a:cubicBezTo>
                    <a:pt x="1" y="6"/>
                    <a:pt x="1" y="8"/>
                    <a:pt x="1" y="16"/>
                  </a:cubicBezTo>
                  <a:cubicBezTo>
                    <a:pt x="8" y="19"/>
                    <a:pt x="22" y="22"/>
                    <a:pt x="35" y="22"/>
                  </a:cubicBezTo>
                  <a:cubicBezTo>
                    <a:pt x="38" y="22"/>
                    <a:pt x="41" y="22"/>
                    <a:pt x="44" y="21"/>
                  </a:cubicBezTo>
                  <a:cubicBezTo>
                    <a:pt x="47" y="21"/>
                    <a:pt x="52" y="20"/>
                    <a:pt x="57" y="19"/>
                  </a:cubicBezTo>
                  <a:cubicBezTo>
                    <a:pt x="55" y="15"/>
                    <a:pt x="54" y="13"/>
                    <a:pt x="54" y="13"/>
                  </a:cubicBezTo>
                  <a:cubicBezTo>
                    <a:pt x="54" y="13"/>
                    <a:pt x="55" y="15"/>
                    <a:pt x="58" y="19"/>
                  </a:cubicBezTo>
                  <a:cubicBezTo>
                    <a:pt x="68" y="16"/>
                    <a:pt x="80" y="12"/>
                    <a:pt x="88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6" y="3"/>
                    <a:pt x="86" y="3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473D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7" name="ïśḷiḓê">
              <a:extLst>
                <a:ext uri="{FF2B5EF4-FFF2-40B4-BE49-F238E27FC236}">
                  <a16:creationId xmlns:a16="http://schemas.microsoft.com/office/drawing/2014/main" xmlns="" id="{73622337-2A93-4507-9C36-BD76EC1AEE86}"/>
                </a:ext>
              </a:extLst>
            </p:cNvPr>
            <p:cNvSpPr/>
            <p:nvPr/>
          </p:nvSpPr>
          <p:spPr bwMode="auto">
            <a:xfrm>
              <a:off x="4468108" y="2698218"/>
              <a:ext cx="384329" cy="1394112"/>
            </a:xfrm>
            <a:custGeom>
              <a:avLst/>
              <a:gdLst>
                <a:gd name="T0" fmla="*/ 0 w 314"/>
                <a:gd name="T1" fmla="*/ 790 h 1139"/>
                <a:gd name="T2" fmla="*/ 25 w 314"/>
                <a:gd name="T3" fmla="*/ 1139 h 1139"/>
                <a:gd name="T4" fmla="*/ 306 w 314"/>
                <a:gd name="T5" fmla="*/ 1137 h 1139"/>
                <a:gd name="T6" fmla="*/ 314 w 314"/>
                <a:gd name="T7" fmla="*/ 135 h 1139"/>
                <a:gd name="T8" fmla="*/ 267 w 314"/>
                <a:gd name="T9" fmla="*/ 0 h 1139"/>
                <a:gd name="T10" fmla="*/ 181 w 314"/>
                <a:gd name="T11" fmla="*/ 137 h 1139"/>
                <a:gd name="T12" fmla="*/ 117 w 314"/>
                <a:gd name="T13" fmla="*/ 10 h 1139"/>
                <a:gd name="T14" fmla="*/ 0 w 314"/>
                <a:gd name="T15" fmla="*/ 124 h 1139"/>
                <a:gd name="T16" fmla="*/ 0 w 314"/>
                <a:gd name="T17" fmla="*/ 790 h 1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4" h="1139">
                  <a:moveTo>
                    <a:pt x="0" y="790"/>
                  </a:moveTo>
                  <a:lnTo>
                    <a:pt x="25" y="1139"/>
                  </a:lnTo>
                  <a:lnTo>
                    <a:pt x="306" y="1137"/>
                  </a:lnTo>
                  <a:lnTo>
                    <a:pt x="314" y="135"/>
                  </a:lnTo>
                  <a:lnTo>
                    <a:pt x="267" y="0"/>
                  </a:lnTo>
                  <a:lnTo>
                    <a:pt x="181" y="137"/>
                  </a:lnTo>
                  <a:lnTo>
                    <a:pt x="117" y="10"/>
                  </a:lnTo>
                  <a:lnTo>
                    <a:pt x="0" y="124"/>
                  </a:lnTo>
                  <a:lnTo>
                    <a:pt x="0" y="790"/>
                  </a:lnTo>
                  <a:close/>
                </a:path>
              </a:pathLst>
            </a:custGeom>
            <a:solidFill>
              <a:srgbClr val="F1F1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8" name="ï$1iḋé">
              <a:extLst>
                <a:ext uri="{FF2B5EF4-FFF2-40B4-BE49-F238E27FC236}">
                  <a16:creationId xmlns:a16="http://schemas.microsoft.com/office/drawing/2014/main" xmlns="" id="{21B44A37-2A5B-412C-9E0F-F76C85F90ACA}"/>
                </a:ext>
              </a:extLst>
            </p:cNvPr>
            <p:cNvSpPr/>
            <p:nvPr/>
          </p:nvSpPr>
          <p:spPr bwMode="auto">
            <a:xfrm>
              <a:off x="4468108" y="2698218"/>
              <a:ext cx="384329" cy="1394112"/>
            </a:xfrm>
            <a:custGeom>
              <a:avLst/>
              <a:gdLst>
                <a:gd name="T0" fmla="*/ 0 w 314"/>
                <a:gd name="T1" fmla="*/ 790 h 1139"/>
                <a:gd name="T2" fmla="*/ 25 w 314"/>
                <a:gd name="T3" fmla="*/ 1139 h 1139"/>
                <a:gd name="T4" fmla="*/ 306 w 314"/>
                <a:gd name="T5" fmla="*/ 1137 h 1139"/>
                <a:gd name="T6" fmla="*/ 314 w 314"/>
                <a:gd name="T7" fmla="*/ 135 h 1139"/>
                <a:gd name="T8" fmla="*/ 267 w 314"/>
                <a:gd name="T9" fmla="*/ 0 h 1139"/>
                <a:gd name="T10" fmla="*/ 181 w 314"/>
                <a:gd name="T11" fmla="*/ 137 h 1139"/>
                <a:gd name="T12" fmla="*/ 117 w 314"/>
                <a:gd name="T13" fmla="*/ 10 h 1139"/>
                <a:gd name="T14" fmla="*/ 0 w 314"/>
                <a:gd name="T15" fmla="*/ 124 h 1139"/>
                <a:gd name="T16" fmla="*/ 0 w 314"/>
                <a:gd name="T17" fmla="*/ 790 h 1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4" h="1139">
                  <a:moveTo>
                    <a:pt x="0" y="790"/>
                  </a:moveTo>
                  <a:lnTo>
                    <a:pt x="25" y="1139"/>
                  </a:lnTo>
                  <a:lnTo>
                    <a:pt x="306" y="1137"/>
                  </a:lnTo>
                  <a:lnTo>
                    <a:pt x="314" y="135"/>
                  </a:lnTo>
                  <a:lnTo>
                    <a:pt x="267" y="0"/>
                  </a:lnTo>
                  <a:lnTo>
                    <a:pt x="181" y="137"/>
                  </a:lnTo>
                  <a:lnTo>
                    <a:pt x="117" y="10"/>
                  </a:lnTo>
                  <a:lnTo>
                    <a:pt x="0" y="124"/>
                  </a:lnTo>
                  <a:lnTo>
                    <a:pt x="0" y="7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9" name="ïsľîḑê">
              <a:extLst>
                <a:ext uri="{FF2B5EF4-FFF2-40B4-BE49-F238E27FC236}">
                  <a16:creationId xmlns:a16="http://schemas.microsoft.com/office/drawing/2014/main" xmlns="" id="{AE676C16-12AF-473E-BD7F-6530418CFF2A}"/>
                </a:ext>
              </a:extLst>
            </p:cNvPr>
            <p:cNvSpPr/>
            <p:nvPr/>
          </p:nvSpPr>
          <p:spPr bwMode="auto">
            <a:xfrm>
              <a:off x="4641913" y="2779000"/>
              <a:ext cx="111382" cy="1135853"/>
            </a:xfrm>
            <a:custGeom>
              <a:avLst/>
              <a:gdLst>
                <a:gd name="T0" fmla="*/ 38 w 44"/>
                <a:gd name="T1" fmla="*/ 12 h 447"/>
                <a:gd name="T2" fmla="*/ 22 w 44"/>
                <a:gd name="T3" fmla="*/ 1 h 447"/>
                <a:gd name="T4" fmla="*/ 3 w 44"/>
                <a:gd name="T5" fmla="*/ 19 h 447"/>
                <a:gd name="T6" fmla="*/ 19 w 44"/>
                <a:gd name="T7" fmla="*/ 48 h 447"/>
                <a:gd name="T8" fmla="*/ 1 w 44"/>
                <a:gd name="T9" fmla="*/ 394 h 447"/>
                <a:gd name="T10" fmla="*/ 20 w 44"/>
                <a:gd name="T11" fmla="*/ 447 h 447"/>
                <a:gd name="T12" fmla="*/ 38 w 44"/>
                <a:gd name="T13" fmla="*/ 394 h 447"/>
                <a:gd name="T14" fmla="*/ 26 w 44"/>
                <a:gd name="T15" fmla="*/ 47 h 447"/>
                <a:gd name="T16" fmla="*/ 38 w 44"/>
                <a:gd name="T17" fmla="*/ 12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447">
                  <a:moveTo>
                    <a:pt x="38" y="12"/>
                  </a:moveTo>
                  <a:cubicBezTo>
                    <a:pt x="35" y="5"/>
                    <a:pt x="29" y="2"/>
                    <a:pt x="22" y="1"/>
                  </a:cubicBezTo>
                  <a:cubicBezTo>
                    <a:pt x="15" y="0"/>
                    <a:pt x="0" y="3"/>
                    <a:pt x="3" y="19"/>
                  </a:cubicBezTo>
                  <a:cubicBezTo>
                    <a:pt x="5" y="35"/>
                    <a:pt x="19" y="48"/>
                    <a:pt x="19" y="48"/>
                  </a:cubicBezTo>
                  <a:cubicBezTo>
                    <a:pt x="1" y="394"/>
                    <a:pt x="1" y="394"/>
                    <a:pt x="1" y="394"/>
                  </a:cubicBezTo>
                  <a:cubicBezTo>
                    <a:pt x="20" y="447"/>
                    <a:pt x="20" y="447"/>
                    <a:pt x="20" y="447"/>
                  </a:cubicBezTo>
                  <a:cubicBezTo>
                    <a:pt x="38" y="394"/>
                    <a:pt x="38" y="394"/>
                    <a:pt x="38" y="394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6" y="47"/>
                    <a:pt x="44" y="24"/>
                    <a:pt x="38" y="12"/>
                  </a:cubicBezTo>
                </a:path>
              </a:pathLst>
            </a:custGeom>
            <a:solidFill>
              <a:srgbClr val="384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0" name="ï$ļîḑé">
              <a:extLst>
                <a:ext uri="{FF2B5EF4-FFF2-40B4-BE49-F238E27FC236}">
                  <a16:creationId xmlns:a16="http://schemas.microsoft.com/office/drawing/2014/main" xmlns="" id="{E7774764-AC1C-41E5-AA1D-5288BD1BFA77}"/>
                </a:ext>
              </a:extLst>
            </p:cNvPr>
            <p:cNvSpPr/>
            <p:nvPr/>
          </p:nvSpPr>
          <p:spPr bwMode="auto">
            <a:xfrm>
              <a:off x="4731263" y="3541539"/>
              <a:ext cx="2448" cy="55079"/>
            </a:xfrm>
            <a:custGeom>
              <a:avLst/>
              <a:gdLst>
                <a:gd name="T0" fmla="*/ 0 w 2"/>
                <a:gd name="T1" fmla="*/ 0 h 45"/>
                <a:gd name="T2" fmla="*/ 2 w 2"/>
                <a:gd name="T3" fmla="*/ 45 h 45"/>
                <a:gd name="T4" fmla="*/ 2 w 2"/>
                <a:gd name="T5" fmla="*/ 45 h 45"/>
                <a:gd name="T6" fmla="*/ 0 w 2"/>
                <a:gd name="T7" fmla="*/ 0 h 45"/>
                <a:gd name="T8" fmla="*/ 0 w 2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5">
                  <a:moveTo>
                    <a:pt x="0" y="0"/>
                  </a:moveTo>
                  <a:lnTo>
                    <a:pt x="2" y="45"/>
                  </a:lnTo>
                  <a:lnTo>
                    <a:pt x="2" y="4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1" name="ïṧḻïḑê">
              <a:extLst>
                <a:ext uri="{FF2B5EF4-FFF2-40B4-BE49-F238E27FC236}">
                  <a16:creationId xmlns:a16="http://schemas.microsoft.com/office/drawing/2014/main" xmlns="" id="{3F84A03C-F8CE-43A1-A58B-9E29D2C9CD91}"/>
                </a:ext>
              </a:extLst>
            </p:cNvPr>
            <p:cNvSpPr/>
            <p:nvPr/>
          </p:nvSpPr>
          <p:spPr bwMode="auto">
            <a:xfrm>
              <a:off x="4731263" y="3541539"/>
              <a:ext cx="2448" cy="55079"/>
            </a:xfrm>
            <a:custGeom>
              <a:avLst/>
              <a:gdLst>
                <a:gd name="T0" fmla="*/ 0 w 2"/>
                <a:gd name="T1" fmla="*/ 0 h 45"/>
                <a:gd name="T2" fmla="*/ 2 w 2"/>
                <a:gd name="T3" fmla="*/ 45 h 45"/>
                <a:gd name="T4" fmla="*/ 2 w 2"/>
                <a:gd name="T5" fmla="*/ 45 h 45"/>
                <a:gd name="T6" fmla="*/ 0 w 2"/>
                <a:gd name="T7" fmla="*/ 0 h 45"/>
                <a:gd name="T8" fmla="*/ 0 w 2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5">
                  <a:moveTo>
                    <a:pt x="0" y="0"/>
                  </a:moveTo>
                  <a:lnTo>
                    <a:pt x="2" y="45"/>
                  </a:lnTo>
                  <a:lnTo>
                    <a:pt x="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2" name="íS1íde">
              <a:extLst>
                <a:ext uri="{FF2B5EF4-FFF2-40B4-BE49-F238E27FC236}">
                  <a16:creationId xmlns:a16="http://schemas.microsoft.com/office/drawing/2014/main" xmlns="" id="{1DD71AA4-EB36-4B8B-92C4-D7C8DD27D552}"/>
                </a:ext>
              </a:extLst>
            </p:cNvPr>
            <p:cNvSpPr/>
            <p:nvPr/>
          </p:nvSpPr>
          <p:spPr bwMode="auto">
            <a:xfrm>
              <a:off x="4659048" y="3317551"/>
              <a:ext cx="74663" cy="406361"/>
            </a:xfrm>
            <a:custGeom>
              <a:avLst/>
              <a:gdLst>
                <a:gd name="T0" fmla="*/ 3 w 29"/>
                <a:gd name="T1" fmla="*/ 0 h 160"/>
                <a:gd name="T2" fmla="*/ 0 w 29"/>
                <a:gd name="T3" fmla="*/ 62 h 160"/>
                <a:gd name="T4" fmla="*/ 12 w 29"/>
                <a:gd name="T5" fmla="*/ 160 h 160"/>
                <a:gd name="T6" fmla="*/ 25 w 29"/>
                <a:gd name="T7" fmla="*/ 158 h 160"/>
                <a:gd name="T8" fmla="*/ 29 w 29"/>
                <a:gd name="T9" fmla="*/ 110 h 160"/>
                <a:gd name="T10" fmla="*/ 28 w 29"/>
                <a:gd name="T11" fmla="*/ 88 h 160"/>
                <a:gd name="T12" fmla="*/ 27 w 29"/>
                <a:gd name="T13" fmla="*/ 87 h 160"/>
                <a:gd name="T14" fmla="*/ 4 w 29"/>
                <a:gd name="T15" fmla="*/ 1 h 160"/>
                <a:gd name="T16" fmla="*/ 3 w 29"/>
                <a:gd name="T17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60">
                  <a:moveTo>
                    <a:pt x="3" y="0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12" y="160"/>
                    <a:pt x="12" y="160"/>
                    <a:pt x="12" y="160"/>
                  </a:cubicBezTo>
                  <a:cubicBezTo>
                    <a:pt x="25" y="158"/>
                    <a:pt x="25" y="158"/>
                    <a:pt x="25" y="158"/>
                  </a:cubicBezTo>
                  <a:cubicBezTo>
                    <a:pt x="29" y="110"/>
                    <a:pt x="29" y="110"/>
                    <a:pt x="29" y="110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27" y="87"/>
                    <a:pt x="27" y="87"/>
                    <a:pt x="27" y="87"/>
                  </a:cubicBezTo>
                  <a:cubicBezTo>
                    <a:pt x="13" y="62"/>
                    <a:pt x="11" y="29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</a:path>
              </a:pathLst>
            </a:custGeom>
            <a:solidFill>
              <a:srgbClr val="324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3" name="iṧḻïḋe">
              <a:extLst>
                <a:ext uri="{FF2B5EF4-FFF2-40B4-BE49-F238E27FC236}">
                  <a16:creationId xmlns:a16="http://schemas.microsoft.com/office/drawing/2014/main" xmlns="" id="{F6C88262-51F3-4634-B83B-56D37A1E5ABC}"/>
                </a:ext>
              </a:extLst>
            </p:cNvPr>
            <p:cNvSpPr/>
            <p:nvPr/>
          </p:nvSpPr>
          <p:spPr bwMode="auto">
            <a:xfrm>
              <a:off x="4214744" y="2794912"/>
              <a:ext cx="505503" cy="1587501"/>
            </a:xfrm>
            <a:custGeom>
              <a:avLst/>
              <a:gdLst>
                <a:gd name="T0" fmla="*/ 286 w 413"/>
                <a:gd name="T1" fmla="*/ 29 h 1297"/>
                <a:gd name="T2" fmla="*/ 95 w 413"/>
                <a:gd name="T3" fmla="*/ 0 h 1297"/>
                <a:gd name="T4" fmla="*/ 0 w 413"/>
                <a:gd name="T5" fmla="*/ 1274 h 1297"/>
                <a:gd name="T6" fmla="*/ 413 w 413"/>
                <a:gd name="T7" fmla="*/ 1297 h 1297"/>
                <a:gd name="T8" fmla="*/ 307 w 413"/>
                <a:gd name="T9" fmla="*/ 824 h 1297"/>
                <a:gd name="T10" fmla="*/ 286 w 413"/>
                <a:gd name="T11" fmla="*/ 29 h 1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3" h="1297">
                  <a:moveTo>
                    <a:pt x="286" y="29"/>
                  </a:moveTo>
                  <a:lnTo>
                    <a:pt x="95" y="0"/>
                  </a:lnTo>
                  <a:lnTo>
                    <a:pt x="0" y="1274"/>
                  </a:lnTo>
                  <a:lnTo>
                    <a:pt x="413" y="1297"/>
                  </a:lnTo>
                  <a:lnTo>
                    <a:pt x="307" y="824"/>
                  </a:lnTo>
                  <a:lnTo>
                    <a:pt x="286" y="29"/>
                  </a:lnTo>
                  <a:close/>
                </a:path>
              </a:pathLst>
            </a:custGeom>
            <a:solidFill>
              <a:srgbClr val="4F62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4" name="ïṡḻídê">
              <a:extLst>
                <a:ext uri="{FF2B5EF4-FFF2-40B4-BE49-F238E27FC236}">
                  <a16:creationId xmlns:a16="http://schemas.microsoft.com/office/drawing/2014/main" xmlns="" id="{1F971005-41E0-47B6-9F7F-BC94B91C525C}"/>
                </a:ext>
              </a:extLst>
            </p:cNvPr>
            <p:cNvSpPr/>
            <p:nvPr/>
          </p:nvSpPr>
          <p:spPr bwMode="auto">
            <a:xfrm>
              <a:off x="4214744" y="2794912"/>
              <a:ext cx="505503" cy="1587501"/>
            </a:xfrm>
            <a:custGeom>
              <a:avLst/>
              <a:gdLst>
                <a:gd name="T0" fmla="*/ 286 w 413"/>
                <a:gd name="T1" fmla="*/ 29 h 1297"/>
                <a:gd name="T2" fmla="*/ 95 w 413"/>
                <a:gd name="T3" fmla="*/ 0 h 1297"/>
                <a:gd name="T4" fmla="*/ 0 w 413"/>
                <a:gd name="T5" fmla="*/ 1274 h 1297"/>
                <a:gd name="T6" fmla="*/ 413 w 413"/>
                <a:gd name="T7" fmla="*/ 1297 h 1297"/>
                <a:gd name="T8" fmla="*/ 307 w 413"/>
                <a:gd name="T9" fmla="*/ 824 h 1297"/>
                <a:gd name="T10" fmla="*/ 286 w 413"/>
                <a:gd name="T11" fmla="*/ 29 h 1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3" h="1297">
                  <a:moveTo>
                    <a:pt x="286" y="29"/>
                  </a:moveTo>
                  <a:lnTo>
                    <a:pt x="95" y="0"/>
                  </a:lnTo>
                  <a:lnTo>
                    <a:pt x="0" y="1274"/>
                  </a:lnTo>
                  <a:lnTo>
                    <a:pt x="413" y="1297"/>
                  </a:lnTo>
                  <a:lnTo>
                    <a:pt x="307" y="824"/>
                  </a:lnTo>
                  <a:lnTo>
                    <a:pt x="286" y="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5" name="iśļíde">
              <a:extLst>
                <a:ext uri="{FF2B5EF4-FFF2-40B4-BE49-F238E27FC236}">
                  <a16:creationId xmlns:a16="http://schemas.microsoft.com/office/drawing/2014/main" xmlns="" id="{E51AE9FB-019E-45DC-8B18-E6371A047393}"/>
                </a:ext>
              </a:extLst>
            </p:cNvPr>
            <p:cNvSpPr/>
            <p:nvPr/>
          </p:nvSpPr>
          <p:spPr bwMode="auto">
            <a:xfrm>
              <a:off x="4672512" y="2842647"/>
              <a:ext cx="340266" cy="1566694"/>
            </a:xfrm>
            <a:custGeom>
              <a:avLst/>
              <a:gdLst>
                <a:gd name="T0" fmla="*/ 0 w 278"/>
                <a:gd name="T1" fmla="*/ 1280 h 1280"/>
                <a:gd name="T2" fmla="*/ 278 w 278"/>
                <a:gd name="T3" fmla="*/ 1210 h 1280"/>
                <a:gd name="T4" fmla="*/ 235 w 278"/>
                <a:gd name="T5" fmla="*/ 442 h 1280"/>
                <a:gd name="T6" fmla="*/ 183 w 278"/>
                <a:gd name="T7" fmla="*/ 19 h 1280"/>
                <a:gd name="T8" fmla="*/ 120 w 278"/>
                <a:gd name="T9" fmla="*/ 0 h 1280"/>
                <a:gd name="T10" fmla="*/ 75 w 278"/>
                <a:gd name="T11" fmla="*/ 822 h 1280"/>
                <a:gd name="T12" fmla="*/ 0 w 278"/>
                <a:gd name="T13" fmla="*/ 1280 h 1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8" h="1280">
                  <a:moveTo>
                    <a:pt x="0" y="1280"/>
                  </a:moveTo>
                  <a:lnTo>
                    <a:pt x="278" y="1210"/>
                  </a:lnTo>
                  <a:lnTo>
                    <a:pt x="235" y="442"/>
                  </a:lnTo>
                  <a:lnTo>
                    <a:pt x="183" y="19"/>
                  </a:lnTo>
                  <a:lnTo>
                    <a:pt x="120" y="0"/>
                  </a:lnTo>
                  <a:lnTo>
                    <a:pt x="75" y="822"/>
                  </a:lnTo>
                  <a:lnTo>
                    <a:pt x="0" y="1280"/>
                  </a:lnTo>
                  <a:close/>
                </a:path>
              </a:pathLst>
            </a:custGeom>
            <a:solidFill>
              <a:srgbClr val="4F62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6" name="i$ḷiḋê">
              <a:extLst>
                <a:ext uri="{FF2B5EF4-FFF2-40B4-BE49-F238E27FC236}">
                  <a16:creationId xmlns:a16="http://schemas.microsoft.com/office/drawing/2014/main" xmlns="" id="{16FB376D-7317-4C04-BF57-6471BE8CD8E5}"/>
                </a:ext>
              </a:extLst>
            </p:cNvPr>
            <p:cNvSpPr/>
            <p:nvPr/>
          </p:nvSpPr>
          <p:spPr bwMode="auto">
            <a:xfrm>
              <a:off x="4672512" y="2842647"/>
              <a:ext cx="340266" cy="1566694"/>
            </a:xfrm>
            <a:custGeom>
              <a:avLst/>
              <a:gdLst>
                <a:gd name="T0" fmla="*/ 0 w 278"/>
                <a:gd name="T1" fmla="*/ 1280 h 1280"/>
                <a:gd name="T2" fmla="*/ 278 w 278"/>
                <a:gd name="T3" fmla="*/ 1210 h 1280"/>
                <a:gd name="T4" fmla="*/ 235 w 278"/>
                <a:gd name="T5" fmla="*/ 442 h 1280"/>
                <a:gd name="T6" fmla="*/ 183 w 278"/>
                <a:gd name="T7" fmla="*/ 19 h 1280"/>
                <a:gd name="T8" fmla="*/ 120 w 278"/>
                <a:gd name="T9" fmla="*/ 0 h 1280"/>
                <a:gd name="T10" fmla="*/ 75 w 278"/>
                <a:gd name="T11" fmla="*/ 822 h 1280"/>
                <a:gd name="T12" fmla="*/ 0 w 278"/>
                <a:gd name="T13" fmla="*/ 1280 h 1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8" h="1280">
                  <a:moveTo>
                    <a:pt x="0" y="1280"/>
                  </a:moveTo>
                  <a:lnTo>
                    <a:pt x="278" y="1210"/>
                  </a:lnTo>
                  <a:lnTo>
                    <a:pt x="235" y="442"/>
                  </a:lnTo>
                  <a:lnTo>
                    <a:pt x="183" y="19"/>
                  </a:lnTo>
                  <a:lnTo>
                    <a:pt x="120" y="0"/>
                  </a:lnTo>
                  <a:lnTo>
                    <a:pt x="75" y="822"/>
                  </a:lnTo>
                  <a:lnTo>
                    <a:pt x="0" y="128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7" name="ïsḷiďe">
              <a:extLst>
                <a:ext uri="{FF2B5EF4-FFF2-40B4-BE49-F238E27FC236}">
                  <a16:creationId xmlns:a16="http://schemas.microsoft.com/office/drawing/2014/main" xmlns="" id="{66C164CB-C09B-4393-8F40-FB3545E35251}"/>
                </a:ext>
              </a:extLst>
            </p:cNvPr>
            <p:cNvSpPr/>
            <p:nvPr/>
          </p:nvSpPr>
          <p:spPr bwMode="auto">
            <a:xfrm>
              <a:off x="4196384" y="2627227"/>
              <a:ext cx="598526" cy="1696435"/>
            </a:xfrm>
            <a:custGeom>
              <a:avLst/>
              <a:gdLst>
                <a:gd name="T0" fmla="*/ 295 w 489"/>
                <a:gd name="T1" fmla="*/ 0 h 1386"/>
                <a:gd name="T2" fmla="*/ 179 w 489"/>
                <a:gd name="T3" fmla="*/ 56 h 1386"/>
                <a:gd name="T4" fmla="*/ 87 w 489"/>
                <a:gd name="T5" fmla="*/ 365 h 1386"/>
                <a:gd name="T6" fmla="*/ 50 w 489"/>
                <a:gd name="T7" fmla="*/ 861 h 1386"/>
                <a:gd name="T8" fmla="*/ 44 w 489"/>
                <a:gd name="T9" fmla="*/ 927 h 1386"/>
                <a:gd name="T10" fmla="*/ 0 w 489"/>
                <a:gd name="T11" fmla="*/ 1386 h 1386"/>
                <a:gd name="T12" fmla="*/ 457 w 489"/>
                <a:gd name="T13" fmla="*/ 1382 h 1386"/>
                <a:gd name="T14" fmla="*/ 489 w 489"/>
                <a:gd name="T15" fmla="*/ 884 h 1386"/>
                <a:gd name="T16" fmla="*/ 403 w 489"/>
                <a:gd name="T17" fmla="*/ 896 h 1386"/>
                <a:gd name="T18" fmla="*/ 295 w 489"/>
                <a:gd name="T19" fmla="*/ 0 h 1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9" h="1386">
                  <a:moveTo>
                    <a:pt x="295" y="0"/>
                  </a:moveTo>
                  <a:lnTo>
                    <a:pt x="179" y="56"/>
                  </a:lnTo>
                  <a:lnTo>
                    <a:pt x="87" y="365"/>
                  </a:lnTo>
                  <a:lnTo>
                    <a:pt x="50" y="861"/>
                  </a:lnTo>
                  <a:lnTo>
                    <a:pt x="44" y="927"/>
                  </a:lnTo>
                  <a:lnTo>
                    <a:pt x="0" y="1386"/>
                  </a:lnTo>
                  <a:lnTo>
                    <a:pt x="457" y="1382"/>
                  </a:lnTo>
                  <a:lnTo>
                    <a:pt x="489" y="884"/>
                  </a:lnTo>
                  <a:lnTo>
                    <a:pt x="403" y="896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7994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8" name="îŝḻíḑê">
              <a:extLst>
                <a:ext uri="{FF2B5EF4-FFF2-40B4-BE49-F238E27FC236}">
                  <a16:creationId xmlns:a16="http://schemas.microsoft.com/office/drawing/2014/main" xmlns="" id="{E374C05D-7ECA-4D23-AE34-1F01E5D2CC01}"/>
                </a:ext>
              </a:extLst>
            </p:cNvPr>
            <p:cNvSpPr/>
            <p:nvPr/>
          </p:nvSpPr>
          <p:spPr bwMode="auto">
            <a:xfrm>
              <a:off x="4196384" y="2627227"/>
              <a:ext cx="598526" cy="1696435"/>
            </a:xfrm>
            <a:custGeom>
              <a:avLst/>
              <a:gdLst>
                <a:gd name="T0" fmla="*/ 295 w 489"/>
                <a:gd name="T1" fmla="*/ 0 h 1386"/>
                <a:gd name="T2" fmla="*/ 179 w 489"/>
                <a:gd name="T3" fmla="*/ 56 h 1386"/>
                <a:gd name="T4" fmla="*/ 87 w 489"/>
                <a:gd name="T5" fmla="*/ 365 h 1386"/>
                <a:gd name="T6" fmla="*/ 50 w 489"/>
                <a:gd name="T7" fmla="*/ 861 h 1386"/>
                <a:gd name="T8" fmla="*/ 44 w 489"/>
                <a:gd name="T9" fmla="*/ 927 h 1386"/>
                <a:gd name="T10" fmla="*/ 0 w 489"/>
                <a:gd name="T11" fmla="*/ 1386 h 1386"/>
                <a:gd name="T12" fmla="*/ 457 w 489"/>
                <a:gd name="T13" fmla="*/ 1382 h 1386"/>
                <a:gd name="T14" fmla="*/ 489 w 489"/>
                <a:gd name="T15" fmla="*/ 884 h 1386"/>
                <a:gd name="T16" fmla="*/ 403 w 489"/>
                <a:gd name="T17" fmla="*/ 896 h 1386"/>
                <a:gd name="T18" fmla="*/ 295 w 489"/>
                <a:gd name="T19" fmla="*/ 0 h 1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9" h="1386">
                  <a:moveTo>
                    <a:pt x="295" y="0"/>
                  </a:moveTo>
                  <a:lnTo>
                    <a:pt x="179" y="56"/>
                  </a:lnTo>
                  <a:lnTo>
                    <a:pt x="87" y="365"/>
                  </a:lnTo>
                  <a:lnTo>
                    <a:pt x="50" y="861"/>
                  </a:lnTo>
                  <a:lnTo>
                    <a:pt x="44" y="927"/>
                  </a:lnTo>
                  <a:lnTo>
                    <a:pt x="0" y="1386"/>
                  </a:lnTo>
                  <a:lnTo>
                    <a:pt x="457" y="1382"/>
                  </a:lnTo>
                  <a:lnTo>
                    <a:pt x="489" y="884"/>
                  </a:lnTo>
                  <a:lnTo>
                    <a:pt x="403" y="896"/>
                  </a:lnTo>
                  <a:lnTo>
                    <a:pt x="29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9" name="ïṧ1íďe">
              <a:extLst>
                <a:ext uri="{FF2B5EF4-FFF2-40B4-BE49-F238E27FC236}">
                  <a16:creationId xmlns:a16="http://schemas.microsoft.com/office/drawing/2014/main" xmlns="" id="{B3321778-250F-4663-B1BB-7566B1318789}"/>
                </a:ext>
              </a:extLst>
            </p:cNvPr>
            <p:cNvSpPr/>
            <p:nvPr/>
          </p:nvSpPr>
          <p:spPr bwMode="auto">
            <a:xfrm>
              <a:off x="4679856" y="2705561"/>
              <a:ext cx="376986" cy="1676852"/>
            </a:xfrm>
            <a:custGeom>
              <a:avLst/>
              <a:gdLst>
                <a:gd name="T0" fmla="*/ 245 w 308"/>
                <a:gd name="T1" fmla="*/ 554 h 1370"/>
                <a:gd name="T2" fmla="*/ 308 w 308"/>
                <a:gd name="T3" fmla="*/ 1287 h 1370"/>
                <a:gd name="T4" fmla="*/ 0 w 308"/>
                <a:gd name="T5" fmla="*/ 1370 h 1370"/>
                <a:gd name="T6" fmla="*/ 44 w 308"/>
                <a:gd name="T7" fmla="*/ 716 h 1370"/>
                <a:gd name="T8" fmla="*/ 110 w 308"/>
                <a:gd name="T9" fmla="*/ 0 h 1370"/>
                <a:gd name="T10" fmla="*/ 200 w 308"/>
                <a:gd name="T11" fmla="*/ 42 h 1370"/>
                <a:gd name="T12" fmla="*/ 245 w 308"/>
                <a:gd name="T13" fmla="*/ 554 h 1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1370">
                  <a:moveTo>
                    <a:pt x="245" y="554"/>
                  </a:moveTo>
                  <a:lnTo>
                    <a:pt x="308" y="1287"/>
                  </a:lnTo>
                  <a:lnTo>
                    <a:pt x="0" y="1370"/>
                  </a:lnTo>
                  <a:lnTo>
                    <a:pt x="44" y="716"/>
                  </a:lnTo>
                  <a:lnTo>
                    <a:pt x="110" y="0"/>
                  </a:lnTo>
                  <a:lnTo>
                    <a:pt x="200" y="42"/>
                  </a:lnTo>
                  <a:lnTo>
                    <a:pt x="245" y="554"/>
                  </a:lnTo>
                  <a:close/>
                </a:path>
              </a:pathLst>
            </a:custGeom>
            <a:solidFill>
              <a:srgbClr val="7994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0" name="îṩḷiḑè">
              <a:extLst>
                <a:ext uri="{FF2B5EF4-FFF2-40B4-BE49-F238E27FC236}">
                  <a16:creationId xmlns:a16="http://schemas.microsoft.com/office/drawing/2014/main" xmlns="" id="{D8F583CA-568A-4232-B562-9B80F78D02AB}"/>
                </a:ext>
              </a:extLst>
            </p:cNvPr>
            <p:cNvSpPr/>
            <p:nvPr/>
          </p:nvSpPr>
          <p:spPr bwMode="auto">
            <a:xfrm>
              <a:off x="4679856" y="2705561"/>
              <a:ext cx="376986" cy="1676852"/>
            </a:xfrm>
            <a:custGeom>
              <a:avLst/>
              <a:gdLst>
                <a:gd name="T0" fmla="*/ 245 w 308"/>
                <a:gd name="T1" fmla="*/ 554 h 1370"/>
                <a:gd name="T2" fmla="*/ 308 w 308"/>
                <a:gd name="T3" fmla="*/ 1287 h 1370"/>
                <a:gd name="T4" fmla="*/ 0 w 308"/>
                <a:gd name="T5" fmla="*/ 1370 h 1370"/>
                <a:gd name="T6" fmla="*/ 44 w 308"/>
                <a:gd name="T7" fmla="*/ 716 h 1370"/>
                <a:gd name="T8" fmla="*/ 110 w 308"/>
                <a:gd name="T9" fmla="*/ 0 h 1370"/>
                <a:gd name="T10" fmla="*/ 200 w 308"/>
                <a:gd name="T11" fmla="*/ 42 h 1370"/>
                <a:gd name="T12" fmla="*/ 245 w 308"/>
                <a:gd name="T13" fmla="*/ 554 h 1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1370">
                  <a:moveTo>
                    <a:pt x="245" y="554"/>
                  </a:moveTo>
                  <a:lnTo>
                    <a:pt x="308" y="1287"/>
                  </a:lnTo>
                  <a:lnTo>
                    <a:pt x="0" y="1370"/>
                  </a:lnTo>
                  <a:lnTo>
                    <a:pt x="44" y="716"/>
                  </a:lnTo>
                  <a:lnTo>
                    <a:pt x="110" y="0"/>
                  </a:lnTo>
                  <a:lnTo>
                    <a:pt x="200" y="42"/>
                  </a:lnTo>
                  <a:lnTo>
                    <a:pt x="245" y="5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1" name="íşḻïdê">
              <a:extLst>
                <a:ext uri="{FF2B5EF4-FFF2-40B4-BE49-F238E27FC236}">
                  <a16:creationId xmlns:a16="http://schemas.microsoft.com/office/drawing/2014/main" xmlns="" id="{7FE60F7D-B9C7-4A9C-B0A8-7EB1941A18CB}"/>
                </a:ext>
              </a:extLst>
            </p:cNvPr>
            <p:cNvSpPr/>
            <p:nvPr/>
          </p:nvSpPr>
          <p:spPr bwMode="auto">
            <a:xfrm>
              <a:off x="4674960" y="3785111"/>
              <a:ext cx="47735" cy="47735"/>
            </a:xfrm>
            <a:prstGeom prst="ellipse">
              <a:avLst/>
            </a:prstGeom>
            <a:solidFill>
              <a:srgbClr val="384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2" name="íşļïḋe">
              <a:extLst>
                <a:ext uri="{FF2B5EF4-FFF2-40B4-BE49-F238E27FC236}">
                  <a16:creationId xmlns:a16="http://schemas.microsoft.com/office/drawing/2014/main" xmlns="" id="{1B198CB2-C758-4CA4-B376-82F684B3215C}"/>
                </a:ext>
              </a:extLst>
            </p:cNvPr>
            <p:cNvSpPr/>
            <p:nvPr/>
          </p:nvSpPr>
          <p:spPr bwMode="auto">
            <a:xfrm>
              <a:off x="4674960" y="4069074"/>
              <a:ext cx="47735" cy="48959"/>
            </a:xfrm>
            <a:prstGeom prst="ellipse">
              <a:avLst/>
            </a:prstGeom>
            <a:solidFill>
              <a:srgbClr val="384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3" name="íŝľîḓè">
              <a:extLst>
                <a:ext uri="{FF2B5EF4-FFF2-40B4-BE49-F238E27FC236}">
                  <a16:creationId xmlns:a16="http://schemas.microsoft.com/office/drawing/2014/main" xmlns="" id="{0797183A-FC83-468E-A65D-9AB13078FD9C}"/>
                </a:ext>
              </a:extLst>
            </p:cNvPr>
            <p:cNvSpPr/>
            <p:nvPr/>
          </p:nvSpPr>
          <p:spPr bwMode="auto">
            <a:xfrm>
              <a:off x="4679856" y="4356710"/>
              <a:ext cx="1224" cy="7344"/>
            </a:xfrm>
            <a:prstGeom prst="rect">
              <a:avLst/>
            </a:prstGeom>
            <a:solidFill>
              <a:srgbClr val="3F4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4" name="ïṧḷïḍè">
              <a:extLst>
                <a:ext uri="{FF2B5EF4-FFF2-40B4-BE49-F238E27FC236}">
                  <a16:creationId xmlns:a16="http://schemas.microsoft.com/office/drawing/2014/main" xmlns="" id="{EA656F3A-4050-4CDB-BC45-F87ACD70D8C6}"/>
                </a:ext>
              </a:extLst>
            </p:cNvPr>
            <p:cNvSpPr/>
            <p:nvPr/>
          </p:nvSpPr>
          <p:spPr bwMode="auto">
            <a:xfrm>
              <a:off x="4679856" y="4356710"/>
              <a:ext cx="0" cy="7344"/>
            </a:xfrm>
            <a:custGeom>
              <a:avLst/>
              <a:gdLst>
                <a:gd name="T0" fmla="*/ 0 h 6"/>
                <a:gd name="T1" fmla="*/ 6 h 6"/>
                <a:gd name="T2" fmla="*/ 6 h 6"/>
                <a:gd name="T3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5" name="iṣľîḍê">
              <a:extLst>
                <a:ext uri="{FF2B5EF4-FFF2-40B4-BE49-F238E27FC236}">
                  <a16:creationId xmlns:a16="http://schemas.microsoft.com/office/drawing/2014/main" xmlns="" id="{9A821AA0-7C49-4D3A-869B-9ACBCF1D9F3A}"/>
                </a:ext>
              </a:extLst>
            </p:cNvPr>
            <p:cNvSpPr/>
            <p:nvPr/>
          </p:nvSpPr>
          <p:spPr bwMode="auto">
            <a:xfrm>
              <a:off x="4679856" y="4356710"/>
              <a:ext cx="2448" cy="7344"/>
            </a:xfrm>
            <a:custGeom>
              <a:avLst/>
              <a:gdLst>
                <a:gd name="T0" fmla="*/ 2 w 2"/>
                <a:gd name="T1" fmla="*/ 0 h 6"/>
                <a:gd name="T2" fmla="*/ 0 w 2"/>
                <a:gd name="T3" fmla="*/ 0 h 6"/>
                <a:gd name="T4" fmla="*/ 0 w 2"/>
                <a:gd name="T5" fmla="*/ 6 h 6"/>
                <a:gd name="T6" fmla="*/ 0 w 2"/>
                <a:gd name="T7" fmla="*/ 6 h 6"/>
                <a:gd name="T8" fmla="*/ 2 w 2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F4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6" name="iŝļíḓê">
              <a:extLst>
                <a:ext uri="{FF2B5EF4-FFF2-40B4-BE49-F238E27FC236}">
                  <a16:creationId xmlns:a16="http://schemas.microsoft.com/office/drawing/2014/main" xmlns="" id="{87E3F404-A669-4FA4-A031-2CD6B5E8574C}"/>
                </a:ext>
              </a:extLst>
            </p:cNvPr>
            <p:cNvSpPr/>
            <p:nvPr/>
          </p:nvSpPr>
          <p:spPr bwMode="auto">
            <a:xfrm>
              <a:off x="4679856" y="4356710"/>
              <a:ext cx="2448" cy="7344"/>
            </a:xfrm>
            <a:custGeom>
              <a:avLst/>
              <a:gdLst>
                <a:gd name="T0" fmla="*/ 2 w 2"/>
                <a:gd name="T1" fmla="*/ 0 h 6"/>
                <a:gd name="T2" fmla="*/ 0 w 2"/>
                <a:gd name="T3" fmla="*/ 0 h 6"/>
                <a:gd name="T4" fmla="*/ 0 w 2"/>
                <a:gd name="T5" fmla="*/ 6 h 6"/>
                <a:gd name="T6" fmla="*/ 0 w 2"/>
                <a:gd name="T7" fmla="*/ 6 h 6"/>
                <a:gd name="T8" fmla="*/ 2 w 2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7" name="iṣļidé">
              <a:extLst>
                <a:ext uri="{FF2B5EF4-FFF2-40B4-BE49-F238E27FC236}">
                  <a16:creationId xmlns:a16="http://schemas.microsoft.com/office/drawing/2014/main" xmlns="" id="{E3747274-FD75-4A47-987C-C08D62299F3D}"/>
                </a:ext>
              </a:extLst>
            </p:cNvPr>
            <p:cNvSpPr/>
            <p:nvPr/>
          </p:nvSpPr>
          <p:spPr bwMode="auto">
            <a:xfrm>
              <a:off x="4679856" y="3665161"/>
              <a:ext cx="134638" cy="698892"/>
            </a:xfrm>
            <a:custGeom>
              <a:avLst/>
              <a:gdLst>
                <a:gd name="T0" fmla="*/ 48 w 110"/>
                <a:gd name="T1" fmla="*/ 0 h 571"/>
                <a:gd name="T2" fmla="*/ 69 w 110"/>
                <a:gd name="T3" fmla="*/ 538 h 571"/>
                <a:gd name="T4" fmla="*/ 6 w 110"/>
                <a:gd name="T5" fmla="*/ 544 h 571"/>
                <a:gd name="T6" fmla="*/ 2 w 110"/>
                <a:gd name="T7" fmla="*/ 565 h 571"/>
                <a:gd name="T8" fmla="*/ 0 w 110"/>
                <a:gd name="T9" fmla="*/ 571 h 571"/>
                <a:gd name="T10" fmla="*/ 110 w 110"/>
                <a:gd name="T11" fmla="*/ 555 h 571"/>
                <a:gd name="T12" fmla="*/ 48 w 110"/>
                <a:gd name="T13" fmla="*/ 0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571">
                  <a:moveTo>
                    <a:pt x="48" y="0"/>
                  </a:moveTo>
                  <a:lnTo>
                    <a:pt x="69" y="538"/>
                  </a:lnTo>
                  <a:lnTo>
                    <a:pt x="6" y="544"/>
                  </a:lnTo>
                  <a:lnTo>
                    <a:pt x="2" y="565"/>
                  </a:lnTo>
                  <a:lnTo>
                    <a:pt x="0" y="571"/>
                  </a:lnTo>
                  <a:lnTo>
                    <a:pt x="110" y="55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617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8" name="íşļïde">
              <a:extLst>
                <a:ext uri="{FF2B5EF4-FFF2-40B4-BE49-F238E27FC236}">
                  <a16:creationId xmlns:a16="http://schemas.microsoft.com/office/drawing/2014/main" xmlns="" id="{82AD435B-E12E-4FD6-B19C-CAAD7D0B21D1}"/>
                </a:ext>
              </a:extLst>
            </p:cNvPr>
            <p:cNvSpPr/>
            <p:nvPr/>
          </p:nvSpPr>
          <p:spPr bwMode="auto">
            <a:xfrm>
              <a:off x="4679856" y="3665161"/>
              <a:ext cx="134638" cy="698892"/>
            </a:xfrm>
            <a:custGeom>
              <a:avLst/>
              <a:gdLst>
                <a:gd name="T0" fmla="*/ 48 w 110"/>
                <a:gd name="T1" fmla="*/ 0 h 571"/>
                <a:gd name="T2" fmla="*/ 69 w 110"/>
                <a:gd name="T3" fmla="*/ 538 h 571"/>
                <a:gd name="T4" fmla="*/ 6 w 110"/>
                <a:gd name="T5" fmla="*/ 544 h 571"/>
                <a:gd name="T6" fmla="*/ 2 w 110"/>
                <a:gd name="T7" fmla="*/ 565 h 571"/>
                <a:gd name="T8" fmla="*/ 0 w 110"/>
                <a:gd name="T9" fmla="*/ 571 h 571"/>
                <a:gd name="T10" fmla="*/ 110 w 110"/>
                <a:gd name="T11" fmla="*/ 555 h 571"/>
                <a:gd name="T12" fmla="*/ 48 w 110"/>
                <a:gd name="T13" fmla="*/ 0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571">
                  <a:moveTo>
                    <a:pt x="48" y="0"/>
                  </a:moveTo>
                  <a:lnTo>
                    <a:pt x="69" y="538"/>
                  </a:lnTo>
                  <a:lnTo>
                    <a:pt x="6" y="544"/>
                  </a:lnTo>
                  <a:lnTo>
                    <a:pt x="2" y="565"/>
                  </a:lnTo>
                  <a:lnTo>
                    <a:pt x="0" y="571"/>
                  </a:lnTo>
                  <a:lnTo>
                    <a:pt x="110" y="555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9" name="îşḷídê">
              <a:extLst>
                <a:ext uri="{FF2B5EF4-FFF2-40B4-BE49-F238E27FC236}">
                  <a16:creationId xmlns:a16="http://schemas.microsoft.com/office/drawing/2014/main" xmlns="" id="{78B31060-2972-4DCF-9499-7D085442216D}"/>
                </a:ext>
              </a:extLst>
            </p:cNvPr>
            <p:cNvSpPr/>
            <p:nvPr/>
          </p:nvSpPr>
          <p:spPr bwMode="auto">
            <a:xfrm>
              <a:off x="4155993" y="1171915"/>
              <a:ext cx="1132181" cy="1462655"/>
            </a:xfrm>
            <a:custGeom>
              <a:avLst/>
              <a:gdLst>
                <a:gd name="T0" fmla="*/ 54 w 445"/>
                <a:gd name="T1" fmla="*/ 376 h 576"/>
                <a:gd name="T2" fmla="*/ 352 w 445"/>
                <a:gd name="T3" fmla="*/ 540 h 576"/>
                <a:gd name="T4" fmla="*/ 413 w 445"/>
                <a:gd name="T5" fmla="*/ 255 h 576"/>
                <a:gd name="T6" fmla="*/ 155 w 445"/>
                <a:gd name="T7" fmla="*/ 65 h 576"/>
                <a:gd name="T8" fmla="*/ 54 w 445"/>
                <a:gd name="T9" fmla="*/ 376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576">
                  <a:moveTo>
                    <a:pt x="54" y="376"/>
                  </a:moveTo>
                  <a:cubicBezTo>
                    <a:pt x="127" y="541"/>
                    <a:pt x="242" y="576"/>
                    <a:pt x="352" y="540"/>
                  </a:cubicBezTo>
                  <a:cubicBezTo>
                    <a:pt x="421" y="507"/>
                    <a:pt x="445" y="398"/>
                    <a:pt x="413" y="255"/>
                  </a:cubicBezTo>
                  <a:cubicBezTo>
                    <a:pt x="371" y="0"/>
                    <a:pt x="266" y="28"/>
                    <a:pt x="155" y="65"/>
                  </a:cubicBezTo>
                  <a:cubicBezTo>
                    <a:pt x="45" y="102"/>
                    <a:pt x="0" y="239"/>
                    <a:pt x="54" y="376"/>
                  </a:cubicBezTo>
                  <a:close/>
                </a:path>
              </a:pathLst>
            </a:custGeom>
            <a:solidFill>
              <a:srgbClr val="FCD5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0" name="îṥļîḓé">
              <a:extLst>
                <a:ext uri="{FF2B5EF4-FFF2-40B4-BE49-F238E27FC236}">
                  <a16:creationId xmlns:a16="http://schemas.microsoft.com/office/drawing/2014/main" xmlns="" id="{5E6842D2-C667-4233-A52F-097B8CFAA46E}"/>
                </a:ext>
              </a:extLst>
            </p:cNvPr>
            <p:cNvSpPr/>
            <p:nvPr/>
          </p:nvSpPr>
          <p:spPr bwMode="auto">
            <a:xfrm>
              <a:off x="4883037" y="1979742"/>
              <a:ext cx="247244" cy="238676"/>
            </a:xfrm>
            <a:custGeom>
              <a:avLst/>
              <a:gdLst>
                <a:gd name="T0" fmla="*/ 3 w 97"/>
                <a:gd name="T1" fmla="*/ 0 h 94"/>
                <a:gd name="T2" fmla="*/ 39 w 97"/>
                <a:gd name="T3" fmla="*/ 23 h 94"/>
                <a:gd name="T4" fmla="*/ 89 w 97"/>
                <a:gd name="T5" fmla="*/ 20 h 94"/>
                <a:gd name="T6" fmla="*/ 54 w 97"/>
                <a:gd name="T7" fmla="*/ 75 h 94"/>
                <a:gd name="T8" fmla="*/ 5 w 97"/>
                <a:gd name="T9" fmla="*/ 60 h 94"/>
                <a:gd name="T10" fmla="*/ 36 w 97"/>
                <a:gd name="T11" fmla="*/ 71 h 94"/>
                <a:gd name="T12" fmla="*/ 78 w 97"/>
                <a:gd name="T13" fmla="*/ 24 h 94"/>
                <a:gd name="T14" fmla="*/ 36 w 97"/>
                <a:gd name="T15" fmla="*/ 34 h 94"/>
                <a:gd name="T16" fmla="*/ 3 w 97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7" h="94">
                  <a:moveTo>
                    <a:pt x="3" y="0"/>
                  </a:moveTo>
                  <a:cubicBezTo>
                    <a:pt x="3" y="0"/>
                    <a:pt x="21" y="33"/>
                    <a:pt x="39" y="23"/>
                  </a:cubicBezTo>
                  <a:cubicBezTo>
                    <a:pt x="57" y="12"/>
                    <a:pt x="80" y="5"/>
                    <a:pt x="89" y="20"/>
                  </a:cubicBezTo>
                  <a:cubicBezTo>
                    <a:pt x="97" y="35"/>
                    <a:pt x="92" y="56"/>
                    <a:pt x="54" y="75"/>
                  </a:cubicBezTo>
                  <a:cubicBezTo>
                    <a:pt x="16" y="94"/>
                    <a:pt x="2" y="73"/>
                    <a:pt x="5" y="60"/>
                  </a:cubicBezTo>
                  <a:cubicBezTo>
                    <a:pt x="5" y="60"/>
                    <a:pt x="13" y="77"/>
                    <a:pt x="36" y="71"/>
                  </a:cubicBezTo>
                  <a:cubicBezTo>
                    <a:pt x="59" y="64"/>
                    <a:pt x="93" y="46"/>
                    <a:pt x="78" y="24"/>
                  </a:cubicBezTo>
                  <a:cubicBezTo>
                    <a:pt x="69" y="11"/>
                    <a:pt x="35" y="30"/>
                    <a:pt x="36" y="34"/>
                  </a:cubicBezTo>
                  <a:cubicBezTo>
                    <a:pt x="36" y="34"/>
                    <a:pt x="0" y="26"/>
                    <a:pt x="3" y="0"/>
                  </a:cubicBezTo>
                  <a:close/>
                </a:path>
              </a:pathLst>
            </a:custGeom>
            <a:solidFill>
              <a:srgbClr val="5209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1" name="îṧļîḓé">
              <a:extLst>
                <a:ext uri="{FF2B5EF4-FFF2-40B4-BE49-F238E27FC236}">
                  <a16:creationId xmlns:a16="http://schemas.microsoft.com/office/drawing/2014/main" xmlns="" id="{D76F798E-4587-4318-9A42-0AB25139B10C}"/>
                </a:ext>
              </a:extLst>
            </p:cNvPr>
            <p:cNvSpPr/>
            <p:nvPr/>
          </p:nvSpPr>
          <p:spPr bwMode="auto">
            <a:xfrm>
              <a:off x="4127841" y="1872031"/>
              <a:ext cx="254588" cy="389225"/>
            </a:xfrm>
            <a:custGeom>
              <a:avLst/>
              <a:gdLst>
                <a:gd name="T0" fmla="*/ 71 w 100"/>
                <a:gd name="T1" fmla="*/ 18 h 153"/>
                <a:gd name="T2" fmla="*/ 10 w 100"/>
                <a:gd name="T3" fmla="*/ 60 h 153"/>
                <a:gd name="T4" fmla="*/ 100 w 100"/>
                <a:gd name="T5" fmla="*/ 133 h 153"/>
                <a:gd name="T6" fmla="*/ 71 w 100"/>
                <a:gd name="T7" fmla="*/ 18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153">
                  <a:moveTo>
                    <a:pt x="71" y="18"/>
                  </a:moveTo>
                  <a:cubicBezTo>
                    <a:pt x="71" y="18"/>
                    <a:pt x="0" y="0"/>
                    <a:pt x="10" y="60"/>
                  </a:cubicBezTo>
                  <a:cubicBezTo>
                    <a:pt x="20" y="120"/>
                    <a:pt x="52" y="153"/>
                    <a:pt x="100" y="133"/>
                  </a:cubicBezTo>
                  <a:lnTo>
                    <a:pt x="71" y="18"/>
                  </a:lnTo>
                  <a:close/>
                </a:path>
              </a:pathLst>
            </a:custGeom>
            <a:solidFill>
              <a:srgbClr val="FCD5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2" name="îSḻíḍe">
              <a:extLst>
                <a:ext uri="{FF2B5EF4-FFF2-40B4-BE49-F238E27FC236}">
                  <a16:creationId xmlns:a16="http://schemas.microsoft.com/office/drawing/2014/main" xmlns="" id="{C0ECBFB0-7B93-48AB-8C1D-67EC50BA8098}"/>
                </a:ext>
              </a:extLst>
            </p:cNvPr>
            <p:cNvSpPr/>
            <p:nvPr/>
          </p:nvSpPr>
          <p:spPr bwMode="auto">
            <a:xfrm>
              <a:off x="5033586" y="1387336"/>
              <a:ext cx="157893" cy="246020"/>
            </a:xfrm>
            <a:custGeom>
              <a:avLst/>
              <a:gdLst>
                <a:gd name="T0" fmla="*/ 20 w 62"/>
                <a:gd name="T1" fmla="*/ 76 h 97"/>
                <a:gd name="T2" fmla="*/ 56 w 62"/>
                <a:gd name="T3" fmla="*/ 91 h 97"/>
                <a:gd name="T4" fmla="*/ 30 w 62"/>
                <a:gd name="T5" fmla="*/ 14 h 97"/>
                <a:gd name="T6" fmla="*/ 6 w 62"/>
                <a:gd name="T7" fmla="*/ 40 h 97"/>
                <a:gd name="T8" fmla="*/ 20 w 62"/>
                <a:gd name="T9" fmla="*/ 7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97">
                  <a:moveTo>
                    <a:pt x="20" y="76"/>
                  </a:moveTo>
                  <a:cubicBezTo>
                    <a:pt x="34" y="90"/>
                    <a:pt x="50" y="97"/>
                    <a:pt x="56" y="91"/>
                  </a:cubicBezTo>
                  <a:cubicBezTo>
                    <a:pt x="62" y="85"/>
                    <a:pt x="43" y="28"/>
                    <a:pt x="30" y="14"/>
                  </a:cubicBezTo>
                  <a:cubicBezTo>
                    <a:pt x="16" y="0"/>
                    <a:pt x="12" y="34"/>
                    <a:pt x="6" y="40"/>
                  </a:cubicBezTo>
                  <a:cubicBezTo>
                    <a:pt x="0" y="45"/>
                    <a:pt x="6" y="62"/>
                    <a:pt x="20" y="76"/>
                  </a:cubicBezTo>
                  <a:close/>
                </a:path>
              </a:pathLst>
            </a:custGeom>
            <a:solidFill>
              <a:srgbClr val="783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3" name="ïšḷiḑè">
              <a:extLst>
                <a:ext uri="{FF2B5EF4-FFF2-40B4-BE49-F238E27FC236}">
                  <a16:creationId xmlns:a16="http://schemas.microsoft.com/office/drawing/2014/main" xmlns="" id="{F8ED5935-FDCC-484D-9B36-13C5D34248B2}"/>
                </a:ext>
              </a:extLst>
            </p:cNvPr>
            <p:cNvSpPr/>
            <p:nvPr/>
          </p:nvSpPr>
          <p:spPr bwMode="auto">
            <a:xfrm>
              <a:off x="4918532" y="1441191"/>
              <a:ext cx="162789" cy="215420"/>
            </a:xfrm>
            <a:custGeom>
              <a:avLst/>
              <a:gdLst>
                <a:gd name="T0" fmla="*/ 10 w 64"/>
                <a:gd name="T1" fmla="*/ 53 h 85"/>
                <a:gd name="T2" fmla="*/ 50 w 64"/>
                <a:gd name="T3" fmla="*/ 79 h 85"/>
                <a:gd name="T4" fmla="*/ 54 w 64"/>
                <a:gd name="T5" fmla="*/ 31 h 85"/>
                <a:gd name="T6" fmla="*/ 14 w 64"/>
                <a:gd name="T7" fmla="*/ 6 h 85"/>
                <a:gd name="T8" fmla="*/ 10 w 64"/>
                <a:gd name="T9" fmla="*/ 5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85">
                  <a:moveTo>
                    <a:pt x="10" y="53"/>
                  </a:moveTo>
                  <a:cubicBezTo>
                    <a:pt x="20" y="73"/>
                    <a:pt x="38" y="85"/>
                    <a:pt x="50" y="79"/>
                  </a:cubicBezTo>
                  <a:cubicBezTo>
                    <a:pt x="62" y="73"/>
                    <a:pt x="64" y="51"/>
                    <a:pt x="54" y="31"/>
                  </a:cubicBezTo>
                  <a:cubicBezTo>
                    <a:pt x="44" y="11"/>
                    <a:pt x="26" y="0"/>
                    <a:pt x="14" y="6"/>
                  </a:cubicBezTo>
                  <a:cubicBezTo>
                    <a:pt x="2" y="12"/>
                    <a:pt x="0" y="33"/>
                    <a:pt x="10" y="53"/>
                  </a:cubicBezTo>
                  <a:close/>
                </a:path>
              </a:pathLst>
            </a:custGeom>
            <a:solidFill>
              <a:srgbClr val="783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4" name="î$ļiḓé">
              <a:extLst>
                <a:ext uri="{FF2B5EF4-FFF2-40B4-BE49-F238E27FC236}">
                  <a16:creationId xmlns:a16="http://schemas.microsoft.com/office/drawing/2014/main" xmlns="" id="{EE34A83A-EA6C-4086-802A-8574AF405A28}"/>
                </a:ext>
              </a:extLst>
            </p:cNvPr>
            <p:cNvSpPr/>
            <p:nvPr/>
          </p:nvSpPr>
          <p:spPr bwMode="auto">
            <a:xfrm>
              <a:off x="4160889" y="1651715"/>
              <a:ext cx="129742" cy="210524"/>
            </a:xfrm>
            <a:custGeom>
              <a:avLst/>
              <a:gdLst>
                <a:gd name="T0" fmla="*/ 1 w 51"/>
                <a:gd name="T1" fmla="*/ 40 h 83"/>
                <a:gd name="T2" fmla="*/ 24 w 51"/>
                <a:gd name="T3" fmla="*/ 82 h 83"/>
                <a:gd name="T4" fmla="*/ 50 w 51"/>
                <a:gd name="T5" fmla="*/ 43 h 83"/>
                <a:gd name="T6" fmla="*/ 28 w 51"/>
                <a:gd name="T7" fmla="*/ 1 h 83"/>
                <a:gd name="T8" fmla="*/ 1 w 51"/>
                <a:gd name="T9" fmla="*/ 4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83">
                  <a:moveTo>
                    <a:pt x="1" y="40"/>
                  </a:moveTo>
                  <a:cubicBezTo>
                    <a:pt x="0" y="63"/>
                    <a:pt x="10" y="82"/>
                    <a:pt x="24" y="82"/>
                  </a:cubicBezTo>
                  <a:cubicBezTo>
                    <a:pt x="37" y="83"/>
                    <a:pt x="49" y="65"/>
                    <a:pt x="50" y="43"/>
                  </a:cubicBezTo>
                  <a:cubicBezTo>
                    <a:pt x="51" y="20"/>
                    <a:pt x="41" y="1"/>
                    <a:pt x="28" y="1"/>
                  </a:cubicBezTo>
                  <a:cubicBezTo>
                    <a:pt x="14" y="0"/>
                    <a:pt x="3" y="18"/>
                    <a:pt x="1" y="40"/>
                  </a:cubicBezTo>
                  <a:close/>
                </a:path>
              </a:pathLst>
            </a:custGeom>
            <a:solidFill>
              <a:srgbClr val="783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5" name="işļîḓe">
              <a:extLst>
                <a:ext uri="{FF2B5EF4-FFF2-40B4-BE49-F238E27FC236}">
                  <a16:creationId xmlns:a16="http://schemas.microsoft.com/office/drawing/2014/main" xmlns="" id="{9B8BBF56-72F2-4928-BFA3-150FD8810A0B}"/>
                </a:ext>
              </a:extLst>
            </p:cNvPr>
            <p:cNvSpPr/>
            <p:nvPr/>
          </p:nvSpPr>
          <p:spPr bwMode="auto">
            <a:xfrm>
              <a:off x="4788790" y="1450983"/>
              <a:ext cx="160341" cy="217868"/>
            </a:xfrm>
            <a:custGeom>
              <a:avLst/>
              <a:gdLst>
                <a:gd name="T0" fmla="*/ 5 w 63"/>
                <a:gd name="T1" fmla="*/ 49 h 86"/>
                <a:gd name="T2" fmla="*/ 41 w 63"/>
                <a:gd name="T3" fmla="*/ 83 h 86"/>
                <a:gd name="T4" fmla="*/ 58 w 63"/>
                <a:gd name="T5" fmla="*/ 37 h 86"/>
                <a:gd name="T6" fmla="*/ 22 w 63"/>
                <a:gd name="T7" fmla="*/ 3 h 86"/>
                <a:gd name="T8" fmla="*/ 5 w 63"/>
                <a:gd name="T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86">
                  <a:moveTo>
                    <a:pt x="5" y="49"/>
                  </a:moveTo>
                  <a:cubicBezTo>
                    <a:pt x="11" y="71"/>
                    <a:pt x="27" y="86"/>
                    <a:pt x="41" y="83"/>
                  </a:cubicBezTo>
                  <a:cubicBezTo>
                    <a:pt x="56" y="79"/>
                    <a:pt x="63" y="59"/>
                    <a:pt x="58" y="37"/>
                  </a:cubicBezTo>
                  <a:cubicBezTo>
                    <a:pt x="53" y="15"/>
                    <a:pt x="37" y="0"/>
                    <a:pt x="22" y="3"/>
                  </a:cubicBezTo>
                  <a:cubicBezTo>
                    <a:pt x="8" y="7"/>
                    <a:pt x="0" y="28"/>
                    <a:pt x="5" y="49"/>
                  </a:cubicBezTo>
                  <a:close/>
                </a:path>
              </a:pathLst>
            </a:custGeom>
            <a:solidFill>
              <a:srgbClr val="783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6" name="íṥḷiḑè">
              <a:extLst>
                <a:ext uri="{FF2B5EF4-FFF2-40B4-BE49-F238E27FC236}">
                  <a16:creationId xmlns:a16="http://schemas.microsoft.com/office/drawing/2014/main" xmlns="" id="{EEBDF54C-4C50-41AD-8A05-8A11D4D008A0}"/>
                </a:ext>
              </a:extLst>
            </p:cNvPr>
            <p:cNvSpPr/>
            <p:nvPr/>
          </p:nvSpPr>
          <p:spPr bwMode="auto">
            <a:xfrm>
              <a:off x="4486467" y="1547677"/>
              <a:ext cx="148101" cy="212972"/>
            </a:xfrm>
            <a:custGeom>
              <a:avLst/>
              <a:gdLst>
                <a:gd name="T0" fmla="*/ 2 w 58"/>
                <a:gd name="T1" fmla="*/ 44 h 84"/>
                <a:gd name="T2" fmla="*/ 32 w 58"/>
                <a:gd name="T3" fmla="*/ 83 h 84"/>
                <a:gd name="T4" fmla="*/ 56 w 58"/>
                <a:gd name="T5" fmla="*/ 40 h 84"/>
                <a:gd name="T6" fmla="*/ 25 w 58"/>
                <a:gd name="T7" fmla="*/ 1 h 84"/>
                <a:gd name="T8" fmla="*/ 2 w 58"/>
                <a:gd name="T9" fmla="*/ 4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84">
                  <a:moveTo>
                    <a:pt x="2" y="44"/>
                  </a:moveTo>
                  <a:cubicBezTo>
                    <a:pt x="3" y="67"/>
                    <a:pt x="17" y="84"/>
                    <a:pt x="32" y="83"/>
                  </a:cubicBezTo>
                  <a:cubicBezTo>
                    <a:pt x="47" y="81"/>
                    <a:pt x="58" y="62"/>
                    <a:pt x="56" y="40"/>
                  </a:cubicBezTo>
                  <a:cubicBezTo>
                    <a:pt x="54" y="17"/>
                    <a:pt x="40" y="0"/>
                    <a:pt x="25" y="1"/>
                  </a:cubicBezTo>
                  <a:cubicBezTo>
                    <a:pt x="10" y="3"/>
                    <a:pt x="0" y="22"/>
                    <a:pt x="2" y="44"/>
                  </a:cubicBezTo>
                  <a:close/>
                </a:path>
              </a:pathLst>
            </a:custGeom>
            <a:solidFill>
              <a:srgbClr val="783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7" name="iṥliḋê">
              <a:extLst>
                <a:ext uri="{FF2B5EF4-FFF2-40B4-BE49-F238E27FC236}">
                  <a16:creationId xmlns:a16="http://schemas.microsoft.com/office/drawing/2014/main" xmlns="" id="{AB204E9A-A55F-4770-994E-04C383FB717F}"/>
                </a:ext>
              </a:extLst>
            </p:cNvPr>
            <p:cNvSpPr/>
            <p:nvPr/>
          </p:nvSpPr>
          <p:spPr bwMode="auto">
            <a:xfrm>
              <a:off x="4601521" y="1481582"/>
              <a:ext cx="231332" cy="241124"/>
            </a:xfrm>
            <a:custGeom>
              <a:avLst/>
              <a:gdLst>
                <a:gd name="T0" fmla="*/ 16 w 91"/>
                <a:gd name="T1" fmla="*/ 63 h 95"/>
                <a:gd name="T2" fmla="*/ 74 w 91"/>
                <a:gd name="T3" fmla="*/ 88 h 95"/>
                <a:gd name="T4" fmla="*/ 79 w 91"/>
                <a:gd name="T5" fmla="*/ 36 h 95"/>
                <a:gd name="T6" fmla="*/ 30 w 91"/>
                <a:gd name="T7" fmla="*/ 7 h 95"/>
                <a:gd name="T8" fmla="*/ 16 w 91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95">
                  <a:moveTo>
                    <a:pt x="16" y="63"/>
                  </a:moveTo>
                  <a:cubicBezTo>
                    <a:pt x="35" y="86"/>
                    <a:pt x="56" y="95"/>
                    <a:pt x="74" y="88"/>
                  </a:cubicBezTo>
                  <a:cubicBezTo>
                    <a:pt x="91" y="80"/>
                    <a:pt x="89" y="60"/>
                    <a:pt x="79" y="36"/>
                  </a:cubicBezTo>
                  <a:cubicBezTo>
                    <a:pt x="69" y="13"/>
                    <a:pt x="47" y="0"/>
                    <a:pt x="30" y="7"/>
                  </a:cubicBezTo>
                  <a:cubicBezTo>
                    <a:pt x="12" y="14"/>
                    <a:pt x="0" y="43"/>
                    <a:pt x="16" y="63"/>
                  </a:cubicBezTo>
                  <a:close/>
                </a:path>
              </a:pathLst>
            </a:custGeom>
            <a:solidFill>
              <a:srgbClr val="783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8" name="íśľîḍè">
              <a:extLst>
                <a:ext uri="{FF2B5EF4-FFF2-40B4-BE49-F238E27FC236}">
                  <a16:creationId xmlns:a16="http://schemas.microsoft.com/office/drawing/2014/main" xmlns="" id="{4FD76360-3BF3-4C19-8A9C-89DE75D5849C}"/>
                </a:ext>
              </a:extLst>
            </p:cNvPr>
            <p:cNvSpPr/>
            <p:nvPr/>
          </p:nvSpPr>
          <p:spPr bwMode="auto">
            <a:xfrm>
              <a:off x="3995652" y="1130300"/>
              <a:ext cx="1170124" cy="960824"/>
            </a:xfrm>
            <a:custGeom>
              <a:avLst/>
              <a:gdLst>
                <a:gd name="T0" fmla="*/ 444 w 460"/>
                <a:gd name="T1" fmla="*/ 156 h 378"/>
                <a:gd name="T2" fmla="*/ 255 w 460"/>
                <a:gd name="T3" fmla="*/ 201 h 378"/>
                <a:gd name="T4" fmla="*/ 120 w 460"/>
                <a:gd name="T5" fmla="*/ 378 h 378"/>
                <a:gd name="T6" fmla="*/ 116 w 460"/>
                <a:gd name="T7" fmla="*/ 139 h 378"/>
                <a:gd name="T8" fmla="*/ 226 w 460"/>
                <a:gd name="T9" fmla="*/ 41 h 378"/>
                <a:gd name="T10" fmla="*/ 449 w 460"/>
                <a:gd name="T11" fmla="*/ 152 h 378"/>
                <a:gd name="T12" fmla="*/ 444 w 460"/>
                <a:gd name="T13" fmla="*/ 15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0" h="378">
                  <a:moveTo>
                    <a:pt x="444" y="156"/>
                  </a:moveTo>
                  <a:cubicBezTo>
                    <a:pt x="444" y="156"/>
                    <a:pt x="304" y="197"/>
                    <a:pt x="255" y="201"/>
                  </a:cubicBezTo>
                  <a:cubicBezTo>
                    <a:pt x="107" y="210"/>
                    <a:pt x="120" y="378"/>
                    <a:pt x="120" y="378"/>
                  </a:cubicBezTo>
                  <a:cubicBezTo>
                    <a:pt x="100" y="354"/>
                    <a:pt x="0" y="194"/>
                    <a:pt x="116" y="139"/>
                  </a:cubicBezTo>
                  <a:cubicBezTo>
                    <a:pt x="121" y="75"/>
                    <a:pt x="179" y="53"/>
                    <a:pt x="226" y="41"/>
                  </a:cubicBezTo>
                  <a:cubicBezTo>
                    <a:pt x="393" y="0"/>
                    <a:pt x="460" y="139"/>
                    <a:pt x="449" y="152"/>
                  </a:cubicBezTo>
                  <a:cubicBezTo>
                    <a:pt x="447" y="153"/>
                    <a:pt x="445" y="154"/>
                    <a:pt x="444" y="156"/>
                  </a:cubicBezTo>
                  <a:close/>
                </a:path>
              </a:pathLst>
            </a:custGeom>
            <a:solidFill>
              <a:srgbClr val="783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9" name="iṥḻiďé">
              <a:extLst>
                <a:ext uri="{FF2B5EF4-FFF2-40B4-BE49-F238E27FC236}">
                  <a16:creationId xmlns:a16="http://schemas.microsoft.com/office/drawing/2014/main" xmlns="" id="{E17C0E8F-CEF3-4CBC-A122-BA31053EE015}"/>
                </a:ext>
              </a:extLst>
            </p:cNvPr>
            <p:cNvSpPr/>
            <p:nvPr/>
          </p:nvSpPr>
          <p:spPr bwMode="auto">
            <a:xfrm>
              <a:off x="4201280" y="1306553"/>
              <a:ext cx="173805" cy="217868"/>
            </a:xfrm>
            <a:custGeom>
              <a:avLst/>
              <a:gdLst>
                <a:gd name="T0" fmla="*/ 42 w 68"/>
                <a:gd name="T1" fmla="*/ 45 h 86"/>
                <a:gd name="T2" fmla="*/ 39 w 68"/>
                <a:gd name="T3" fmla="*/ 18 h 86"/>
                <a:gd name="T4" fmla="*/ 18 w 68"/>
                <a:gd name="T5" fmla="*/ 48 h 86"/>
                <a:gd name="T6" fmla="*/ 68 w 68"/>
                <a:gd name="T7" fmla="*/ 86 h 86"/>
                <a:gd name="T8" fmla="*/ 42 w 68"/>
                <a:gd name="T9" fmla="*/ 4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86">
                  <a:moveTo>
                    <a:pt x="42" y="45"/>
                  </a:moveTo>
                  <a:cubicBezTo>
                    <a:pt x="42" y="45"/>
                    <a:pt x="29" y="37"/>
                    <a:pt x="39" y="18"/>
                  </a:cubicBezTo>
                  <a:cubicBezTo>
                    <a:pt x="49" y="0"/>
                    <a:pt x="0" y="10"/>
                    <a:pt x="18" y="48"/>
                  </a:cubicBezTo>
                  <a:cubicBezTo>
                    <a:pt x="35" y="85"/>
                    <a:pt x="68" y="86"/>
                    <a:pt x="68" y="86"/>
                  </a:cubicBezTo>
                  <a:lnTo>
                    <a:pt x="42" y="45"/>
                  </a:lnTo>
                  <a:close/>
                </a:path>
              </a:pathLst>
            </a:custGeom>
            <a:solidFill>
              <a:srgbClr val="783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0" name="ïś1ïḓê">
              <a:extLst>
                <a:ext uri="{FF2B5EF4-FFF2-40B4-BE49-F238E27FC236}">
                  <a16:creationId xmlns:a16="http://schemas.microsoft.com/office/drawing/2014/main" xmlns="" id="{80258D28-C89D-47BD-BB98-C00A49661959}"/>
                </a:ext>
              </a:extLst>
            </p:cNvPr>
            <p:cNvSpPr/>
            <p:nvPr/>
          </p:nvSpPr>
          <p:spPr bwMode="auto">
            <a:xfrm>
              <a:off x="4140081" y="1397127"/>
              <a:ext cx="198285" cy="112606"/>
            </a:xfrm>
            <a:custGeom>
              <a:avLst/>
              <a:gdLst>
                <a:gd name="T0" fmla="*/ 78 w 78"/>
                <a:gd name="T1" fmla="*/ 27 h 44"/>
                <a:gd name="T2" fmla="*/ 17 w 78"/>
                <a:gd name="T3" fmla="*/ 14 h 44"/>
                <a:gd name="T4" fmla="*/ 19 w 78"/>
                <a:gd name="T5" fmla="*/ 37 h 44"/>
                <a:gd name="T6" fmla="*/ 48 w 78"/>
                <a:gd name="T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" h="44">
                  <a:moveTo>
                    <a:pt x="78" y="27"/>
                  </a:moveTo>
                  <a:cubicBezTo>
                    <a:pt x="78" y="27"/>
                    <a:pt x="34" y="0"/>
                    <a:pt x="17" y="14"/>
                  </a:cubicBezTo>
                  <a:cubicBezTo>
                    <a:pt x="0" y="27"/>
                    <a:pt x="12" y="40"/>
                    <a:pt x="19" y="37"/>
                  </a:cubicBezTo>
                  <a:cubicBezTo>
                    <a:pt x="25" y="35"/>
                    <a:pt x="46" y="21"/>
                    <a:pt x="48" y="44"/>
                  </a:cubicBezTo>
                </a:path>
              </a:pathLst>
            </a:custGeom>
            <a:solidFill>
              <a:srgbClr val="783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1" name="išlîdê">
              <a:extLst>
                <a:ext uri="{FF2B5EF4-FFF2-40B4-BE49-F238E27FC236}">
                  <a16:creationId xmlns:a16="http://schemas.microsoft.com/office/drawing/2014/main" xmlns="" id="{A778B771-BDEF-45A0-9A47-738CDAE20318}"/>
                </a:ext>
              </a:extLst>
            </p:cNvPr>
            <p:cNvSpPr/>
            <p:nvPr/>
          </p:nvSpPr>
          <p:spPr bwMode="auto">
            <a:xfrm>
              <a:off x="5017674" y="1722706"/>
              <a:ext cx="129742" cy="42839"/>
            </a:xfrm>
            <a:custGeom>
              <a:avLst/>
              <a:gdLst>
                <a:gd name="T0" fmla="*/ 51 w 51"/>
                <a:gd name="T1" fmla="*/ 17 h 17"/>
                <a:gd name="T2" fmla="*/ 44 w 51"/>
                <a:gd name="T3" fmla="*/ 13 h 17"/>
                <a:gd name="T4" fmla="*/ 36 w 51"/>
                <a:gd name="T5" fmla="*/ 8 h 17"/>
                <a:gd name="T6" fmla="*/ 32 w 51"/>
                <a:gd name="T7" fmla="*/ 6 h 17"/>
                <a:gd name="T8" fmla="*/ 27 w 51"/>
                <a:gd name="T9" fmla="*/ 5 h 17"/>
                <a:gd name="T10" fmla="*/ 22 w 51"/>
                <a:gd name="T11" fmla="*/ 4 h 17"/>
                <a:gd name="T12" fmla="*/ 20 w 51"/>
                <a:gd name="T13" fmla="*/ 3 h 17"/>
                <a:gd name="T14" fmla="*/ 17 w 51"/>
                <a:gd name="T15" fmla="*/ 3 h 17"/>
                <a:gd name="T16" fmla="*/ 13 w 51"/>
                <a:gd name="T17" fmla="*/ 3 h 17"/>
                <a:gd name="T18" fmla="*/ 9 w 51"/>
                <a:gd name="T19" fmla="*/ 3 h 17"/>
                <a:gd name="T20" fmla="*/ 5 w 51"/>
                <a:gd name="T21" fmla="*/ 3 h 17"/>
                <a:gd name="T22" fmla="*/ 3 w 51"/>
                <a:gd name="T23" fmla="*/ 4 h 17"/>
                <a:gd name="T24" fmla="*/ 0 w 51"/>
                <a:gd name="T25" fmla="*/ 5 h 17"/>
                <a:gd name="T26" fmla="*/ 2 w 51"/>
                <a:gd name="T27" fmla="*/ 4 h 17"/>
                <a:gd name="T28" fmla="*/ 5 w 51"/>
                <a:gd name="T29" fmla="*/ 2 h 17"/>
                <a:gd name="T30" fmla="*/ 8 w 51"/>
                <a:gd name="T31" fmla="*/ 1 h 17"/>
                <a:gd name="T32" fmla="*/ 13 w 51"/>
                <a:gd name="T33" fmla="*/ 1 h 17"/>
                <a:gd name="T34" fmla="*/ 17 w 51"/>
                <a:gd name="T35" fmla="*/ 0 h 17"/>
                <a:gd name="T36" fmla="*/ 23 w 51"/>
                <a:gd name="T37" fmla="*/ 1 h 17"/>
                <a:gd name="T38" fmla="*/ 28 w 51"/>
                <a:gd name="T39" fmla="*/ 2 h 17"/>
                <a:gd name="T40" fmla="*/ 33 w 51"/>
                <a:gd name="T41" fmla="*/ 4 h 17"/>
                <a:gd name="T42" fmla="*/ 37 w 51"/>
                <a:gd name="T43" fmla="*/ 6 h 17"/>
                <a:gd name="T44" fmla="*/ 45 w 51"/>
                <a:gd name="T45" fmla="*/ 11 h 17"/>
                <a:gd name="T46" fmla="*/ 51 w 51"/>
                <a:gd name="T4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1" h="17">
                  <a:moveTo>
                    <a:pt x="51" y="17"/>
                  </a:moveTo>
                  <a:cubicBezTo>
                    <a:pt x="51" y="17"/>
                    <a:pt x="48" y="15"/>
                    <a:pt x="44" y="13"/>
                  </a:cubicBezTo>
                  <a:cubicBezTo>
                    <a:pt x="42" y="11"/>
                    <a:pt x="39" y="10"/>
                    <a:pt x="36" y="8"/>
                  </a:cubicBezTo>
                  <a:cubicBezTo>
                    <a:pt x="35" y="8"/>
                    <a:pt x="33" y="7"/>
                    <a:pt x="32" y="6"/>
                  </a:cubicBezTo>
                  <a:cubicBezTo>
                    <a:pt x="30" y="6"/>
                    <a:pt x="29" y="5"/>
                    <a:pt x="27" y="5"/>
                  </a:cubicBezTo>
                  <a:cubicBezTo>
                    <a:pt x="25" y="4"/>
                    <a:pt x="24" y="4"/>
                    <a:pt x="22" y="4"/>
                  </a:cubicBezTo>
                  <a:cubicBezTo>
                    <a:pt x="21" y="3"/>
                    <a:pt x="20" y="3"/>
                    <a:pt x="20" y="3"/>
                  </a:cubicBezTo>
                  <a:cubicBezTo>
                    <a:pt x="19" y="3"/>
                    <a:pt x="18" y="3"/>
                    <a:pt x="17" y="3"/>
                  </a:cubicBezTo>
                  <a:cubicBezTo>
                    <a:pt x="16" y="3"/>
                    <a:pt x="14" y="3"/>
                    <a:pt x="13" y="3"/>
                  </a:cubicBezTo>
                  <a:cubicBezTo>
                    <a:pt x="11" y="3"/>
                    <a:pt x="10" y="3"/>
                    <a:pt x="9" y="3"/>
                  </a:cubicBezTo>
                  <a:cubicBezTo>
                    <a:pt x="7" y="3"/>
                    <a:pt x="6" y="3"/>
                    <a:pt x="5" y="3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0" y="5"/>
                    <a:pt x="0" y="5"/>
                  </a:cubicBezTo>
                  <a:cubicBezTo>
                    <a:pt x="0" y="5"/>
                    <a:pt x="1" y="4"/>
                    <a:pt x="2" y="4"/>
                  </a:cubicBezTo>
                  <a:cubicBezTo>
                    <a:pt x="3" y="3"/>
                    <a:pt x="4" y="3"/>
                    <a:pt x="5" y="2"/>
                  </a:cubicBezTo>
                  <a:cubicBezTo>
                    <a:pt x="6" y="2"/>
                    <a:pt x="7" y="2"/>
                    <a:pt x="8" y="1"/>
                  </a:cubicBezTo>
                  <a:cubicBezTo>
                    <a:pt x="10" y="1"/>
                    <a:pt x="11" y="1"/>
                    <a:pt x="13" y="1"/>
                  </a:cubicBezTo>
                  <a:cubicBezTo>
                    <a:pt x="14" y="1"/>
                    <a:pt x="16" y="0"/>
                    <a:pt x="17" y="0"/>
                  </a:cubicBezTo>
                  <a:cubicBezTo>
                    <a:pt x="19" y="0"/>
                    <a:pt x="21" y="1"/>
                    <a:pt x="23" y="1"/>
                  </a:cubicBezTo>
                  <a:cubicBezTo>
                    <a:pt x="24" y="1"/>
                    <a:pt x="26" y="2"/>
                    <a:pt x="28" y="2"/>
                  </a:cubicBezTo>
                  <a:cubicBezTo>
                    <a:pt x="29" y="2"/>
                    <a:pt x="31" y="3"/>
                    <a:pt x="33" y="4"/>
                  </a:cubicBezTo>
                  <a:cubicBezTo>
                    <a:pt x="34" y="5"/>
                    <a:pt x="36" y="5"/>
                    <a:pt x="37" y="6"/>
                  </a:cubicBezTo>
                  <a:cubicBezTo>
                    <a:pt x="40" y="8"/>
                    <a:pt x="43" y="9"/>
                    <a:pt x="45" y="11"/>
                  </a:cubicBezTo>
                  <a:cubicBezTo>
                    <a:pt x="49" y="15"/>
                    <a:pt x="51" y="17"/>
                    <a:pt x="51" y="17"/>
                  </a:cubicBezTo>
                  <a:close/>
                </a:path>
              </a:pathLst>
            </a:custGeom>
            <a:solidFill>
              <a:srgbClr val="783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2" name="íṧľíďe">
              <a:extLst>
                <a:ext uri="{FF2B5EF4-FFF2-40B4-BE49-F238E27FC236}">
                  <a16:creationId xmlns:a16="http://schemas.microsoft.com/office/drawing/2014/main" xmlns="" id="{02CAA992-E7B4-412C-8FA8-CE6E984CDB52}"/>
                </a:ext>
              </a:extLst>
            </p:cNvPr>
            <p:cNvSpPr/>
            <p:nvPr/>
          </p:nvSpPr>
          <p:spPr bwMode="auto">
            <a:xfrm>
              <a:off x="4509723" y="1819400"/>
              <a:ext cx="101590" cy="85679"/>
            </a:xfrm>
            <a:custGeom>
              <a:avLst/>
              <a:gdLst>
                <a:gd name="T0" fmla="*/ 0 w 40"/>
                <a:gd name="T1" fmla="*/ 34 h 34"/>
                <a:gd name="T2" fmla="*/ 3 w 40"/>
                <a:gd name="T3" fmla="*/ 25 h 34"/>
                <a:gd name="T4" fmla="*/ 8 w 40"/>
                <a:gd name="T5" fmla="*/ 18 h 34"/>
                <a:gd name="T6" fmla="*/ 11 w 40"/>
                <a:gd name="T7" fmla="*/ 14 h 34"/>
                <a:gd name="T8" fmla="*/ 14 w 40"/>
                <a:gd name="T9" fmla="*/ 10 h 34"/>
                <a:gd name="T10" fmla="*/ 19 w 40"/>
                <a:gd name="T11" fmla="*/ 7 h 34"/>
                <a:gd name="T12" fmla="*/ 23 w 40"/>
                <a:gd name="T13" fmla="*/ 4 h 34"/>
                <a:gd name="T14" fmla="*/ 27 w 40"/>
                <a:gd name="T15" fmla="*/ 2 h 34"/>
                <a:gd name="T16" fmla="*/ 32 w 40"/>
                <a:gd name="T17" fmla="*/ 1 h 34"/>
                <a:gd name="T18" fmla="*/ 35 w 40"/>
                <a:gd name="T19" fmla="*/ 0 h 34"/>
                <a:gd name="T20" fmla="*/ 38 w 40"/>
                <a:gd name="T21" fmla="*/ 0 h 34"/>
                <a:gd name="T22" fmla="*/ 40 w 40"/>
                <a:gd name="T23" fmla="*/ 0 h 34"/>
                <a:gd name="T24" fmla="*/ 38 w 40"/>
                <a:gd name="T25" fmla="*/ 1 h 34"/>
                <a:gd name="T26" fmla="*/ 35 w 40"/>
                <a:gd name="T27" fmla="*/ 1 h 34"/>
                <a:gd name="T28" fmla="*/ 32 w 40"/>
                <a:gd name="T29" fmla="*/ 3 h 34"/>
                <a:gd name="T30" fmla="*/ 28 w 40"/>
                <a:gd name="T31" fmla="*/ 4 h 34"/>
                <a:gd name="T32" fmla="*/ 24 w 40"/>
                <a:gd name="T33" fmla="*/ 6 h 34"/>
                <a:gd name="T34" fmla="*/ 22 w 40"/>
                <a:gd name="T35" fmla="*/ 7 h 34"/>
                <a:gd name="T36" fmla="*/ 20 w 40"/>
                <a:gd name="T37" fmla="*/ 9 h 34"/>
                <a:gd name="T38" fmla="*/ 16 w 40"/>
                <a:gd name="T39" fmla="*/ 12 h 34"/>
                <a:gd name="T40" fmla="*/ 13 w 40"/>
                <a:gd name="T41" fmla="*/ 15 h 34"/>
                <a:gd name="T42" fmla="*/ 10 w 40"/>
                <a:gd name="T43" fmla="*/ 19 h 34"/>
                <a:gd name="T44" fmla="*/ 5 w 40"/>
                <a:gd name="T45" fmla="*/ 26 h 34"/>
                <a:gd name="T46" fmla="*/ 0 w 40"/>
                <a:gd name="T4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34">
                  <a:moveTo>
                    <a:pt x="0" y="34"/>
                  </a:moveTo>
                  <a:cubicBezTo>
                    <a:pt x="0" y="34"/>
                    <a:pt x="1" y="30"/>
                    <a:pt x="3" y="25"/>
                  </a:cubicBezTo>
                  <a:cubicBezTo>
                    <a:pt x="4" y="23"/>
                    <a:pt x="6" y="20"/>
                    <a:pt x="8" y="18"/>
                  </a:cubicBezTo>
                  <a:cubicBezTo>
                    <a:pt x="8" y="16"/>
                    <a:pt x="10" y="15"/>
                    <a:pt x="11" y="14"/>
                  </a:cubicBezTo>
                  <a:cubicBezTo>
                    <a:pt x="12" y="12"/>
                    <a:pt x="13" y="11"/>
                    <a:pt x="14" y="10"/>
                  </a:cubicBezTo>
                  <a:cubicBezTo>
                    <a:pt x="16" y="9"/>
                    <a:pt x="17" y="8"/>
                    <a:pt x="19" y="7"/>
                  </a:cubicBezTo>
                  <a:cubicBezTo>
                    <a:pt x="20" y="6"/>
                    <a:pt x="22" y="5"/>
                    <a:pt x="23" y="4"/>
                  </a:cubicBezTo>
                  <a:cubicBezTo>
                    <a:pt x="25" y="3"/>
                    <a:pt x="26" y="3"/>
                    <a:pt x="27" y="2"/>
                  </a:cubicBezTo>
                  <a:cubicBezTo>
                    <a:pt x="29" y="2"/>
                    <a:pt x="30" y="1"/>
                    <a:pt x="32" y="1"/>
                  </a:cubicBezTo>
                  <a:cubicBezTo>
                    <a:pt x="33" y="1"/>
                    <a:pt x="34" y="0"/>
                    <a:pt x="35" y="0"/>
                  </a:cubicBezTo>
                  <a:cubicBezTo>
                    <a:pt x="36" y="0"/>
                    <a:pt x="37" y="0"/>
                    <a:pt x="38" y="0"/>
                  </a:cubicBezTo>
                  <a:cubicBezTo>
                    <a:pt x="39" y="0"/>
                    <a:pt x="40" y="0"/>
                    <a:pt x="40" y="0"/>
                  </a:cubicBezTo>
                  <a:cubicBezTo>
                    <a:pt x="40" y="0"/>
                    <a:pt x="39" y="0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ubicBezTo>
                    <a:pt x="34" y="2"/>
                    <a:pt x="33" y="2"/>
                    <a:pt x="32" y="3"/>
                  </a:cubicBezTo>
                  <a:cubicBezTo>
                    <a:pt x="31" y="3"/>
                    <a:pt x="30" y="3"/>
                    <a:pt x="28" y="4"/>
                  </a:cubicBezTo>
                  <a:cubicBezTo>
                    <a:pt x="27" y="5"/>
                    <a:pt x="26" y="5"/>
                    <a:pt x="24" y="6"/>
                  </a:cubicBezTo>
                  <a:cubicBezTo>
                    <a:pt x="24" y="7"/>
                    <a:pt x="23" y="7"/>
                    <a:pt x="22" y="7"/>
                  </a:cubicBezTo>
                  <a:cubicBezTo>
                    <a:pt x="22" y="8"/>
                    <a:pt x="21" y="8"/>
                    <a:pt x="20" y="9"/>
                  </a:cubicBezTo>
                  <a:cubicBezTo>
                    <a:pt x="19" y="10"/>
                    <a:pt x="18" y="11"/>
                    <a:pt x="16" y="12"/>
                  </a:cubicBezTo>
                  <a:cubicBezTo>
                    <a:pt x="15" y="13"/>
                    <a:pt x="14" y="14"/>
                    <a:pt x="13" y="15"/>
                  </a:cubicBezTo>
                  <a:cubicBezTo>
                    <a:pt x="12" y="17"/>
                    <a:pt x="11" y="18"/>
                    <a:pt x="10" y="19"/>
                  </a:cubicBezTo>
                  <a:cubicBezTo>
                    <a:pt x="8" y="22"/>
                    <a:pt x="6" y="24"/>
                    <a:pt x="5" y="26"/>
                  </a:cubicBezTo>
                  <a:cubicBezTo>
                    <a:pt x="2" y="31"/>
                    <a:pt x="0" y="34"/>
                    <a:pt x="0" y="34"/>
                  </a:cubicBezTo>
                  <a:close/>
                </a:path>
              </a:pathLst>
            </a:custGeom>
            <a:solidFill>
              <a:srgbClr val="783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3" name="iŝḻîďè">
              <a:extLst>
                <a:ext uri="{FF2B5EF4-FFF2-40B4-BE49-F238E27FC236}">
                  <a16:creationId xmlns:a16="http://schemas.microsoft.com/office/drawing/2014/main" xmlns="" id="{0A2CE537-84AB-475D-B454-B5CE4DB138C0}"/>
                </a:ext>
              </a:extLst>
            </p:cNvPr>
            <p:cNvSpPr/>
            <p:nvPr/>
          </p:nvSpPr>
          <p:spPr bwMode="auto">
            <a:xfrm>
              <a:off x="4649257" y="2159667"/>
              <a:ext cx="485920" cy="319459"/>
            </a:xfrm>
            <a:custGeom>
              <a:avLst/>
              <a:gdLst>
                <a:gd name="T0" fmla="*/ 181 w 191"/>
                <a:gd name="T1" fmla="*/ 0 h 126"/>
                <a:gd name="T2" fmla="*/ 102 w 191"/>
                <a:gd name="T3" fmla="*/ 51 h 126"/>
                <a:gd name="T4" fmla="*/ 0 w 191"/>
                <a:gd name="T5" fmla="*/ 24 h 126"/>
                <a:gd name="T6" fmla="*/ 131 w 191"/>
                <a:gd name="T7" fmla="*/ 101 h 126"/>
                <a:gd name="T8" fmla="*/ 181 w 191"/>
                <a:gd name="T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26">
                  <a:moveTo>
                    <a:pt x="181" y="0"/>
                  </a:moveTo>
                  <a:cubicBezTo>
                    <a:pt x="181" y="0"/>
                    <a:pt x="160" y="49"/>
                    <a:pt x="102" y="51"/>
                  </a:cubicBezTo>
                  <a:cubicBezTo>
                    <a:pt x="55" y="53"/>
                    <a:pt x="22" y="40"/>
                    <a:pt x="0" y="24"/>
                  </a:cubicBezTo>
                  <a:cubicBezTo>
                    <a:pt x="0" y="24"/>
                    <a:pt x="48" y="126"/>
                    <a:pt x="131" y="101"/>
                  </a:cubicBezTo>
                  <a:cubicBezTo>
                    <a:pt x="169" y="90"/>
                    <a:pt x="191" y="36"/>
                    <a:pt x="181" y="0"/>
                  </a:cubicBezTo>
                  <a:close/>
                </a:path>
              </a:pathLst>
            </a:custGeom>
            <a:solidFill>
              <a:srgbClr val="C471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4" name="iṥļíḓè">
              <a:extLst>
                <a:ext uri="{FF2B5EF4-FFF2-40B4-BE49-F238E27FC236}">
                  <a16:creationId xmlns:a16="http://schemas.microsoft.com/office/drawing/2014/main" xmlns="" id="{C88A0AFD-1247-4BDA-9BF1-C0CE8E2715A9}"/>
                </a:ext>
              </a:extLst>
            </p:cNvPr>
            <p:cNvSpPr/>
            <p:nvPr/>
          </p:nvSpPr>
          <p:spPr bwMode="auto">
            <a:xfrm>
              <a:off x="4585610" y="1883047"/>
              <a:ext cx="75887" cy="132190"/>
            </a:xfrm>
            <a:custGeom>
              <a:avLst/>
              <a:gdLst>
                <a:gd name="T0" fmla="*/ 22 w 30"/>
                <a:gd name="T1" fmla="*/ 46 h 52"/>
                <a:gd name="T2" fmla="*/ 28 w 30"/>
                <a:gd name="T3" fmla="*/ 47 h 52"/>
                <a:gd name="T4" fmla="*/ 30 w 30"/>
                <a:gd name="T5" fmla="*/ 32 h 52"/>
                <a:gd name="T6" fmla="*/ 15 w 30"/>
                <a:gd name="T7" fmla="*/ 0 h 52"/>
                <a:gd name="T8" fmla="*/ 0 w 30"/>
                <a:gd name="T9" fmla="*/ 32 h 52"/>
                <a:gd name="T10" fmla="*/ 3 w 30"/>
                <a:gd name="T11" fmla="*/ 52 h 52"/>
                <a:gd name="T12" fmla="*/ 22 w 30"/>
                <a:gd name="T13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52">
                  <a:moveTo>
                    <a:pt x="22" y="46"/>
                  </a:moveTo>
                  <a:cubicBezTo>
                    <a:pt x="24" y="46"/>
                    <a:pt x="27" y="46"/>
                    <a:pt x="28" y="47"/>
                  </a:cubicBezTo>
                  <a:cubicBezTo>
                    <a:pt x="30" y="42"/>
                    <a:pt x="30" y="37"/>
                    <a:pt x="30" y="32"/>
                  </a:cubicBezTo>
                  <a:cubicBezTo>
                    <a:pt x="30" y="14"/>
                    <a:pt x="23" y="0"/>
                    <a:pt x="15" y="0"/>
                  </a:cubicBezTo>
                  <a:cubicBezTo>
                    <a:pt x="6" y="0"/>
                    <a:pt x="0" y="14"/>
                    <a:pt x="0" y="32"/>
                  </a:cubicBezTo>
                  <a:cubicBezTo>
                    <a:pt x="0" y="40"/>
                    <a:pt x="1" y="47"/>
                    <a:pt x="3" y="52"/>
                  </a:cubicBezTo>
                  <a:cubicBezTo>
                    <a:pt x="8" y="49"/>
                    <a:pt x="15" y="46"/>
                    <a:pt x="22" y="46"/>
                  </a:cubicBezTo>
                  <a:close/>
                </a:path>
              </a:pathLst>
            </a:custGeom>
            <a:solidFill>
              <a:srgbClr val="783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5" name="iśļide">
              <a:extLst>
                <a:ext uri="{FF2B5EF4-FFF2-40B4-BE49-F238E27FC236}">
                  <a16:creationId xmlns:a16="http://schemas.microsoft.com/office/drawing/2014/main" xmlns="" id="{816E8CC7-8A9A-4511-B815-41FBEE4D0575}"/>
                </a:ext>
              </a:extLst>
            </p:cNvPr>
            <p:cNvSpPr/>
            <p:nvPr/>
          </p:nvSpPr>
          <p:spPr bwMode="auto">
            <a:xfrm>
              <a:off x="5043378" y="1836536"/>
              <a:ext cx="61199" cy="99142"/>
            </a:xfrm>
            <a:custGeom>
              <a:avLst/>
              <a:gdLst>
                <a:gd name="T0" fmla="*/ 16 w 24"/>
                <a:gd name="T1" fmla="*/ 36 h 39"/>
                <a:gd name="T2" fmla="*/ 22 w 24"/>
                <a:gd name="T3" fmla="*/ 36 h 39"/>
                <a:gd name="T4" fmla="*/ 24 w 24"/>
                <a:gd name="T5" fmla="*/ 25 h 39"/>
                <a:gd name="T6" fmla="*/ 12 w 24"/>
                <a:gd name="T7" fmla="*/ 0 h 39"/>
                <a:gd name="T8" fmla="*/ 0 w 24"/>
                <a:gd name="T9" fmla="*/ 25 h 39"/>
                <a:gd name="T10" fmla="*/ 2 w 24"/>
                <a:gd name="T11" fmla="*/ 39 h 39"/>
                <a:gd name="T12" fmla="*/ 16 w 24"/>
                <a:gd name="T13" fmla="*/ 3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39">
                  <a:moveTo>
                    <a:pt x="16" y="36"/>
                  </a:moveTo>
                  <a:cubicBezTo>
                    <a:pt x="18" y="36"/>
                    <a:pt x="20" y="36"/>
                    <a:pt x="22" y="36"/>
                  </a:cubicBezTo>
                  <a:cubicBezTo>
                    <a:pt x="23" y="33"/>
                    <a:pt x="24" y="29"/>
                    <a:pt x="24" y="25"/>
                  </a:cubicBezTo>
                  <a:cubicBezTo>
                    <a:pt x="24" y="11"/>
                    <a:pt x="18" y="0"/>
                    <a:pt x="12" y="0"/>
                  </a:cubicBezTo>
                  <a:cubicBezTo>
                    <a:pt x="5" y="0"/>
                    <a:pt x="0" y="11"/>
                    <a:pt x="0" y="25"/>
                  </a:cubicBezTo>
                  <a:cubicBezTo>
                    <a:pt x="0" y="30"/>
                    <a:pt x="0" y="35"/>
                    <a:pt x="2" y="39"/>
                  </a:cubicBezTo>
                  <a:cubicBezTo>
                    <a:pt x="6" y="37"/>
                    <a:pt x="10" y="36"/>
                    <a:pt x="16" y="36"/>
                  </a:cubicBezTo>
                  <a:close/>
                </a:path>
              </a:pathLst>
            </a:custGeom>
            <a:solidFill>
              <a:srgbClr val="783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6" name="ísḻídè">
              <a:extLst>
                <a:ext uri="{FF2B5EF4-FFF2-40B4-BE49-F238E27FC236}">
                  <a16:creationId xmlns:a16="http://schemas.microsoft.com/office/drawing/2014/main" xmlns="" id="{9C98DDF6-7CAE-4782-B805-1398352863EC}"/>
                </a:ext>
              </a:extLst>
            </p:cNvPr>
            <p:cNvSpPr/>
            <p:nvPr/>
          </p:nvSpPr>
          <p:spPr bwMode="auto">
            <a:xfrm>
              <a:off x="3794919" y="5781421"/>
              <a:ext cx="523863" cy="403913"/>
            </a:xfrm>
            <a:custGeom>
              <a:avLst/>
              <a:gdLst>
                <a:gd name="T0" fmla="*/ 121 w 206"/>
                <a:gd name="T1" fmla="*/ 1 h 159"/>
                <a:gd name="T2" fmla="*/ 64 w 206"/>
                <a:gd name="T3" fmla="*/ 57 h 159"/>
                <a:gd name="T4" fmla="*/ 52 w 206"/>
                <a:gd name="T5" fmla="*/ 144 h 159"/>
                <a:gd name="T6" fmla="*/ 141 w 206"/>
                <a:gd name="T7" fmla="*/ 115 h 159"/>
                <a:gd name="T8" fmla="*/ 201 w 206"/>
                <a:gd name="T9" fmla="*/ 49 h 159"/>
                <a:gd name="T10" fmla="*/ 199 w 206"/>
                <a:gd name="T11" fmla="*/ 0 h 159"/>
                <a:gd name="T12" fmla="*/ 121 w 206"/>
                <a:gd name="T13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6" h="159">
                  <a:moveTo>
                    <a:pt x="121" y="1"/>
                  </a:moveTo>
                  <a:cubicBezTo>
                    <a:pt x="107" y="20"/>
                    <a:pt x="77" y="42"/>
                    <a:pt x="64" y="57"/>
                  </a:cubicBezTo>
                  <a:cubicBezTo>
                    <a:pt x="50" y="75"/>
                    <a:pt x="0" y="115"/>
                    <a:pt x="52" y="144"/>
                  </a:cubicBezTo>
                  <a:cubicBezTo>
                    <a:pt x="80" y="159"/>
                    <a:pt x="113" y="135"/>
                    <a:pt x="141" y="115"/>
                  </a:cubicBezTo>
                  <a:cubicBezTo>
                    <a:pt x="176" y="89"/>
                    <a:pt x="188" y="68"/>
                    <a:pt x="201" y="49"/>
                  </a:cubicBezTo>
                  <a:cubicBezTo>
                    <a:pt x="206" y="35"/>
                    <a:pt x="199" y="0"/>
                    <a:pt x="199" y="0"/>
                  </a:cubicBezTo>
                  <a:cubicBezTo>
                    <a:pt x="199" y="0"/>
                    <a:pt x="172" y="20"/>
                    <a:pt x="121" y="1"/>
                  </a:cubicBezTo>
                </a:path>
              </a:pathLst>
            </a:custGeom>
            <a:solidFill>
              <a:srgbClr val="4F44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7" name="îṣlîdé">
              <a:extLst>
                <a:ext uri="{FF2B5EF4-FFF2-40B4-BE49-F238E27FC236}">
                  <a16:creationId xmlns:a16="http://schemas.microsoft.com/office/drawing/2014/main" xmlns="" id="{8999065C-C967-4F07-8861-0C0371D1C555}"/>
                </a:ext>
              </a:extLst>
            </p:cNvPr>
            <p:cNvSpPr/>
            <p:nvPr/>
          </p:nvSpPr>
          <p:spPr bwMode="auto">
            <a:xfrm>
              <a:off x="3988308" y="5826709"/>
              <a:ext cx="208076" cy="139534"/>
            </a:xfrm>
            <a:custGeom>
              <a:avLst/>
              <a:gdLst>
                <a:gd name="T0" fmla="*/ 78 w 82"/>
                <a:gd name="T1" fmla="*/ 0 h 55"/>
                <a:gd name="T2" fmla="*/ 30 w 82"/>
                <a:gd name="T3" fmla="*/ 45 h 55"/>
                <a:gd name="T4" fmla="*/ 27 w 82"/>
                <a:gd name="T5" fmla="*/ 46 h 55"/>
                <a:gd name="T6" fmla="*/ 12 w 82"/>
                <a:gd name="T7" fmla="*/ 29 h 55"/>
                <a:gd name="T8" fmla="*/ 21 w 82"/>
                <a:gd name="T9" fmla="*/ 11 h 55"/>
                <a:gd name="T10" fmla="*/ 22 w 82"/>
                <a:gd name="T11" fmla="*/ 8 h 55"/>
                <a:gd name="T12" fmla="*/ 10 w 82"/>
                <a:gd name="T13" fmla="*/ 20 h 55"/>
                <a:gd name="T14" fmla="*/ 0 w 82"/>
                <a:gd name="T15" fmla="*/ 31 h 55"/>
                <a:gd name="T16" fmla="*/ 26 w 82"/>
                <a:gd name="T17" fmla="*/ 55 h 55"/>
                <a:gd name="T18" fmla="*/ 41 w 82"/>
                <a:gd name="T19" fmla="*/ 49 h 55"/>
                <a:gd name="T20" fmla="*/ 82 w 82"/>
                <a:gd name="T21" fmla="*/ 0 h 55"/>
                <a:gd name="T22" fmla="*/ 78 w 82"/>
                <a:gd name="T2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" h="55">
                  <a:moveTo>
                    <a:pt x="78" y="0"/>
                  </a:moveTo>
                  <a:cubicBezTo>
                    <a:pt x="61" y="17"/>
                    <a:pt x="46" y="39"/>
                    <a:pt x="30" y="45"/>
                  </a:cubicBezTo>
                  <a:cubicBezTo>
                    <a:pt x="29" y="46"/>
                    <a:pt x="28" y="46"/>
                    <a:pt x="27" y="46"/>
                  </a:cubicBezTo>
                  <a:cubicBezTo>
                    <a:pt x="19" y="46"/>
                    <a:pt x="13" y="36"/>
                    <a:pt x="12" y="29"/>
                  </a:cubicBezTo>
                  <a:cubicBezTo>
                    <a:pt x="12" y="21"/>
                    <a:pt x="21" y="11"/>
                    <a:pt x="21" y="11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8" y="50"/>
                    <a:pt x="18" y="55"/>
                    <a:pt x="26" y="55"/>
                  </a:cubicBezTo>
                  <a:cubicBezTo>
                    <a:pt x="35" y="55"/>
                    <a:pt x="41" y="49"/>
                    <a:pt x="41" y="49"/>
                  </a:cubicBezTo>
                  <a:cubicBezTo>
                    <a:pt x="52" y="45"/>
                    <a:pt x="72" y="15"/>
                    <a:pt x="82" y="0"/>
                  </a:cubicBezTo>
                  <a:cubicBezTo>
                    <a:pt x="80" y="0"/>
                    <a:pt x="79" y="0"/>
                    <a:pt x="78" y="0"/>
                  </a:cubicBezTo>
                </a:path>
              </a:pathLst>
            </a:custGeom>
            <a:solidFill>
              <a:srgbClr val="372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8" name="ïṥļïďe">
              <a:extLst>
                <a:ext uri="{FF2B5EF4-FFF2-40B4-BE49-F238E27FC236}">
                  <a16:creationId xmlns:a16="http://schemas.microsoft.com/office/drawing/2014/main" xmlns="" id="{1DD89448-C6AB-4B2F-A72E-33605EA40321}"/>
                </a:ext>
              </a:extLst>
            </p:cNvPr>
            <p:cNvSpPr/>
            <p:nvPr/>
          </p:nvSpPr>
          <p:spPr bwMode="auto">
            <a:xfrm>
              <a:off x="4300422" y="5778974"/>
              <a:ext cx="2448" cy="12240"/>
            </a:xfrm>
            <a:custGeom>
              <a:avLst/>
              <a:gdLst>
                <a:gd name="T0" fmla="*/ 1 w 1"/>
                <a:gd name="T1" fmla="*/ 0 h 5"/>
                <a:gd name="T2" fmla="*/ 0 w 1"/>
                <a:gd name="T3" fmla="*/ 1 h 5"/>
                <a:gd name="T4" fmla="*/ 0 w 1"/>
                <a:gd name="T5" fmla="*/ 1 h 5"/>
                <a:gd name="T6" fmla="*/ 0 w 1"/>
                <a:gd name="T7" fmla="*/ 1 h 5"/>
                <a:gd name="T8" fmla="*/ 1 w 1"/>
                <a:gd name="T9" fmla="*/ 5 h 5"/>
                <a:gd name="T10" fmla="*/ 1 w 1"/>
                <a:gd name="T11" fmla="*/ 5 h 5"/>
                <a:gd name="T12" fmla="*/ 1 w 1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5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2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6D85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9" name="î$ľîďe">
              <a:extLst>
                <a:ext uri="{FF2B5EF4-FFF2-40B4-BE49-F238E27FC236}">
                  <a16:creationId xmlns:a16="http://schemas.microsoft.com/office/drawing/2014/main" xmlns="" id="{8597848A-23CE-4132-8472-6C19DBF2A4C9}"/>
                </a:ext>
              </a:extLst>
            </p:cNvPr>
            <p:cNvSpPr/>
            <p:nvPr/>
          </p:nvSpPr>
          <p:spPr bwMode="auto">
            <a:xfrm>
              <a:off x="4092346" y="5783869"/>
              <a:ext cx="12240" cy="12240"/>
            </a:xfrm>
            <a:custGeom>
              <a:avLst/>
              <a:gdLst>
                <a:gd name="T0" fmla="*/ 4 w 5"/>
                <a:gd name="T1" fmla="*/ 0 h 5"/>
                <a:gd name="T2" fmla="*/ 0 w 5"/>
                <a:gd name="T3" fmla="*/ 5 h 5"/>
                <a:gd name="T4" fmla="*/ 0 w 5"/>
                <a:gd name="T5" fmla="*/ 5 h 5"/>
                <a:gd name="T6" fmla="*/ 4 w 5"/>
                <a:gd name="T7" fmla="*/ 0 h 5"/>
                <a:gd name="T8" fmla="*/ 5 w 5"/>
                <a:gd name="T9" fmla="*/ 0 h 5"/>
                <a:gd name="T10" fmla="*/ 5 w 5"/>
                <a:gd name="T11" fmla="*/ 0 h 5"/>
                <a:gd name="T12" fmla="*/ 4 w 5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3" y="2"/>
                    <a:pt x="1" y="4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4"/>
                    <a:pt x="3" y="2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0" name="íṧ1ïḍé">
              <a:extLst>
                <a:ext uri="{FF2B5EF4-FFF2-40B4-BE49-F238E27FC236}">
                  <a16:creationId xmlns:a16="http://schemas.microsoft.com/office/drawing/2014/main" xmlns="" id="{1AD614ED-1253-4C0F-8683-88564C06920E}"/>
                </a:ext>
              </a:extLst>
            </p:cNvPr>
            <p:cNvSpPr/>
            <p:nvPr/>
          </p:nvSpPr>
          <p:spPr bwMode="auto">
            <a:xfrm>
              <a:off x="4104586" y="5783869"/>
              <a:ext cx="101590" cy="20808"/>
            </a:xfrm>
            <a:custGeom>
              <a:avLst/>
              <a:gdLst>
                <a:gd name="T0" fmla="*/ 40 w 40"/>
                <a:gd name="T1" fmla="*/ 8 h 8"/>
                <a:gd name="T2" fmla="*/ 40 w 40"/>
                <a:gd name="T3" fmla="*/ 8 h 8"/>
                <a:gd name="T4" fmla="*/ 40 w 40"/>
                <a:gd name="T5" fmla="*/ 8 h 8"/>
                <a:gd name="T6" fmla="*/ 40 w 40"/>
                <a:gd name="T7" fmla="*/ 8 h 8"/>
                <a:gd name="T8" fmla="*/ 0 w 40"/>
                <a:gd name="T9" fmla="*/ 0 h 8"/>
                <a:gd name="T10" fmla="*/ 0 w 40"/>
                <a:gd name="T11" fmla="*/ 0 h 8"/>
                <a:gd name="T12" fmla="*/ 40 w 40"/>
                <a:gd name="T13" fmla="*/ 8 h 8"/>
                <a:gd name="T14" fmla="*/ 0 w 40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8">
                  <a:moveTo>
                    <a:pt x="40" y="8"/>
                  </a:moveTo>
                  <a:cubicBezTo>
                    <a:pt x="40" y="8"/>
                    <a:pt x="40" y="8"/>
                    <a:pt x="40" y="8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8"/>
                    <a:pt x="40" y="8"/>
                    <a:pt x="40" y="8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" y="6"/>
                    <a:pt x="29" y="8"/>
                    <a:pt x="40" y="8"/>
                  </a:cubicBezTo>
                  <a:cubicBezTo>
                    <a:pt x="29" y="8"/>
                    <a:pt x="16" y="6"/>
                    <a:pt x="0" y="0"/>
                  </a:cubicBezTo>
                </a:path>
              </a:pathLst>
            </a:custGeom>
            <a:solidFill>
              <a:srgbClr val="6D85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1" name="í$ḷiḋê">
              <a:extLst>
                <a:ext uri="{FF2B5EF4-FFF2-40B4-BE49-F238E27FC236}">
                  <a16:creationId xmlns:a16="http://schemas.microsoft.com/office/drawing/2014/main" xmlns="" id="{99B67BEE-4C95-415E-8621-40F8A430D631}"/>
                </a:ext>
              </a:extLst>
            </p:cNvPr>
            <p:cNvSpPr/>
            <p:nvPr/>
          </p:nvSpPr>
          <p:spPr bwMode="auto">
            <a:xfrm>
              <a:off x="4092346" y="5781421"/>
              <a:ext cx="210524" cy="45287"/>
            </a:xfrm>
            <a:custGeom>
              <a:avLst/>
              <a:gdLst>
                <a:gd name="T0" fmla="*/ 82 w 83"/>
                <a:gd name="T1" fmla="*/ 0 h 18"/>
                <a:gd name="T2" fmla="*/ 82 w 83"/>
                <a:gd name="T3" fmla="*/ 0 h 18"/>
                <a:gd name="T4" fmla="*/ 45 w 83"/>
                <a:gd name="T5" fmla="*/ 9 h 18"/>
                <a:gd name="T6" fmla="*/ 45 w 83"/>
                <a:gd name="T7" fmla="*/ 9 h 18"/>
                <a:gd name="T8" fmla="*/ 45 w 83"/>
                <a:gd name="T9" fmla="*/ 9 h 18"/>
                <a:gd name="T10" fmla="*/ 45 w 83"/>
                <a:gd name="T11" fmla="*/ 9 h 18"/>
                <a:gd name="T12" fmla="*/ 45 w 83"/>
                <a:gd name="T13" fmla="*/ 9 h 18"/>
                <a:gd name="T14" fmla="*/ 5 w 83"/>
                <a:gd name="T15" fmla="*/ 1 h 18"/>
                <a:gd name="T16" fmla="*/ 4 w 83"/>
                <a:gd name="T17" fmla="*/ 1 h 18"/>
                <a:gd name="T18" fmla="*/ 0 w 83"/>
                <a:gd name="T19" fmla="*/ 6 h 18"/>
                <a:gd name="T20" fmla="*/ 23 w 83"/>
                <a:gd name="T21" fmla="*/ 15 h 18"/>
                <a:gd name="T22" fmla="*/ 37 w 83"/>
                <a:gd name="T23" fmla="*/ 18 h 18"/>
                <a:gd name="T24" fmla="*/ 46 w 83"/>
                <a:gd name="T25" fmla="*/ 9 h 18"/>
                <a:gd name="T26" fmla="*/ 41 w 83"/>
                <a:gd name="T27" fmla="*/ 18 h 18"/>
                <a:gd name="T28" fmla="*/ 45 w 83"/>
                <a:gd name="T29" fmla="*/ 18 h 18"/>
                <a:gd name="T30" fmla="*/ 83 w 83"/>
                <a:gd name="T31" fmla="*/ 4 h 18"/>
                <a:gd name="T32" fmla="*/ 82 w 83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18">
                  <a:moveTo>
                    <a:pt x="82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70" y="9"/>
                    <a:pt x="45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34" y="9"/>
                    <a:pt x="21" y="7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3" y="3"/>
                    <a:pt x="1" y="5"/>
                    <a:pt x="0" y="6"/>
                  </a:cubicBezTo>
                  <a:cubicBezTo>
                    <a:pt x="5" y="11"/>
                    <a:pt x="16" y="13"/>
                    <a:pt x="23" y="15"/>
                  </a:cubicBezTo>
                  <a:cubicBezTo>
                    <a:pt x="28" y="16"/>
                    <a:pt x="32" y="17"/>
                    <a:pt x="37" y="18"/>
                  </a:cubicBezTo>
                  <a:cubicBezTo>
                    <a:pt x="40" y="15"/>
                    <a:pt x="43" y="12"/>
                    <a:pt x="46" y="9"/>
                  </a:cubicBezTo>
                  <a:cubicBezTo>
                    <a:pt x="46" y="9"/>
                    <a:pt x="44" y="13"/>
                    <a:pt x="41" y="18"/>
                  </a:cubicBezTo>
                  <a:cubicBezTo>
                    <a:pt x="42" y="18"/>
                    <a:pt x="44" y="18"/>
                    <a:pt x="45" y="18"/>
                  </a:cubicBezTo>
                  <a:cubicBezTo>
                    <a:pt x="60" y="18"/>
                    <a:pt x="71" y="13"/>
                    <a:pt x="83" y="4"/>
                  </a:cubicBezTo>
                  <a:cubicBezTo>
                    <a:pt x="83" y="1"/>
                    <a:pt x="82" y="0"/>
                    <a:pt x="82" y="0"/>
                  </a:cubicBezTo>
                </a:path>
              </a:pathLst>
            </a:custGeom>
            <a:solidFill>
              <a:srgbClr val="473D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2" name="iŝḷíďè">
              <a:extLst>
                <a:ext uri="{FF2B5EF4-FFF2-40B4-BE49-F238E27FC236}">
                  <a16:creationId xmlns:a16="http://schemas.microsoft.com/office/drawing/2014/main" xmlns="" id="{75049D28-BE22-4808-87DE-B509EC7883DB}"/>
                </a:ext>
              </a:extLst>
            </p:cNvPr>
            <p:cNvSpPr/>
            <p:nvPr/>
          </p:nvSpPr>
          <p:spPr bwMode="auto">
            <a:xfrm>
              <a:off x="4186592" y="5804677"/>
              <a:ext cx="22032" cy="22032"/>
            </a:xfrm>
            <a:custGeom>
              <a:avLst/>
              <a:gdLst>
                <a:gd name="T0" fmla="*/ 9 w 9"/>
                <a:gd name="T1" fmla="*/ 0 h 9"/>
                <a:gd name="T2" fmla="*/ 0 w 9"/>
                <a:gd name="T3" fmla="*/ 9 h 9"/>
                <a:gd name="T4" fmla="*/ 4 w 9"/>
                <a:gd name="T5" fmla="*/ 9 h 9"/>
                <a:gd name="T6" fmla="*/ 9 w 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cubicBezTo>
                    <a:pt x="6" y="3"/>
                    <a:pt x="3" y="6"/>
                    <a:pt x="0" y="9"/>
                  </a:cubicBezTo>
                  <a:cubicBezTo>
                    <a:pt x="1" y="9"/>
                    <a:pt x="2" y="9"/>
                    <a:pt x="4" y="9"/>
                  </a:cubicBezTo>
                  <a:cubicBezTo>
                    <a:pt x="7" y="4"/>
                    <a:pt x="9" y="0"/>
                    <a:pt x="9" y="0"/>
                  </a:cubicBezTo>
                </a:path>
              </a:pathLst>
            </a:custGeom>
            <a:solidFill>
              <a:srgbClr val="312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3" name="iṥľïḍe">
              <a:extLst>
                <a:ext uri="{FF2B5EF4-FFF2-40B4-BE49-F238E27FC236}">
                  <a16:creationId xmlns:a16="http://schemas.microsoft.com/office/drawing/2014/main" xmlns="" id="{6414DC9F-EA39-45D9-A911-64B57DACEDFA}"/>
                </a:ext>
              </a:extLst>
            </p:cNvPr>
            <p:cNvSpPr/>
            <p:nvPr/>
          </p:nvSpPr>
          <p:spPr bwMode="auto">
            <a:xfrm>
              <a:off x="4720247" y="2674962"/>
              <a:ext cx="216644" cy="1041606"/>
            </a:xfrm>
            <a:custGeom>
              <a:avLst/>
              <a:gdLst>
                <a:gd name="T0" fmla="*/ 81 w 177"/>
                <a:gd name="T1" fmla="*/ 0 h 851"/>
                <a:gd name="T2" fmla="*/ 177 w 177"/>
                <a:gd name="T3" fmla="*/ 268 h 851"/>
                <a:gd name="T4" fmla="*/ 110 w 177"/>
                <a:gd name="T5" fmla="*/ 237 h 851"/>
                <a:gd name="T6" fmla="*/ 164 w 177"/>
                <a:gd name="T7" fmla="*/ 390 h 851"/>
                <a:gd name="T8" fmla="*/ 2 w 177"/>
                <a:gd name="T9" fmla="*/ 851 h 851"/>
                <a:gd name="T10" fmla="*/ 0 w 177"/>
                <a:gd name="T11" fmla="*/ 699 h 851"/>
                <a:gd name="T12" fmla="*/ 81 w 177"/>
                <a:gd name="T13" fmla="*/ 0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" h="851">
                  <a:moveTo>
                    <a:pt x="81" y="0"/>
                  </a:moveTo>
                  <a:lnTo>
                    <a:pt x="177" y="268"/>
                  </a:lnTo>
                  <a:lnTo>
                    <a:pt x="110" y="237"/>
                  </a:lnTo>
                  <a:lnTo>
                    <a:pt x="164" y="390"/>
                  </a:lnTo>
                  <a:lnTo>
                    <a:pt x="2" y="851"/>
                  </a:lnTo>
                  <a:lnTo>
                    <a:pt x="0" y="699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4F62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4" name="î$ľíḑê">
              <a:extLst>
                <a:ext uri="{FF2B5EF4-FFF2-40B4-BE49-F238E27FC236}">
                  <a16:creationId xmlns:a16="http://schemas.microsoft.com/office/drawing/2014/main" xmlns="" id="{1654A767-01FA-4646-8244-2791AAED351D}"/>
                </a:ext>
              </a:extLst>
            </p:cNvPr>
            <p:cNvSpPr/>
            <p:nvPr/>
          </p:nvSpPr>
          <p:spPr bwMode="auto">
            <a:xfrm>
              <a:off x="4415476" y="2627227"/>
              <a:ext cx="307219" cy="1096685"/>
            </a:xfrm>
            <a:custGeom>
              <a:avLst/>
              <a:gdLst>
                <a:gd name="T0" fmla="*/ 116 w 251"/>
                <a:gd name="T1" fmla="*/ 0 h 896"/>
                <a:gd name="T2" fmla="*/ 0 w 251"/>
                <a:gd name="T3" fmla="*/ 301 h 896"/>
                <a:gd name="T4" fmla="*/ 87 w 251"/>
                <a:gd name="T5" fmla="*/ 286 h 896"/>
                <a:gd name="T6" fmla="*/ 14 w 251"/>
                <a:gd name="T7" fmla="*/ 440 h 896"/>
                <a:gd name="T8" fmla="*/ 224 w 251"/>
                <a:gd name="T9" fmla="*/ 896 h 896"/>
                <a:gd name="T10" fmla="*/ 251 w 251"/>
                <a:gd name="T11" fmla="*/ 890 h 896"/>
                <a:gd name="T12" fmla="*/ 168 w 251"/>
                <a:gd name="T13" fmla="*/ 409 h 896"/>
                <a:gd name="T14" fmla="*/ 116 w 251"/>
                <a:gd name="T15" fmla="*/ 0 h 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1" h="896">
                  <a:moveTo>
                    <a:pt x="116" y="0"/>
                  </a:moveTo>
                  <a:lnTo>
                    <a:pt x="0" y="301"/>
                  </a:lnTo>
                  <a:lnTo>
                    <a:pt x="87" y="286"/>
                  </a:lnTo>
                  <a:lnTo>
                    <a:pt x="14" y="440"/>
                  </a:lnTo>
                  <a:lnTo>
                    <a:pt x="224" y="896"/>
                  </a:lnTo>
                  <a:lnTo>
                    <a:pt x="251" y="890"/>
                  </a:lnTo>
                  <a:lnTo>
                    <a:pt x="168" y="409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4F62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5" name="ïŝlîde">
              <a:extLst>
                <a:ext uri="{FF2B5EF4-FFF2-40B4-BE49-F238E27FC236}">
                  <a16:creationId xmlns:a16="http://schemas.microsoft.com/office/drawing/2014/main" xmlns="" id="{6C1A1309-C589-4135-AA95-01DF152208BB}"/>
                </a:ext>
              </a:extLst>
            </p:cNvPr>
            <p:cNvSpPr/>
            <p:nvPr/>
          </p:nvSpPr>
          <p:spPr bwMode="auto">
            <a:xfrm>
              <a:off x="4957699" y="5824261"/>
              <a:ext cx="187269" cy="91798"/>
            </a:xfrm>
            <a:custGeom>
              <a:avLst/>
              <a:gdLst>
                <a:gd name="T0" fmla="*/ 1 w 74"/>
                <a:gd name="T1" fmla="*/ 0 h 36"/>
                <a:gd name="T2" fmla="*/ 0 w 74"/>
                <a:gd name="T3" fmla="*/ 0 h 36"/>
                <a:gd name="T4" fmla="*/ 20 w 74"/>
                <a:gd name="T5" fmla="*/ 27 h 36"/>
                <a:gd name="T6" fmla="*/ 49 w 74"/>
                <a:gd name="T7" fmla="*/ 36 h 36"/>
                <a:gd name="T8" fmla="*/ 50 w 74"/>
                <a:gd name="T9" fmla="*/ 36 h 36"/>
                <a:gd name="T10" fmla="*/ 74 w 74"/>
                <a:gd name="T11" fmla="*/ 14 h 36"/>
                <a:gd name="T12" fmla="*/ 58 w 74"/>
                <a:gd name="T13" fmla="*/ 9 h 36"/>
                <a:gd name="T14" fmla="*/ 61 w 74"/>
                <a:gd name="T15" fmla="*/ 12 h 36"/>
                <a:gd name="T16" fmla="*/ 45 w 74"/>
                <a:gd name="T17" fmla="*/ 24 h 36"/>
                <a:gd name="T18" fmla="*/ 41 w 74"/>
                <a:gd name="T19" fmla="*/ 24 h 36"/>
                <a:gd name="T20" fmla="*/ 1 w 74"/>
                <a:gd name="T2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4" h="36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8"/>
                    <a:pt x="10" y="20"/>
                    <a:pt x="20" y="27"/>
                  </a:cubicBezTo>
                  <a:cubicBezTo>
                    <a:pt x="32" y="36"/>
                    <a:pt x="46" y="36"/>
                    <a:pt x="49" y="36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4" y="24"/>
                    <a:pt x="43" y="24"/>
                    <a:pt x="41" y="24"/>
                  </a:cubicBezTo>
                  <a:cubicBezTo>
                    <a:pt x="21" y="24"/>
                    <a:pt x="7" y="9"/>
                    <a:pt x="1" y="0"/>
                  </a:cubicBezTo>
                </a:path>
              </a:pathLst>
            </a:custGeom>
            <a:solidFill>
              <a:srgbClr val="372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6" name="íŝlîḋê">
              <a:extLst>
                <a:ext uri="{FF2B5EF4-FFF2-40B4-BE49-F238E27FC236}">
                  <a16:creationId xmlns:a16="http://schemas.microsoft.com/office/drawing/2014/main" xmlns="" id="{77670BB0-F75E-471C-8CAC-D8A0343220ED}"/>
                </a:ext>
              </a:extLst>
            </p:cNvPr>
            <p:cNvSpPr/>
            <p:nvPr/>
          </p:nvSpPr>
          <p:spPr bwMode="auto">
            <a:xfrm>
              <a:off x="4949131" y="5809573"/>
              <a:ext cx="11016" cy="14688"/>
            </a:xfrm>
            <a:custGeom>
              <a:avLst/>
              <a:gdLst>
                <a:gd name="T0" fmla="*/ 0 w 4"/>
                <a:gd name="T1" fmla="*/ 0 h 6"/>
                <a:gd name="T2" fmla="*/ 3 w 4"/>
                <a:gd name="T3" fmla="*/ 6 h 6"/>
                <a:gd name="T4" fmla="*/ 4 w 4"/>
                <a:gd name="T5" fmla="*/ 6 h 6"/>
                <a:gd name="T6" fmla="*/ 0 w 4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cubicBezTo>
                    <a:pt x="0" y="0"/>
                    <a:pt x="1" y="2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1" y="2"/>
                    <a:pt x="0" y="0"/>
                    <a:pt x="0" y="0"/>
                  </a:cubicBezTo>
                </a:path>
              </a:pathLst>
            </a:custGeom>
            <a:solidFill>
              <a:srgbClr val="322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7" name="ïṣlïďe">
              <a:extLst>
                <a:ext uri="{FF2B5EF4-FFF2-40B4-BE49-F238E27FC236}">
                  <a16:creationId xmlns:a16="http://schemas.microsoft.com/office/drawing/2014/main" xmlns="" id="{16668E8E-CB79-4613-841C-859762B0BCED}"/>
                </a:ext>
              </a:extLst>
            </p:cNvPr>
            <p:cNvSpPr/>
            <p:nvPr/>
          </p:nvSpPr>
          <p:spPr bwMode="auto">
            <a:xfrm>
              <a:off x="4776550" y="2627227"/>
              <a:ext cx="104038" cy="222764"/>
            </a:xfrm>
            <a:custGeom>
              <a:avLst/>
              <a:gdLst>
                <a:gd name="T0" fmla="*/ 37 w 85"/>
                <a:gd name="T1" fmla="*/ 0 h 182"/>
                <a:gd name="T2" fmla="*/ 85 w 85"/>
                <a:gd name="T3" fmla="*/ 56 h 182"/>
                <a:gd name="T4" fmla="*/ 50 w 85"/>
                <a:gd name="T5" fmla="*/ 182 h 182"/>
                <a:gd name="T6" fmla="*/ 0 w 85"/>
                <a:gd name="T7" fmla="*/ 91 h 182"/>
                <a:gd name="T8" fmla="*/ 37 w 85"/>
                <a:gd name="T9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182">
                  <a:moveTo>
                    <a:pt x="37" y="0"/>
                  </a:moveTo>
                  <a:lnTo>
                    <a:pt x="85" y="56"/>
                  </a:lnTo>
                  <a:lnTo>
                    <a:pt x="50" y="182"/>
                  </a:lnTo>
                  <a:lnTo>
                    <a:pt x="0" y="91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1F1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8" name="í$liḍè">
              <a:extLst>
                <a:ext uri="{FF2B5EF4-FFF2-40B4-BE49-F238E27FC236}">
                  <a16:creationId xmlns:a16="http://schemas.microsoft.com/office/drawing/2014/main" xmlns="" id="{4595F03E-ECCF-451F-80F7-F2963EFE76FE}"/>
                </a:ext>
              </a:extLst>
            </p:cNvPr>
            <p:cNvSpPr/>
            <p:nvPr/>
          </p:nvSpPr>
          <p:spPr bwMode="auto">
            <a:xfrm>
              <a:off x="3918541" y="2608867"/>
              <a:ext cx="1641356" cy="1176244"/>
            </a:xfrm>
            <a:custGeom>
              <a:avLst/>
              <a:gdLst>
                <a:gd name="T0" fmla="*/ 231 w 645"/>
                <a:gd name="T1" fmla="*/ 12 h 463"/>
                <a:gd name="T2" fmla="*/ 104 w 645"/>
                <a:gd name="T3" fmla="*/ 85 h 463"/>
                <a:gd name="T4" fmla="*/ 394 w 645"/>
                <a:gd name="T5" fmla="*/ 439 h 463"/>
                <a:gd name="T6" fmla="*/ 645 w 645"/>
                <a:gd name="T7" fmla="*/ 446 h 463"/>
                <a:gd name="T8" fmla="*/ 601 w 645"/>
                <a:gd name="T9" fmla="*/ 337 h 463"/>
                <a:gd name="T10" fmla="*/ 202 w 645"/>
                <a:gd name="T11" fmla="*/ 219 h 463"/>
                <a:gd name="T12" fmla="*/ 195 w 645"/>
                <a:gd name="T13" fmla="*/ 101 h 463"/>
                <a:gd name="T14" fmla="*/ 231 w 645"/>
                <a:gd name="T15" fmla="*/ 12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5" h="463">
                  <a:moveTo>
                    <a:pt x="231" y="12"/>
                  </a:moveTo>
                  <a:cubicBezTo>
                    <a:pt x="231" y="12"/>
                    <a:pt x="154" y="0"/>
                    <a:pt x="104" y="85"/>
                  </a:cubicBezTo>
                  <a:cubicBezTo>
                    <a:pt x="72" y="139"/>
                    <a:pt x="0" y="401"/>
                    <a:pt x="394" y="439"/>
                  </a:cubicBezTo>
                  <a:cubicBezTo>
                    <a:pt x="645" y="463"/>
                    <a:pt x="645" y="446"/>
                    <a:pt x="645" y="446"/>
                  </a:cubicBezTo>
                  <a:cubicBezTo>
                    <a:pt x="601" y="337"/>
                    <a:pt x="601" y="337"/>
                    <a:pt x="601" y="337"/>
                  </a:cubicBezTo>
                  <a:cubicBezTo>
                    <a:pt x="601" y="337"/>
                    <a:pt x="307" y="383"/>
                    <a:pt x="202" y="219"/>
                  </a:cubicBezTo>
                  <a:cubicBezTo>
                    <a:pt x="159" y="152"/>
                    <a:pt x="195" y="101"/>
                    <a:pt x="195" y="101"/>
                  </a:cubicBezTo>
                  <a:lnTo>
                    <a:pt x="231" y="12"/>
                  </a:lnTo>
                  <a:close/>
                </a:path>
              </a:pathLst>
            </a:custGeom>
            <a:solidFill>
              <a:srgbClr val="7994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9" name="îṡľïḋe">
              <a:extLst>
                <a:ext uri="{FF2B5EF4-FFF2-40B4-BE49-F238E27FC236}">
                  <a16:creationId xmlns:a16="http://schemas.microsoft.com/office/drawing/2014/main" xmlns="" id="{AEEA29B5-3184-4A81-B264-AA8130BC4D2C}"/>
                </a:ext>
              </a:extLst>
            </p:cNvPr>
            <p:cNvSpPr/>
            <p:nvPr/>
          </p:nvSpPr>
          <p:spPr bwMode="auto">
            <a:xfrm>
              <a:off x="4479123" y="2570924"/>
              <a:ext cx="144430" cy="223988"/>
            </a:xfrm>
            <a:custGeom>
              <a:avLst/>
              <a:gdLst>
                <a:gd name="T0" fmla="*/ 118 w 118"/>
                <a:gd name="T1" fmla="*/ 143 h 183"/>
                <a:gd name="T2" fmla="*/ 66 w 118"/>
                <a:gd name="T3" fmla="*/ 0 h 183"/>
                <a:gd name="T4" fmla="*/ 0 w 118"/>
                <a:gd name="T5" fmla="*/ 48 h 183"/>
                <a:gd name="T6" fmla="*/ 66 w 118"/>
                <a:gd name="T7" fmla="*/ 183 h 183"/>
                <a:gd name="T8" fmla="*/ 118 w 118"/>
                <a:gd name="T9" fmla="*/ 14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83">
                  <a:moveTo>
                    <a:pt x="118" y="143"/>
                  </a:moveTo>
                  <a:lnTo>
                    <a:pt x="66" y="0"/>
                  </a:lnTo>
                  <a:lnTo>
                    <a:pt x="0" y="48"/>
                  </a:lnTo>
                  <a:lnTo>
                    <a:pt x="66" y="183"/>
                  </a:lnTo>
                  <a:lnTo>
                    <a:pt x="118" y="143"/>
                  </a:lnTo>
                  <a:close/>
                </a:path>
              </a:pathLst>
            </a:custGeom>
            <a:solidFill>
              <a:srgbClr val="F1F1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373" name="文本框 372">
            <a:extLst>
              <a:ext uri="{FF2B5EF4-FFF2-40B4-BE49-F238E27FC236}">
                <a16:creationId xmlns:a16="http://schemas.microsoft.com/office/drawing/2014/main" xmlns="" id="{A76DE46E-E3FC-4306-856D-08F707A490DC}"/>
              </a:ext>
            </a:extLst>
          </p:cNvPr>
          <p:cNvSpPr txBox="1"/>
          <p:nvPr/>
        </p:nvSpPr>
        <p:spPr>
          <a:xfrm>
            <a:off x="1159396" y="4442382"/>
            <a:ext cx="1754702" cy="5520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9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user make field</a:t>
            </a:r>
          </a:p>
        </p:txBody>
      </p:sp>
      <p:sp>
        <p:nvSpPr>
          <p:cNvPr id="374" name="文本框 373">
            <a:extLst>
              <a:ext uri="{FF2B5EF4-FFF2-40B4-BE49-F238E27FC236}">
                <a16:creationId xmlns:a16="http://schemas.microsoft.com/office/drawing/2014/main" xmlns="" id="{01CB33EA-FB34-4B8A-9954-3882DCE9E1E5}"/>
              </a:ext>
            </a:extLst>
          </p:cNvPr>
          <p:cNvSpPr txBox="1"/>
          <p:nvPr/>
        </p:nvSpPr>
        <p:spPr>
          <a:xfrm>
            <a:off x="3180022" y="4442382"/>
            <a:ext cx="1754702" cy="5520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9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user make field</a:t>
            </a:r>
          </a:p>
        </p:txBody>
      </p:sp>
      <p:sp>
        <p:nvSpPr>
          <p:cNvPr id="375" name="文本框 374">
            <a:extLst>
              <a:ext uri="{FF2B5EF4-FFF2-40B4-BE49-F238E27FC236}">
                <a16:creationId xmlns:a16="http://schemas.microsoft.com/office/drawing/2014/main" xmlns="" id="{70031BB5-E750-4405-B357-F1F2155DBE7D}"/>
              </a:ext>
            </a:extLst>
          </p:cNvPr>
          <p:cNvSpPr txBox="1"/>
          <p:nvPr/>
        </p:nvSpPr>
        <p:spPr>
          <a:xfrm>
            <a:off x="5218647" y="4442382"/>
            <a:ext cx="1754702" cy="5520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9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user make field</a:t>
            </a:r>
          </a:p>
        </p:txBody>
      </p:sp>
      <p:sp>
        <p:nvSpPr>
          <p:cNvPr id="376" name="文本框 375">
            <a:extLst>
              <a:ext uri="{FF2B5EF4-FFF2-40B4-BE49-F238E27FC236}">
                <a16:creationId xmlns:a16="http://schemas.microsoft.com/office/drawing/2014/main" xmlns="" id="{D7AA2930-D565-4C70-837C-8DB1C054BF02}"/>
              </a:ext>
            </a:extLst>
          </p:cNvPr>
          <p:cNvSpPr txBox="1"/>
          <p:nvPr/>
        </p:nvSpPr>
        <p:spPr>
          <a:xfrm>
            <a:off x="7252136" y="4442382"/>
            <a:ext cx="1754702" cy="5520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9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user make field</a:t>
            </a:r>
          </a:p>
        </p:txBody>
      </p:sp>
      <p:sp>
        <p:nvSpPr>
          <p:cNvPr id="377" name="文本框 376">
            <a:extLst>
              <a:ext uri="{FF2B5EF4-FFF2-40B4-BE49-F238E27FC236}">
                <a16:creationId xmlns:a16="http://schemas.microsoft.com/office/drawing/2014/main" xmlns="" id="{74E68DB5-B7CE-4642-8B8C-317E5B51F885}"/>
              </a:ext>
            </a:extLst>
          </p:cNvPr>
          <p:cNvSpPr txBox="1"/>
          <p:nvPr/>
        </p:nvSpPr>
        <p:spPr>
          <a:xfrm>
            <a:off x="9285627" y="4442382"/>
            <a:ext cx="1754702" cy="5520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9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user make field</a:t>
            </a:r>
          </a:p>
        </p:txBody>
      </p:sp>
    </p:spTree>
    <p:extLst>
      <p:ext uri="{BB962C8B-B14F-4D97-AF65-F5344CB8AC3E}">
        <p14:creationId xmlns:p14="http://schemas.microsoft.com/office/powerpoint/2010/main" val="118239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0.05278 L 3.75E-6 2.22222E-6 " pathEditMode="relative" rAng="0" ptsTypes="AA">
                                      <p:cBhvr>
                                        <p:cTn id="6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3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0.05278 L 3.75E-6 2.22222E-6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39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0.05278 L 3.75E-6 2.22222E-6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3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0.05278 L 3.75E-6 2.22222E-6 " pathEditMode="relative" rAng="0" ptsTypes="AA">
                                      <p:cBhvr>
                                        <p:cTn id="7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3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0.05278 L 3.75E-6 2.22222E-6 " pathEditMode="relative" rAng="0" ptsTypes="AA">
                                      <p:cBhvr>
                                        <p:cTn id="8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3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04028 L -3.75E-6 -2.96296E-6 " pathEditMode="relative" rAng="0" ptsTypes="AA">
                                      <p:cBhvr>
                                        <p:cTn id="85" dur="75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04028 L -3.75E-6 -2.96296E-6 " pathEditMode="relative" rAng="0" ptsTypes="AA">
                                      <p:cBhvr>
                                        <p:cTn id="90" dur="7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04028 L -3.75E-6 -2.96296E-6 " pathEditMode="relative" rAng="0" ptsTypes="AA">
                                      <p:cBhvr>
                                        <p:cTn id="95" dur="75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04028 L -3.75E-6 -2.96296E-6 " pathEditMode="relative" rAng="0" ptsTypes="AA">
                                      <p:cBhvr>
                                        <p:cTn id="100" dur="75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04028 L -3.75E-6 -2.96296E-6 " pathEditMode="relative" rAng="0" ptsTypes="AA">
                                      <p:cBhvr>
                                        <p:cTn id="105" dur="75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5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 animBg="1"/>
      <p:bldP spid="8" grpId="0" animBg="1"/>
      <p:bldP spid="9" grpId="0" animBg="1"/>
      <p:bldP spid="10" grpId="0" animBg="1"/>
      <p:bldP spid="11" grpId="0" animBg="1"/>
      <p:bldP spid="373" grpId="0"/>
      <p:bldP spid="373" grpId="1"/>
      <p:bldP spid="374" grpId="0"/>
      <p:bldP spid="374" grpId="1"/>
      <p:bldP spid="375" grpId="0"/>
      <p:bldP spid="375" grpId="1"/>
      <p:bldP spid="376" grpId="0"/>
      <p:bldP spid="376" grpId="1"/>
      <p:bldP spid="377" grpId="0"/>
      <p:bldP spid="37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/>
        </p:nvSpPr>
        <p:spPr>
          <a:xfrm>
            <a:off x="2895839" y="2453789"/>
            <a:ext cx="2492990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800" i="1" dirty="0" smtClean="0">
                <a:solidFill>
                  <a:srgbClr val="304FFF"/>
                </a:solidFill>
                <a:latin typeface="Century Gothic" panose="020B0502020202020204" pitchFamily="34" charset="0"/>
              </a:rPr>
              <a:t>PART </a:t>
            </a:r>
            <a:r>
              <a:rPr lang="en-US" altLang="zh-CN" sz="4800" i="1" dirty="0" smtClean="0">
                <a:solidFill>
                  <a:srgbClr val="304FFF"/>
                </a:solidFill>
                <a:latin typeface="Century Gothic" panose="020B0502020202020204" pitchFamily="34" charset="0"/>
              </a:rPr>
              <a:t>04</a:t>
            </a:r>
            <a:endParaRPr lang="zh-CN" altLang="en-US" sz="4800" i="1" dirty="0">
              <a:solidFill>
                <a:srgbClr val="304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843932" y="3213919"/>
            <a:ext cx="62992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品牌传播广告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880599" y="4008731"/>
            <a:ext cx="473858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The user can demonstrate on a projector or computer, or print the presentation and make it into a film to be used in a wider field</a:t>
            </a:r>
          </a:p>
        </p:txBody>
      </p:sp>
      <p:sp>
        <p:nvSpPr>
          <p:cNvPr id="31" name="圆角矩形 30"/>
          <p:cNvSpPr/>
          <p:nvPr/>
        </p:nvSpPr>
        <p:spPr>
          <a:xfrm rot="2700000">
            <a:off x="9048864" y="3430782"/>
            <a:ext cx="946620" cy="946620"/>
          </a:xfrm>
          <a:prstGeom prst="roundRect">
            <a:avLst>
              <a:gd name="adj" fmla="val 6887"/>
            </a:avLst>
          </a:prstGeom>
          <a:solidFill>
            <a:schemeClr val="bg1"/>
          </a:solidFill>
          <a:ln w="12700">
            <a:noFill/>
          </a:ln>
          <a:effectLst>
            <a:innerShdw blurRad="1143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2" name="圆角矩形 31"/>
          <p:cNvSpPr/>
          <p:nvPr/>
        </p:nvSpPr>
        <p:spPr>
          <a:xfrm rot="2700000">
            <a:off x="10344989" y="4239645"/>
            <a:ext cx="667617" cy="667616"/>
          </a:xfrm>
          <a:prstGeom prst="roundRect">
            <a:avLst>
              <a:gd name="adj" fmla="val 6887"/>
            </a:avLst>
          </a:prstGeom>
          <a:solidFill>
            <a:schemeClr val="bg1"/>
          </a:solidFill>
          <a:ln w="12700">
            <a:noFill/>
          </a:ln>
          <a:effectLst>
            <a:innerShdw blurRad="1143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3" name="圆角矩形 32"/>
          <p:cNvSpPr/>
          <p:nvPr/>
        </p:nvSpPr>
        <p:spPr>
          <a:xfrm rot="2700000">
            <a:off x="9154477" y="1512679"/>
            <a:ext cx="668407" cy="668407"/>
          </a:xfrm>
          <a:prstGeom prst="roundRect">
            <a:avLst>
              <a:gd name="adj" fmla="val 6887"/>
            </a:avLst>
          </a:prstGeom>
          <a:solidFill>
            <a:schemeClr val="bg1"/>
          </a:solidFill>
          <a:ln w="12700">
            <a:noFill/>
          </a:ln>
          <a:effectLst>
            <a:innerShdw blurRad="1143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7956970" y="1124341"/>
            <a:ext cx="2038344" cy="2038344"/>
            <a:chOff x="3700440" y="1274408"/>
            <a:chExt cx="1646508" cy="1646508"/>
          </a:xfrm>
        </p:grpSpPr>
        <p:sp>
          <p:nvSpPr>
            <p:cNvPr id="41" name="圆角矩形 40"/>
            <p:cNvSpPr/>
            <p:nvPr/>
          </p:nvSpPr>
          <p:spPr>
            <a:xfrm rot="2700000">
              <a:off x="3700440" y="1274408"/>
              <a:ext cx="1646508" cy="1646508"/>
            </a:xfrm>
            <a:prstGeom prst="roundRect">
              <a:avLst>
                <a:gd name="adj" fmla="val 6887"/>
              </a:avLst>
            </a:prstGeom>
            <a:solidFill>
              <a:srgbClr val="304FFF"/>
            </a:solidFill>
            <a:ln w="12700">
              <a:noFill/>
            </a:ln>
            <a:effectLst>
              <a:outerShdw blurRad="127000" dist="381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4" name="圆角矩形 43"/>
            <p:cNvSpPr/>
            <p:nvPr/>
          </p:nvSpPr>
          <p:spPr>
            <a:xfrm rot="2700000">
              <a:off x="3794877" y="1368844"/>
              <a:ext cx="1457637" cy="1457637"/>
            </a:xfrm>
            <a:prstGeom prst="roundRect">
              <a:avLst>
                <a:gd name="adj" fmla="val 6887"/>
              </a:avLst>
            </a:prstGeom>
            <a:blipFill dpi="0" rotWithShape="0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>
              <a:noFill/>
            </a:ln>
            <a:effectLst>
              <a:innerShdw blurRad="114300">
                <a:prstClr val="black">
                  <a:alpha val="6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7" name="圆角矩形 46"/>
          <p:cNvSpPr/>
          <p:nvPr/>
        </p:nvSpPr>
        <p:spPr>
          <a:xfrm rot="2700000">
            <a:off x="673581" y="4497504"/>
            <a:ext cx="946620" cy="946620"/>
          </a:xfrm>
          <a:prstGeom prst="roundRect">
            <a:avLst>
              <a:gd name="adj" fmla="val 6887"/>
            </a:avLst>
          </a:prstGeom>
          <a:solidFill>
            <a:schemeClr val="bg1"/>
          </a:solidFill>
          <a:ln w="12700">
            <a:noFill/>
          </a:ln>
          <a:effectLst>
            <a:innerShdw blurRad="1143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8" name="任意多边形 47"/>
          <p:cNvSpPr/>
          <p:nvPr/>
        </p:nvSpPr>
        <p:spPr>
          <a:xfrm rot="2700000">
            <a:off x="586816" y="-199958"/>
            <a:ext cx="1018499" cy="1018499"/>
          </a:xfrm>
          <a:custGeom>
            <a:avLst/>
            <a:gdLst>
              <a:gd name="connsiteX0" fmla="*/ 95270 w 1266657"/>
              <a:gd name="connsiteY0" fmla="*/ 95268 h 1266657"/>
              <a:gd name="connsiteX1" fmla="*/ 72650 w 1266657"/>
              <a:gd name="connsiteY1" fmla="*/ 149877 h 1266657"/>
              <a:gd name="connsiteX2" fmla="*/ 72650 w 1266657"/>
              <a:gd name="connsiteY2" fmla="*/ 1116780 h 1266657"/>
              <a:gd name="connsiteX3" fmla="*/ 149878 w 1266657"/>
              <a:gd name="connsiteY3" fmla="*/ 1194008 h 1266657"/>
              <a:gd name="connsiteX4" fmla="*/ 1116781 w 1266657"/>
              <a:gd name="connsiteY4" fmla="*/ 1194008 h 1266657"/>
              <a:gd name="connsiteX5" fmla="*/ 1194009 w 1266657"/>
              <a:gd name="connsiteY5" fmla="*/ 1116780 h 1266657"/>
              <a:gd name="connsiteX6" fmla="*/ 1194010 w 1266657"/>
              <a:gd name="connsiteY6" fmla="*/ 149877 h 1266657"/>
              <a:gd name="connsiteX7" fmla="*/ 1116782 w 1266657"/>
              <a:gd name="connsiteY7" fmla="*/ 72649 h 1266657"/>
              <a:gd name="connsiteX8" fmla="*/ 149879 w 1266657"/>
              <a:gd name="connsiteY8" fmla="*/ 72649 h 1266657"/>
              <a:gd name="connsiteX9" fmla="*/ 95270 w 1266657"/>
              <a:gd name="connsiteY9" fmla="*/ 95268 h 1266657"/>
              <a:gd name="connsiteX10" fmla="*/ 25551 w 1266657"/>
              <a:gd name="connsiteY10" fmla="*/ 25550 h 1266657"/>
              <a:gd name="connsiteX11" fmla="*/ 87235 w 1266657"/>
              <a:gd name="connsiteY11" fmla="*/ 0 h 1266657"/>
              <a:gd name="connsiteX12" fmla="*/ 1179422 w 1266657"/>
              <a:gd name="connsiteY12" fmla="*/ 0 h 1266657"/>
              <a:gd name="connsiteX13" fmla="*/ 1266657 w 1266657"/>
              <a:gd name="connsiteY13" fmla="*/ 87235 h 1266657"/>
              <a:gd name="connsiteX14" fmla="*/ 1266657 w 1266657"/>
              <a:gd name="connsiteY14" fmla="*/ 1179422 h 1266657"/>
              <a:gd name="connsiteX15" fmla="*/ 1179422 w 1266657"/>
              <a:gd name="connsiteY15" fmla="*/ 1266657 h 1266657"/>
              <a:gd name="connsiteX16" fmla="*/ 87235 w 1266657"/>
              <a:gd name="connsiteY16" fmla="*/ 1266657 h 1266657"/>
              <a:gd name="connsiteX17" fmla="*/ 0 w 1266657"/>
              <a:gd name="connsiteY17" fmla="*/ 1179422 h 1266657"/>
              <a:gd name="connsiteX18" fmla="*/ 0 w 1266657"/>
              <a:gd name="connsiteY18" fmla="*/ 87235 h 1266657"/>
              <a:gd name="connsiteX19" fmla="*/ 25551 w 1266657"/>
              <a:gd name="connsiteY19" fmla="*/ 25550 h 1266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66657" h="1266657">
                <a:moveTo>
                  <a:pt x="95270" y="95268"/>
                </a:moveTo>
                <a:cubicBezTo>
                  <a:pt x="81294" y="109244"/>
                  <a:pt x="72651" y="128551"/>
                  <a:pt x="72650" y="149877"/>
                </a:cubicBezTo>
                <a:lnTo>
                  <a:pt x="72650" y="1116780"/>
                </a:lnTo>
                <a:cubicBezTo>
                  <a:pt x="72650" y="1159432"/>
                  <a:pt x="107227" y="1194008"/>
                  <a:pt x="149878" y="1194008"/>
                </a:cubicBezTo>
                <a:lnTo>
                  <a:pt x="1116781" y="1194008"/>
                </a:lnTo>
                <a:cubicBezTo>
                  <a:pt x="1159434" y="1194008"/>
                  <a:pt x="1194009" y="1159432"/>
                  <a:pt x="1194009" y="1116780"/>
                </a:cubicBezTo>
                <a:lnTo>
                  <a:pt x="1194010" y="149877"/>
                </a:lnTo>
                <a:cubicBezTo>
                  <a:pt x="1194009" y="107225"/>
                  <a:pt x="1159433" y="72649"/>
                  <a:pt x="1116782" y="72649"/>
                </a:cubicBezTo>
                <a:lnTo>
                  <a:pt x="149879" y="72649"/>
                </a:lnTo>
                <a:cubicBezTo>
                  <a:pt x="128552" y="72649"/>
                  <a:pt x="109246" y="81293"/>
                  <a:pt x="95270" y="95268"/>
                </a:cubicBezTo>
                <a:close/>
                <a:moveTo>
                  <a:pt x="25551" y="25550"/>
                </a:moveTo>
                <a:cubicBezTo>
                  <a:pt x="41337" y="9764"/>
                  <a:pt x="63146" y="0"/>
                  <a:pt x="87235" y="0"/>
                </a:cubicBezTo>
                <a:lnTo>
                  <a:pt x="1179422" y="0"/>
                </a:lnTo>
                <a:cubicBezTo>
                  <a:pt x="1227601" y="0"/>
                  <a:pt x="1266657" y="39057"/>
                  <a:pt x="1266657" y="87235"/>
                </a:cubicBezTo>
                <a:lnTo>
                  <a:pt x="1266657" y="1179422"/>
                </a:lnTo>
                <a:cubicBezTo>
                  <a:pt x="1266657" y="1227601"/>
                  <a:pt x="1227601" y="1266657"/>
                  <a:pt x="1179422" y="1266657"/>
                </a:cubicBezTo>
                <a:lnTo>
                  <a:pt x="87235" y="1266657"/>
                </a:lnTo>
                <a:cubicBezTo>
                  <a:pt x="39057" y="1266657"/>
                  <a:pt x="0" y="1227601"/>
                  <a:pt x="0" y="1179422"/>
                </a:cubicBezTo>
                <a:lnTo>
                  <a:pt x="0" y="87235"/>
                </a:lnTo>
                <a:cubicBezTo>
                  <a:pt x="0" y="63146"/>
                  <a:pt x="9764" y="41337"/>
                  <a:pt x="25551" y="25550"/>
                </a:cubicBezTo>
                <a:close/>
              </a:path>
            </a:pathLst>
          </a:custGeom>
          <a:solidFill>
            <a:srgbClr val="304FFF"/>
          </a:solidFill>
          <a:ln w="12700">
            <a:noFill/>
          </a:ln>
          <a:effectLst>
            <a:outerShdw blurRad="1270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8658830" y="4575649"/>
            <a:ext cx="1323931" cy="1323933"/>
            <a:chOff x="6761060" y="1478670"/>
            <a:chExt cx="1494169" cy="1494170"/>
          </a:xfrm>
        </p:grpSpPr>
        <p:grpSp>
          <p:nvGrpSpPr>
            <p:cNvPr id="50" name="组合 49"/>
            <p:cNvGrpSpPr/>
            <p:nvPr/>
          </p:nvGrpSpPr>
          <p:grpSpPr>
            <a:xfrm>
              <a:off x="6761060" y="1478670"/>
              <a:ext cx="1494169" cy="1494170"/>
              <a:chOff x="3700441" y="1274408"/>
              <a:chExt cx="1646508" cy="1646508"/>
            </a:xfrm>
          </p:grpSpPr>
          <p:sp>
            <p:nvSpPr>
              <p:cNvPr id="52" name="圆角矩形 51"/>
              <p:cNvSpPr/>
              <p:nvPr/>
            </p:nvSpPr>
            <p:spPr>
              <a:xfrm rot="2700000">
                <a:off x="3700441" y="1274408"/>
                <a:ext cx="1646508" cy="1646508"/>
              </a:xfrm>
              <a:prstGeom prst="roundRect">
                <a:avLst>
                  <a:gd name="adj" fmla="val 6887"/>
                </a:avLst>
              </a:prstGeom>
              <a:solidFill>
                <a:srgbClr val="64FE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 defTabSz="914400"/>
                <a:endParaRPr lang="zh-CN" altLang="en-US" sz="2000">
                  <a:solidFill>
                    <a:prstClr val="white"/>
                  </a:solidFill>
                  <a:latin typeface="Century Gothic" panose="020B0502020202020204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53" name="圆角矩形 52"/>
              <p:cNvSpPr/>
              <p:nvPr/>
            </p:nvSpPr>
            <p:spPr>
              <a:xfrm rot="2700000">
                <a:off x="3794877" y="1368845"/>
                <a:ext cx="1457637" cy="1457636"/>
              </a:xfrm>
              <a:prstGeom prst="roundRect">
                <a:avLst>
                  <a:gd name="adj" fmla="val 6887"/>
                </a:avLst>
              </a:prstGeom>
              <a:solidFill>
                <a:schemeClr val="bg1"/>
              </a:solidFill>
              <a:ln w="12700">
                <a:noFill/>
              </a:ln>
              <a:effectLst>
                <a:innerShdw blurRad="1143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 defTabSz="914400"/>
                <a:endParaRPr lang="zh-CN" altLang="en-US" sz="2000">
                  <a:solidFill>
                    <a:prstClr val="white"/>
                  </a:solidFill>
                  <a:latin typeface="Century Gothic" panose="020B0502020202020204" pitchFamily="34" charset="0"/>
                  <a:cs typeface="+mn-ea"/>
                  <a:sym typeface="+mn-lt"/>
                </a:endParaRPr>
              </a:p>
            </p:txBody>
          </p:sp>
        </p:grpSp>
        <p:sp>
          <p:nvSpPr>
            <p:cNvPr id="51" name="文本框 50"/>
            <p:cNvSpPr txBox="1"/>
            <p:nvPr/>
          </p:nvSpPr>
          <p:spPr>
            <a:xfrm>
              <a:off x="6789743" y="1902704"/>
              <a:ext cx="1436808" cy="69470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914400"/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entury Gothic" panose="020B0502020202020204" pitchFamily="34" charset="0"/>
                  <a:cs typeface="+mn-ea"/>
                  <a:sym typeface="+mn-lt"/>
                </a:rPr>
                <a:t>合 作</a:t>
              </a:r>
              <a:endParaRPr lang="en-US" altLang="zh-CN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+mn-ea"/>
                <a:sym typeface="+mn-lt"/>
              </a:endParaRPr>
            </a:p>
            <a:p>
              <a:pPr algn="ctr" defTabSz="914400"/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Century Gothic" panose="020B0502020202020204" pitchFamily="34" charset="0"/>
                  <a:cs typeface="+mn-ea"/>
                  <a:sym typeface="+mn-lt"/>
                </a:rPr>
                <a:t>cooperation</a:t>
              </a:r>
              <a:endParaRPr lang="zh-CN" altLang="en-US" sz="1400" dirty="0">
                <a:solidFill>
                  <a:prstClr val="white">
                    <a:lumMod val="65000"/>
                  </a:prstClr>
                </a:solidFill>
                <a:latin typeface="Century Gothic" panose="020B0502020202020204" pitchFamily="34" charset="0"/>
                <a:cs typeface="+mn-ea"/>
                <a:sym typeface="+mn-lt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9993357" y="1982223"/>
            <a:ext cx="1323931" cy="1323933"/>
            <a:chOff x="8133152" y="2838412"/>
            <a:chExt cx="1494170" cy="1494170"/>
          </a:xfrm>
        </p:grpSpPr>
        <p:grpSp>
          <p:nvGrpSpPr>
            <p:cNvPr id="55" name="组合 54"/>
            <p:cNvGrpSpPr/>
            <p:nvPr/>
          </p:nvGrpSpPr>
          <p:grpSpPr>
            <a:xfrm>
              <a:off x="8133152" y="2838412"/>
              <a:ext cx="1494170" cy="1494170"/>
              <a:chOff x="3700441" y="1274408"/>
              <a:chExt cx="1646508" cy="1646508"/>
            </a:xfrm>
          </p:grpSpPr>
          <p:sp>
            <p:nvSpPr>
              <p:cNvPr id="57" name="圆角矩形 56"/>
              <p:cNvSpPr/>
              <p:nvPr/>
            </p:nvSpPr>
            <p:spPr>
              <a:xfrm rot="2700000">
                <a:off x="3700441" y="1274408"/>
                <a:ext cx="1646508" cy="1646508"/>
              </a:xfrm>
              <a:prstGeom prst="roundRect">
                <a:avLst>
                  <a:gd name="adj" fmla="val 6887"/>
                </a:avLst>
              </a:prstGeom>
              <a:solidFill>
                <a:srgbClr val="304FFF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 defTabSz="914400"/>
                <a:endParaRPr lang="zh-CN" altLang="en-US" sz="2000">
                  <a:solidFill>
                    <a:prstClr val="white"/>
                  </a:solidFill>
                  <a:latin typeface="Century Gothic" panose="020B0502020202020204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58" name="圆角矩形 57"/>
              <p:cNvSpPr/>
              <p:nvPr/>
            </p:nvSpPr>
            <p:spPr>
              <a:xfrm rot="2700000">
                <a:off x="3794878" y="1368844"/>
                <a:ext cx="1457637" cy="1457637"/>
              </a:xfrm>
              <a:prstGeom prst="roundRect">
                <a:avLst>
                  <a:gd name="adj" fmla="val 6887"/>
                </a:avLst>
              </a:prstGeom>
              <a:solidFill>
                <a:schemeClr val="bg1"/>
              </a:solidFill>
              <a:ln w="12700">
                <a:noFill/>
              </a:ln>
              <a:effectLst>
                <a:innerShdw blurRad="1143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 defTabSz="914400"/>
                <a:endParaRPr lang="zh-CN" altLang="en-US" sz="2000">
                  <a:solidFill>
                    <a:prstClr val="white"/>
                  </a:solidFill>
                  <a:latin typeface="Century Gothic" panose="020B0502020202020204" pitchFamily="34" charset="0"/>
                  <a:cs typeface="+mn-ea"/>
                  <a:sym typeface="+mn-lt"/>
                </a:endParaRPr>
              </a:p>
            </p:txBody>
          </p:sp>
        </p:grpSp>
        <p:sp>
          <p:nvSpPr>
            <p:cNvPr id="56" name="文本框 55"/>
            <p:cNvSpPr txBox="1"/>
            <p:nvPr/>
          </p:nvSpPr>
          <p:spPr>
            <a:xfrm>
              <a:off x="8347206" y="3307198"/>
              <a:ext cx="1078602" cy="69470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914400"/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entury Gothic" panose="020B0502020202020204" pitchFamily="34" charset="0"/>
                  <a:cs typeface="+mn-ea"/>
                  <a:sym typeface="+mn-lt"/>
                </a:rPr>
                <a:t>创 新</a:t>
              </a:r>
              <a:endParaRPr lang="en-US" altLang="zh-CN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+mn-ea"/>
                <a:sym typeface="+mn-lt"/>
              </a:endParaRPr>
            </a:p>
            <a:p>
              <a:pPr algn="ctr" defTabSz="914400"/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Century Gothic" panose="020B0502020202020204" pitchFamily="34" charset="0"/>
                  <a:cs typeface="+mn-ea"/>
                  <a:sym typeface="+mn-lt"/>
                </a:rPr>
                <a:t>innovate</a:t>
              </a:r>
              <a:endParaRPr lang="zh-CN" altLang="en-US" sz="1400" dirty="0">
                <a:solidFill>
                  <a:prstClr val="white">
                    <a:lumMod val="65000"/>
                  </a:prstClr>
                </a:solidFill>
                <a:latin typeface="Century Gothic" panose="020B0502020202020204" pitchFamily="34" charset="0"/>
                <a:cs typeface="+mn-ea"/>
                <a:sym typeface="+mn-lt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9153401" y="3118462"/>
            <a:ext cx="1323931" cy="1323933"/>
            <a:chOff x="6863077" y="4177242"/>
            <a:chExt cx="1494171" cy="1494170"/>
          </a:xfrm>
        </p:grpSpPr>
        <p:grpSp>
          <p:nvGrpSpPr>
            <p:cNvPr id="60" name="组合 59"/>
            <p:cNvGrpSpPr/>
            <p:nvPr/>
          </p:nvGrpSpPr>
          <p:grpSpPr>
            <a:xfrm>
              <a:off x="6863077" y="4177242"/>
              <a:ext cx="1494171" cy="1494170"/>
              <a:chOff x="3700441" y="1274408"/>
              <a:chExt cx="1646508" cy="1646508"/>
            </a:xfrm>
          </p:grpSpPr>
          <p:sp>
            <p:nvSpPr>
              <p:cNvPr id="62" name="圆角矩形 61"/>
              <p:cNvSpPr/>
              <p:nvPr/>
            </p:nvSpPr>
            <p:spPr>
              <a:xfrm rot="2700000">
                <a:off x="3700441" y="1274408"/>
                <a:ext cx="1646508" cy="1646508"/>
              </a:xfrm>
              <a:prstGeom prst="roundRect">
                <a:avLst>
                  <a:gd name="adj" fmla="val 6887"/>
                </a:avLst>
              </a:prstGeom>
              <a:solidFill>
                <a:srgbClr val="64FE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 defTabSz="914400"/>
                <a:endParaRPr lang="zh-CN" altLang="en-US" sz="2000">
                  <a:solidFill>
                    <a:prstClr val="white"/>
                  </a:solidFill>
                  <a:latin typeface="Century Gothic" panose="020B0502020202020204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63" name="圆角矩形 62"/>
              <p:cNvSpPr/>
              <p:nvPr/>
            </p:nvSpPr>
            <p:spPr>
              <a:xfrm rot="2700000">
                <a:off x="3794878" y="1368844"/>
                <a:ext cx="1457637" cy="1457637"/>
              </a:xfrm>
              <a:prstGeom prst="roundRect">
                <a:avLst>
                  <a:gd name="adj" fmla="val 6887"/>
                </a:avLst>
              </a:prstGeom>
              <a:solidFill>
                <a:schemeClr val="bg1"/>
              </a:solidFill>
              <a:ln w="12700">
                <a:noFill/>
              </a:ln>
              <a:effectLst>
                <a:innerShdw blurRad="1143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 defTabSz="914400"/>
                <a:endParaRPr lang="zh-CN" altLang="en-US" sz="2000">
                  <a:solidFill>
                    <a:prstClr val="white"/>
                  </a:solidFill>
                  <a:latin typeface="Century Gothic" panose="020B0502020202020204" pitchFamily="34" charset="0"/>
                  <a:cs typeface="+mn-ea"/>
                  <a:sym typeface="+mn-lt"/>
                </a:endParaRPr>
              </a:p>
            </p:txBody>
          </p:sp>
        </p:grpSp>
        <p:sp>
          <p:nvSpPr>
            <p:cNvPr id="61" name="文本框 60"/>
            <p:cNvSpPr txBox="1"/>
            <p:nvPr/>
          </p:nvSpPr>
          <p:spPr>
            <a:xfrm>
              <a:off x="7141415" y="4671660"/>
              <a:ext cx="937491" cy="69470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914400"/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entury Gothic" panose="020B0502020202020204" pitchFamily="34" charset="0"/>
                  <a:cs typeface="+mn-ea"/>
                  <a:sym typeface="+mn-lt"/>
                </a:rPr>
                <a:t>共 赢</a:t>
              </a:r>
              <a:endParaRPr lang="en-US" altLang="zh-CN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+mn-ea"/>
                <a:sym typeface="+mn-lt"/>
              </a:endParaRPr>
            </a:p>
            <a:p>
              <a:pPr algn="ctr" defTabSz="914400"/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Century Gothic" panose="020B0502020202020204" pitchFamily="34" charset="0"/>
                  <a:cs typeface="+mn-ea"/>
                  <a:sym typeface="+mn-lt"/>
                </a:rPr>
                <a:t>win-win</a:t>
              </a:r>
              <a:endParaRPr lang="zh-CN" altLang="en-US" sz="1400" dirty="0">
                <a:solidFill>
                  <a:prstClr val="white">
                    <a:lumMod val="65000"/>
                  </a:prstClr>
                </a:solidFill>
                <a:latin typeface="Century Gothic" panose="020B0502020202020204" pitchFamily="34" charset="0"/>
                <a:cs typeface="+mn-ea"/>
                <a:sym typeface="+mn-lt"/>
              </a:endParaRPr>
            </a:p>
          </p:txBody>
        </p:sp>
      </p:grpSp>
      <p:sp>
        <p:nvSpPr>
          <p:cNvPr id="64" name="任意多边形 63"/>
          <p:cNvSpPr/>
          <p:nvPr/>
        </p:nvSpPr>
        <p:spPr>
          <a:xfrm rot="2700000">
            <a:off x="10869200" y="4205864"/>
            <a:ext cx="695603" cy="695603"/>
          </a:xfrm>
          <a:custGeom>
            <a:avLst/>
            <a:gdLst>
              <a:gd name="connsiteX0" fmla="*/ 95270 w 1266657"/>
              <a:gd name="connsiteY0" fmla="*/ 95268 h 1266657"/>
              <a:gd name="connsiteX1" fmla="*/ 72650 w 1266657"/>
              <a:gd name="connsiteY1" fmla="*/ 149877 h 1266657"/>
              <a:gd name="connsiteX2" fmla="*/ 72650 w 1266657"/>
              <a:gd name="connsiteY2" fmla="*/ 1116780 h 1266657"/>
              <a:gd name="connsiteX3" fmla="*/ 149878 w 1266657"/>
              <a:gd name="connsiteY3" fmla="*/ 1194008 h 1266657"/>
              <a:gd name="connsiteX4" fmla="*/ 1116781 w 1266657"/>
              <a:gd name="connsiteY4" fmla="*/ 1194008 h 1266657"/>
              <a:gd name="connsiteX5" fmla="*/ 1194009 w 1266657"/>
              <a:gd name="connsiteY5" fmla="*/ 1116780 h 1266657"/>
              <a:gd name="connsiteX6" fmla="*/ 1194010 w 1266657"/>
              <a:gd name="connsiteY6" fmla="*/ 149877 h 1266657"/>
              <a:gd name="connsiteX7" fmla="*/ 1116782 w 1266657"/>
              <a:gd name="connsiteY7" fmla="*/ 72649 h 1266657"/>
              <a:gd name="connsiteX8" fmla="*/ 149879 w 1266657"/>
              <a:gd name="connsiteY8" fmla="*/ 72649 h 1266657"/>
              <a:gd name="connsiteX9" fmla="*/ 95270 w 1266657"/>
              <a:gd name="connsiteY9" fmla="*/ 95268 h 1266657"/>
              <a:gd name="connsiteX10" fmla="*/ 25551 w 1266657"/>
              <a:gd name="connsiteY10" fmla="*/ 25550 h 1266657"/>
              <a:gd name="connsiteX11" fmla="*/ 87235 w 1266657"/>
              <a:gd name="connsiteY11" fmla="*/ 0 h 1266657"/>
              <a:gd name="connsiteX12" fmla="*/ 1179422 w 1266657"/>
              <a:gd name="connsiteY12" fmla="*/ 0 h 1266657"/>
              <a:gd name="connsiteX13" fmla="*/ 1266657 w 1266657"/>
              <a:gd name="connsiteY13" fmla="*/ 87235 h 1266657"/>
              <a:gd name="connsiteX14" fmla="*/ 1266657 w 1266657"/>
              <a:gd name="connsiteY14" fmla="*/ 1179422 h 1266657"/>
              <a:gd name="connsiteX15" fmla="*/ 1179422 w 1266657"/>
              <a:gd name="connsiteY15" fmla="*/ 1266657 h 1266657"/>
              <a:gd name="connsiteX16" fmla="*/ 87235 w 1266657"/>
              <a:gd name="connsiteY16" fmla="*/ 1266657 h 1266657"/>
              <a:gd name="connsiteX17" fmla="*/ 0 w 1266657"/>
              <a:gd name="connsiteY17" fmla="*/ 1179422 h 1266657"/>
              <a:gd name="connsiteX18" fmla="*/ 0 w 1266657"/>
              <a:gd name="connsiteY18" fmla="*/ 87235 h 1266657"/>
              <a:gd name="connsiteX19" fmla="*/ 25551 w 1266657"/>
              <a:gd name="connsiteY19" fmla="*/ 25550 h 1266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66657" h="1266657">
                <a:moveTo>
                  <a:pt x="95270" y="95268"/>
                </a:moveTo>
                <a:cubicBezTo>
                  <a:pt x="81294" y="109244"/>
                  <a:pt x="72651" y="128551"/>
                  <a:pt x="72650" y="149877"/>
                </a:cubicBezTo>
                <a:lnTo>
                  <a:pt x="72650" y="1116780"/>
                </a:lnTo>
                <a:cubicBezTo>
                  <a:pt x="72650" y="1159432"/>
                  <a:pt x="107227" y="1194008"/>
                  <a:pt x="149878" y="1194008"/>
                </a:cubicBezTo>
                <a:lnTo>
                  <a:pt x="1116781" y="1194008"/>
                </a:lnTo>
                <a:cubicBezTo>
                  <a:pt x="1159434" y="1194008"/>
                  <a:pt x="1194009" y="1159432"/>
                  <a:pt x="1194009" y="1116780"/>
                </a:cubicBezTo>
                <a:lnTo>
                  <a:pt x="1194010" y="149877"/>
                </a:lnTo>
                <a:cubicBezTo>
                  <a:pt x="1194009" y="107225"/>
                  <a:pt x="1159433" y="72649"/>
                  <a:pt x="1116782" y="72649"/>
                </a:cubicBezTo>
                <a:lnTo>
                  <a:pt x="149879" y="72649"/>
                </a:lnTo>
                <a:cubicBezTo>
                  <a:pt x="128552" y="72649"/>
                  <a:pt x="109246" y="81293"/>
                  <a:pt x="95270" y="95268"/>
                </a:cubicBezTo>
                <a:close/>
                <a:moveTo>
                  <a:pt x="25551" y="25550"/>
                </a:moveTo>
                <a:cubicBezTo>
                  <a:pt x="41337" y="9764"/>
                  <a:pt x="63146" y="0"/>
                  <a:pt x="87235" y="0"/>
                </a:cubicBezTo>
                <a:lnTo>
                  <a:pt x="1179422" y="0"/>
                </a:lnTo>
                <a:cubicBezTo>
                  <a:pt x="1227601" y="0"/>
                  <a:pt x="1266657" y="39057"/>
                  <a:pt x="1266657" y="87235"/>
                </a:cubicBezTo>
                <a:lnTo>
                  <a:pt x="1266657" y="1179422"/>
                </a:lnTo>
                <a:cubicBezTo>
                  <a:pt x="1266657" y="1227601"/>
                  <a:pt x="1227601" y="1266657"/>
                  <a:pt x="1179422" y="1266657"/>
                </a:cubicBezTo>
                <a:lnTo>
                  <a:pt x="87235" y="1266657"/>
                </a:lnTo>
                <a:cubicBezTo>
                  <a:pt x="39057" y="1266657"/>
                  <a:pt x="0" y="1227601"/>
                  <a:pt x="0" y="1179422"/>
                </a:cubicBezTo>
                <a:lnTo>
                  <a:pt x="0" y="87235"/>
                </a:lnTo>
                <a:cubicBezTo>
                  <a:pt x="0" y="63146"/>
                  <a:pt x="9764" y="41337"/>
                  <a:pt x="25551" y="25550"/>
                </a:cubicBezTo>
                <a:close/>
              </a:path>
            </a:pathLst>
          </a:custGeom>
          <a:solidFill>
            <a:srgbClr val="304FFF"/>
          </a:solidFill>
          <a:ln w="12700">
            <a:noFill/>
          </a:ln>
          <a:effectLst>
            <a:outerShdw blurRad="1270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5" name="PA_任意多边形 45"/>
          <p:cNvSpPr/>
          <p:nvPr>
            <p:custDataLst>
              <p:tags r:id="rId1"/>
            </p:custDataLst>
          </p:nvPr>
        </p:nvSpPr>
        <p:spPr>
          <a:xfrm rot="2700000">
            <a:off x="9059875" y="971485"/>
            <a:ext cx="725203" cy="725203"/>
          </a:xfrm>
          <a:custGeom>
            <a:avLst/>
            <a:gdLst>
              <a:gd name="connsiteX0" fmla="*/ 95270 w 1266657"/>
              <a:gd name="connsiteY0" fmla="*/ 95268 h 1266657"/>
              <a:gd name="connsiteX1" fmla="*/ 72650 w 1266657"/>
              <a:gd name="connsiteY1" fmla="*/ 149877 h 1266657"/>
              <a:gd name="connsiteX2" fmla="*/ 72650 w 1266657"/>
              <a:gd name="connsiteY2" fmla="*/ 1116780 h 1266657"/>
              <a:gd name="connsiteX3" fmla="*/ 149878 w 1266657"/>
              <a:gd name="connsiteY3" fmla="*/ 1194008 h 1266657"/>
              <a:gd name="connsiteX4" fmla="*/ 1116781 w 1266657"/>
              <a:gd name="connsiteY4" fmla="*/ 1194008 h 1266657"/>
              <a:gd name="connsiteX5" fmla="*/ 1194009 w 1266657"/>
              <a:gd name="connsiteY5" fmla="*/ 1116780 h 1266657"/>
              <a:gd name="connsiteX6" fmla="*/ 1194010 w 1266657"/>
              <a:gd name="connsiteY6" fmla="*/ 149877 h 1266657"/>
              <a:gd name="connsiteX7" fmla="*/ 1116782 w 1266657"/>
              <a:gd name="connsiteY7" fmla="*/ 72649 h 1266657"/>
              <a:gd name="connsiteX8" fmla="*/ 149879 w 1266657"/>
              <a:gd name="connsiteY8" fmla="*/ 72649 h 1266657"/>
              <a:gd name="connsiteX9" fmla="*/ 95270 w 1266657"/>
              <a:gd name="connsiteY9" fmla="*/ 95268 h 1266657"/>
              <a:gd name="connsiteX10" fmla="*/ 25551 w 1266657"/>
              <a:gd name="connsiteY10" fmla="*/ 25550 h 1266657"/>
              <a:gd name="connsiteX11" fmla="*/ 87235 w 1266657"/>
              <a:gd name="connsiteY11" fmla="*/ 0 h 1266657"/>
              <a:gd name="connsiteX12" fmla="*/ 1179422 w 1266657"/>
              <a:gd name="connsiteY12" fmla="*/ 0 h 1266657"/>
              <a:gd name="connsiteX13" fmla="*/ 1266657 w 1266657"/>
              <a:gd name="connsiteY13" fmla="*/ 87235 h 1266657"/>
              <a:gd name="connsiteX14" fmla="*/ 1266657 w 1266657"/>
              <a:gd name="connsiteY14" fmla="*/ 1179422 h 1266657"/>
              <a:gd name="connsiteX15" fmla="*/ 1179422 w 1266657"/>
              <a:gd name="connsiteY15" fmla="*/ 1266657 h 1266657"/>
              <a:gd name="connsiteX16" fmla="*/ 87235 w 1266657"/>
              <a:gd name="connsiteY16" fmla="*/ 1266657 h 1266657"/>
              <a:gd name="connsiteX17" fmla="*/ 0 w 1266657"/>
              <a:gd name="connsiteY17" fmla="*/ 1179422 h 1266657"/>
              <a:gd name="connsiteX18" fmla="*/ 0 w 1266657"/>
              <a:gd name="connsiteY18" fmla="*/ 87235 h 1266657"/>
              <a:gd name="connsiteX19" fmla="*/ 25551 w 1266657"/>
              <a:gd name="connsiteY19" fmla="*/ 25550 h 1266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66657" h="1266657">
                <a:moveTo>
                  <a:pt x="95270" y="95268"/>
                </a:moveTo>
                <a:cubicBezTo>
                  <a:pt x="81294" y="109244"/>
                  <a:pt x="72651" y="128551"/>
                  <a:pt x="72650" y="149877"/>
                </a:cubicBezTo>
                <a:lnTo>
                  <a:pt x="72650" y="1116780"/>
                </a:lnTo>
                <a:cubicBezTo>
                  <a:pt x="72650" y="1159432"/>
                  <a:pt x="107227" y="1194008"/>
                  <a:pt x="149878" y="1194008"/>
                </a:cubicBezTo>
                <a:lnTo>
                  <a:pt x="1116781" y="1194008"/>
                </a:lnTo>
                <a:cubicBezTo>
                  <a:pt x="1159434" y="1194008"/>
                  <a:pt x="1194009" y="1159432"/>
                  <a:pt x="1194009" y="1116780"/>
                </a:cubicBezTo>
                <a:lnTo>
                  <a:pt x="1194010" y="149877"/>
                </a:lnTo>
                <a:cubicBezTo>
                  <a:pt x="1194009" y="107225"/>
                  <a:pt x="1159433" y="72649"/>
                  <a:pt x="1116782" y="72649"/>
                </a:cubicBezTo>
                <a:lnTo>
                  <a:pt x="149879" y="72649"/>
                </a:lnTo>
                <a:cubicBezTo>
                  <a:pt x="128552" y="72649"/>
                  <a:pt x="109246" y="81293"/>
                  <a:pt x="95270" y="95268"/>
                </a:cubicBezTo>
                <a:close/>
                <a:moveTo>
                  <a:pt x="25551" y="25550"/>
                </a:moveTo>
                <a:cubicBezTo>
                  <a:pt x="41337" y="9764"/>
                  <a:pt x="63146" y="0"/>
                  <a:pt x="87235" y="0"/>
                </a:cubicBezTo>
                <a:lnTo>
                  <a:pt x="1179422" y="0"/>
                </a:lnTo>
                <a:cubicBezTo>
                  <a:pt x="1227601" y="0"/>
                  <a:pt x="1266657" y="39057"/>
                  <a:pt x="1266657" y="87235"/>
                </a:cubicBezTo>
                <a:lnTo>
                  <a:pt x="1266657" y="1179422"/>
                </a:lnTo>
                <a:cubicBezTo>
                  <a:pt x="1266657" y="1227601"/>
                  <a:pt x="1227601" y="1266657"/>
                  <a:pt x="1179422" y="1266657"/>
                </a:cubicBezTo>
                <a:lnTo>
                  <a:pt x="87235" y="1266657"/>
                </a:lnTo>
                <a:cubicBezTo>
                  <a:pt x="39057" y="1266657"/>
                  <a:pt x="0" y="1227601"/>
                  <a:pt x="0" y="1179422"/>
                </a:cubicBezTo>
                <a:lnTo>
                  <a:pt x="0" y="87235"/>
                </a:lnTo>
                <a:cubicBezTo>
                  <a:pt x="0" y="63146"/>
                  <a:pt x="9764" y="41337"/>
                  <a:pt x="25551" y="25550"/>
                </a:cubicBezTo>
                <a:close/>
              </a:path>
            </a:pathLst>
          </a:custGeom>
          <a:solidFill>
            <a:srgbClr val="304FFF"/>
          </a:solidFill>
          <a:ln w="12700">
            <a:noFill/>
          </a:ln>
          <a:effectLst>
            <a:outerShdw blurRad="1270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980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 animBg="1"/>
      <p:bldP spid="32" grpId="0" animBg="1"/>
      <p:bldP spid="33" grpId="0" animBg="1"/>
      <p:bldP spid="47" grpId="0" animBg="1"/>
      <p:bldP spid="48" grpId="0" animBg="1"/>
      <p:bldP spid="64" grpId="0" animBg="1"/>
      <p:bldP spid="6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5F264AC9-98AA-4676-92FB-699AEAC69266}"/>
              </a:ext>
            </a:extLst>
          </p:cNvPr>
          <p:cNvSpPr txBox="1"/>
          <p:nvPr/>
        </p:nvSpPr>
        <p:spPr>
          <a:xfrm>
            <a:off x="4618672" y="504225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碳纤维正粗黑简体" panose="02010601030101010101" pitchFamily="2" charset="-122"/>
                <a:ea typeface="碳纤维正粗黑简体" panose="02010601030101010101" pitchFamily="2" charset="-122"/>
              </a:rPr>
              <a:t>创意工作汇报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D09DA24E-474A-4068-A25D-FA6AE7D12FCE}"/>
              </a:ext>
            </a:extLst>
          </p:cNvPr>
          <p:cNvSpPr txBox="1"/>
          <p:nvPr/>
        </p:nvSpPr>
        <p:spPr>
          <a:xfrm>
            <a:off x="3251200" y="1091144"/>
            <a:ext cx="5689600" cy="4277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rPr>
              <a:t>The user can demonstrate on a projector or computer, or print the presentation and make it into a film to be used in a wider field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xmlns="" id="{F32895D3-0E98-4B85-9510-CCF6A73FDC21}"/>
              </a:ext>
            </a:extLst>
          </p:cNvPr>
          <p:cNvCxnSpPr>
            <a:cxnSpLocks/>
          </p:cNvCxnSpPr>
          <p:nvPr/>
        </p:nvCxnSpPr>
        <p:spPr>
          <a:xfrm>
            <a:off x="874713" y="2113643"/>
            <a:ext cx="10442575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xmlns="" id="{9D810FAA-B3A2-49FB-B0E1-697E29A8F689}"/>
              </a:ext>
            </a:extLst>
          </p:cNvPr>
          <p:cNvCxnSpPr>
            <a:cxnSpLocks/>
          </p:cNvCxnSpPr>
          <p:nvPr/>
        </p:nvCxnSpPr>
        <p:spPr>
          <a:xfrm>
            <a:off x="874713" y="4142468"/>
            <a:ext cx="10442575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xmlns="" id="{463CEDB1-44E2-4AD7-BF55-F824726E140B}"/>
              </a:ext>
            </a:extLst>
          </p:cNvPr>
          <p:cNvCxnSpPr>
            <a:cxnSpLocks/>
          </p:cNvCxnSpPr>
          <p:nvPr/>
        </p:nvCxnSpPr>
        <p:spPr>
          <a:xfrm>
            <a:off x="874713" y="6171293"/>
            <a:ext cx="10442575" cy="0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组合 29">
            <a:extLst>
              <a:ext uri="{FF2B5EF4-FFF2-40B4-BE49-F238E27FC236}">
                <a16:creationId xmlns:a16="http://schemas.microsoft.com/office/drawing/2014/main" xmlns="" id="{FB5D3A0F-11A1-4F95-95D6-BBC8DE4A6E13}"/>
              </a:ext>
            </a:extLst>
          </p:cNvPr>
          <p:cNvGrpSpPr/>
          <p:nvPr/>
        </p:nvGrpSpPr>
        <p:grpSpPr>
          <a:xfrm>
            <a:off x="4065449" y="2113645"/>
            <a:ext cx="412999" cy="4057648"/>
            <a:chOff x="4123659" y="2113645"/>
            <a:chExt cx="412999" cy="4057648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xmlns="" id="{01224BF5-11C3-4F62-9D1F-BFCC2C2ED576}"/>
                </a:ext>
              </a:extLst>
            </p:cNvPr>
            <p:cNvCxnSpPr>
              <a:cxnSpLocks/>
            </p:cNvCxnSpPr>
            <p:nvPr/>
          </p:nvCxnSpPr>
          <p:spPr>
            <a:xfrm>
              <a:off x="4330159" y="2113645"/>
              <a:ext cx="0" cy="4057648"/>
            </a:xfrm>
            <a:prstGeom prst="line">
              <a:avLst/>
            </a:prstGeom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xmlns="" id="{E4C3F125-31CC-427D-8595-61C46CCE7FE0}"/>
                </a:ext>
              </a:extLst>
            </p:cNvPr>
            <p:cNvSpPr/>
            <p:nvPr/>
          </p:nvSpPr>
          <p:spPr>
            <a:xfrm>
              <a:off x="4123659" y="3067050"/>
              <a:ext cx="412999" cy="412999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9C4501D4-7654-4EAD-A62D-9AC09F180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54362" y="3159920"/>
              <a:ext cx="353180" cy="222496"/>
            </a:xfrm>
            <a:prstGeom prst="rect">
              <a:avLst/>
            </a:prstGeom>
          </p:spPr>
        </p:pic>
        <p:sp>
          <p:nvSpPr>
            <p:cNvPr id="22" name="椭圆 21">
              <a:extLst>
                <a:ext uri="{FF2B5EF4-FFF2-40B4-BE49-F238E27FC236}">
                  <a16:creationId xmlns:a16="http://schemas.microsoft.com/office/drawing/2014/main" xmlns="" id="{F567AADD-9E26-4597-A39F-D061C32BAA40}"/>
                </a:ext>
              </a:extLst>
            </p:cNvPr>
            <p:cNvSpPr/>
            <p:nvPr/>
          </p:nvSpPr>
          <p:spPr>
            <a:xfrm>
              <a:off x="4123659" y="5095874"/>
              <a:ext cx="412999" cy="412999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D4685E7D-5A49-4361-B559-40F0273C2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54362" y="5188744"/>
              <a:ext cx="353180" cy="222496"/>
            </a:xfrm>
            <a:prstGeom prst="rect">
              <a:avLst/>
            </a:prstGeom>
          </p:spPr>
        </p:pic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xmlns="" id="{42BB2F12-7BFF-46FC-A579-B4D81C934F3B}"/>
              </a:ext>
            </a:extLst>
          </p:cNvPr>
          <p:cNvGrpSpPr/>
          <p:nvPr/>
        </p:nvGrpSpPr>
        <p:grpSpPr>
          <a:xfrm>
            <a:off x="4758371" y="2194274"/>
            <a:ext cx="2779182" cy="1685372"/>
            <a:chOff x="6364820" y="2194274"/>
            <a:chExt cx="2779182" cy="1685372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xmlns="" id="{ED6EE30B-24D9-481F-A613-6BB292B7A432}"/>
                </a:ext>
              </a:extLst>
            </p:cNvPr>
            <p:cNvSpPr txBox="1"/>
            <p:nvPr/>
          </p:nvSpPr>
          <p:spPr>
            <a:xfrm>
              <a:off x="6364820" y="2726763"/>
              <a:ext cx="1862835" cy="45890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xmlns="" id="{8F3E8083-D273-46AA-BBD7-B17250925694}"/>
                </a:ext>
              </a:extLst>
            </p:cNvPr>
            <p:cNvSpPr txBox="1"/>
            <p:nvPr/>
          </p:nvSpPr>
          <p:spPr>
            <a:xfrm>
              <a:off x="6364820" y="3124118"/>
              <a:ext cx="2779182" cy="7555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field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xmlns="" id="{C71B618D-2655-486E-8236-EDD3B38E0FCD}"/>
                </a:ext>
              </a:extLst>
            </p:cNvPr>
            <p:cNvSpPr txBox="1"/>
            <p:nvPr/>
          </p:nvSpPr>
          <p:spPr>
            <a:xfrm>
              <a:off x="6364820" y="2194274"/>
              <a:ext cx="1862835" cy="65530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>
                  <a:solidFill>
                    <a:srgbClr val="304FFF"/>
                  </a:solidFill>
                  <a:latin typeface="Century Gothic" panose="020B0502020202020204" pitchFamily="34" charset="0"/>
                </a:rPr>
                <a:t>02</a:t>
              </a:r>
              <a:endParaRPr lang="zh-CN" altLang="en-US" sz="2800" b="1" dirty="0">
                <a:solidFill>
                  <a:srgbClr val="304FFF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xmlns="" id="{777976C1-B6F9-46EE-B144-2FCF1281D67B}"/>
              </a:ext>
            </a:extLst>
          </p:cNvPr>
          <p:cNvGrpSpPr/>
          <p:nvPr/>
        </p:nvGrpSpPr>
        <p:grpSpPr>
          <a:xfrm>
            <a:off x="1006345" y="4240038"/>
            <a:ext cx="2779182" cy="1685372"/>
            <a:chOff x="1111276" y="4240038"/>
            <a:chExt cx="2779182" cy="1685372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xmlns="" id="{643D1F34-095D-4B60-8DC8-EEF88C5627C7}"/>
                </a:ext>
              </a:extLst>
            </p:cNvPr>
            <p:cNvSpPr txBox="1"/>
            <p:nvPr/>
          </p:nvSpPr>
          <p:spPr>
            <a:xfrm>
              <a:off x="1111276" y="4772527"/>
              <a:ext cx="1862835" cy="45890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xmlns="" id="{C25696CF-FCB1-4C18-8C5B-AB04C5C73382}"/>
                </a:ext>
              </a:extLst>
            </p:cNvPr>
            <p:cNvSpPr txBox="1"/>
            <p:nvPr/>
          </p:nvSpPr>
          <p:spPr>
            <a:xfrm>
              <a:off x="1111276" y="5169882"/>
              <a:ext cx="2779182" cy="7555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field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xmlns="" id="{F148076B-BA41-483C-B815-21F75A57DBD9}"/>
                </a:ext>
              </a:extLst>
            </p:cNvPr>
            <p:cNvSpPr txBox="1"/>
            <p:nvPr/>
          </p:nvSpPr>
          <p:spPr>
            <a:xfrm>
              <a:off x="1111276" y="4240038"/>
              <a:ext cx="1862835" cy="65530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>
                  <a:solidFill>
                    <a:srgbClr val="304FFF"/>
                  </a:solidFill>
                  <a:latin typeface="Century Gothic" panose="020B0502020202020204" pitchFamily="34" charset="0"/>
                </a:rPr>
                <a:t>01</a:t>
              </a:r>
              <a:endParaRPr lang="zh-CN" altLang="en-US" sz="2800" b="1" dirty="0">
                <a:solidFill>
                  <a:srgbClr val="304FFF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xmlns="" id="{5386CAF2-5140-4E9A-B190-B1C7C82DD89E}"/>
              </a:ext>
            </a:extLst>
          </p:cNvPr>
          <p:cNvGrpSpPr/>
          <p:nvPr/>
        </p:nvGrpSpPr>
        <p:grpSpPr>
          <a:xfrm>
            <a:off x="7817476" y="2113645"/>
            <a:ext cx="412999" cy="4057648"/>
            <a:chOff x="4123659" y="2113645"/>
            <a:chExt cx="412999" cy="4057648"/>
          </a:xfrm>
        </p:grpSpPr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xmlns="" id="{0D71AEF0-3767-4B46-9E13-9167839CE0CB}"/>
                </a:ext>
              </a:extLst>
            </p:cNvPr>
            <p:cNvCxnSpPr>
              <a:cxnSpLocks/>
            </p:cNvCxnSpPr>
            <p:nvPr/>
          </p:nvCxnSpPr>
          <p:spPr>
            <a:xfrm>
              <a:off x="4330159" y="2113645"/>
              <a:ext cx="0" cy="4057648"/>
            </a:xfrm>
            <a:prstGeom prst="line">
              <a:avLst/>
            </a:prstGeom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xmlns="" id="{C58FDC1B-07BD-4F42-94FA-AE7502DE9F9D}"/>
                </a:ext>
              </a:extLst>
            </p:cNvPr>
            <p:cNvSpPr/>
            <p:nvPr/>
          </p:nvSpPr>
          <p:spPr>
            <a:xfrm>
              <a:off x="4123659" y="3067050"/>
              <a:ext cx="412999" cy="412999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xmlns="" id="{D49325DE-754E-4F19-A669-A64B88AE0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54362" y="3159920"/>
              <a:ext cx="353180" cy="222496"/>
            </a:xfrm>
            <a:prstGeom prst="rect">
              <a:avLst/>
            </a:prstGeom>
          </p:spPr>
        </p:pic>
        <p:sp>
          <p:nvSpPr>
            <p:cNvPr id="35" name="椭圆 34">
              <a:extLst>
                <a:ext uri="{FF2B5EF4-FFF2-40B4-BE49-F238E27FC236}">
                  <a16:creationId xmlns:a16="http://schemas.microsoft.com/office/drawing/2014/main" xmlns="" id="{EFFEBD4B-368D-4F7B-B45E-F9CEC6305E51}"/>
                </a:ext>
              </a:extLst>
            </p:cNvPr>
            <p:cNvSpPr/>
            <p:nvPr/>
          </p:nvSpPr>
          <p:spPr>
            <a:xfrm>
              <a:off x="4123659" y="5095874"/>
              <a:ext cx="412999" cy="412999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F624B912-855C-4669-8551-7456CC176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54362" y="5188744"/>
              <a:ext cx="353180" cy="222496"/>
            </a:xfrm>
            <a:prstGeom prst="rect">
              <a:avLst/>
            </a:prstGeom>
          </p:spPr>
        </p:pic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xmlns="" id="{A34E45C7-A03C-4C09-A55E-D0AA331156C9}"/>
              </a:ext>
            </a:extLst>
          </p:cNvPr>
          <p:cNvGrpSpPr/>
          <p:nvPr/>
        </p:nvGrpSpPr>
        <p:grpSpPr>
          <a:xfrm>
            <a:off x="8510398" y="4240038"/>
            <a:ext cx="2779182" cy="1685372"/>
            <a:chOff x="6364820" y="2194274"/>
            <a:chExt cx="2779182" cy="1685372"/>
          </a:xfrm>
        </p:grpSpPr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xmlns="" id="{EE94EECD-8E2E-4981-9E40-F1F50628DE66}"/>
                </a:ext>
              </a:extLst>
            </p:cNvPr>
            <p:cNvSpPr txBox="1"/>
            <p:nvPr/>
          </p:nvSpPr>
          <p:spPr>
            <a:xfrm>
              <a:off x="6364820" y="2726763"/>
              <a:ext cx="1862835" cy="45890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xmlns="" id="{654D7079-59E7-4B28-8629-AA1CC119AAC1}"/>
                </a:ext>
              </a:extLst>
            </p:cNvPr>
            <p:cNvSpPr txBox="1"/>
            <p:nvPr/>
          </p:nvSpPr>
          <p:spPr>
            <a:xfrm>
              <a:off x="6364820" y="3124118"/>
              <a:ext cx="2779182" cy="7555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field</a:t>
              </a: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xmlns="" id="{3FA2BDAD-D598-4268-8609-F230F4806F4B}"/>
                </a:ext>
              </a:extLst>
            </p:cNvPr>
            <p:cNvSpPr txBox="1"/>
            <p:nvPr/>
          </p:nvSpPr>
          <p:spPr>
            <a:xfrm>
              <a:off x="6364820" y="2194274"/>
              <a:ext cx="1862835" cy="65530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>
                  <a:solidFill>
                    <a:srgbClr val="304FFF"/>
                  </a:solidFill>
                  <a:latin typeface="Century Gothic" panose="020B0502020202020204" pitchFamily="34" charset="0"/>
                </a:rPr>
                <a:t>03</a:t>
              </a:r>
              <a:endParaRPr lang="zh-CN" altLang="en-US" sz="2800" b="1" dirty="0">
                <a:solidFill>
                  <a:srgbClr val="304FFF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6" name="组合 4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xmlns="" id="{7C3E6D42-8559-40A1-B113-38DCB3AE180B}"/>
              </a:ext>
            </a:extLst>
          </p:cNvPr>
          <p:cNvGrpSpPr/>
          <p:nvPr/>
        </p:nvGrpSpPr>
        <p:grpSpPr>
          <a:xfrm>
            <a:off x="1802219" y="2577663"/>
            <a:ext cx="1273460" cy="1111433"/>
            <a:chOff x="3768725" y="1563688"/>
            <a:chExt cx="4441826" cy="3876675"/>
          </a:xfrm>
        </p:grpSpPr>
        <p:sp>
          <p:nvSpPr>
            <p:cNvPr id="47" name="ï$ļïḋê">
              <a:extLst>
                <a:ext uri="{FF2B5EF4-FFF2-40B4-BE49-F238E27FC236}">
                  <a16:creationId xmlns:a16="http://schemas.microsoft.com/office/drawing/2014/main" xmlns="" id="{57F33B83-AFBB-47B0-B4B7-D65CEC3CDB6B}"/>
                </a:ext>
              </a:extLst>
            </p:cNvPr>
            <p:cNvSpPr/>
            <p:nvPr/>
          </p:nvSpPr>
          <p:spPr bwMode="auto">
            <a:xfrm>
              <a:off x="3768725" y="4938713"/>
              <a:ext cx="896938" cy="501650"/>
            </a:xfrm>
            <a:custGeom>
              <a:avLst/>
              <a:gdLst>
                <a:gd name="T0" fmla="*/ 107 w 272"/>
                <a:gd name="T1" fmla="*/ 150 h 152"/>
                <a:gd name="T2" fmla="*/ 127 w 272"/>
                <a:gd name="T3" fmla="*/ 148 h 152"/>
                <a:gd name="T4" fmla="*/ 151 w 272"/>
                <a:gd name="T5" fmla="*/ 151 h 152"/>
                <a:gd name="T6" fmla="*/ 170 w 272"/>
                <a:gd name="T7" fmla="*/ 145 h 152"/>
                <a:gd name="T8" fmla="*/ 151 w 272"/>
                <a:gd name="T9" fmla="*/ 151 h 152"/>
                <a:gd name="T10" fmla="*/ 63 w 272"/>
                <a:gd name="T11" fmla="*/ 140 h 152"/>
                <a:gd name="T12" fmla="*/ 84 w 272"/>
                <a:gd name="T13" fmla="*/ 142 h 152"/>
                <a:gd name="T14" fmla="*/ 195 w 272"/>
                <a:gd name="T15" fmla="*/ 144 h 152"/>
                <a:gd name="T16" fmla="*/ 213 w 272"/>
                <a:gd name="T17" fmla="*/ 134 h 152"/>
                <a:gd name="T18" fmla="*/ 195 w 272"/>
                <a:gd name="T19" fmla="*/ 144 h 152"/>
                <a:gd name="T20" fmla="*/ 24 w 272"/>
                <a:gd name="T21" fmla="*/ 119 h 152"/>
                <a:gd name="T22" fmla="*/ 43 w 272"/>
                <a:gd name="T23" fmla="*/ 127 h 152"/>
                <a:gd name="T24" fmla="*/ 236 w 272"/>
                <a:gd name="T25" fmla="*/ 127 h 152"/>
                <a:gd name="T26" fmla="*/ 250 w 272"/>
                <a:gd name="T27" fmla="*/ 112 h 152"/>
                <a:gd name="T28" fmla="*/ 236 w 272"/>
                <a:gd name="T29" fmla="*/ 127 h 152"/>
                <a:gd name="T30" fmla="*/ 0 w 272"/>
                <a:gd name="T31" fmla="*/ 82 h 152"/>
                <a:gd name="T32" fmla="*/ 11 w 272"/>
                <a:gd name="T33" fmla="*/ 99 h 152"/>
                <a:gd name="T34" fmla="*/ 267 w 272"/>
                <a:gd name="T35" fmla="*/ 96 h 152"/>
                <a:gd name="T36" fmla="*/ 268 w 272"/>
                <a:gd name="T37" fmla="*/ 76 h 152"/>
                <a:gd name="T38" fmla="*/ 271 w 272"/>
                <a:gd name="T39" fmla="*/ 68 h 152"/>
                <a:gd name="T40" fmla="*/ 267 w 272"/>
                <a:gd name="T41" fmla="*/ 96 h 152"/>
                <a:gd name="T42" fmla="*/ 4 w 272"/>
                <a:gd name="T43" fmla="*/ 57 h 152"/>
                <a:gd name="T44" fmla="*/ 19 w 272"/>
                <a:gd name="T45" fmla="*/ 43 h 152"/>
                <a:gd name="T46" fmla="*/ 258 w 272"/>
                <a:gd name="T47" fmla="*/ 48 h 152"/>
                <a:gd name="T48" fmla="*/ 246 w 272"/>
                <a:gd name="T49" fmla="*/ 31 h 152"/>
                <a:gd name="T50" fmla="*/ 258 w 272"/>
                <a:gd name="T51" fmla="*/ 48 h 152"/>
                <a:gd name="T52" fmla="*/ 35 w 272"/>
                <a:gd name="T53" fmla="*/ 25 h 152"/>
                <a:gd name="T54" fmla="*/ 54 w 272"/>
                <a:gd name="T55" fmla="*/ 19 h 152"/>
                <a:gd name="T56" fmla="*/ 224 w 272"/>
                <a:gd name="T57" fmla="*/ 22 h 152"/>
                <a:gd name="T58" fmla="*/ 207 w 272"/>
                <a:gd name="T59" fmla="*/ 11 h 152"/>
                <a:gd name="T60" fmla="*/ 224 w 272"/>
                <a:gd name="T61" fmla="*/ 22 h 152"/>
                <a:gd name="T62" fmla="*/ 76 w 272"/>
                <a:gd name="T63" fmla="*/ 8 h 152"/>
                <a:gd name="T64" fmla="*/ 96 w 272"/>
                <a:gd name="T65" fmla="*/ 7 h 152"/>
                <a:gd name="T66" fmla="*/ 183 w 272"/>
                <a:gd name="T67" fmla="*/ 8 h 152"/>
                <a:gd name="T68" fmla="*/ 164 w 272"/>
                <a:gd name="T69" fmla="*/ 1 h 152"/>
                <a:gd name="T70" fmla="*/ 183 w 272"/>
                <a:gd name="T71" fmla="*/ 8 h 152"/>
                <a:gd name="T72" fmla="*/ 119 w 272"/>
                <a:gd name="T73" fmla="*/ 0 h 152"/>
                <a:gd name="T74" fmla="*/ 139 w 272"/>
                <a:gd name="T75" fmla="*/ 4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72" h="152">
                  <a:moveTo>
                    <a:pt x="127" y="152"/>
                  </a:moveTo>
                  <a:cubicBezTo>
                    <a:pt x="120" y="151"/>
                    <a:pt x="113" y="151"/>
                    <a:pt x="107" y="15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14" y="147"/>
                    <a:pt x="120" y="147"/>
                    <a:pt x="127" y="148"/>
                  </a:cubicBezTo>
                  <a:lnTo>
                    <a:pt x="127" y="152"/>
                  </a:lnTo>
                  <a:close/>
                  <a:moveTo>
                    <a:pt x="151" y="151"/>
                  </a:moveTo>
                  <a:cubicBezTo>
                    <a:pt x="151" y="147"/>
                    <a:pt x="151" y="147"/>
                    <a:pt x="151" y="147"/>
                  </a:cubicBezTo>
                  <a:cubicBezTo>
                    <a:pt x="157" y="147"/>
                    <a:pt x="164" y="146"/>
                    <a:pt x="170" y="145"/>
                  </a:cubicBezTo>
                  <a:cubicBezTo>
                    <a:pt x="171" y="149"/>
                    <a:pt x="171" y="149"/>
                    <a:pt x="171" y="149"/>
                  </a:cubicBezTo>
                  <a:cubicBezTo>
                    <a:pt x="164" y="150"/>
                    <a:pt x="158" y="151"/>
                    <a:pt x="151" y="151"/>
                  </a:cubicBezTo>
                  <a:close/>
                  <a:moveTo>
                    <a:pt x="83" y="146"/>
                  </a:moveTo>
                  <a:cubicBezTo>
                    <a:pt x="76" y="144"/>
                    <a:pt x="70" y="142"/>
                    <a:pt x="63" y="140"/>
                  </a:cubicBezTo>
                  <a:cubicBezTo>
                    <a:pt x="65" y="136"/>
                    <a:pt x="65" y="136"/>
                    <a:pt x="65" y="136"/>
                  </a:cubicBezTo>
                  <a:cubicBezTo>
                    <a:pt x="71" y="138"/>
                    <a:pt x="77" y="140"/>
                    <a:pt x="84" y="142"/>
                  </a:cubicBezTo>
                  <a:lnTo>
                    <a:pt x="83" y="146"/>
                  </a:lnTo>
                  <a:close/>
                  <a:moveTo>
                    <a:pt x="195" y="144"/>
                  </a:moveTo>
                  <a:cubicBezTo>
                    <a:pt x="194" y="140"/>
                    <a:pt x="194" y="140"/>
                    <a:pt x="194" y="140"/>
                  </a:cubicBezTo>
                  <a:cubicBezTo>
                    <a:pt x="200" y="139"/>
                    <a:pt x="207" y="137"/>
                    <a:pt x="213" y="134"/>
                  </a:cubicBezTo>
                  <a:cubicBezTo>
                    <a:pt x="214" y="138"/>
                    <a:pt x="214" y="138"/>
                    <a:pt x="214" y="138"/>
                  </a:cubicBezTo>
                  <a:cubicBezTo>
                    <a:pt x="208" y="140"/>
                    <a:pt x="201" y="143"/>
                    <a:pt x="195" y="144"/>
                  </a:cubicBezTo>
                  <a:close/>
                  <a:moveTo>
                    <a:pt x="41" y="130"/>
                  </a:moveTo>
                  <a:cubicBezTo>
                    <a:pt x="35" y="127"/>
                    <a:pt x="29" y="123"/>
                    <a:pt x="24" y="119"/>
                  </a:cubicBezTo>
                  <a:cubicBezTo>
                    <a:pt x="27" y="116"/>
                    <a:pt x="27" y="116"/>
                    <a:pt x="27" y="116"/>
                  </a:cubicBezTo>
                  <a:cubicBezTo>
                    <a:pt x="32" y="120"/>
                    <a:pt x="37" y="124"/>
                    <a:pt x="43" y="127"/>
                  </a:cubicBezTo>
                  <a:lnTo>
                    <a:pt x="41" y="130"/>
                  </a:lnTo>
                  <a:close/>
                  <a:moveTo>
                    <a:pt x="236" y="127"/>
                  </a:moveTo>
                  <a:cubicBezTo>
                    <a:pt x="234" y="124"/>
                    <a:pt x="234" y="124"/>
                    <a:pt x="234" y="124"/>
                  </a:cubicBezTo>
                  <a:cubicBezTo>
                    <a:pt x="240" y="120"/>
                    <a:pt x="245" y="117"/>
                    <a:pt x="250" y="112"/>
                  </a:cubicBezTo>
                  <a:cubicBezTo>
                    <a:pt x="252" y="115"/>
                    <a:pt x="252" y="115"/>
                    <a:pt x="252" y="115"/>
                  </a:cubicBezTo>
                  <a:cubicBezTo>
                    <a:pt x="248" y="120"/>
                    <a:pt x="242" y="124"/>
                    <a:pt x="236" y="127"/>
                  </a:cubicBezTo>
                  <a:close/>
                  <a:moveTo>
                    <a:pt x="8" y="101"/>
                  </a:moveTo>
                  <a:cubicBezTo>
                    <a:pt x="4" y="95"/>
                    <a:pt x="1" y="88"/>
                    <a:pt x="0" y="82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5" y="87"/>
                    <a:pt x="7" y="93"/>
                    <a:pt x="11" y="99"/>
                  </a:cubicBezTo>
                  <a:lnTo>
                    <a:pt x="8" y="101"/>
                  </a:lnTo>
                  <a:close/>
                  <a:moveTo>
                    <a:pt x="267" y="96"/>
                  </a:moveTo>
                  <a:cubicBezTo>
                    <a:pt x="264" y="94"/>
                    <a:pt x="264" y="94"/>
                    <a:pt x="264" y="94"/>
                  </a:cubicBezTo>
                  <a:cubicBezTo>
                    <a:pt x="267" y="88"/>
                    <a:pt x="268" y="82"/>
                    <a:pt x="268" y="76"/>
                  </a:cubicBezTo>
                  <a:cubicBezTo>
                    <a:pt x="268" y="73"/>
                    <a:pt x="268" y="71"/>
                    <a:pt x="267" y="69"/>
                  </a:cubicBezTo>
                  <a:cubicBezTo>
                    <a:pt x="271" y="68"/>
                    <a:pt x="271" y="68"/>
                    <a:pt x="271" y="68"/>
                  </a:cubicBezTo>
                  <a:cubicBezTo>
                    <a:pt x="272" y="71"/>
                    <a:pt x="272" y="73"/>
                    <a:pt x="272" y="76"/>
                  </a:cubicBezTo>
                  <a:cubicBezTo>
                    <a:pt x="272" y="83"/>
                    <a:pt x="270" y="89"/>
                    <a:pt x="267" y="96"/>
                  </a:cubicBezTo>
                  <a:close/>
                  <a:moveTo>
                    <a:pt x="8" y="59"/>
                  </a:moveTo>
                  <a:cubicBezTo>
                    <a:pt x="4" y="57"/>
                    <a:pt x="4" y="57"/>
                    <a:pt x="4" y="57"/>
                  </a:cubicBezTo>
                  <a:cubicBezTo>
                    <a:pt x="7" y="51"/>
                    <a:pt x="11" y="46"/>
                    <a:pt x="16" y="40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4" y="48"/>
                    <a:pt x="10" y="53"/>
                    <a:pt x="8" y="59"/>
                  </a:cubicBezTo>
                  <a:close/>
                  <a:moveTo>
                    <a:pt x="258" y="48"/>
                  </a:moveTo>
                  <a:cubicBezTo>
                    <a:pt x="254" y="43"/>
                    <a:pt x="250" y="39"/>
                    <a:pt x="244" y="34"/>
                  </a:cubicBezTo>
                  <a:cubicBezTo>
                    <a:pt x="246" y="31"/>
                    <a:pt x="246" y="31"/>
                    <a:pt x="246" y="31"/>
                  </a:cubicBezTo>
                  <a:cubicBezTo>
                    <a:pt x="252" y="36"/>
                    <a:pt x="257" y="41"/>
                    <a:pt x="261" y="46"/>
                  </a:cubicBezTo>
                  <a:lnTo>
                    <a:pt x="258" y="48"/>
                  </a:lnTo>
                  <a:close/>
                  <a:moveTo>
                    <a:pt x="37" y="28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40" y="22"/>
                    <a:pt x="46" y="18"/>
                    <a:pt x="53" y="16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48" y="22"/>
                    <a:pt x="42" y="25"/>
                    <a:pt x="37" y="28"/>
                  </a:cubicBezTo>
                  <a:close/>
                  <a:moveTo>
                    <a:pt x="224" y="22"/>
                  </a:moveTo>
                  <a:cubicBezTo>
                    <a:pt x="218" y="19"/>
                    <a:pt x="212" y="17"/>
                    <a:pt x="206" y="15"/>
                  </a:cubicBezTo>
                  <a:cubicBezTo>
                    <a:pt x="207" y="11"/>
                    <a:pt x="207" y="11"/>
                    <a:pt x="207" y="11"/>
                  </a:cubicBezTo>
                  <a:cubicBezTo>
                    <a:pt x="214" y="13"/>
                    <a:pt x="220" y="16"/>
                    <a:pt x="226" y="19"/>
                  </a:cubicBezTo>
                  <a:lnTo>
                    <a:pt x="224" y="22"/>
                  </a:lnTo>
                  <a:close/>
                  <a:moveTo>
                    <a:pt x="77" y="11"/>
                  </a:moveTo>
                  <a:cubicBezTo>
                    <a:pt x="76" y="8"/>
                    <a:pt x="76" y="8"/>
                    <a:pt x="76" y="8"/>
                  </a:cubicBezTo>
                  <a:cubicBezTo>
                    <a:pt x="82" y="6"/>
                    <a:pt x="89" y="4"/>
                    <a:pt x="95" y="3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89" y="8"/>
                    <a:pt x="83" y="10"/>
                    <a:pt x="77" y="11"/>
                  </a:cubicBezTo>
                  <a:close/>
                  <a:moveTo>
                    <a:pt x="183" y="8"/>
                  </a:moveTo>
                  <a:cubicBezTo>
                    <a:pt x="176" y="7"/>
                    <a:pt x="170" y="6"/>
                    <a:pt x="163" y="5"/>
                  </a:cubicBezTo>
                  <a:cubicBezTo>
                    <a:pt x="164" y="1"/>
                    <a:pt x="164" y="1"/>
                    <a:pt x="164" y="1"/>
                  </a:cubicBezTo>
                  <a:cubicBezTo>
                    <a:pt x="170" y="2"/>
                    <a:pt x="177" y="3"/>
                    <a:pt x="184" y="5"/>
                  </a:cubicBezTo>
                  <a:lnTo>
                    <a:pt x="183" y="8"/>
                  </a:lnTo>
                  <a:close/>
                  <a:moveTo>
                    <a:pt x="120" y="4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26" y="0"/>
                    <a:pt x="133" y="0"/>
                    <a:pt x="140" y="0"/>
                  </a:cubicBezTo>
                  <a:cubicBezTo>
                    <a:pt x="139" y="4"/>
                    <a:pt x="139" y="4"/>
                    <a:pt x="139" y="4"/>
                  </a:cubicBezTo>
                  <a:cubicBezTo>
                    <a:pt x="133" y="4"/>
                    <a:pt x="126" y="4"/>
                    <a:pt x="120" y="4"/>
                  </a:cubicBez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íS1ïḓè">
              <a:extLst>
                <a:ext uri="{FF2B5EF4-FFF2-40B4-BE49-F238E27FC236}">
                  <a16:creationId xmlns:a16="http://schemas.microsoft.com/office/drawing/2014/main" xmlns="" id="{EF4EA1F5-9823-4659-A059-263C8E07A3D6}"/>
                </a:ext>
              </a:extLst>
            </p:cNvPr>
            <p:cNvSpPr/>
            <p:nvPr/>
          </p:nvSpPr>
          <p:spPr bwMode="auto">
            <a:xfrm>
              <a:off x="5557838" y="3713163"/>
              <a:ext cx="1227138" cy="682625"/>
            </a:xfrm>
            <a:custGeom>
              <a:avLst/>
              <a:gdLst>
                <a:gd name="T0" fmla="*/ 174 w 372"/>
                <a:gd name="T1" fmla="*/ 207 h 207"/>
                <a:gd name="T2" fmla="*/ 195 w 372"/>
                <a:gd name="T3" fmla="*/ 203 h 207"/>
                <a:gd name="T4" fmla="*/ 186 w 372"/>
                <a:gd name="T5" fmla="*/ 207 h 207"/>
                <a:gd name="T6" fmla="*/ 218 w 372"/>
                <a:gd name="T7" fmla="*/ 202 h 207"/>
                <a:gd name="T8" fmla="*/ 239 w 372"/>
                <a:gd name="T9" fmla="*/ 203 h 207"/>
                <a:gd name="T10" fmla="*/ 150 w 372"/>
                <a:gd name="T11" fmla="*/ 205 h 207"/>
                <a:gd name="T12" fmla="*/ 131 w 372"/>
                <a:gd name="T13" fmla="*/ 198 h 207"/>
                <a:gd name="T14" fmla="*/ 150 w 372"/>
                <a:gd name="T15" fmla="*/ 205 h 207"/>
                <a:gd name="T16" fmla="*/ 261 w 372"/>
                <a:gd name="T17" fmla="*/ 194 h 207"/>
                <a:gd name="T18" fmla="*/ 282 w 372"/>
                <a:gd name="T19" fmla="*/ 192 h 207"/>
                <a:gd name="T20" fmla="*/ 107 w 372"/>
                <a:gd name="T21" fmla="*/ 197 h 207"/>
                <a:gd name="T22" fmla="*/ 89 w 372"/>
                <a:gd name="T23" fmla="*/ 188 h 207"/>
                <a:gd name="T24" fmla="*/ 107 w 372"/>
                <a:gd name="T25" fmla="*/ 197 h 207"/>
                <a:gd name="T26" fmla="*/ 303 w 372"/>
                <a:gd name="T27" fmla="*/ 180 h 207"/>
                <a:gd name="T28" fmla="*/ 322 w 372"/>
                <a:gd name="T29" fmla="*/ 174 h 207"/>
                <a:gd name="T30" fmla="*/ 65 w 372"/>
                <a:gd name="T31" fmla="*/ 182 h 207"/>
                <a:gd name="T32" fmla="*/ 50 w 372"/>
                <a:gd name="T33" fmla="*/ 169 h 207"/>
                <a:gd name="T34" fmla="*/ 65 w 372"/>
                <a:gd name="T35" fmla="*/ 182 h 207"/>
                <a:gd name="T36" fmla="*/ 339 w 372"/>
                <a:gd name="T37" fmla="*/ 157 h 207"/>
                <a:gd name="T38" fmla="*/ 356 w 372"/>
                <a:gd name="T39" fmla="*/ 145 h 207"/>
                <a:gd name="T40" fmla="*/ 28 w 372"/>
                <a:gd name="T41" fmla="*/ 158 h 207"/>
                <a:gd name="T42" fmla="*/ 17 w 372"/>
                <a:gd name="T43" fmla="*/ 141 h 207"/>
                <a:gd name="T44" fmla="*/ 28 w 372"/>
                <a:gd name="T45" fmla="*/ 158 h 207"/>
                <a:gd name="T46" fmla="*/ 364 w 372"/>
                <a:gd name="T47" fmla="*/ 123 h 207"/>
                <a:gd name="T48" fmla="*/ 372 w 372"/>
                <a:gd name="T49" fmla="*/ 104 h 207"/>
                <a:gd name="T50" fmla="*/ 3 w 372"/>
                <a:gd name="T51" fmla="*/ 121 h 207"/>
                <a:gd name="T52" fmla="*/ 1 w 372"/>
                <a:gd name="T53" fmla="*/ 101 h 207"/>
                <a:gd name="T54" fmla="*/ 4 w 372"/>
                <a:gd name="T55" fmla="*/ 104 h 207"/>
                <a:gd name="T56" fmla="*/ 3 w 372"/>
                <a:gd name="T57" fmla="*/ 121 h 207"/>
                <a:gd name="T58" fmla="*/ 358 w 372"/>
                <a:gd name="T59" fmla="*/ 73 h 207"/>
                <a:gd name="T60" fmla="*/ 370 w 372"/>
                <a:gd name="T61" fmla="*/ 89 h 207"/>
                <a:gd name="T62" fmla="*/ 10 w 372"/>
                <a:gd name="T63" fmla="*/ 79 h 207"/>
                <a:gd name="T64" fmla="*/ 18 w 372"/>
                <a:gd name="T65" fmla="*/ 60 h 207"/>
                <a:gd name="T66" fmla="*/ 10 w 372"/>
                <a:gd name="T67" fmla="*/ 79 h 207"/>
                <a:gd name="T68" fmla="*/ 328 w 372"/>
                <a:gd name="T69" fmla="*/ 42 h 207"/>
                <a:gd name="T70" fmla="*/ 346 w 372"/>
                <a:gd name="T71" fmla="*/ 52 h 207"/>
                <a:gd name="T72" fmla="*/ 38 w 372"/>
                <a:gd name="T73" fmla="*/ 46 h 207"/>
                <a:gd name="T74" fmla="*/ 53 w 372"/>
                <a:gd name="T75" fmla="*/ 32 h 207"/>
                <a:gd name="T76" fmla="*/ 38 w 372"/>
                <a:gd name="T77" fmla="*/ 46 h 207"/>
                <a:gd name="T78" fmla="*/ 290 w 372"/>
                <a:gd name="T79" fmla="*/ 22 h 207"/>
                <a:gd name="T80" fmla="*/ 310 w 372"/>
                <a:gd name="T81" fmla="*/ 27 h 207"/>
                <a:gd name="T82" fmla="*/ 76 w 372"/>
                <a:gd name="T83" fmla="*/ 25 h 207"/>
                <a:gd name="T84" fmla="*/ 93 w 372"/>
                <a:gd name="T85" fmla="*/ 14 h 207"/>
                <a:gd name="T86" fmla="*/ 76 w 372"/>
                <a:gd name="T87" fmla="*/ 25 h 207"/>
                <a:gd name="T88" fmla="*/ 248 w 372"/>
                <a:gd name="T89" fmla="*/ 10 h 207"/>
                <a:gd name="T90" fmla="*/ 268 w 372"/>
                <a:gd name="T91" fmla="*/ 11 h 207"/>
                <a:gd name="T92" fmla="*/ 117 w 372"/>
                <a:gd name="T93" fmla="*/ 12 h 207"/>
                <a:gd name="T94" fmla="*/ 136 w 372"/>
                <a:gd name="T95" fmla="*/ 4 h 207"/>
                <a:gd name="T96" fmla="*/ 117 w 372"/>
                <a:gd name="T97" fmla="*/ 12 h 207"/>
                <a:gd name="T98" fmla="*/ 204 w 372"/>
                <a:gd name="T99" fmla="*/ 5 h 207"/>
                <a:gd name="T100" fmla="*/ 225 w 372"/>
                <a:gd name="T101" fmla="*/ 3 h 207"/>
                <a:gd name="T102" fmla="*/ 161 w 372"/>
                <a:gd name="T103" fmla="*/ 5 h 207"/>
                <a:gd name="T104" fmla="*/ 180 w 372"/>
                <a:gd name="T105" fmla="*/ 0 h 207"/>
                <a:gd name="T106" fmla="*/ 161 w 372"/>
                <a:gd name="T107" fmla="*/ 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2" h="207">
                  <a:moveTo>
                    <a:pt x="186" y="207"/>
                  </a:moveTo>
                  <a:cubicBezTo>
                    <a:pt x="182" y="207"/>
                    <a:pt x="178" y="207"/>
                    <a:pt x="174" y="207"/>
                  </a:cubicBezTo>
                  <a:cubicBezTo>
                    <a:pt x="175" y="203"/>
                    <a:pt x="175" y="203"/>
                    <a:pt x="175" y="203"/>
                  </a:cubicBezTo>
                  <a:cubicBezTo>
                    <a:pt x="181" y="203"/>
                    <a:pt x="188" y="203"/>
                    <a:pt x="195" y="203"/>
                  </a:cubicBezTo>
                  <a:cubicBezTo>
                    <a:pt x="195" y="207"/>
                    <a:pt x="195" y="207"/>
                    <a:pt x="195" y="207"/>
                  </a:cubicBezTo>
                  <a:cubicBezTo>
                    <a:pt x="192" y="207"/>
                    <a:pt x="189" y="207"/>
                    <a:pt x="186" y="207"/>
                  </a:cubicBezTo>
                  <a:close/>
                  <a:moveTo>
                    <a:pt x="219" y="206"/>
                  </a:moveTo>
                  <a:cubicBezTo>
                    <a:pt x="218" y="202"/>
                    <a:pt x="218" y="202"/>
                    <a:pt x="218" y="202"/>
                  </a:cubicBezTo>
                  <a:cubicBezTo>
                    <a:pt x="225" y="201"/>
                    <a:pt x="232" y="200"/>
                    <a:pt x="238" y="199"/>
                  </a:cubicBezTo>
                  <a:cubicBezTo>
                    <a:pt x="239" y="203"/>
                    <a:pt x="239" y="203"/>
                    <a:pt x="239" y="203"/>
                  </a:cubicBezTo>
                  <a:cubicBezTo>
                    <a:pt x="232" y="204"/>
                    <a:pt x="225" y="205"/>
                    <a:pt x="219" y="206"/>
                  </a:cubicBezTo>
                  <a:close/>
                  <a:moveTo>
                    <a:pt x="150" y="205"/>
                  </a:moveTo>
                  <a:cubicBezTo>
                    <a:pt x="144" y="204"/>
                    <a:pt x="137" y="204"/>
                    <a:pt x="130" y="202"/>
                  </a:cubicBezTo>
                  <a:cubicBezTo>
                    <a:pt x="131" y="198"/>
                    <a:pt x="131" y="198"/>
                    <a:pt x="131" y="198"/>
                  </a:cubicBezTo>
                  <a:cubicBezTo>
                    <a:pt x="138" y="200"/>
                    <a:pt x="144" y="201"/>
                    <a:pt x="151" y="201"/>
                  </a:cubicBezTo>
                  <a:lnTo>
                    <a:pt x="150" y="205"/>
                  </a:lnTo>
                  <a:close/>
                  <a:moveTo>
                    <a:pt x="262" y="198"/>
                  </a:moveTo>
                  <a:cubicBezTo>
                    <a:pt x="261" y="194"/>
                    <a:pt x="261" y="194"/>
                    <a:pt x="261" y="194"/>
                  </a:cubicBezTo>
                  <a:cubicBezTo>
                    <a:pt x="268" y="193"/>
                    <a:pt x="274" y="191"/>
                    <a:pt x="280" y="189"/>
                  </a:cubicBezTo>
                  <a:cubicBezTo>
                    <a:pt x="282" y="192"/>
                    <a:pt x="282" y="192"/>
                    <a:pt x="282" y="192"/>
                  </a:cubicBezTo>
                  <a:cubicBezTo>
                    <a:pt x="275" y="194"/>
                    <a:pt x="269" y="196"/>
                    <a:pt x="262" y="198"/>
                  </a:cubicBezTo>
                  <a:close/>
                  <a:moveTo>
                    <a:pt x="107" y="197"/>
                  </a:moveTo>
                  <a:cubicBezTo>
                    <a:pt x="100" y="196"/>
                    <a:pt x="94" y="194"/>
                    <a:pt x="88" y="191"/>
                  </a:cubicBezTo>
                  <a:cubicBezTo>
                    <a:pt x="89" y="188"/>
                    <a:pt x="89" y="188"/>
                    <a:pt x="89" y="188"/>
                  </a:cubicBezTo>
                  <a:cubicBezTo>
                    <a:pt x="95" y="190"/>
                    <a:pt x="101" y="192"/>
                    <a:pt x="108" y="193"/>
                  </a:cubicBezTo>
                  <a:lnTo>
                    <a:pt x="107" y="197"/>
                  </a:lnTo>
                  <a:close/>
                  <a:moveTo>
                    <a:pt x="304" y="184"/>
                  </a:moveTo>
                  <a:cubicBezTo>
                    <a:pt x="303" y="180"/>
                    <a:pt x="303" y="180"/>
                    <a:pt x="303" y="180"/>
                  </a:cubicBezTo>
                  <a:cubicBezTo>
                    <a:pt x="309" y="177"/>
                    <a:pt x="315" y="174"/>
                    <a:pt x="320" y="171"/>
                  </a:cubicBezTo>
                  <a:cubicBezTo>
                    <a:pt x="322" y="174"/>
                    <a:pt x="322" y="174"/>
                    <a:pt x="322" y="174"/>
                  </a:cubicBezTo>
                  <a:cubicBezTo>
                    <a:pt x="317" y="177"/>
                    <a:pt x="311" y="181"/>
                    <a:pt x="304" y="184"/>
                  </a:cubicBezTo>
                  <a:close/>
                  <a:moveTo>
                    <a:pt x="65" y="182"/>
                  </a:moveTo>
                  <a:cubicBezTo>
                    <a:pt x="59" y="179"/>
                    <a:pt x="53" y="176"/>
                    <a:pt x="47" y="173"/>
                  </a:cubicBezTo>
                  <a:cubicBezTo>
                    <a:pt x="50" y="169"/>
                    <a:pt x="50" y="169"/>
                    <a:pt x="50" y="169"/>
                  </a:cubicBezTo>
                  <a:cubicBezTo>
                    <a:pt x="55" y="173"/>
                    <a:pt x="61" y="176"/>
                    <a:pt x="67" y="179"/>
                  </a:cubicBezTo>
                  <a:lnTo>
                    <a:pt x="65" y="182"/>
                  </a:lnTo>
                  <a:close/>
                  <a:moveTo>
                    <a:pt x="342" y="160"/>
                  </a:moveTo>
                  <a:cubicBezTo>
                    <a:pt x="339" y="157"/>
                    <a:pt x="339" y="157"/>
                    <a:pt x="339" y="157"/>
                  </a:cubicBezTo>
                  <a:cubicBezTo>
                    <a:pt x="344" y="152"/>
                    <a:pt x="349" y="148"/>
                    <a:pt x="353" y="143"/>
                  </a:cubicBezTo>
                  <a:cubicBezTo>
                    <a:pt x="356" y="145"/>
                    <a:pt x="356" y="145"/>
                    <a:pt x="356" y="145"/>
                  </a:cubicBezTo>
                  <a:cubicBezTo>
                    <a:pt x="352" y="150"/>
                    <a:pt x="347" y="155"/>
                    <a:pt x="342" y="160"/>
                  </a:cubicBezTo>
                  <a:close/>
                  <a:moveTo>
                    <a:pt x="28" y="158"/>
                  </a:moveTo>
                  <a:cubicBezTo>
                    <a:pt x="23" y="153"/>
                    <a:pt x="18" y="148"/>
                    <a:pt x="14" y="143"/>
                  </a:cubicBezTo>
                  <a:cubicBezTo>
                    <a:pt x="17" y="141"/>
                    <a:pt x="17" y="141"/>
                    <a:pt x="17" y="141"/>
                  </a:cubicBezTo>
                  <a:cubicBezTo>
                    <a:pt x="21" y="146"/>
                    <a:pt x="26" y="150"/>
                    <a:pt x="31" y="155"/>
                  </a:cubicBezTo>
                  <a:lnTo>
                    <a:pt x="28" y="158"/>
                  </a:lnTo>
                  <a:close/>
                  <a:moveTo>
                    <a:pt x="368" y="124"/>
                  </a:moveTo>
                  <a:cubicBezTo>
                    <a:pt x="364" y="123"/>
                    <a:pt x="364" y="123"/>
                    <a:pt x="364" y="123"/>
                  </a:cubicBezTo>
                  <a:cubicBezTo>
                    <a:pt x="366" y="116"/>
                    <a:pt x="368" y="110"/>
                    <a:pt x="368" y="104"/>
                  </a:cubicBezTo>
                  <a:cubicBezTo>
                    <a:pt x="372" y="104"/>
                    <a:pt x="372" y="104"/>
                    <a:pt x="372" y="104"/>
                  </a:cubicBezTo>
                  <a:cubicBezTo>
                    <a:pt x="372" y="111"/>
                    <a:pt x="370" y="117"/>
                    <a:pt x="368" y="124"/>
                  </a:cubicBezTo>
                  <a:close/>
                  <a:moveTo>
                    <a:pt x="3" y="121"/>
                  </a:moveTo>
                  <a:cubicBezTo>
                    <a:pt x="1" y="115"/>
                    <a:pt x="0" y="110"/>
                    <a:pt x="0" y="104"/>
                  </a:cubicBezTo>
                  <a:cubicBezTo>
                    <a:pt x="0" y="103"/>
                    <a:pt x="1" y="102"/>
                    <a:pt x="1" y="101"/>
                  </a:cubicBezTo>
                  <a:cubicBezTo>
                    <a:pt x="5" y="101"/>
                    <a:pt x="5" y="101"/>
                    <a:pt x="5" y="101"/>
                  </a:cubicBezTo>
                  <a:cubicBezTo>
                    <a:pt x="5" y="102"/>
                    <a:pt x="4" y="103"/>
                    <a:pt x="4" y="104"/>
                  </a:cubicBezTo>
                  <a:cubicBezTo>
                    <a:pt x="4" y="109"/>
                    <a:pt x="5" y="115"/>
                    <a:pt x="7" y="120"/>
                  </a:cubicBezTo>
                  <a:lnTo>
                    <a:pt x="3" y="121"/>
                  </a:lnTo>
                  <a:close/>
                  <a:moveTo>
                    <a:pt x="366" y="90"/>
                  </a:moveTo>
                  <a:cubicBezTo>
                    <a:pt x="364" y="84"/>
                    <a:pt x="362" y="78"/>
                    <a:pt x="358" y="73"/>
                  </a:cubicBezTo>
                  <a:cubicBezTo>
                    <a:pt x="362" y="70"/>
                    <a:pt x="362" y="70"/>
                    <a:pt x="362" y="70"/>
                  </a:cubicBezTo>
                  <a:cubicBezTo>
                    <a:pt x="365" y="77"/>
                    <a:pt x="368" y="83"/>
                    <a:pt x="370" y="89"/>
                  </a:cubicBezTo>
                  <a:lnTo>
                    <a:pt x="366" y="90"/>
                  </a:lnTo>
                  <a:close/>
                  <a:moveTo>
                    <a:pt x="10" y="79"/>
                  </a:moveTo>
                  <a:cubicBezTo>
                    <a:pt x="7" y="77"/>
                    <a:pt x="7" y="77"/>
                    <a:pt x="7" y="77"/>
                  </a:cubicBezTo>
                  <a:cubicBezTo>
                    <a:pt x="10" y="71"/>
                    <a:pt x="13" y="65"/>
                    <a:pt x="18" y="60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17" y="68"/>
                    <a:pt x="13" y="73"/>
                    <a:pt x="10" y="79"/>
                  </a:cubicBezTo>
                  <a:close/>
                  <a:moveTo>
                    <a:pt x="344" y="54"/>
                  </a:moveTo>
                  <a:cubicBezTo>
                    <a:pt x="339" y="50"/>
                    <a:pt x="334" y="46"/>
                    <a:pt x="328" y="42"/>
                  </a:cubicBezTo>
                  <a:cubicBezTo>
                    <a:pt x="331" y="39"/>
                    <a:pt x="331" y="39"/>
                    <a:pt x="331" y="39"/>
                  </a:cubicBezTo>
                  <a:cubicBezTo>
                    <a:pt x="336" y="43"/>
                    <a:pt x="342" y="47"/>
                    <a:pt x="346" y="52"/>
                  </a:cubicBezTo>
                  <a:lnTo>
                    <a:pt x="344" y="54"/>
                  </a:lnTo>
                  <a:close/>
                  <a:moveTo>
                    <a:pt x="38" y="46"/>
                  </a:moveTo>
                  <a:cubicBezTo>
                    <a:pt x="36" y="43"/>
                    <a:pt x="36" y="43"/>
                    <a:pt x="36" y="43"/>
                  </a:cubicBezTo>
                  <a:cubicBezTo>
                    <a:pt x="41" y="39"/>
                    <a:pt x="46" y="35"/>
                    <a:pt x="53" y="32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49" y="39"/>
                    <a:pt x="43" y="42"/>
                    <a:pt x="38" y="46"/>
                  </a:cubicBezTo>
                  <a:close/>
                  <a:moveTo>
                    <a:pt x="308" y="30"/>
                  </a:moveTo>
                  <a:cubicBezTo>
                    <a:pt x="302" y="27"/>
                    <a:pt x="296" y="25"/>
                    <a:pt x="290" y="22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7" y="21"/>
                    <a:pt x="304" y="24"/>
                    <a:pt x="310" y="27"/>
                  </a:cubicBezTo>
                  <a:lnTo>
                    <a:pt x="308" y="30"/>
                  </a:lnTo>
                  <a:close/>
                  <a:moveTo>
                    <a:pt x="76" y="25"/>
                  </a:moveTo>
                  <a:cubicBezTo>
                    <a:pt x="74" y="21"/>
                    <a:pt x="74" y="21"/>
                    <a:pt x="74" y="21"/>
                  </a:cubicBezTo>
                  <a:cubicBezTo>
                    <a:pt x="80" y="19"/>
                    <a:pt x="87" y="16"/>
                    <a:pt x="93" y="14"/>
                  </a:cubicBezTo>
                  <a:cubicBezTo>
                    <a:pt x="94" y="18"/>
                    <a:pt x="94" y="18"/>
                    <a:pt x="94" y="18"/>
                  </a:cubicBezTo>
                  <a:cubicBezTo>
                    <a:pt x="88" y="20"/>
                    <a:pt x="82" y="22"/>
                    <a:pt x="76" y="25"/>
                  </a:cubicBezTo>
                  <a:close/>
                  <a:moveTo>
                    <a:pt x="267" y="15"/>
                  </a:moveTo>
                  <a:cubicBezTo>
                    <a:pt x="261" y="13"/>
                    <a:pt x="254" y="12"/>
                    <a:pt x="248" y="10"/>
                  </a:cubicBezTo>
                  <a:cubicBezTo>
                    <a:pt x="248" y="6"/>
                    <a:pt x="248" y="6"/>
                    <a:pt x="248" y="6"/>
                  </a:cubicBezTo>
                  <a:cubicBezTo>
                    <a:pt x="255" y="8"/>
                    <a:pt x="262" y="9"/>
                    <a:pt x="268" y="11"/>
                  </a:cubicBezTo>
                  <a:lnTo>
                    <a:pt x="267" y="15"/>
                  </a:lnTo>
                  <a:close/>
                  <a:moveTo>
                    <a:pt x="117" y="12"/>
                  </a:moveTo>
                  <a:cubicBezTo>
                    <a:pt x="117" y="8"/>
                    <a:pt x="117" y="8"/>
                    <a:pt x="117" y="8"/>
                  </a:cubicBezTo>
                  <a:cubicBezTo>
                    <a:pt x="123" y="6"/>
                    <a:pt x="130" y="5"/>
                    <a:pt x="136" y="4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0" y="9"/>
                    <a:pt x="124" y="10"/>
                    <a:pt x="117" y="12"/>
                  </a:cubicBezTo>
                  <a:close/>
                  <a:moveTo>
                    <a:pt x="224" y="7"/>
                  </a:moveTo>
                  <a:cubicBezTo>
                    <a:pt x="218" y="6"/>
                    <a:pt x="211" y="5"/>
                    <a:pt x="204" y="5"/>
                  </a:cubicBezTo>
                  <a:cubicBezTo>
                    <a:pt x="205" y="1"/>
                    <a:pt x="205" y="1"/>
                    <a:pt x="205" y="1"/>
                  </a:cubicBezTo>
                  <a:cubicBezTo>
                    <a:pt x="211" y="1"/>
                    <a:pt x="218" y="2"/>
                    <a:pt x="225" y="3"/>
                  </a:cubicBezTo>
                  <a:lnTo>
                    <a:pt x="224" y="7"/>
                  </a:lnTo>
                  <a:close/>
                  <a:moveTo>
                    <a:pt x="161" y="5"/>
                  </a:moveTo>
                  <a:cubicBezTo>
                    <a:pt x="160" y="1"/>
                    <a:pt x="160" y="1"/>
                    <a:pt x="160" y="1"/>
                  </a:cubicBezTo>
                  <a:cubicBezTo>
                    <a:pt x="167" y="1"/>
                    <a:pt x="174" y="1"/>
                    <a:pt x="180" y="0"/>
                  </a:cubicBezTo>
                  <a:cubicBezTo>
                    <a:pt x="180" y="4"/>
                    <a:pt x="180" y="4"/>
                    <a:pt x="180" y="4"/>
                  </a:cubicBezTo>
                  <a:cubicBezTo>
                    <a:pt x="174" y="5"/>
                    <a:pt x="167" y="5"/>
                    <a:pt x="161" y="5"/>
                  </a:cubicBez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îṡļïdê">
              <a:extLst>
                <a:ext uri="{FF2B5EF4-FFF2-40B4-BE49-F238E27FC236}">
                  <a16:creationId xmlns:a16="http://schemas.microsoft.com/office/drawing/2014/main" xmlns="" id="{9999A8A8-10EA-48A2-AB1F-A55791D827F9}"/>
                </a:ext>
              </a:extLst>
            </p:cNvPr>
            <p:cNvSpPr/>
            <p:nvPr/>
          </p:nvSpPr>
          <p:spPr bwMode="auto">
            <a:xfrm>
              <a:off x="4065588" y="2868613"/>
              <a:ext cx="1227138" cy="682625"/>
            </a:xfrm>
            <a:custGeom>
              <a:avLst/>
              <a:gdLst>
                <a:gd name="T0" fmla="*/ 174 w 372"/>
                <a:gd name="T1" fmla="*/ 207 h 207"/>
                <a:gd name="T2" fmla="*/ 195 w 372"/>
                <a:gd name="T3" fmla="*/ 203 h 207"/>
                <a:gd name="T4" fmla="*/ 186 w 372"/>
                <a:gd name="T5" fmla="*/ 207 h 207"/>
                <a:gd name="T6" fmla="*/ 218 w 372"/>
                <a:gd name="T7" fmla="*/ 202 h 207"/>
                <a:gd name="T8" fmla="*/ 239 w 372"/>
                <a:gd name="T9" fmla="*/ 203 h 207"/>
                <a:gd name="T10" fmla="*/ 150 w 372"/>
                <a:gd name="T11" fmla="*/ 205 h 207"/>
                <a:gd name="T12" fmla="*/ 131 w 372"/>
                <a:gd name="T13" fmla="*/ 198 h 207"/>
                <a:gd name="T14" fmla="*/ 150 w 372"/>
                <a:gd name="T15" fmla="*/ 205 h 207"/>
                <a:gd name="T16" fmla="*/ 261 w 372"/>
                <a:gd name="T17" fmla="*/ 194 h 207"/>
                <a:gd name="T18" fmla="*/ 282 w 372"/>
                <a:gd name="T19" fmla="*/ 192 h 207"/>
                <a:gd name="T20" fmla="*/ 107 w 372"/>
                <a:gd name="T21" fmla="*/ 197 h 207"/>
                <a:gd name="T22" fmla="*/ 89 w 372"/>
                <a:gd name="T23" fmla="*/ 188 h 207"/>
                <a:gd name="T24" fmla="*/ 107 w 372"/>
                <a:gd name="T25" fmla="*/ 197 h 207"/>
                <a:gd name="T26" fmla="*/ 303 w 372"/>
                <a:gd name="T27" fmla="*/ 180 h 207"/>
                <a:gd name="T28" fmla="*/ 322 w 372"/>
                <a:gd name="T29" fmla="*/ 174 h 207"/>
                <a:gd name="T30" fmla="*/ 65 w 372"/>
                <a:gd name="T31" fmla="*/ 182 h 207"/>
                <a:gd name="T32" fmla="*/ 50 w 372"/>
                <a:gd name="T33" fmla="*/ 169 h 207"/>
                <a:gd name="T34" fmla="*/ 65 w 372"/>
                <a:gd name="T35" fmla="*/ 182 h 207"/>
                <a:gd name="T36" fmla="*/ 339 w 372"/>
                <a:gd name="T37" fmla="*/ 157 h 207"/>
                <a:gd name="T38" fmla="*/ 356 w 372"/>
                <a:gd name="T39" fmla="*/ 145 h 207"/>
                <a:gd name="T40" fmla="*/ 28 w 372"/>
                <a:gd name="T41" fmla="*/ 158 h 207"/>
                <a:gd name="T42" fmla="*/ 17 w 372"/>
                <a:gd name="T43" fmla="*/ 141 h 207"/>
                <a:gd name="T44" fmla="*/ 28 w 372"/>
                <a:gd name="T45" fmla="*/ 158 h 207"/>
                <a:gd name="T46" fmla="*/ 364 w 372"/>
                <a:gd name="T47" fmla="*/ 123 h 207"/>
                <a:gd name="T48" fmla="*/ 372 w 372"/>
                <a:gd name="T49" fmla="*/ 104 h 207"/>
                <a:gd name="T50" fmla="*/ 3 w 372"/>
                <a:gd name="T51" fmla="*/ 121 h 207"/>
                <a:gd name="T52" fmla="*/ 1 w 372"/>
                <a:gd name="T53" fmla="*/ 101 h 207"/>
                <a:gd name="T54" fmla="*/ 4 w 372"/>
                <a:gd name="T55" fmla="*/ 104 h 207"/>
                <a:gd name="T56" fmla="*/ 3 w 372"/>
                <a:gd name="T57" fmla="*/ 121 h 207"/>
                <a:gd name="T58" fmla="*/ 358 w 372"/>
                <a:gd name="T59" fmla="*/ 73 h 207"/>
                <a:gd name="T60" fmla="*/ 370 w 372"/>
                <a:gd name="T61" fmla="*/ 89 h 207"/>
                <a:gd name="T62" fmla="*/ 10 w 372"/>
                <a:gd name="T63" fmla="*/ 79 h 207"/>
                <a:gd name="T64" fmla="*/ 18 w 372"/>
                <a:gd name="T65" fmla="*/ 60 h 207"/>
                <a:gd name="T66" fmla="*/ 10 w 372"/>
                <a:gd name="T67" fmla="*/ 79 h 207"/>
                <a:gd name="T68" fmla="*/ 328 w 372"/>
                <a:gd name="T69" fmla="*/ 42 h 207"/>
                <a:gd name="T70" fmla="*/ 346 w 372"/>
                <a:gd name="T71" fmla="*/ 52 h 207"/>
                <a:gd name="T72" fmla="*/ 38 w 372"/>
                <a:gd name="T73" fmla="*/ 46 h 207"/>
                <a:gd name="T74" fmla="*/ 53 w 372"/>
                <a:gd name="T75" fmla="*/ 32 h 207"/>
                <a:gd name="T76" fmla="*/ 38 w 372"/>
                <a:gd name="T77" fmla="*/ 46 h 207"/>
                <a:gd name="T78" fmla="*/ 290 w 372"/>
                <a:gd name="T79" fmla="*/ 22 h 207"/>
                <a:gd name="T80" fmla="*/ 310 w 372"/>
                <a:gd name="T81" fmla="*/ 27 h 207"/>
                <a:gd name="T82" fmla="*/ 76 w 372"/>
                <a:gd name="T83" fmla="*/ 25 h 207"/>
                <a:gd name="T84" fmla="*/ 93 w 372"/>
                <a:gd name="T85" fmla="*/ 14 h 207"/>
                <a:gd name="T86" fmla="*/ 76 w 372"/>
                <a:gd name="T87" fmla="*/ 25 h 207"/>
                <a:gd name="T88" fmla="*/ 248 w 372"/>
                <a:gd name="T89" fmla="*/ 10 h 207"/>
                <a:gd name="T90" fmla="*/ 268 w 372"/>
                <a:gd name="T91" fmla="*/ 11 h 207"/>
                <a:gd name="T92" fmla="*/ 117 w 372"/>
                <a:gd name="T93" fmla="*/ 12 h 207"/>
                <a:gd name="T94" fmla="*/ 136 w 372"/>
                <a:gd name="T95" fmla="*/ 4 h 207"/>
                <a:gd name="T96" fmla="*/ 117 w 372"/>
                <a:gd name="T97" fmla="*/ 12 h 207"/>
                <a:gd name="T98" fmla="*/ 204 w 372"/>
                <a:gd name="T99" fmla="*/ 5 h 207"/>
                <a:gd name="T100" fmla="*/ 225 w 372"/>
                <a:gd name="T101" fmla="*/ 3 h 207"/>
                <a:gd name="T102" fmla="*/ 161 w 372"/>
                <a:gd name="T103" fmla="*/ 5 h 207"/>
                <a:gd name="T104" fmla="*/ 180 w 372"/>
                <a:gd name="T105" fmla="*/ 0 h 207"/>
                <a:gd name="T106" fmla="*/ 161 w 372"/>
                <a:gd name="T107" fmla="*/ 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2" h="207">
                  <a:moveTo>
                    <a:pt x="186" y="207"/>
                  </a:moveTo>
                  <a:cubicBezTo>
                    <a:pt x="182" y="207"/>
                    <a:pt x="178" y="207"/>
                    <a:pt x="174" y="207"/>
                  </a:cubicBezTo>
                  <a:cubicBezTo>
                    <a:pt x="175" y="203"/>
                    <a:pt x="175" y="203"/>
                    <a:pt x="175" y="203"/>
                  </a:cubicBezTo>
                  <a:cubicBezTo>
                    <a:pt x="181" y="203"/>
                    <a:pt x="188" y="203"/>
                    <a:pt x="195" y="203"/>
                  </a:cubicBezTo>
                  <a:cubicBezTo>
                    <a:pt x="195" y="207"/>
                    <a:pt x="195" y="207"/>
                    <a:pt x="195" y="207"/>
                  </a:cubicBezTo>
                  <a:cubicBezTo>
                    <a:pt x="192" y="207"/>
                    <a:pt x="189" y="207"/>
                    <a:pt x="186" y="207"/>
                  </a:cubicBezTo>
                  <a:close/>
                  <a:moveTo>
                    <a:pt x="219" y="206"/>
                  </a:moveTo>
                  <a:cubicBezTo>
                    <a:pt x="218" y="202"/>
                    <a:pt x="218" y="202"/>
                    <a:pt x="218" y="202"/>
                  </a:cubicBezTo>
                  <a:cubicBezTo>
                    <a:pt x="225" y="201"/>
                    <a:pt x="232" y="200"/>
                    <a:pt x="238" y="199"/>
                  </a:cubicBezTo>
                  <a:cubicBezTo>
                    <a:pt x="239" y="203"/>
                    <a:pt x="239" y="203"/>
                    <a:pt x="239" y="203"/>
                  </a:cubicBezTo>
                  <a:cubicBezTo>
                    <a:pt x="232" y="204"/>
                    <a:pt x="225" y="205"/>
                    <a:pt x="219" y="206"/>
                  </a:cubicBezTo>
                  <a:close/>
                  <a:moveTo>
                    <a:pt x="150" y="205"/>
                  </a:moveTo>
                  <a:cubicBezTo>
                    <a:pt x="144" y="204"/>
                    <a:pt x="137" y="204"/>
                    <a:pt x="130" y="202"/>
                  </a:cubicBezTo>
                  <a:cubicBezTo>
                    <a:pt x="131" y="198"/>
                    <a:pt x="131" y="198"/>
                    <a:pt x="131" y="198"/>
                  </a:cubicBezTo>
                  <a:cubicBezTo>
                    <a:pt x="138" y="200"/>
                    <a:pt x="144" y="201"/>
                    <a:pt x="151" y="201"/>
                  </a:cubicBezTo>
                  <a:lnTo>
                    <a:pt x="150" y="205"/>
                  </a:lnTo>
                  <a:close/>
                  <a:moveTo>
                    <a:pt x="262" y="198"/>
                  </a:moveTo>
                  <a:cubicBezTo>
                    <a:pt x="261" y="194"/>
                    <a:pt x="261" y="194"/>
                    <a:pt x="261" y="194"/>
                  </a:cubicBezTo>
                  <a:cubicBezTo>
                    <a:pt x="268" y="193"/>
                    <a:pt x="274" y="191"/>
                    <a:pt x="280" y="189"/>
                  </a:cubicBezTo>
                  <a:cubicBezTo>
                    <a:pt x="282" y="192"/>
                    <a:pt x="282" y="192"/>
                    <a:pt x="282" y="192"/>
                  </a:cubicBezTo>
                  <a:cubicBezTo>
                    <a:pt x="275" y="194"/>
                    <a:pt x="269" y="196"/>
                    <a:pt x="262" y="198"/>
                  </a:cubicBezTo>
                  <a:close/>
                  <a:moveTo>
                    <a:pt x="107" y="197"/>
                  </a:moveTo>
                  <a:cubicBezTo>
                    <a:pt x="100" y="196"/>
                    <a:pt x="94" y="194"/>
                    <a:pt x="88" y="191"/>
                  </a:cubicBezTo>
                  <a:cubicBezTo>
                    <a:pt x="89" y="188"/>
                    <a:pt x="89" y="188"/>
                    <a:pt x="89" y="188"/>
                  </a:cubicBezTo>
                  <a:cubicBezTo>
                    <a:pt x="95" y="190"/>
                    <a:pt x="101" y="192"/>
                    <a:pt x="108" y="193"/>
                  </a:cubicBezTo>
                  <a:lnTo>
                    <a:pt x="107" y="197"/>
                  </a:lnTo>
                  <a:close/>
                  <a:moveTo>
                    <a:pt x="304" y="184"/>
                  </a:moveTo>
                  <a:cubicBezTo>
                    <a:pt x="303" y="180"/>
                    <a:pt x="303" y="180"/>
                    <a:pt x="303" y="180"/>
                  </a:cubicBezTo>
                  <a:cubicBezTo>
                    <a:pt x="309" y="177"/>
                    <a:pt x="315" y="174"/>
                    <a:pt x="320" y="171"/>
                  </a:cubicBezTo>
                  <a:cubicBezTo>
                    <a:pt x="322" y="174"/>
                    <a:pt x="322" y="174"/>
                    <a:pt x="322" y="174"/>
                  </a:cubicBezTo>
                  <a:cubicBezTo>
                    <a:pt x="317" y="177"/>
                    <a:pt x="311" y="181"/>
                    <a:pt x="304" y="184"/>
                  </a:cubicBezTo>
                  <a:close/>
                  <a:moveTo>
                    <a:pt x="65" y="182"/>
                  </a:moveTo>
                  <a:cubicBezTo>
                    <a:pt x="59" y="179"/>
                    <a:pt x="53" y="176"/>
                    <a:pt x="47" y="173"/>
                  </a:cubicBezTo>
                  <a:cubicBezTo>
                    <a:pt x="50" y="169"/>
                    <a:pt x="50" y="169"/>
                    <a:pt x="50" y="169"/>
                  </a:cubicBezTo>
                  <a:cubicBezTo>
                    <a:pt x="55" y="173"/>
                    <a:pt x="61" y="176"/>
                    <a:pt x="67" y="179"/>
                  </a:cubicBezTo>
                  <a:lnTo>
                    <a:pt x="65" y="182"/>
                  </a:lnTo>
                  <a:close/>
                  <a:moveTo>
                    <a:pt x="342" y="160"/>
                  </a:moveTo>
                  <a:cubicBezTo>
                    <a:pt x="339" y="157"/>
                    <a:pt x="339" y="157"/>
                    <a:pt x="339" y="157"/>
                  </a:cubicBezTo>
                  <a:cubicBezTo>
                    <a:pt x="344" y="152"/>
                    <a:pt x="349" y="148"/>
                    <a:pt x="353" y="143"/>
                  </a:cubicBezTo>
                  <a:cubicBezTo>
                    <a:pt x="356" y="145"/>
                    <a:pt x="356" y="145"/>
                    <a:pt x="356" y="145"/>
                  </a:cubicBezTo>
                  <a:cubicBezTo>
                    <a:pt x="352" y="150"/>
                    <a:pt x="347" y="155"/>
                    <a:pt x="342" y="160"/>
                  </a:cubicBezTo>
                  <a:close/>
                  <a:moveTo>
                    <a:pt x="28" y="158"/>
                  </a:moveTo>
                  <a:cubicBezTo>
                    <a:pt x="23" y="153"/>
                    <a:pt x="18" y="148"/>
                    <a:pt x="14" y="143"/>
                  </a:cubicBezTo>
                  <a:cubicBezTo>
                    <a:pt x="17" y="141"/>
                    <a:pt x="17" y="141"/>
                    <a:pt x="17" y="141"/>
                  </a:cubicBezTo>
                  <a:cubicBezTo>
                    <a:pt x="21" y="146"/>
                    <a:pt x="26" y="150"/>
                    <a:pt x="31" y="155"/>
                  </a:cubicBezTo>
                  <a:lnTo>
                    <a:pt x="28" y="158"/>
                  </a:lnTo>
                  <a:close/>
                  <a:moveTo>
                    <a:pt x="368" y="124"/>
                  </a:moveTo>
                  <a:cubicBezTo>
                    <a:pt x="364" y="123"/>
                    <a:pt x="364" y="123"/>
                    <a:pt x="364" y="123"/>
                  </a:cubicBezTo>
                  <a:cubicBezTo>
                    <a:pt x="366" y="116"/>
                    <a:pt x="368" y="110"/>
                    <a:pt x="368" y="104"/>
                  </a:cubicBezTo>
                  <a:cubicBezTo>
                    <a:pt x="372" y="104"/>
                    <a:pt x="372" y="104"/>
                    <a:pt x="372" y="104"/>
                  </a:cubicBezTo>
                  <a:cubicBezTo>
                    <a:pt x="372" y="111"/>
                    <a:pt x="370" y="117"/>
                    <a:pt x="368" y="124"/>
                  </a:cubicBezTo>
                  <a:close/>
                  <a:moveTo>
                    <a:pt x="3" y="121"/>
                  </a:moveTo>
                  <a:cubicBezTo>
                    <a:pt x="1" y="115"/>
                    <a:pt x="0" y="110"/>
                    <a:pt x="0" y="104"/>
                  </a:cubicBezTo>
                  <a:cubicBezTo>
                    <a:pt x="0" y="103"/>
                    <a:pt x="1" y="102"/>
                    <a:pt x="1" y="101"/>
                  </a:cubicBezTo>
                  <a:cubicBezTo>
                    <a:pt x="5" y="101"/>
                    <a:pt x="5" y="101"/>
                    <a:pt x="5" y="101"/>
                  </a:cubicBezTo>
                  <a:cubicBezTo>
                    <a:pt x="5" y="102"/>
                    <a:pt x="4" y="103"/>
                    <a:pt x="4" y="104"/>
                  </a:cubicBezTo>
                  <a:cubicBezTo>
                    <a:pt x="4" y="109"/>
                    <a:pt x="5" y="115"/>
                    <a:pt x="7" y="120"/>
                  </a:cubicBezTo>
                  <a:lnTo>
                    <a:pt x="3" y="121"/>
                  </a:lnTo>
                  <a:close/>
                  <a:moveTo>
                    <a:pt x="366" y="90"/>
                  </a:moveTo>
                  <a:cubicBezTo>
                    <a:pt x="364" y="84"/>
                    <a:pt x="362" y="78"/>
                    <a:pt x="358" y="73"/>
                  </a:cubicBezTo>
                  <a:cubicBezTo>
                    <a:pt x="362" y="70"/>
                    <a:pt x="362" y="70"/>
                    <a:pt x="362" y="70"/>
                  </a:cubicBezTo>
                  <a:cubicBezTo>
                    <a:pt x="365" y="77"/>
                    <a:pt x="368" y="83"/>
                    <a:pt x="370" y="89"/>
                  </a:cubicBezTo>
                  <a:lnTo>
                    <a:pt x="366" y="90"/>
                  </a:lnTo>
                  <a:close/>
                  <a:moveTo>
                    <a:pt x="10" y="79"/>
                  </a:moveTo>
                  <a:cubicBezTo>
                    <a:pt x="7" y="77"/>
                    <a:pt x="7" y="77"/>
                    <a:pt x="7" y="77"/>
                  </a:cubicBezTo>
                  <a:cubicBezTo>
                    <a:pt x="10" y="71"/>
                    <a:pt x="13" y="65"/>
                    <a:pt x="18" y="60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17" y="68"/>
                    <a:pt x="13" y="73"/>
                    <a:pt x="10" y="79"/>
                  </a:cubicBezTo>
                  <a:close/>
                  <a:moveTo>
                    <a:pt x="344" y="54"/>
                  </a:moveTo>
                  <a:cubicBezTo>
                    <a:pt x="339" y="50"/>
                    <a:pt x="334" y="46"/>
                    <a:pt x="328" y="42"/>
                  </a:cubicBezTo>
                  <a:cubicBezTo>
                    <a:pt x="331" y="39"/>
                    <a:pt x="331" y="39"/>
                    <a:pt x="331" y="39"/>
                  </a:cubicBezTo>
                  <a:cubicBezTo>
                    <a:pt x="336" y="43"/>
                    <a:pt x="342" y="47"/>
                    <a:pt x="346" y="52"/>
                  </a:cubicBezTo>
                  <a:lnTo>
                    <a:pt x="344" y="54"/>
                  </a:lnTo>
                  <a:close/>
                  <a:moveTo>
                    <a:pt x="38" y="46"/>
                  </a:moveTo>
                  <a:cubicBezTo>
                    <a:pt x="36" y="43"/>
                    <a:pt x="36" y="43"/>
                    <a:pt x="36" y="43"/>
                  </a:cubicBezTo>
                  <a:cubicBezTo>
                    <a:pt x="41" y="39"/>
                    <a:pt x="46" y="35"/>
                    <a:pt x="53" y="32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49" y="39"/>
                    <a:pt x="43" y="42"/>
                    <a:pt x="38" y="46"/>
                  </a:cubicBezTo>
                  <a:close/>
                  <a:moveTo>
                    <a:pt x="308" y="30"/>
                  </a:moveTo>
                  <a:cubicBezTo>
                    <a:pt x="302" y="27"/>
                    <a:pt x="296" y="25"/>
                    <a:pt x="290" y="22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8" y="21"/>
                    <a:pt x="304" y="24"/>
                    <a:pt x="310" y="27"/>
                  </a:cubicBezTo>
                  <a:lnTo>
                    <a:pt x="308" y="30"/>
                  </a:lnTo>
                  <a:close/>
                  <a:moveTo>
                    <a:pt x="76" y="25"/>
                  </a:moveTo>
                  <a:cubicBezTo>
                    <a:pt x="74" y="21"/>
                    <a:pt x="74" y="21"/>
                    <a:pt x="74" y="21"/>
                  </a:cubicBezTo>
                  <a:cubicBezTo>
                    <a:pt x="80" y="19"/>
                    <a:pt x="87" y="16"/>
                    <a:pt x="93" y="14"/>
                  </a:cubicBezTo>
                  <a:cubicBezTo>
                    <a:pt x="94" y="18"/>
                    <a:pt x="94" y="18"/>
                    <a:pt x="94" y="18"/>
                  </a:cubicBezTo>
                  <a:cubicBezTo>
                    <a:pt x="88" y="20"/>
                    <a:pt x="82" y="22"/>
                    <a:pt x="76" y="25"/>
                  </a:cubicBezTo>
                  <a:close/>
                  <a:moveTo>
                    <a:pt x="267" y="15"/>
                  </a:moveTo>
                  <a:cubicBezTo>
                    <a:pt x="261" y="13"/>
                    <a:pt x="254" y="12"/>
                    <a:pt x="248" y="10"/>
                  </a:cubicBezTo>
                  <a:cubicBezTo>
                    <a:pt x="248" y="6"/>
                    <a:pt x="248" y="6"/>
                    <a:pt x="248" y="6"/>
                  </a:cubicBezTo>
                  <a:cubicBezTo>
                    <a:pt x="255" y="8"/>
                    <a:pt x="262" y="9"/>
                    <a:pt x="268" y="11"/>
                  </a:cubicBezTo>
                  <a:lnTo>
                    <a:pt x="267" y="15"/>
                  </a:lnTo>
                  <a:close/>
                  <a:moveTo>
                    <a:pt x="117" y="12"/>
                  </a:moveTo>
                  <a:cubicBezTo>
                    <a:pt x="117" y="8"/>
                    <a:pt x="117" y="8"/>
                    <a:pt x="117" y="8"/>
                  </a:cubicBezTo>
                  <a:cubicBezTo>
                    <a:pt x="123" y="6"/>
                    <a:pt x="130" y="5"/>
                    <a:pt x="136" y="4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0" y="9"/>
                    <a:pt x="124" y="10"/>
                    <a:pt x="117" y="12"/>
                  </a:cubicBezTo>
                  <a:close/>
                  <a:moveTo>
                    <a:pt x="224" y="7"/>
                  </a:moveTo>
                  <a:cubicBezTo>
                    <a:pt x="218" y="6"/>
                    <a:pt x="211" y="5"/>
                    <a:pt x="204" y="5"/>
                  </a:cubicBezTo>
                  <a:cubicBezTo>
                    <a:pt x="205" y="1"/>
                    <a:pt x="205" y="1"/>
                    <a:pt x="205" y="1"/>
                  </a:cubicBezTo>
                  <a:cubicBezTo>
                    <a:pt x="211" y="1"/>
                    <a:pt x="218" y="2"/>
                    <a:pt x="225" y="3"/>
                  </a:cubicBezTo>
                  <a:lnTo>
                    <a:pt x="224" y="7"/>
                  </a:lnTo>
                  <a:close/>
                  <a:moveTo>
                    <a:pt x="161" y="5"/>
                  </a:moveTo>
                  <a:cubicBezTo>
                    <a:pt x="160" y="1"/>
                    <a:pt x="160" y="1"/>
                    <a:pt x="160" y="1"/>
                  </a:cubicBezTo>
                  <a:cubicBezTo>
                    <a:pt x="167" y="1"/>
                    <a:pt x="174" y="1"/>
                    <a:pt x="180" y="0"/>
                  </a:cubicBezTo>
                  <a:cubicBezTo>
                    <a:pt x="180" y="4"/>
                    <a:pt x="180" y="4"/>
                    <a:pt x="180" y="4"/>
                  </a:cubicBezTo>
                  <a:cubicBezTo>
                    <a:pt x="174" y="5"/>
                    <a:pt x="167" y="5"/>
                    <a:pt x="161" y="5"/>
                  </a:cubicBez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" name="i$lidé">
              <a:extLst>
                <a:ext uri="{FF2B5EF4-FFF2-40B4-BE49-F238E27FC236}">
                  <a16:creationId xmlns:a16="http://schemas.microsoft.com/office/drawing/2014/main" xmlns="" id="{6C6E4460-8EDD-40B3-8622-7D3E4B394BAF}"/>
                </a:ext>
              </a:extLst>
            </p:cNvPr>
            <p:cNvSpPr/>
            <p:nvPr/>
          </p:nvSpPr>
          <p:spPr bwMode="auto">
            <a:xfrm>
              <a:off x="6983413" y="4518026"/>
              <a:ext cx="1227138" cy="681038"/>
            </a:xfrm>
            <a:custGeom>
              <a:avLst/>
              <a:gdLst>
                <a:gd name="T0" fmla="*/ 174 w 372"/>
                <a:gd name="T1" fmla="*/ 207 h 207"/>
                <a:gd name="T2" fmla="*/ 195 w 372"/>
                <a:gd name="T3" fmla="*/ 203 h 207"/>
                <a:gd name="T4" fmla="*/ 186 w 372"/>
                <a:gd name="T5" fmla="*/ 207 h 207"/>
                <a:gd name="T6" fmla="*/ 218 w 372"/>
                <a:gd name="T7" fmla="*/ 202 h 207"/>
                <a:gd name="T8" fmla="*/ 239 w 372"/>
                <a:gd name="T9" fmla="*/ 203 h 207"/>
                <a:gd name="T10" fmla="*/ 150 w 372"/>
                <a:gd name="T11" fmla="*/ 205 h 207"/>
                <a:gd name="T12" fmla="*/ 131 w 372"/>
                <a:gd name="T13" fmla="*/ 198 h 207"/>
                <a:gd name="T14" fmla="*/ 150 w 372"/>
                <a:gd name="T15" fmla="*/ 205 h 207"/>
                <a:gd name="T16" fmla="*/ 261 w 372"/>
                <a:gd name="T17" fmla="*/ 194 h 207"/>
                <a:gd name="T18" fmla="*/ 282 w 372"/>
                <a:gd name="T19" fmla="*/ 192 h 207"/>
                <a:gd name="T20" fmla="*/ 107 w 372"/>
                <a:gd name="T21" fmla="*/ 197 h 207"/>
                <a:gd name="T22" fmla="*/ 89 w 372"/>
                <a:gd name="T23" fmla="*/ 188 h 207"/>
                <a:gd name="T24" fmla="*/ 107 w 372"/>
                <a:gd name="T25" fmla="*/ 197 h 207"/>
                <a:gd name="T26" fmla="*/ 303 w 372"/>
                <a:gd name="T27" fmla="*/ 180 h 207"/>
                <a:gd name="T28" fmla="*/ 322 w 372"/>
                <a:gd name="T29" fmla="*/ 174 h 207"/>
                <a:gd name="T30" fmla="*/ 65 w 372"/>
                <a:gd name="T31" fmla="*/ 182 h 207"/>
                <a:gd name="T32" fmla="*/ 50 w 372"/>
                <a:gd name="T33" fmla="*/ 169 h 207"/>
                <a:gd name="T34" fmla="*/ 65 w 372"/>
                <a:gd name="T35" fmla="*/ 182 h 207"/>
                <a:gd name="T36" fmla="*/ 339 w 372"/>
                <a:gd name="T37" fmla="*/ 157 h 207"/>
                <a:gd name="T38" fmla="*/ 356 w 372"/>
                <a:gd name="T39" fmla="*/ 145 h 207"/>
                <a:gd name="T40" fmla="*/ 28 w 372"/>
                <a:gd name="T41" fmla="*/ 158 h 207"/>
                <a:gd name="T42" fmla="*/ 17 w 372"/>
                <a:gd name="T43" fmla="*/ 141 h 207"/>
                <a:gd name="T44" fmla="*/ 28 w 372"/>
                <a:gd name="T45" fmla="*/ 158 h 207"/>
                <a:gd name="T46" fmla="*/ 364 w 372"/>
                <a:gd name="T47" fmla="*/ 123 h 207"/>
                <a:gd name="T48" fmla="*/ 372 w 372"/>
                <a:gd name="T49" fmla="*/ 104 h 207"/>
                <a:gd name="T50" fmla="*/ 3 w 372"/>
                <a:gd name="T51" fmla="*/ 121 h 207"/>
                <a:gd name="T52" fmla="*/ 1 w 372"/>
                <a:gd name="T53" fmla="*/ 101 h 207"/>
                <a:gd name="T54" fmla="*/ 4 w 372"/>
                <a:gd name="T55" fmla="*/ 104 h 207"/>
                <a:gd name="T56" fmla="*/ 3 w 372"/>
                <a:gd name="T57" fmla="*/ 121 h 207"/>
                <a:gd name="T58" fmla="*/ 358 w 372"/>
                <a:gd name="T59" fmla="*/ 73 h 207"/>
                <a:gd name="T60" fmla="*/ 370 w 372"/>
                <a:gd name="T61" fmla="*/ 89 h 207"/>
                <a:gd name="T62" fmla="*/ 10 w 372"/>
                <a:gd name="T63" fmla="*/ 79 h 207"/>
                <a:gd name="T64" fmla="*/ 18 w 372"/>
                <a:gd name="T65" fmla="*/ 60 h 207"/>
                <a:gd name="T66" fmla="*/ 10 w 372"/>
                <a:gd name="T67" fmla="*/ 79 h 207"/>
                <a:gd name="T68" fmla="*/ 328 w 372"/>
                <a:gd name="T69" fmla="*/ 42 h 207"/>
                <a:gd name="T70" fmla="*/ 346 w 372"/>
                <a:gd name="T71" fmla="*/ 52 h 207"/>
                <a:gd name="T72" fmla="*/ 38 w 372"/>
                <a:gd name="T73" fmla="*/ 46 h 207"/>
                <a:gd name="T74" fmla="*/ 53 w 372"/>
                <a:gd name="T75" fmla="*/ 32 h 207"/>
                <a:gd name="T76" fmla="*/ 38 w 372"/>
                <a:gd name="T77" fmla="*/ 46 h 207"/>
                <a:gd name="T78" fmla="*/ 290 w 372"/>
                <a:gd name="T79" fmla="*/ 22 h 207"/>
                <a:gd name="T80" fmla="*/ 310 w 372"/>
                <a:gd name="T81" fmla="*/ 27 h 207"/>
                <a:gd name="T82" fmla="*/ 76 w 372"/>
                <a:gd name="T83" fmla="*/ 25 h 207"/>
                <a:gd name="T84" fmla="*/ 93 w 372"/>
                <a:gd name="T85" fmla="*/ 14 h 207"/>
                <a:gd name="T86" fmla="*/ 76 w 372"/>
                <a:gd name="T87" fmla="*/ 25 h 207"/>
                <a:gd name="T88" fmla="*/ 248 w 372"/>
                <a:gd name="T89" fmla="*/ 10 h 207"/>
                <a:gd name="T90" fmla="*/ 268 w 372"/>
                <a:gd name="T91" fmla="*/ 11 h 207"/>
                <a:gd name="T92" fmla="*/ 117 w 372"/>
                <a:gd name="T93" fmla="*/ 12 h 207"/>
                <a:gd name="T94" fmla="*/ 136 w 372"/>
                <a:gd name="T95" fmla="*/ 4 h 207"/>
                <a:gd name="T96" fmla="*/ 117 w 372"/>
                <a:gd name="T97" fmla="*/ 12 h 207"/>
                <a:gd name="T98" fmla="*/ 204 w 372"/>
                <a:gd name="T99" fmla="*/ 5 h 207"/>
                <a:gd name="T100" fmla="*/ 225 w 372"/>
                <a:gd name="T101" fmla="*/ 3 h 207"/>
                <a:gd name="T102" fmla="*/ 161 w 372"/>
                <a:gd name="T103" fmla="*/ 5 h 207"/>
                <a:gd name="T104" fmla="*/ 180 w 372"/>
                <a:gd name="T105" fmla="*/ 0 h 207"/>
                <a:gd name="T106" fmla="*/ 161 w 372"/>
                <a:gd name="T107" fmla="*/ 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2" h="207">
                  <a:moveTo>
                    <a:pt x="186" y="207"/>
                  </a:moveTo>
                  <a:cubicBezTo>
                    <a:pt x="182" y="207"/>
                    <a:pt x="178" y="207"/>
                    <a:pt x="174" y="207"/>
                  </a:cubicBezTo>
                  <a:cubicBezTo>
                    <a:pt x="175" y="203"/>
                    <a:pt x="175" y="203"/>
                    <a:pt x="175" y="203"/>
                  </a:cubicBezTo>
                  <a:cubicBezTo>
                    <a:pt x="181" y="203"/>
                    <a:pt x="188" y="203"/>
                    <a:pt x="195" y="203"/>
                  </a:cubicBezTo>
                  <a:cubicBezTo>
                    <a:pt x="195" y="207"/>
                    <a:pt x="195" y="207"/>
                    <a:pt x="195" y="207"/>
                  </a:cubicBezTo>
                  <a:cubicBezTo>
                    <a:pt x="192" y="207"/>
                    <a:pt x="189" y="207"/>
                    <a:pt x="186" y="207"/>
                  </a:cubicBezTo>
                  <a:close/>
                  <a:moveTo>
                    <a:pt x="219" y="206"/>
                  </a:moveTo>
                  <a:cubicBezTo>
                    <a:pt x="218" y="202"/>
                    <a:pt x="218" y="202"/>
                    <a:pt x="218" y="202"/>
                  </a:cubicBezTo>
                  <a:cubicBezTo>
                    <a:pt x="225" y="201"/>
                    <a:pt x="232" y="200"/>
                    <a:pt x="238" y="199"/>
                  </a:cubicBezTo>
                  <a:cubicBezTo>
                    <a:pt x="239" y="203"/>
                    <a:pt x="239" y="203"/>
                    <a:pt x="239" y="203"/>
                  </a:cubicBezTo>
                  <a:cubicBezTo>
                    <a:pt x="232" y="204"/>
                    <a:pt x="225" y="205"/>
                    <a:pt x="219" y="206"/>
                  </a:cubicBezTo>
                  <a:close/>
                  <a:moveTo>
                    <a:pt x="150" y="205"/>
                  </a:moveTo>
                  <a:cubicBezTo>
                    <a:pt x="144" y="204"/>
                    <a:pt x="137" y="204"/>
                    <a:pt x="130" y="202"/>
                  </a:cubicBezTo>
                  <a:cubicBezTo>
                    <a:pt x="131" y="198"/>
                    <a:pt x="131" y="198"/>
                    <a:pt x="131" y="198"/>
                  </a:cubicBezTo>
                  <a:cubicBezTo>
                    <a:pt x="138" y="200"/>
                    <a:pt x="144" y="201"/>
                    <a:pt x="151" y="201"/>
                  </a:cubicBezTo>
                  <a:lnTo>
                    <a:pt x="150" y="205"/>
                  </a:lnTo>
                  <a:close/>
                  <a:moveTo>
                    <a:pt x="262" y="198"/>
                  </a:moveTo>
                  <a:cubicBezTo>
                    <a:pt x="261" y="194"/>
                    <a:pt x="261" y="194"/>
                    <a:pt x="261" y="194"/>
                  </a:cubicBezTo>
                  <a:cubicBezTo>
                    <a:pt x="268" y="193"/>
                    <a:pt x="274" y="191"/>
                    <a:pt x="280" y="189"/>
                  </a:cubicBezTo>
                  <a:cubicBezTo>
                    <a:pt x="282" y="192"/>
                    <a:pt x="282" y="192"/>
                    <a:pt x="282" y="192"/>
                  </a:cubicBezTo>
                  <a:cubicBezTo>
                    <a:pt x="275" y="194"/>
                    <a:pt x="269" y="196"/>
                    <a:pt x="262" y="198"/>
                  </a:cubicBezTo>
                  <a:close/>
                  <a:moveTo>
                    <a:pt x="107" y="197"/>
                  </a:moveTo>
                  <a:cubicBezTo>
                    <a:pt x="100" y="196"/>
                    <a:pt x="94" y="194"/>
                    <a:pt x="88" y="191"/>
                  </a:cubicBezTo>
                  <a:cubicBezTo>
                    <a:pt x="89" y="188"/>
                    <a:pt x="89" y="188"/>
                    <a:pt x="89" y="188"/>
                  </a:cubicBezTo>
                  <a:cubicBezTo>
                    <a:pt x="95" y="190"/>
                    <a:pt x="101" y="192"/>
                    <a:pt x="108" y="193"/>
                  </a:cubicBezTo>
                  <a:lnTo>
                    <a:pt x="107" y="197"/>
                  </a:lnTo>
                  <a:close/>
                  <a:moveTo>
                    <a:pt x="304" y="184"/>
                  </a:moveTo>
                  <a:cubicBezTo>
                    <a:pt x="303" y="180"/>
                    <a:pt x="303" y="180"/>
                    <a:pt x="303" y="180"/>
                  </a:cubicBezTo>
                  <a:cubicBezTo>
                    <a:pt x="309" y="177"/>
                    <a:pt x="315" y="174"/>
                    <a:pt x="320" y="171"/>
                  </a:cubicBezTo>
                  <a:cubicBezTo>
                    <a:pt x="322" y="174"/>
                    <a:pt x="322" y="174"/>
                    <a:pt x="322" y="174"/>
                  </a:cubicBezTo>
                  <a:cubicBezTo>
                    <a:pt x="317" y="177"/>
                    <a:pt x="311" y="181"/>
                    <a:pt x="304" y="184"/>
                  </a:cubicBezTo>
                  <a:close/>
                  <a:moveTo>
                    <a:pt x="65" y="182"/>
                  </a:moveTo>
                  <a:cubicBezTo>
                    <a:pt x="59" y="179"/>
                    <a:pt x="53" y="176"/>
                    <a:pt x="47" y="173"/>
                  </a:cubicBezTo>
                  <a:cubicBezTo>
                    <a:pt x="50" y="169"/>
                    <a:pt x="50" y="169"/>
                    <a:pt x="50" y="169"/>
                  </a:cubicBezTo>
                  <a:cubicBezTo>
                    <a:pt x="55" y="173"/>
                    <a:pt x="61" y="176"/>
                    <a:pt x="67" y="179"/>
                  </a:cubicBezTo>
                  <a:lnTo>
                    <a:pt x="65" y="182"/>
                  </a:lnTo>
                  <a:close/>
                  <a:moveTo>
                    <a:pt x="342" y="160"/>
                  </a:moveTo>
                  <a:cubicBezTo>
                    <a:pt x="339" y="157"/>
                    <a:pt x="339" y="157"/>
                    <a:pt x="339" y="157"/>
                  </a:cubicBezTo>
                  <a:cubicBezTo>
                    <a:pt x="344" y="152"/>
                    <a:pt x="349" y="148"/>
                    <a:pt x="353" y="143"/>
                  </a:cubicBezTo>
                  <a:cubicBezTo>
                    <a:pt x="356" y="145"/>
                    <a:pt x="356" y="145"/>
                    <a:pt x="356" y="145"/>
                  </a:cubicBezTo>
                  <a:cubicBezTo>
                    <a:pt x="352" y="150"/>
                    <a:pt x="347" y="155"/>
                    <a:pt x="342" y="160"/>
                  </a:cubicBezTo>
                  <a:close/>
                  <a:moveTo>
                    <a:pt x="28" y="158"/>
                  </a:moveTo>
                  <a:cubicBezTo>
                    <a:pt x="23" y="153"/>
                    <a:pt x="18" y="148"/>
                    <a:pt x="14" y="143"/>
                  </a:cubicBezTo>
                  <a:cubicBezTo>
                    <a:pt x="17" y="141"/>
                    <a:pt x="17" y="141"/>
                    <a:pt x="17" y="141"/>
                  </a:cubicBezTo>
                  <a:cubicBezTo>
                    <a:pt x="21" y="146"/>
                    <a:pt x="26" y="150"/>
                    <a:pt x="31" y="155"/>
                  </a:cubicBezTo>
                  <a:lnTo>
                    <a:pt x="28" y="158"/>
                  </a:lnTo>
                  <a:close/>
                  <a:moveTo>
                    <a:pt x="368" y="124"/>
                  </a:moveTo>
                  <a:cubicBezTo>
                    <a:pt x="364" y="123"/>
                    <a:pt x="364" y="123"/>
                    <a:pt x="364" y="123"/>
                  </a:cubicBezTo>
                  <a:cubicBezTo>
                    <a:pt x="366" y="116"/>
                    <a:pt x="368" y="110"/>
                    <a:pt x="368" y="104"/>
                  </a:cubicBezTo>
                  <a:cubicBezTo>
                    <a:pt x="372" y="104"/>
                    <a:pt x="372" y="104"/>
                    <a:pt x="372" y="104"/>
                  </a:cubicBezTo>
                  <a:cubicBezTo>
                    <a:pt x="372" y="111"/>
                    <a:pt x="370" y="117"/>
                    <a:pt x="368" y="124"/>
                  </a:cubicBezTo>
                  <a:close/>
                  <a:moveTo>
                    <a:pt x="3" y="121"/>
                  </a:moveTo>
                  <a:cubicBezTo>
                    <a:pt x="1" y="115"/>
                    <a:pt x="0" y="110"/>
                    <a:pt x="0" y="104"/>
                  </a:cubicBezTo>
                  <a:cubicBezTo>
                    <a:pt x="0" y="103"/>
                    <a:pt x="1" y="102"/>
                    <a:pt x="1" y="101"/>
                  </a:cubicBezTo>
                  <a:cubicBezTo>
                    <a:pt x="5" y="101"/>
                    <a:pt x="5" y="101"/>
                    <a:pt x="5" y="101"/>
                  </a:cubicBezTo>
                  <a:cubicBezTo>
                    <a:pt x="5" y="102"/>
                    <a:pt x="4" y="103"/>
                    <a:pt x="4" y="104"/>
                  </a:cubicBezTo>
                  <a:cubicBezTo>
                    <a:pt x="4" y="109"/>
                    <a:pt x="5" y="115"/>
                    <a:pt x="7" y="120"/>
                  </a:cubicBezTo>
                  <a:lnTo>
                    <a:pt x="3" y="121"/>
                  </a:lnTo>
                  <a:close/>
                  <a:moveTo>
                    <a:pt x="366" y="90"/>
                  </a:moveTo>
                  <a:cubicBezTo>
                    <a:pt x="364" y="84"/>
                    <a:pt x="362" y="78"/>
                    <a:pt x="358" y="73"/>
                  </a:cubicBezTo>
                  <a:cubicBezTo>
                    <a:pt x="362" y="70"/>
                    <a:pt x="362" y="70"/>
                    <a:pt x="362" y="70"/>
                  </a:cubicBezTo>
                  <a:cubicBezTo>
                    <a:pt x="365" y="77"/>
                    <a:pt x="368" y="83"/>
                    <a:pt x="370" y="89"/>
                  </a:cubicBezTo>
                  <a:lnTo>
                    <a:pt x="366" y="90"/>
                  </a:lnTo>
                  <a:close/>
                  <a:moveTo>
                    <a:pt x="10" y="79"/>
                  </a:moveTo>
                  <a:cubicBezTo>
                    <a:pt x="7" y="77"/>
                    <a:pt x="7" y="77"/>
                    <a:pt x="7" y="77"/>
                  </a:cubicBezTo>
                  <a:cubicBezTo>
                    <a:pt x="10" y="71"/>
                    <a:pt x="13" y="65"/>
                    <a:pt x="18" y="60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17" y="68"/>
                    <a:pt x="13" y="73"/>
                    <a:pt x="10" y="79"/>
                  </a:cubicBezTo>
                  <a:close/>
                  <a:moveTo>
                    <a:pt x="344" y="54"/>
                  </a:moveTo>
                  <a:cubicBezTo>
                    <a:pt x="339" y="50"/>
                    <a:pt x="334" y="46"/>
                    <a:pt x="328" y="42"/>
                  </a:cubicBezTo>
                  <a:cubicBezTo>
                    <a:pt x="331" y="39"/>
                    <a:pt x="331" y="39"/>
                    <a:pt x="331" y="39"/>
                  </a:cubicBezTo>
                  <a:cubicBezTo>
                    <a:pt x="336" y="43"/>
                    <a:pt x="342" y="47"/>
                    <a:pt x="346" y="52"/>
                  </a:cubicBezTo>
                  <a:lnTo>
                    <a:pt x="344" y="54"/>
                  </a:lnTo>
                  <a:close/>
                  <a:moveTo>
                    <a:pt x="38" y="46"/>
                  </a:moveTo>
                  <a:cubicBezTo>
                    <a:pt x="36" y="43"/>
                    <a:pt x="36" y="43"/>
                    <a:pt x="36" y="43"/>
                  </a:cubicBezTo>
                  <a:cubicBezTo>
                    <a:pt x="41" y="39"/>
                    <a:pt x="46" y="35"/>
                    <a:pt x="53" y="32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49" y="39"/>
                    <a:pt x="43" y="42"/>
                    <a:pt x="38" y="46"/>
                  </a:cubicBezTo>
                  <a:close/>
                  <a:moveTo>
                    <a:pt x="308" y="30"/>
                  </a:moveTo>
                  <a:cubicBezTo>
                    <a:pt x="302" y="27"/>
                    <a:pt x="296" y="25"/>
                    <a:pt x="290" y="22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7" y="21"/>
                    <a:pt x="304" y="24"/>
                    <a:pt x="310" y="27"/>
                  </a:cubicBezTo>
                  <a:lnTo>
                    <a:pt x="308" y="30"/>
                  </a:lnTo>
                  <a:close/>
                  <a:moveTo>
                    <a:pt x="76" y="25"/>
                  </a:moveTo>
                  <a:cubicBezTo>
                    <a:pt x="74" y="21"/>
                    <a:pt x="74" y="21"/>
                    <a:pt x="74" y="21"/>
                  </a:cubicBezTo>
                  <a:cubicBezTo>
                    <a:pt x="80" y="19"/>
                    <a:pt x="87" y="16"/>
                    <a:pt x="93" y="14"/>
                  </a:cubicBezTo>
                  <a:cubicBezTo>
                    <a:pt x="94" y="18"/>
                    <a:pt x="94" y="18"/>
                    <a:pt x="94" y="18"/>
                  </a:cubicBezTo>
                  <a:cubicBezTo>
                    <a:pt x="88" y="20"/>
                    <a:pt x="82" y="22"/>
                    <a:pt x="76" y="25"/>
                  </a:cubicBezTo>
                  <a:close/>
                  <a:moveTo>
                    <a:pt x="267" y="15"/>
                  </a:moveTo>
                  <a:cubicBezTo>
                    <a:pt x="261" y="13"/>
                    <a:pt x="254" y="12"/>
                    <a:pt x="248" y="10"/>
                  </a:cubicBezTo>
                  <a:cubicBezTo>
                    <a:pt x="248" y="6"/>
                    <a:pt x="248" y="6"/>
                    <a:pt x="248" y="6"/>
                  </a:cubicBezTo>
                  <a:cubicBezTo>
                    <a:pt x="255" y="8"/>
                    <a:pt x="262" y="9"/>
                    <a:pt x="268" y="11"/>
                  </a:cubicBezTo>
                  <a:lnTo>
                    <a:pt x="267" y="15"/>
                  </a:lnTo>
                  <a:close/>
                  <a:moveTo>
                    <a:pt x="117" y="12"/>
                  </a:moveTo>
                  <a:cubicBezTo>
                    <a:pt x="117" y="8"/>
                    <a:pt x="117" y="8"/>
                    <a:pt x="117" y="8"/>
                  </a:cubicBezTo>
                  <a:cubicBezTo>
                    <a:pt x="123" y="6"/>
                    <a:pt x="130" y="5"/>
                    <a:pt x="136" y="4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0" y="9"/>
                    <a:pt x="124" y="10"/>
                    <a:pt x="117" y="12"/>
                  </a:cubicBezTo>
                  <a:close/>
                  <a:moveTo>
                    <a:pt x="224" y="7"/>
                  </a:moveTo>
                  <a:cubicBezTo>
                    <a:pt x="218" y="6"/>
                    <a:pt x="211" y="5"/>
                    <a:pt x="204" y="5"/>
                  </a:cubicBezTo>
                  <a:cubicBezTo>
                    <a:pt x="205" y="1"/>
                    <a:pt x="205" y="1"/>
                    <a:pt x="205" y="1"/>
                  </a:cubicBezTo>
                  <a:cubicBezTo>
                    <a:pt x="211" y="1"/>
                    <a:pt x="218" y="2"/>
                    <a:pt x="225" y="3"/>
                  </a:cubicBezTo>
                  <a:lnTo>
                    <a:pt x="224" y="7"/>
                  </a:lnTo>
                  <a:close/>
                  <a:moveTo>
                    <a:pt x="161" y="5"/>
                  </a:moveTo>
                  <a:cubicBezTo>
                    <a:pt x="160" y="1"/>
                    <a:pt x="160" y="1"/>
                    <a:pt x="160" y="1"/>
                  </a:cubicBezTo>
                  <a:cubicBezTo>
                    <a:pt x="167" y="1"/>
                    <a:pt x="174" y="1"/>
                    <a:pt x="180" y="0"/>
                  </a:cubicBezTo>
                  <a:cubicBezTo>
                    <a:pt x="180" y="4"/>
                    <a:pt x="180" y="4"/>
                    <a:pt x="180" y="4"/>
                  </a:cubicBezTo>
                  <a:cubicBezTo>
                    <a:pt x="174" y="5"/>
                    <a:pt x="167" y="5"/>
                    <a:pt x="161" y="5"/>
                  </a:cubicBez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ïşļiḑê">
              <a:extLst>
                <a:ext uri="{FF2B5EF4-FFF2-40B4-BE49-F238E27FC236}">
                  <a16:creationId xmlns:a16="http://schemas.microsoft.com/office/drawing/2014/main" xmlns="" id="{C9F0C671-A9FB-4949-A746-A1C6BA707B00}"/>
                </a:ext>
              </a:extLst>
            </p:cNvPr>
            <p:cNvSpPr/>
            <p:nvPr/>
          </p:nvSpPr>
          <p:spPr bwMode="auto">
            <a:xfrm>
              <a:off x="6586538" y="3106738"/>
              <a:ext cx="1227138" cy="682625"/>
            </a:xfrm>
            <a:custGeom>
              <a:avLst/>
              <a:gdLst>
                <a:gd name="T0" fmla="*/ 174 w 372"/>
                <a:gd name="T1" fmla="*/ 207 h 207"/>
                <a:gd name="T2" fmla="*/ 195 w 372"/>
                <a:gd name="T3" fmla="*/ 203 h 207"/>
                <a:gd name="T4" fmla="*/ 186 w 372"/>
                <a:gd name="T5" fmla="*/ 207 h 207"/>
                <a:gd name="T6" fmla="*/ 218 w 372"/>
                <a:gd name="T7" fmla="*/ 202 h 207"/>
                <a:gd name="T8" fmla="*/ 239 w 372"/>
                <a:gd name="T9" fmla="*/ 203 h 207"/>
                <a:gd name="T10" fmla="*/ 150 w 372"/>
                <a:gd name="T11" fmla="*/ 205 h 207"/>
                <a:gd name="T12" fmla="*/ 131 w 372"/>
                <a:gd name="T13" fmla="*/ 198 h 207"/>
                <a:gd name="T14" fmla="*/ 150 w 372"/>
                <a:gd name="T15" fmla="*/ 205 h 207"/>
                <a:gd name="T16" fmla="*/ 261 w 372"/>
                <a:gd name="T17" fmla="*/ 194 h 207"/>
                <a:gd name="T18" fmla="*/ 282 w 372"/>
                <a:gd name="T19" fmla="*/ 192 h 207"/>
                <a:gd name="T20" fmla="*/ 107 w 372"/>
                <a:gd name="T21" fmla="*/ 197 h 207"/>
                <a:gd name="T22" fmla="*/ 89 w 372"/>
                <a:gd name="T23" fmla="*/ 188 h 207"/>
                <a:gd name="T24" fmla="*/ 107 w 372"/>
                <a:gd name="T25" fmla="*/ 197 h 207"/>
                <a:gd name="T26" fmla="*/ 303 w 372"/>
                <a:gd name="T27" fmla="*/ 180 h 207"/>
                <a:gd name="T28" fmla="*/ 322 w 372"/>
                <a:gd name="T29" fmla="*/ 174 h 207"/>
                <a:gd name="T30" fmla="*/ 65 w 372"/>
                <a:gd name="T31" fmla="*/ 182 h 207"/>
                <a:gd name="T32" fmla="*/ 50 w 372"/>
                <a:gd name="T33" fmla="*/ 169 h 207"/>
                <a:gd name="T34" fmla="*/ 65 w 372"/>
                <a:gd name="T35" fmla="*/ 182 h 207"/>
                <a:gd name="T36" fmla="*/ 339 w 372"/>
                <a:gd name="T37" fmla="*/ 157 h 207"/>
                <a:gd name="T38" fmla="*/ 356 w 372"/>
                <a:gd name="T39" fmla="*/ 145 h 207"/>
                <a:gd name="T40" fmla="*/ 28 w 372"/>
                <a:gd name="T41" fmla="*/ 158 h 207"/>
                <a:gd name="T42" fmla="*/ 17 w 372"/>
                <a:gd name="T43" fmla="*/ 141 h 207"/>
                <a:gd name="T44" fmla="*/ 28 w 372"/>
                <a:gd name="T45" fmla="*/ 158 h 207"/>
                <a:gd name="T46" fmla="*/ 364 w 372"/>
                <a:gd name="T47" fmla="*/ 123 h 207"/>
                <a:gd name="T48" fmla="*/ 372 w 372"/>
                <a:gd name="T49" fmla="*/ 104 h 207"/>
                <a:gd name="T50" fmla="*/ 3 w 372"/>
                <a:gd name="T51" fmla="*/ 121 h 207"/>
                <a:gd name="T52" fmla="*/ 1 w 372"/>
                <a:gd name="T53" fmla="*/ 101 h 207"/>
                <a:gd name="T54" fmla="*/ 4 w 372"/>
                <a:gd name="T55" fmla="*/ 104 h 207"/>
                <a:gd name="T56" fmla="*/ 3 w 372"/>
                <a:gd name="T57" fmla="*/ 121 h 207"/>
                <a:gd name="T58" fmla="*/ 358 w 372"/>
                <a:gd name="T59" fmla="*/ 73 h 207"/>
                <a:gd name="T60" fmla="*/ 370 w 372"/>
                <a:gd name="T61" fmla="*/ 89 h 207"/>
                <a:gd name="T62" fmla="*/ 10 w 372"/>
                <a:gd name="T63" fmla="*/ 79 h 207"/>
                <a:gd name="T64" fmla="*/ 18 w 372"/>
                <a:gd name="T65" fmla="*/ 60 h 207"/>
                <a:gd name="T66" fmla="*/ 10 w 372"/>
                <a:gd name="T67" fmla="*/ 79 h 207"/>
                <a:gd name="T68" fmla="*/ 328 w 372"/>
                <a:gd name="T69" fmla="*/ 42 h 207"/>
                <a:gd name="T70" fmla="*/ 346 w 372"/>
                <a:gd name="T71" fmla="*/ 52 h 207"/>
                <a:gd name="T72" fmla="*/ 38 w 372"/>
                <a:gd name="T73" fmla="*/ 46 h 207"/>
                <a:gd name="T74" fmla="*/ 53 w 372"/>
                <a:gd name="T75" fmla="*/ 32 h 207"/>
                <a:gd name="T76" fmla="*/ 38 w 372"/>
                <a:gd name="T77" fmla="*/ 46 h 207"/>
                <a:gd name="T78" fmla="*/ 290 w 372"/>
                <a:gd name="T79" fmla="*/ 22 h 207"/>
                <a:gd name="T80" fmla="*/ 310 w 372"/>
                <a:gd name="T81" fmla="*/ 27 h 207"/>
                <a:gd name="T82" fmla="*/ 76 w 372"/>
                <a:gd name="T83" fmla="*/ 25 h 207"/>
                <a:gd name="T84" fmla="*/ 93 w 372"/>
                <a:gd name="T85" fmla="*/ 14 h 207"/>
                <a:gd name="T86" fmla="*/ 76 w 372"/>
                <a:gd name="T87" fmla="*/ 25 h 207"/>
                <a:gd name="T88" fmla="*/ 248 w 372"/>
                <a:gd name="T89" fmla="*/ 10 h 207"/>
                <a:gd name="T90" fmla="*/ 268 w 372"/>
                <a:gd name="T91" fmla="*/ 11 h 207"/>
                <a:gd name="T92" fmla="*/ 117 w 372"/>
                <a:gd name="T93" fmla="*/ 12 h 207"/>
                <a:gd name="T94" fmla="*/ 136 w 372"/>
                <a:gd name="T95" fmla="*/ 4 h 207"/>
                <a:gd name="T96" fmla="*/ 117 w 372"/>
                <a:gd name="T97" fmla="*/ 12 h 207"/>
                <a:gd name="T98" fmla="*/ 204 w 372"/>
                <a:gd name="T99" fmla="*/ 5 h 207"/>
                <a:gd name="T100" fmla="*/ 225 w 372"/>
                <a:gd name="T101" fmla="*/ 3 h 207"/>
                <a:gd name="T102" fmla="*/ 161 w 372"/>
                <a:gd name="T103" fmla="*/ 5 h 207"/>
                <a:gd name="T104" fmla="*/ 180 w 372"/>
                <a:gd name="T105" fmla="*/ 0 h 207"/>
                <a:gd name="T106" fmla="*/ 161 w 372"/>
                <a:gd name="T107" fmla="*/ 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2" h="207">
                  <a:moveTo>
                    <a:pt x="186" y="207"/>
                  </a:moveTo>
                  <a:cubicBezTo>
                    <a:pt x="182" y="207"/>
                    <a:pt x="178" y="207"/>
                    <a:pt x="174" y="207"/>
                  </a:cubicBezTo>
                  <a:cubicBezTo>
                    <a:pt x="175" y="203"/>
                    <a:pt x="175" y="203"/>
                    <a:pt x="175" y="203"/>
                  </a:cubicBezTo>
                  <a:cubicBezTo>
                    <a:pt x="181" y="203"/>
                    <a:pt x="188" y="203"/>
                    <a:pt x="195" y="203"/>
                  </a:cubicBezTo>
                  <a:cubicBezTo>
                    <a:pt x="195" y="207"/>
                    <a:pt x="195" y="207"/>
                    <a:pt x="195" y="207"/>
                  </a:cubicBezTo>
                  <a:cubicBezTo>
                    <a:pt x="192" y="207"/>
                    <a:pt x="189" y="207"/>
                    <a:pt x="186" y="207"/>
                  </a:cubicBezTo>
                  <a:close/>
                  <a:moveTo>
                    <a:pt x="219" y="206"/>
                  </a:moveTo>
                  <a:cubicBezTo>
                    <a:pt x="218" y="202"/>
                    <a:pt x="218" y="202"/>
                    <a:pt x="218" y="202"/>
                  </a:cubicBezTo>
                  <a:cubicBezTo>
                    <a:pt x="225" y="201"/>
                    <a:pt x="232" y="200"/>
                    <a:pt x="238" y="199"/>
                  </a:cubicBezTo>
                  <a:cubicBezTo>
                    <a:pt x="239" y="203"/>
                    <a:pt x="239" y="203"/>
                    <a:pt x="239" y="203"/>
                  </a:cubicBezTo>
                  <a:cubicBezTo>
                    <a:pt x="232" y="204"/>
                    <a:pt x="225" y="205"/>
                    <a:pt x="219" y="206"/>
                  </a:cubicBezTo>
                  <a:close/>
                  <a:moveTo>
                    <a:pt x="150" y="205"/>
                  </a:moveTo>
                  <a:cubicBezTo>
                    <a:pt x="144" y="204"/>
                    <a:pt x="137" y="204"/>
                    <a:pt x="130" y="202"/>
                  </a:cubicBezTo>
                  <a:cubicBezTo>
                    <a:pt x="131" y="198"/>
                    <a:pt x="131" y="198"/>
                    <a:pt x="131" y="198"/>
                  </a:cubicBezTo>
                  <a:cubicBezTo>
                    <a:pt x="138" y="200"/>
                    <a:pt x="144" y="201"/>
                    <a:pt x="151" y="201"/>
                  </a:cubicBezTo>
                  <a:lnTo>
                    <a:pt x="150" y="205"/>
                  </a:lnTo>
                  <a:close/>
                  <a:moveTo>
                    <a:pt x="262" y="198"/>
                  </a:moveTo>
                  <a:cubicBezTo>
                    <a:pt x="261" y="194"/>
                    <a:pt x="261" y="194"/>
                    <a:pt x="261" y="194"/>
                  </a:cubicBezTo>
                  <a:cubicBezTo>
                    <a:pt x="268" y="193"/>
                    <a:pt x="274" y="191"/>
                    <a:pt x="280" y="189"/>
                  </a:cubicBezTo>
                  <a:cubicBezTo>
                    <a:pt x="282" y="192"/>
                    <a:pt x="282" y="192"/>
                    <a:pt x="282" y="192"/>
                  </a:cubicBezTo>
                  <a:cubicBezTo>
                    <a:pt x="275" y="194"/>
                    <a:pt x="269" y="196"/>
                    <a:pt x="262" y="198"/>
                  </a:cubicBezTo>
                  <a:close/>
                  <a:moveTo>
                    <a:pt x="107" y="197"/>
                  </a:moveTo>
                  <a:cubicBezTo>
                    <a:pt x="100" y="196"/>
                    <a:pt x="94" y="194"/>
                    <a:pt x="88" y="191"/>
                  </a:cubicBezTo>
                  <a:cubicBezTo>
                    <a:pt x="89" y="188"/>
                    <a:pt x="89" y="188"/>
                    <a:pt x="89" y="188"/>
                  </a:cubicBezTo>
                  <a:cubicBezTo>
                    <a:pt x="95" y="190"/>
                    <a:pt x="101" y="192"/>
                    <a:pt x="108" y="193"/>
                  </a:cubicBezTo>
                  <a:lnTo>
                    <a:pt x="107" y="197"/>
                  </a:lnTo>
                  <a:close/>
                  <a:moveTo>
                    <a:pt x="304" y="184"/>
                  </a:moveTo>
                  <a:cubicBezTo>
                    <a:pt x="303" y="180"/>
                    <a:pt x="303" y="180"/>
                    <a:pt x="303" y="180"/>
                  </a:cubicBezTo>
                  <a:cubicBezTo>
                    <a:pt x="309" y="177"/>
                    <a:pt x="315" y="174"/>
                    <a:pt x="320" y="171"/>
                  </a:cubicBezTo>
                  <a:cubicBezTo>
                    <a:pt x="322" y="174"/>
                    <a:pt x="322" y="174"/>
                    <a:pt x="322" y="174"/>
                  </a:cubicBezTo>
                  <a:cubicBezTo>
                    <a:pt x="317" y="177"/>
                    <a:pt x="311" y="181"/>
                    <a:pt x="304" y="184"/>
                  </a:cubicBezTo>
                  <a:close/>
                  <a:moveTo>
                    <a:pt x="65" y="182"/>
                  </a:moveTo>
                  <a:cubicBezTo>
                    <a:pt x="59" y="179"/>
                    <a:pt x="53" y="176"/>
                    <a:pt x="47" y="173"/>
                  </a:cubicBezTo>
                  <a:cubicBezTo>
                    <a:pt x="50" y="169"/>
                    <a:pt x="50" y="169"/>
                    <a:pt x="50" y="169"/>
                  </a:cubicBezTo>
                  <a:cubicBezTo>
                    <a:pt x="55" y="173"/>
                    <a:pt x="61" y="176"/>
                    <a:pt x="67" y="179"/>
                  </a:cubicBezTo>
                  <a:lnTo>
                    <a:pt x="65" y="182"/>
                  </a:lnTo>
                  <a:close/>
                  <a:moveTo>
                    <a:pt x="342" y="160"/>
                  </a:moveTo>
                  <a:cubicBezTo>
                    <a:pt x="339" y="157"/>
                    <a:pt x="339" y="157"/>
                    <a:pt x="339" y="157"/>
                  </a:cubicBezTo>
                  <a:cubicBezTo>
                    <a:pt x="344" y="152"/>
                    <a:pt x="349" y="148"/>
                    <a:pt x="353" y="143"/>
                  </a:cubicBezTo>
                  <a:cubicBezTo>
                    <a:pt x="356" y="145"/>
                    <a:pt x="356" y="145"/>
                    <a:pt x="356" y="145"/>
                  </a:cubicBezTo>
                  <a:cubicBezTo>
                    <a:pt x="352" y="150"/>
                    <a:pt x="347" y="155"/>
                    <a:pt x="342" y="160"/>
                  </a:cubicBezTo>
                  <a:close/>
                  <a:moveTo>
                    <a:pt x="28" y="158"/>
                  </a:moveTo>
                  <a:cubicBezTo>
                    <a:pt x="23" y="153"/>
                    <a:pt x="18" y="148"/>
                    <a:pt x="14" y="143"/>
                  </a:cubicBezTo>
                  <a:cubicBezTo>
                    <a:pt x="17" y="141"/>
                    <a:pt x="17" y="141"/>
                    <a:pt x="17" y="141"/>
                  </a:cubicBezTo>
                  <a:cubicBezTo>
                    <a:pt x="21" y="146"/>
                    <a:pt x="26" y="150"/>
                    <a:pt x="31" y="155"/>
                  </a:cubicBezTo>
                  <a:lnTo>
                    <a:pt x="28" y="158"/>
                  </a:lnTo>
                  <a:close/>
                  <a:moveTo>
                    <a:pt x="368" y="124"/>
                  </a:moveTo>
                  <a:cubicBezTo>
                    <a:pt x="364" y="123"/>
                    <a:pt x="364" y="123"/>
                    <a:pt x="364" y="123"/>
                  </a:cubicBezTo>
                  <a:cubicBezTo>
                    <a:pt x="366" y="116"/>
                    <a:pt x="368" y="110"/>
                    <a:pt x="368" y="104"/>
                  </a:cubicBezTo>
                  <a:cubicBezTo>
                    <a:pt x="372" y="104"/>
                    <a:pt x="372" y="104"/>
                    <a:pt x="372" y="104"/>
                  </a:cubicBezTo>
                  <a:cubicBezTo>
                    <a:pt x="372" y="111"/>
                    <a:pt x="370" y="117"/>
                    <a:pt x="368" y="124"/>
                  </a:cubicBezTo>
                  <a:close/>
                  <a:moveTo>
                    <a:pt x="3" y="121"/>
                  </a:moveTo>
                  <a:cubicBezTo>
                    <a:pt x="1" y="115"/>
                    <a:pt x="0" y="110"/>
                    <a:pt x="0" y="104"/>
                  </a:cubicBezTo>
                  <a:cubicBezTo>
                    <a:pt x="0" y="103"/>
                    <a:pt x="1" y="102"/>
                    <a:pt x="1" y="101"/>
                  </a:cubicBezTo>
                  <a:cubicBezTo>
                    <a:pt x="5" y="101"/>
                    <a:pt x="5" y="101"/>
                    <a:pt x="5" y="101"/>
                  </a:cubicBezTo>
                  <a:cubicBezTo>
                    <a:pt x="5" y="102"/>
                    <a:pt x="4" y="103"/>
                    <a:pt x="4" y="104"/>
                  </a:cubicBezTo>
                  <a:cubicBezTo>
                    <a:pt x="4" y="109"/>
                    <a:pt x="5" y="115"/>
                    <a:pt x="7" y="120"/>
                  </a:cubicBezTo>
                  <a:lnTo>
                    <a:pt x="3" y="121"/>
                  </a:lnTo>
                  <a:close/>
                  <a:moveTo>
                    <a:pt x="366" y="90"/>
                  </a:moveTo>
                  <a:cubicBezTo>
                    <a:pt x="364" y="84"/>
                    <a:pt x="362" y="78"/>
                    <a:pt x="358" y="73"/>
                  </a:cubicBezTo>
                  <a:cubicBezTo>
                    <a:pt x="362" y="70"/>
                    <a:pt x="362" y="70"/>
                    <a:pt x="362" y="70"/>
                  </a:cubicBezTo>
                  <a:cubicBezTo>
                    <a:pt x="365" y="77"/>
                    <a:pt x="368" y="83"/>
                    <a:pt x="370" y="89"/>
                  </a:cubicBezTo>
                  <a:lnTo>
                    <a:pt x="366" y="90"/>
                  </a:lnTo>
                  <a:close/>
                  <a:moveTo>
                    <a:pt x="10" y="79"/>
                  </a:moveTo>
                  <a:cubicBezTo>
                    <a:pt x="7" y="77"/>
                    <a:pt x="7" y="77"/>
                    <a:pt x="7" y="77"/>
                  </a:cubicBezTo>
                  <a:cubicBezTo>
                    <a:pt x="10" y="71"/>
                    <a:pt x="13" y="65"/>
                    <a:pt x="18" y="60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17" y="68"/>
                    <a:pt x="13" y="73"/>
                    <a:pt x="10" y="79"/>
                  </a:cubicBezTo>
                  <a:close/>
                  <a:moveTo>
                    <a:pt x="344" y="54"/>
                  </a:moveTo>
                  <a:cubicBezTo>
                    <a:pt x="339" y="50"/>
                    <a:pt x="334" y="46"/>
                    <a:pt x="328" y="42"/>
                  </a:cubicBezTo>
                  <a:cubicBezTo>
                    <a:pt x="331" y="39"/>
                    <a:pt x="331" y="39"/>
                    <a:pt x="331" y="39"/>
                  </a:cubicBezTo>
                  <a:cubicBezTo>
                    <a:pt x="336" y="43"/>
                    <a:pt x="342" y="47"/>
                    <a:pt x="346" y="52"/>
                  </a:cubicBezTo>
                  <a:lnTo>
                    <a:pt x="344" y="54"/>
                  </a:lnTo>
                  <a:close/>
                  <a:moveTo>
                    <a:pt x="38" y="46"/>
                  </a:moveTo>
                  <a:cubicBezTo>
                    <a:pt x="36" y="43"/>
                    <a:pt x="36" y="43"/>
                    <a:pt x="36" y="43"/>
                  </a:cubicBezTo>
                  <a:cubicBezTo>
                    <a:pt x="41" y="39"/>
                    <a:pt x="46" y="35"/>
                    <a:pt x="53" y="32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49" y="39"/>
                    <a:pt x="43" y="42"/>
                    <a:pt x="38" y="46"/>
                  </a:cubicBezTo>
                  <a:close/>
                  <a:moveTo>
                    <a:pt x="308" y="30"/>
                  </a:moveTo>
                  <a:cubicBezTo>
                    <a:pt x="302" y="27"/>
                    <a:pt x="296" y="25"/>
                    <a:pt x="290" y="22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7" y="21"/>
                    <a:pt x="304" y="24"/>
                    <a:pt x="310" y="27"/>
                  </a:cubicBezTo>
                  <a:lnTo>
                    <a:pt x="308" y="30"/>
                  </a:lnTo>
                  <a:close/>
                  <a:moveTo>
                    <a:pt x="76" y="25"/>
                  </a:moveTo>
                  <a:cubicBezTo>
                    <a:pt x="74" y="21"/>
                    <a:pt x="74" y="21"/>
                    <a:pt x="74" y="21"/>
                  </a:cubicBezTo>
                  <a:cubicBezTo>
                    <a:pt x="80" y="19"/>
                    <a:pt x="87" y="16"/>
                    <a:pt x="93" y="14"/>
                  </a:cubicBezTo>
                  <a:cubicBezTo>
                    <a:pt x="94" y="18"/>
                    <a:pt x="94" y="18"/>
                    <a:pt x="94" y="18"/>
                  </a:cubicBezTo>
                  <a:cubicBezTo>
                    <a:pt x="88" y="20"/>
                    <a:pt x="82" y="22"/>
                    <a:pt x="76" y="25"/>
                  </a:cubicBezTo>
                  <a:close/>
                  <a:moveTo>
                    <a:pt x="267" y="15"/>
                  </a:moveTo>
                  <a:cubicBezTo>
                    <a:pt x="261" y="13"/>
                    <a:pt x="254" y="12"/>
                    <a:pt x="248" y="10"/>
                  </a:cubicBezTo>
                  <a:cubicBezTo>
                    <a:pt x="248" y="6"/>
                    <a:pt x="248" y="6"/>
                    <a:pt x="248" y="6"/>
                  </a:cubicBezTo>
                  <a:cubicBezTo>
                    <a:pt x="255" y="8"/>
                    <a:pt x="262" y="9"/>
                    <a:pt x="268" y="11"/>
                  </a:cubicBezTo>
                  <a:lnTo>
                    <a:pt x="267" y="15"/>
                  </a:lnTo>
                  <a:close/>
                  <a:moveTo>
                    <a:pt x="117" y="12"/>
                  </a:moveTo>
                  <a:cubicBezTo>
                    <a:pt x="117" y="8"/>
                    <a:pt x="117" y="8"/>
                    <a:pt x="117" y="8"/>
                  </a:cubicBezTo>
                  <a:cubicBezTo>
                    <a:pt x="123" y="6"/>
                    <a:pt x="130" y="5"/>
                    <a:pt x="136" y="4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0" y="9"/>
                    <a:pt x="124" y="10"/>
                    <a:pt x="117" y="12"/>
                  </a:cubicBezTo>
                  <a:close/>
                  <a:moveTo>
                    <a:pt x="224" y="7"/>
                  </a:moveTo>
                  <a:cubicBezTo>
                    <a:pt x="218" y="6"/>
                    <a:pt x="211" y="5"/>
                    <a:pt x="204" y="5"/>
                  </a:cubicBezTo>
                  <a:cubicBezTo>
                    <a:pt x="205" y="1"/>
                    <a:pt x="205" y="1"/>
                    <a:pt x="205" y="1"/>
                  </a:cubicBezTo>
                  <a:cubicBezTo>
                    <a:pt x="211" y="1"/>
                    <a:pt x="218" y="2"/>
                    <a:pt x="225" y="3"/>
                  </a:cubicBezTo>
                  <a:lnTo>
                    <a:pt x="224" y="7"/>
                  </a:lnTo>
                  <a:close/>
                  <a:moveTo>
                    <a:pt x="161" y="5"/>
                  </a:moveTo>
                  <a:cubicBezTo>
                    <a:pt x="160" y="1"/>
                    <a:pt x="160" y="1"/>
                    <a:pt x="160" y="1"/>
                  </a:cubicBezTo>
                  <a:cubicBezTo>
                    <a:pt x="167" y="1"/>
                    <a:pt x="174" y="1"/>
                    <a:pt x="180" y="0"/>
                  </a:cubicBezTo>
                  <a:cubicBezTo>
                    <a:pt x="180" y="4"/>
                    <a:pt x="180" y="4"/>
                    <a:pt x="180" y="4"/>
                  </a:cubicBezTo>
                  <a:cubicBezTo>
                    <a:pt x="174" y="5"/>
                    <a:pt x="167" y="5"/>
                    <a:pt x="161" y="5"/>
                  </a:cubicBez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iśļíḍe">
              <a:extLst>
                <a:ext uri="{FF2B5EF4-FFF2-40B4-BE49-F238E27FC236}">
                  <a16:creationId xmlns:a16="http://schemas.microsoft.com/office/drawing/2014/main" xmlns="" id="{2D4F629B-A2AD-4C9A-9BEC-C6019D49C55C}"/>
                </a:ext>
              </a:extLst>
            </p:cNvPr>
            <p:cNvSpPr/>
            <p:nvPr/>
          </p:nvSpPr>
          <p:spPr bwMode="auto">
            <a:xfrm>
              <a:off x="5213350" y="2262188"/>
              <a:ext cx="1228725" cy="682625"/>
            </a:xfrm>
            <a:custGeom>
              <a:avLst/>
              <a:gdLst>
                <a:gd name="T0" fmla="*/ 174 w 372"/>
                <a:gd name="T1" fmla="*/ 207 h 207"/>
                <a:gd name="T2" fmla="*/ 195 w 372"/>
                <a:gd name="T3" fmla="*/ 203 h 207"/>
                <a:gd name="T4" fmla="*/ 186 w 372"/>
                <a:gd name="T5" fmla="*/ 207 h 207"/>
                <a:gd name="T6" fmla="*/ 218 w 372"/>
                <a:gd name="T7" fmla="*/ 202 h 207"/>
                <a:gd name="T8" fmla="*/ 239 w 372"/>
                <a:gd name="T9" fmla="*/ 203 h 207"/>
                <a:gd name="T10" fmla="*/ 150 w 372"/>
                <a:gd name="T11" fmla="*/ 205 h 207"/>
                <a:gd name="T12" fmla="*/ 131 w 372"/>
                <a:gd name="T13" fmla="*/ 198 h 207"/>
                <a:gd name="T14" fmla="*/ 150 w 372"/>
                <a:gd name="T15" fmla="*/ 205 h 207"/>
                <a:gd name="T16" fmla="*/ 261 w 372"/>
                <a:gd name="T17" fmla="*/ 194 h 207"/>
                <a:gd name="T18" fmla="*/ 282 w 372"/>
                <a:gd name="T19" fmla="*/ 192 h 207"/>
                <a:gd name="T20" fmla="*/ 107 w 372"/>
                <a:gd name="T21" fmla="*/ 197 h 207"/>
                <a:gd name="T22" fmla="*/ 89 w 372"/>
                <a:gd name="T23" fmla="*/ 188 h 207"/>
                <a:gd name="T24" fmla="*/ 107 w 372"/>
                <a:gd name="T25" fmla="*/ 197 h 207"/>
                <a:gd name="T26" fmla="*/ 303 w 372"/>
                <a:gd name="T27" fmla="*/ 180 h 207"/>
                <a:gd name="T28" fmla="*/ 322 w 372"/>
                <a:gd name="T29" fmla="*/ 174 h 207"/>
                <a:gd name="T30" fmla="*/ 65 w 372"/>
                <a:gd name="T31" fmla="*/ 182 h 207"/>
                <a:gd name="T32" fmla="*/ 50 w 372"/>
                <a:gd name="T33" fmla="*/ 169 h 207"/>
                <a:gd name="T34" fmla="*/ 65 w 372"/>
                <a:gd name="T35" fmla="*/ 182 h 207"/>
                <a:gd name="T36" fmla="*/ 339 w 372"/>
                <a:gd name="T37" fmla="*/ 157 h 207"/>
                <a:gd name="T38" fmla="*/ 356 w 372"/>
                <a:gd name="T39" fmla="*/ 145 h 207"/>
                <a:gd name="T40" fmla="*/ 28 w 372"/>
                <a:gd name="T41" fmla="*/ 158 h 207"/>
                <a:gd name="T42" fmla="*/ 17 w 372"/>
                <a:gd name="T43" fmla="*/ 141 h 207"/>
                <a:gd name="T44" fmla="*/ 28 w 372"/>
                <a:gd name="T45" fmla="*/ 158 h 207"/>
                <a:gd name="T46" fmla="*/ 364 w 372"/>
                <a:gd name="T47" fmla="*/ 123 h 207"/>
                <a:gd name="T48" fmla="*/ 372 w 372"/>
                <a:gd name="T49" fmla="*/ 104 h 207"/>
                <a:gd name="T50" fmla="*/ 3 w 372"/>
                <a:gd name="T51" fmla="*/ 121 h 207"/>
                <a:gd name="T52" fmla="*/ 1 w 372"/>
                <a:gd name="T53" fmla="*/ 101 h 207"/>
                <a:gd name="T54" fmla="*/ 4 w 372"/>
                <a:gd name="T55" fmla="*/ 104 h 207"/>
                <a:gd name="T56" fmla="*/ 3 w 372"/>
                <a:gd name="T57" fmla="*/ 121 h 207"/>
                <a:gd name="T58" fmla="*/ 358 w 372"/>
                <a:gd name="T59" fmla="*/ 73 h 207"/>
                <a:gd name="T60" fmla="*/ 370 w 372"/>
                <a:gd name="T61" fmla="*/ 89 h 207"/>
                <a:gd name="T62" fmla="*/ 10 w 372"/>
                <a:gd name="T63" fmla="*/ 79 h 207"/>
                <a:gd name="T64" fmla="*/ 18 w 372"/>
                <a:gd name="T65" fmla="*/ 60 h 207"/>
                <a:gd name="T66" fmla="*/ 10 w 372"/>
                <a:gd name="T67" fmla="*/ 79 h 207"/>
                <a:gd name="T68" fmla="*/ 328 w 372"/>
                <a:gd name="T69" fmla="*/ 42 h 207"/>
                <a:gd name="T70" fmla="*/ 346 w 372"/>
                <a:gd name="T71" fmla="*/ 52 h 207"/>
                <a:gd name="T72" fmla="*/ 38 w 372"/>
                <a:gd name="T73" fmla="*/ 46 h 207"/>
                <a:gd name="T74" fmla="*/ 53 w 372"/>
                <a:gd name="T75" fmla="*/ 32 h 207"/>
                <a:gd name="T76" fmla="*/ 38 w 372"/>
                <a:gd name="T77" fmla="*/ 46 h 207"/>
                <a:gd name="T78" fmla="*/ 290 w 372"/>
                <a:gd name="T79" fmla="*/ 22 h 207"/>
                <a:gd name="T80" fmla="*/ 310 w 372"/>
                <a:gd name="T81" fmla="*/ 27 h 207"/>
                <a:gd name="T82" fmla="*/ 76 w 372"/>
                <a:gd name="T83" fmla="*/ 25 h 207"/>
                <a:gd name="T84" fmla="*/ 93 w 372"/>
                <a:gd name="T85" fmla="*/ 14 h 207"/>
                <a:gd name="T86" fmla="*/ 76 w 372"/>
                <a:gd name="T87" fmla="*/ 25 h 207"/>
                <a:gd name="T88" fmla="*/ 248 w 372"/>
                <a:gd name="T89" fmla="*/ 10 h 207"/>
                <a:gd name="T90" fmla="*/ 268 w 372"/>
                <a:gd name="T91" fmla="*/ 11 h 207"/>
                <a:gd name="T92" fmla="*/ 117 w 372"/>
                <a:gd name="T93" fmla="*/ 12 h 207"/>
                <a:gd name="T94" fmla="*/ 136 w 372"/>
                <a:gd name="T95" fmla="*/ 4 h 207"/>
                <a:gd name="T96" fmla="*/ 117 w 372"/>
                <a:gd name="T97" fmla="*/ 12 h 207"/>
                <a:gd name="T98" fmla="*/ 204 w 372"/>
                <a:gd name="T99" fmla="*/ 5 h 207"/>
                <a:gd name="T100" fmla="*/ 225 w 372"/>
                <a:gd name="T101" fmla="*/ 3 h 207"/>
                <a:gd name="T102" fmla="*/ 161 w 372"/>
                <a:gd name="T103" fmla="*/ 5 h 207"/>
                <a:gd name="T104" fmla="*/ 180 w 372"/>
                <a:gd name="T105" fmla="*/ 0 h 207"/>
                <a:gd name="T106" fmla="*/ 161 w 372"/>
                <a:gd name="T107" fmla="*/ 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2" h="207">
                  <a:moveTo>
                    <a:pt x="186" y="207"/>
                  </a:moveTo>
                  <a:cubicBezTo>
                    <a:pt x="182" y="207"/>
                    <a:pt x="178" y="207"/>
                    <a:pt x="174" y="207"/>
                  </a:cubicBezTo>
                  <a:cubicBezTo>
                    <a:pt x="175" y="203"/>
                    <a:pt x="175" y="203"/>
                    <a:pt x="175" y="203"/>
                  </a:cubicBezTo>
                  <a:cubicBezTo>
                    <a:pt x="181" y="203"/>
                    <a:pt x="188" y="203"/>
                    <a:pt x="195" y="203"/>
                  </a:cubicBezTo>
                  <a:cubicBezTo>
                    <a:pt x="195" y="207"/>
                    <a:pt x="195" y="207"/>
                    <a:pt x="195" y="207"/>
                  </a:cubicBezTo>
                  <a:cubicBezTo>
                    <a:pt x="192" y="207"/>
                    <a:pt x="189" y="207"/>
                    <a:pt x="186" y="207"/>
                  </a:cubicBezTo>
                  <a:close/>
                  <a:moveTo>
                    <a:pt x="219" y="206"/>
                  </a:moveTo>
                  <a:cubicBezTo>
                    <a:pt x="218" y="202"/>
                    <a:pt x="218" y="202"/>
                    <a:pt x="218" y="202"/>
                  </a:cubicBezTo>
                  <a:cubicBezTo>
                    <a:pt x="225" y="201"/>
                    <a:pt x="232" y="200"/>
                    <a:pt x="238" y="199"/>
                  </a:cubicBezTo>
                  <a:cubicBezTo>
                    <a:pt x="239" y="203"/>
                    <a:pt x="239" y="203"/>
                    <a:pt x="239" y="203"/>
                  </a:cubicBezTo>
                  <a:cubicBezTo>
                    <a:pt x="232" y="204"/>
                    <a:pt x="225" y="205"/>
                    <a:pt x="219" y="206"/>
                  </a:cubicBezTo>
                  <a:close/>
                  <a:moveTo>
                    <a:pt x="150" y="205"/>
                  </a:moveTo>
                  <a:cubicBezTo>
                    <a:pt x="144" y="204"/>
                    <a:pt x="137" y="204"/>
                    <a:pt x="130" y="202"/>
                  </a:cubicBezTo>
                  <a:cubicBezTo>
                    <a:pt x="131" y="198"/>
                    <a:pt x="131" y="198"/>
                    <a:pt x="131" y="198"/>
                  </a:cubicBezTo>
                  <a:cubicBezTo>
                    <a:pt x="138" y="200"/>
                    <a:pt x="144" y="201"/>
                    <a:pt x="151" y="201"/>
                  </a:cubicBezTo>
                  <a:lnTo>
                    <a:pt x="150" y="205"/>
                  </a:lnTo>
                  <a:close/>
                  <a:moveTo>
                    <a:pt x="262" y="198"/>
                  </a:moveTo>
                  <a:cubicBezTo>
                    <a:pt x="261" y="194"/>
                    <a:pt x="261" y="194"/>
                    <a:pt x="261" y="194"/>
                  </a:cubicBezTo>
                  <a:cubicBezTo>
                    <a:pt x="268" y="193"/>
                    <a:pt x="274" y="191"/>
                    <a:pt x="280" y="189"/>
                  </a:cubicBezTo>
                  <a:cubicBezTo>
                    <a:pt x="282" y="192"/>
                    <a:pt x="282" y="192"/>
                    <a:pt x="282" y="192"/>
                  </a:cubicBezTo>
                  <a:cubicBezTo>
                    <a:pt x="275" y="194"/>
                    <a:pt x="269" y="196"/>
                    <a:pt x="262" y="198"/>
                  </a:cubicBezTo>
                  <a:close/>
                  <a:moveTo>
                    <a:pt x="107" y="197"/>
                  </a:moveTo>
                  <a:cubicBezTo>
                    <a:pt x="100" y="196"/>
                    <a:pt x="94" y="194"/>
                    <a:pt x="88" y="191"/>
                  </a:cubicBezTo>
                  <a:cubicBezTo>
                    <a:pt x="89" y="188"/>
                    <a:pt x="89" y="188"/>
                    <a:pt x="89" y="188"/>
                  </a:cubicBezTo>
                  <a:cubicBezTo>
                    <a:pt x="95" y="190"/>
                    <a:pt x="101" y="192"/>
                    <a:pt x="108" y="193"/>
                  </a:cubicBezTo>
                  <a:lnTo>
                    <a:pt x="107" y="197"/>
                  </a:lnTo>
                  <a:close/>
                  <a:moveTo>
                    <a:pt x="304" y="184"/>
                  </a:moveTo>
                  <a:cubicBezTo>
                    <a:pt x="303" y="180"/>
                    <a:pt x="303" y="180"/>
                    <a:pt x="303" y="180"/>
                  </a:cubicBezTo>
                  <a:cubicBezTo>
                    <a:pt x="309" y="177"/>
                    <a:pt x="315" y="174"/>
                    <a:pt x="320" y="171"/>
                  </a:cubicBezTo>
                  <a:cubicBezTo>
                    <a:pt x="322" y="174"/>
                    <a:pt x="322" y="174"/>
                    <a:pt x="322" y="174"/>
                  </a:cubicBezTo>
                  <a:cubicBezTo>
                    <a:pt x="317" y="177"/>
                    <a:pt x="311" y="181"/>
                    <a:pt x="304" y="184"/>
                  </a:cubicBezTo>
                  <a:close/>
                  <a:moveTo>
                    <a:pt x="65" y="182"/>
                  </a:moveTo>
                  <a:cubicBezTo>
                    <a:pt x="59" y="179"/>
                    <a:pt x="53" y="176"/>
                    <a:pt x="47" y="173"/>
                  </a:cubicBezTo>
                  <a:cubicBezTo>
                    <a:pt x="50" y="169"/>
                    <a:pt x="50" y="169"/>
                    <a:pt x="50" y="169"/>
                  </a:cubicBezTo>
                  <a:cubicBezTo>
                    <a:pt x="55" y="173"/>
                    <a:pt x="61" y="176"/>
                    <a:pt x="67" y="179"/>
                  </a:cubicBezTo>
                  <a:lnTo>
                    <a:pt x="65" y="182"/>
                  </a:lnTo>
                  <a:close/>
                  <a:moveTo>
                    <a:pt x="342" y="160"/>
                  </a:moveTo>
                  <a:cubicBezTo>
                    <a:pt x="339" y="157"/>
                    <a:pt x="339" y="157"/>
                    <a:pt x="339" y="157"/>
                  </a:cubicBezTo>
                  <a:cubicBezTo>
                    <a:pt x="344" y="152"/>
                    <a:pt x="349" y="148"/>
                    <a:pt x="353" y="143"/>
                  </a:cubicBezTo>
                  <a:cubicBezTo>
                    <a:pt x="356" y="145"/>
                    <a:pt x="356" y="145"/>
                    <a:pt x="356" y="145"/>
                  </a:cubicBezTo>
                  <a:cubicBezTo>
                    <a:pt x="352" y="150"/>
                    <a:pt x="347" y="155"/>
                    <a:pt x="342" y="160"/>
                  </a:cubicBezTo>
                  <a:close/>
                  <a:moveTo>
                    <a:pt x="28" y="158"/>
                  </a:moveTo>
                  <a:cubicBezTo>
                    <a:pt x="23" y="153"/>
                    <a:pt x="18" y="148"/>
                    <a:pt x="14" y="143"/>
                  </a:cubicBezTo>
                  <a:cubicBezTo>
                    <a:pt x="17" y="141"/>
                    <a:pt x="17" y="141"/>
                    <a:pt x="17" y="141"/>
                  </a:cubicBezTo>
                  <a:cubicBezTo>
                    <a:pt x="21" y="146"/>
                    <a:pt x="26" y="150"/>
                    <a:pt x="31" y="155"/>
                  </a:cubicBezTo>
                  <a:lnTo>
                    <a:pt x="28" y="158"/>
                  </a:lnTo>
                  <a:close/>
                  <a:moveTo>
                    <a:pt x="368" y="124"/>
                  </a:moveTo>
                  <a:cubicBezTo>
                    <a:pt x="364" y="123"/>
                    <a:pt x="364" y="123"/>
                    <a:pt x="364" y="123"/>
                  </a:cubicBezTo>
                  <a:cubicBezTo>
                    <a:pt x="366" y="116"/>
                    <a:pt x="368" y="110"/>
                    <a:pt x="368" y="104"/>
                  </a:cubicBezTo>
                  <a:cubicBezTo>
                    <a:pt x="372" y="104"/>
                    <a:pt x="372" y="104"/>
                    <a:pt x="372" y="104"/>
                  </a:cubicBezTo>
                  <a:cubicBezTo>
                    <a:pt x="372" y="111"/>
                    <a:pt x="370" y="117"/>
                    <a:pt x="368" y="124"/>
                  </a:cubicBezTo>
                  <a:close/>
                  <a:moveTo>
                    <a:pt x="3" y="121"/>
                  </a:moveTo>
                  <a:cubicBezTo>
                    <a:pt x="1" y="115"/>
                    <a:pt x="0" y="110"/>
                    <a:pt x="0" y="104"/>
                  </a:cubicBezTo>
                  <a:cubicBezTo>
                    <a:pt x="0" y="103"/>
                    <a:pt x="1" y="102"/>
                    <a:pt x="1" y="101"/>
                  </a:cubicBezTo>
                  <a:cubicBezTo>
                    <a:pt x="5" y="101"/>
                    <a:pt x="5" y="101"/>
                    <a:pt x="5" y="101"/>
                  </a:cubicBezTo>
                  <a:cubicBezTo>
                    <a:pt x="5" y="102"/>
                    <a:pt x="4" y="103"/>
                    <a:pt x="4" y="104"/>
                  </a:cubicBezTo>
                  <a:cubicBezTo>
                    <a:pt x="4" y="109"/>
                    <a:pt x="5" y="115"/>
                    <a:pt x="7" y="120"/>
                  </a:cubicBezTo>
                  <a:lnTo>
                    <a:pt x="3" y="121"/>
                  </a:lnTo>
                  <a:close/>
                  <a:moveTo>
                    <a:pt x="366" y="90"/>
                  </a:moveTo>
                  <a:cubicBezTo>
                    <a:pt x="364" y="84"/>
                    <a:pt x="362" y="78"/>
                    <a:pt x="358" y="73"/>
                  </a:cubicBezTo>
                  <a:cubicBezTo>
                    <a:pt x="362" y="70"/>
                    <a:pt x="362" y="70"/>
                    <a:pt x="362" y="70"/>
                  </a:cubicBezTo>
                  <a:cubicBezTo>
                    <a:pt x="365" y="77"/>
                    <a:pt x="368" y="83"/>
                    <a:pt x="370" y="89"/>
                  </a:cubicBezTo>
                  <a:lnTo>
                    <a:pt x="366" y="90"/>
                  </a:lnTo>
                  <a:close/>
                  <a:moveTo>
                    <a:pt x="10" y="79"/>
                  </a:moveTo>
                  <a:cubicBezTo>
                    <a:pt x="7" y="77"/>
                    <a:pt x="7" y="77"/>
                    <a:pt x="7" y="77"/>
                  </a:cubicBezTo>
                  <a:cubicBezTo>
                    <a:pt x="10" y="71"/>
                    <a:pt x="13" y="65"/>
                    <a:pt x="18" y="60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17" y="68"/>
                    <a:pt x="13" y="73"/>
                    <a:pt x="10" y="79"/>
                  </a:cubicBezTo>
                  <a:close/>
                  <a:moveTo>
                    <a:pt x="344" y="54"/>
                  </a:moveTo>
                  <a:cubicBezTo>
                    <a:pt x="339" y="50"/>
                    <a:pt x="334" y="46"/>
                    <a:pt x="328" y="42"/>
                  </a:cubicBezTo>
                  <a:cubicBezTo>
                    <a:pt x="331" y="39"/>
                    <a:pt x="331" y="39"/>
                    <a:pt x="331" y="39"/>
                  </a:cubicBezTo>
                  <a:cubicBezTo>
                    <a:pt x="336" y="43"/>
                    <a:pt x="342" y="47"/>
                    <a:pt x="346" y="52"/>
                  </a:cubicBezTo>
                  <a:lnTo>
                    <a:pt x="344" y="54"/>
                  </a:lnTo>
                  <a:close/>
                  <a:moveTo>
                    <a:pt x="38" y="46"/>
                  </a:moveTo>
                  <a:cubicBezTo>
                    <a:pt x="36" y="43"/>
                    <a:pt x="36" y="43"/>
                    <a:pt x="36" y="43"/>
                  </a:cubicBezTo>
                  <a:cubicBezTo>
                    <a:pt x="41" y="39"/>
                    <a:pt x="46" y="35"/>
                    <a:pt x="53" y="32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49" y="39"/>
                    <a:pt x="43" y="42"/>
                    <a:pt x="38" y="46"/>
                  </a:cubicBezTo>
                  <a:close/>
                  <a:moveTo>
                    <a:pt x="308" y="30"/>
                  </a:moveTo>
                  <a:cubicBezTo>
                    <a:pt x="302" y="27"/>
                    <a:pt x="296" y="25"/>
                    <a:pt x="290" y="22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7" y="21"/>
                    <a:pt x="304" y="24"/>
                    <a:pt x="310" y="27"/>
                  </a:cubicBezTo>
                  <a:lnTo>
                    <a:pt x="308" y="30"/>
                  </a:lnTo>
                  <a:close/>
                  <a:moveTo>
                    <a:pt x="76" y="25"/>
                  </a:moveTo>
                  <a:cubicBezTo>
                    <a:pt x="74" y="21"/>
                    <a:pt x="74" y="21"/>
                    <a:pt x="74" y="21"/>
                  </a:cubicBezTo>
                  <a:cubicBezTo>
                    <a:pt x="80" y="19"/>
                    <a:pt x="87" y="16"/>
                    <a:pt x="93" y="14"/>
                  </a:cubicBezTo>
                  <a:cubicBezTo>
                    <a:pt x="94" y="18"/>
                    <a:pt x="94" y="18"/>
                    <a:pt x="94" y="18"/>
                  </a:cubicBezTo>
                  <a:cubicBezTo>
                    <a:pt x="88" y="20"/>
                    <a:pt x="82" y="22"/>
                    <a:pt x="76" y="25"/>
                  </a:cubicBezTo>
                  <a:close/>
                  <a:moveTo>
                    <a:pt x="267" y="15"/>
                  </a:moveTo>
                  <a:cubicBezTo>
                    <a:pt x="261" y="13"/>
                    <a:pt x="254" y="12"/>
                    <a:pt x="248" y="10"/>
                  </a:cubicBezTo>
                  <a:cubicBezTo>
                    <a:pt x="248" y="6"/>
                    <a:pt x="248" y="6"/>
                    <a:pt x="248" y="6"/>
                  </a:cubicBezTo>
                  <a:cubicBezTo>
                    <a:pt x="255" y="8"/>
                    <a:pt x="262" y="9"/>
                    <a:pt x="268" y="11"/>
                  </a:cubicBezTo>
                  <a:lnTo>
                    <a:pt x="267" y="15"/>
                  </a:lnTo>
                  <a:close/>
                  <a:moveTo>
                    <a:pt x="117" y="12"/>
                  </a:moveTo>
                  <a:cubicBezTo>
                    <a:pt x="117" y="8"/>
                    <a:pt x="117" y="8"/>
                    <a:pt x="117" y="8"/>
                  </a:cubicBezTo>
                  <a:cubicBezTo>
                    <a:pt x="123" y="6"/>
                    <a:pt x="130" y="5"/>
                    <a:pt x="136" y="4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0" y="9"/>
                    <a:pt x="124" y="10"/>
                    <a:pt x="117" y="12"/>
                  </a:cubicBezTo>
                  <a:close/>
                  <a:moveTo>
                    <a:pt x="224" y="7"/>
                  </a:moveTo>
                  <a:cubicBezTo>
                    <a:pt x="218" y="6"/>
                    <a:pt x="211" y="5"/>
                    <a:pt x="204" y="5"/>
                  </a:cubicBezTo>
                  <a:cubicBezTo>
                    <a:pt x="205" y="1"/>
                    <a:pt x="205" y="1"/>
                    <a:pt x="205" y="1"/>
                  </a:cubicBezTo>
                  <a:cubicBezTo>
                    <a:pt x="211" y="1"/>
                    <a:pt x="218" y="2"/>
                    <a:pt x="225" y="3"/>
                  </a:cubicBezTo>
                  <a:lnTo>
                    <a:pt x="224" y="7"/>
                  </a:lnTo>
                  <a:close/>
                  <a:moveTo>
                    <a:pt x="161" y="5"/>
                  </a:moveTo>
                  <a:cubicBezTo>
                    <a:pt x="160" y="1"/>
                    <a:pt x="160" y="1"/>
                    <a:pt x="160" y="1"/>
                  </a:cubicBezTo>
                  <a:cubicBezTo>
                    <a:pt x="167" y="1"/>
                    <a:pt x="174" y="1"/>
                    <a:pt x="180" y="0"/>
                  </a:cubicBezTo>
                  <a:cubicBezTo>
                    <a:pt x="180" y="4"/>
                    <a:pt x="180" y="4"/>
                    <a:pt x="180" y="4"/>
                  </a:cubicBezTo>
                  <a:cubicBezTo>
                    <a:pt x="174" y="5"/>
                    <a:pt x="167" y="5"/>
                    <a:pt x="161" y="5"/>
                  </a:cubicBez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" name="îś1îḑé">
              <a:extLst>
                <a:ext uri="{FF2B5EF4-FFF2-40B4-BE49-F238E27FC236}">
                  <a16:creationId xmlns:a16="http://schemas.microsoft.com/office/drawing/2014/main" xmlns="" id="{876BC678-1B59-4680-B739-CEDFAF48C35D}"/>
                </a:ext>
              </a:extLst>
            </p:cNvPr>
            <p:cNvSpPr/>
            <p:nvPr/>
          </p:nvSpPr>
          <p:spPr bwMode="auto">
            <a:xfrm>
              <a:off x="4530725" y="3113088"/>
              <a:ext cx="314325" cy="250825"/>
            </a:xfrm>
            <a:custGeom>
              <a:avLst/>
              <a:gdLst>
                <a:gd name="T0" fmla="*/ 90 w 95"/>
                <a:gd name="T1" fmla="*/ 32 h 76"/>
                <a:gd name="T2" fmla="*/ 34 w 95"/>
                <a:gd name="T3" fmla="*/ 0 h 76"/>
                <a:gd name="T4" fmla="*/ 39 w 95"/>
                <a:gd name="T5" fmla="*/ 10 h 76"/>
                <a:gd name="T6" fmla="*/ 34 w 95"/>
                <a:gd name="T7" fmla="*/ 19 h 76"/>
                <a:gd name="T8" fmla="*/ 3 w 95"/>
                <a:gd name="T9" fmla="*/ 37 h 76"/>
                <a:gd name="T10" fmla="*/ 0 w 95"/>
                <a:gd name="T11" fmla="*/ 42 h 76"/>
                <a:gd name="T12" fmla="*/ 1 w 95"/>
                <a:gd name="T13" fmla="*/ 44 h 76"/>
                <a:gd name="T14" fmla="*/ 57 w 95"/>
                <a:gd name="T15" fmla="*/ 76 h 76"/>
                <a:gd name="T16" fmla="*/ 57 w 95"/>
                <a:gd name="T17" fmla="*/ 74 h 76"/>
                <a:gd name="T18" fmla="*/ 59 w 95"/>
                <a:gd name="T19" fmla="*/ 69 h 76"/>
                <a:gd name="T20" fmla="*/ 90 w 95"/>
                <a:gd name="T21" fmla="*/ 52 h 76"/>
                <a:gd name="T22" fmla="*/ 95 w 95"/>
                <a:gd name="T23" fmla="*/ 43 h 76"/>
                <a:gd name="T24" fmla="*/ 90 w 95"/>
                <a:gd name="T25" fmla="*/ 3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76">
                  <a:moveTo>
                    <a:pt x="90" y="32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7" y="1"/>
                    <a:pt x="39" y="5"/>
                    <a:pt x="39" y="10"/>
                  </a:cubicBezTo>
                  <a:cubicBezTo>
                    <a:pt x="39" y="13"/>
                    <a:pt x="37" y="17"/>
                    <a:pt x="34" y="19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2" y="38"/>
                    <a:pt x="0" y="40"/>
                    <a:pt x="0" y="42"/>
                  </a:cubicBezTo>
                  <a:cubicBezTo>
                    <a:pt x="0" y="43"/>
                    <a:pt x="1" y="43"/>
                    <a:pt x="1" y="44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7" y="76"/>
                    <a:pt x="57" y="75"/>
                    <a:pt x="57" y="74"/>
                  </a:cubicBezTo>
                  <a:cubicBezTo>
                    <a:pt x="57" y="73"/>
                    <a:pt x="58" y="70"/>
                    <a:pt x="59" y="69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93" y="50"/>
                    <a:pt x="95" y="46"/>
                    <a:pt x="95" y="43"/>
                  </a:cubicBezTo>
                  <a:cubicBezTo>
                    <a:pt x="95" y="38"/>
                    <a:pt x="93" y="34"/>
                    <a:pt x="90" y="32"/>
                  </a:cubicBez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" name="îṣľíḍê">
              <a:extLst>
                <a:ext uri="{FF2B5EF4-FFF2-40B4-BE49-F238E27FC236}">
                  <a16:creationId xmlns:a16="http://schemas.microsoft.com/office/drawing/2014/main" xmlns="" id="{9D428F48-FB3B-4750-A3E0-CD2E0BA41A7F}"/>
                </a:ext>
              </a:extLst>
            </p:cNvPr>
            <p:cNvSpPr/>
            <p:nvPr/>
          </p:nvSpPr>
          <p:spPr bwMode="auto">
            <a:xfrm>
              <a:off x="4511675" y="3014663"/>
              <a:ext cx="201613" cy="131763"/>
            </a:xfrm>
            <a:custGeom>
              <a:avLst/>
              <a:gdLst>
                <a:gd name="T0" fmla="*/ 127 w 127"/>
                <a:gd name="T1" fmla="*/ 68 h 83"/>
                <a:gd name="T2" fmla="*/ 8 w 127"/>
                <a:gd name="T3" fmla="*/ 0 h 83"/>
                <a:gd name="T4" fmla="*/ 0 w 127"/>
                <a:gd name="T5" fmla="*/ 14 h 83"/>
                <a:gd name="T6" fmla="*/ 118 w 127"/>
                <a:gd name="T7" fmla="*/ 83 h 83"/>
                <a:gd name="T8" fmla="*/ 127 w 127"/>
                <a:gd name="T9" fmla="*/ 6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83">
                  <a:moveTo>
                    <a:pt x="127" y="68"/>
                  </a:moveTo>
                  <a:lnTo>
                    <a:pt x="8" y="0"/>
                  </a:lnTo>
                  <a:lnTo>
                    <a:pt x="0" y="14"/>
                  </a:lnTo>
                  <a:lnTo>
                    <a:pt x="118" y="83"/>
                  </a:lnTo>
                  <a:lnTo>
                    <a:pt x="127" y="68"/>
                  </a:lnTo>
                  <a:close/>
                </a:path>
              </a:pathLst>
            </a:custGeom>
            <a:solidFill>
              <a:srgbClr val="21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ïşļíḑè">
              <a:extLst>
                <a:ext uri="{FF2B5EF4-FFF2-40B4-BE49-F238E27FC236}">
                  <a16:creationId xmlns:a16="http://schemas.microsoft.com/office/drawing/2014/main" xmlns="" id="{FFEBCA61-097F-4BB8-8116-C7084629923F}"/>
                </a:ext>
              </a:extLst>
            </p:cNvPr>
            <p:cNvSpPr/>
            <p:nvPr/>
          </p:nvSpPr>
          <p:spPr bwMode="auto">
            <a:xfrm>
              <a:off x="4524375" y="3014663"/>
              <a:ext cx="317500" cy="180975"/>
            </a:xfrm>
            <a:custGeom>
              <a:avLst/>
              <a:gdLst>
                <a:gd name="T0" fmla="*/ 200 w 200"/>
                <a:gd name="T1" fmla="*/ 114 h 114"/>
                <a:gd name="T2" fmla="*/ 83 w 200"/>
                <a:gd name="T3" fmla="*/ 47 h 114"/>
                <a:gd name="T4" fmla="*/ 0 w 200"/>
                <a:gd name="T5" fmla="*/ 0 h 114"/>
                <a:gd name="T6" fmla="*/ 119 w 200"/>
                <a:gd name="T7" fmla="*/ 68 h 114"/>
                <a:gd name="T8" fmla="*/ 200 w 200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14">
                  <a:moveTo>
                    <a:pt x="200" y="114"/>
                  </a:moveTo>
                  <a:lnTo>
                    <a:pt x="83" y="47"/>
                  </a:lnTo>
                  <a:lnTo>
                    <a:pt x="0" y="0"/>
                  </a:lnTo>
                  <a:lnTo>
                    <a:pt x="119" y="68"/>
                  </a:lnTo>
                  <a:lnTo>
                    <a:pt x="200" y="114"/>
                  </a:lnTo>
                  <a:close/>
                </a:path>
              </a:pathLst>
            </a:custGeom>
            <a:solidFill>
              <a:srgbClr val="1C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" name="ïŝ1ïďè">
              <a:extLst>
                <a:ext uri="{FF2B5EF4-FFF2-40B4-BE49-F238E27FC236}">
                  <a16:creationId xmlns:a16="http://schemas.microsoft.com/office/drawing/2014/main" xmlns="" id="{748073F9-48F7-4FC8-B2DF-0E2837E6F45F}"/>
                </a:ext>
              </a:extLst>
            </p:cNvPr>
            <p:cNvSpPr/>
            <p:nvPr/>
          </p:nvSpPr>
          <p:spPr bwMode="auto">
            <a:xfrm>
              <a:off x="4699000" y="3122613"/>
              <a:ext cx="161925" cy="244475"/>
            </a:xfrm>
            <a:custGeom>
              <a:avLst/>
              <a:gdLst>
                <a:gd name="T0" fmla="*/ 4 w 49"/>
                <a:gd name="T1" fmla="*/ 0 h 74"/>
                <a:gd name="T2" fmla="*/ 0 w 49"/>
                <a:gd name="T3" fmla="*/ 7 h 74"/>
                <a:gd name="T4" fmla="*/ 39 w 49"/>
                <a:gd name="T5" fmla="*/ 29 h 74"/>
                <a:gd name="T6" fmla="*/ 44 w 49"/>
                <a:gd name="T7" fmla="*/ 40 h 74"/>
                <a:gd name="T8" fmla="*/ 39 w 49"/>
                <a:gd name="T9" fmla="*/ 49 h 74"/>
                <a:gd name="T10" fmla="*/ 8 w 49"/>
                <a:gd name="T11" fmla="*/ 66 h 74"/>
                <a:gd name="T12" fmla="*/ 6 w 49"/>
                <a:gd name="T13" fmla="*/ 71 h 74"/>
                <a:gd name="T14" fmla="*/ 8 w 49"/>
                <a:gd name="T15" fmla="*/ 73 h 74"/>
                <a:gd name="T16" fmla="*/ 39 w 49"/>
                <a:gd name="T17" fmla="*/ 55 h 74"/>
                <a:gd name="T18" fmla="*/ 49 w 49"/>
                <a:gd name="T19" fmla="*/ 39 h 74"/>
                <a:gd name="T20" fmla="*/ 40 w 49"/>
                <a:gd name="T21" fmla="*/ 22 h 74"/>
                <a:gd name="T22" fmla="*/ 4 w 49"/>
                <a:gd name="T2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" h="74">
                  <a:moveTo>
                    <a:pt x="4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42" y="31"/>
                    <a:pt x="44" y="35"/>
                    <a:pt x="44" y="40"/>
                  </a:cubicBezTo>
                  <a:cubicBezTo>
                    <a:pt x="44" y="43"/>
                    <a:pt x="42" y="47"/>
                    <a:pt x="39" y="49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7" y="67"/>
                    <a:pt x="6" y="70"/>
                    <a:pt x="6" y="71"/>
                  </a:cubicBezTo>
                  <a:cubicBezTo>
                    <a:pt x="6" y="73"/>
                    <a:pt x="7" y="74"/>
                    <a:pt x="8" y="73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45" y="52"/>
                    <a:pt x="49" y="46"/>
                    <a:pt x="49" y="39"/>
                  </a:cubicBezTo>
                  <a:cubicBezTo>
                    <a:pt x="49" y="32"/>
                    <a:pt x="44" y="25"/>
                    <a:pt x="40" y="22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" name="íśľiḓé">
              <a:extLst>
                <a:ext uri="{FF2B5EF4-FFF2-40B4-BE49-F238E27FC236}">
                  <a16:creationId xmlns:a16="http://schemas.microsoft.com/office/drawing/2014/main" xmlns="" id="{760C9DA9-2159-4224-8309-BB8D270B316E}"/>
                </a:ext>
              </a:extLst>
            </p:cNvPr>
            <p:cNvSpPr/>
            <p:nvPr/>
          </p:nvSpPr>
          <p:spPr bwMode="auto">
            <a:xfrm>
              <a:off x="4294188" y="2163763"/>
              <a:ext cx="42863" cy="15875"/>
            </a:xfrm>
            <a:custGeom>
              <a:avLst/>
              <a:gdLst>
                <a:gd name="T0" fmla="*/ 6 w 13"/>
                <a:gd name="T1" fmla="*/ 1 h 5"/>
                <a:gd name="T2" fmla="*/ 0 w 13"/>
                <a:gd name="T3" fmla="*/ 4 h 5"/>
                <a:gd name="T4" fmla="*/ 8 w 13"/>
                <a:gd name="T5" fmla="*/ 5 h 5"/>
                <a:gd name="T6" fmla="*/ 13 w 13"/>
                <a:gd name="T7" fmla="*/ 2 h 5"/>
                <a:gd name="T8" fmla="*/ 6 w 13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6" y="1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5" y="4"/>
                    <a:pt x="8" y="5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0" y="0"/>
                    <a:pt x="8" y="0"/>
                    <a:pt x="6" y="1"/>
                  </a:cubicBezTo>
                  <a:close/>
                </a:path>
              </a:pathLst>
            </a:custGeom>
            <a:solidFill>
              <a:srgbClr val="696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" name="ï$ḻîḋê">
              <a:extLst>
                <a:ext uri="{FF2B5EF4-FFF2-40B4-BE49-F238E27FC236}">
                  <a16:creationId xmlns:a16="http://schemas.microsoft.com/office/drawing/2014/main" xmlns="" id="{5A6B75B5-EF99-4960-8779-B2C471E661B3}"/>
                </a:ext>
              </a:extLst>
            </p:cNvPr>
            <p:cNvSpPr/>
            <p:nvPr/>
          </p:nvSpPr>
          <p:spPr bwMode="auto">
            <a:xfrm>
              <a:off x="4322763" y="2209801"/>
              <a:ext cx="828675" cy="1031875"/>
            </a:xfrm>
            <a:custGeom>
              <a:avLst/>
              <a:gdLst>
                <a:gd name="T0" fmla="*/ 13 w 522"/>
                <a:gd name="T1" fmla="*/ 349 h 650"/>
                <a:gd name="T2" fmla="*/ 13 w 522"/>
                <a:gd name="T3" fmla="*/ 0 h 650"/>
                <a:gd name="T4" fmla="*/ 2 w 522"/>
                <a:gd name="T5" fmla="*/ 8 h 650"/>
                <a:gd name="T6" fmla="*/ 0 w 522"/>
                <a:gd name="T7" fmla="*/ 357 h 650"/>
                <a:gd name="T8" fmla="*/ 509 w 522"/>
                <a:gd name="T9" fmla="*/ 650 h 650"/>
                <a:gd name="T10" fmla="*/ 522 w 522"/>
                <a:gd name="T11" fmla="*/ 644 h 650"/>
                <a:gd name="T12" fmla="*/ 13 w 522"/>
                <a:gd name="T13" fmla="*/ 34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2" h="650">
                  <a:moveTo>
                    <a:pt x="13" y="349"/>
                  </a:moveTo>
                  <a:lnTo>
                    <a:pt x="13" y="0"/>
                  </a:lnTo>
                  <a:lnTo>
                    <a:pt x="2" y="8"/>
                  </a:lnTo>
                  <a:lnTo>
                    <a:pt x="0" y="357"/>
                  </a:lnTo>
                  <a:lnTo>
                    <a:pt x="509" y="650"/>
                  </a:lnTo>
                  <a:lnTo>
                    <a:pt x="522" y="644"/>
                  </a:lnTo>
                  <a:lnTo>
                    <a:pt x="13" y="349"/>
                  </a:ln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" name="ïṡļïḑè">
              <a:extLst>
                <a:ext uri="{FF2B5EF4-FFF2-40B4-BE49-F238E27FC236}">
                  <a16:creationId xmlns:a16="http://schemas.microsoft.com/office/drawing/2014/main" xmlns="" id="{D25CAA62-9818-476F-813C-DFD22185EA5E}"/>
                </a:ext>
              </a:extLst>
            </p:cNvPr>
            <p:cNvSpPr/>
            <p:nvPr/>
          </p:nvSpPr>
          <p:spPr bwMode="auto">
            <a:xfrm>
              <a:off x="5160963" y="3303588"/>
              <a:ext cx="26988" cy="96838"/>
            </a:xfrm>
            <a:custGeom>
              <a:avLst/>
              <a:gdLst>
                <a:gd name="T0" fmla="*/ 8 w 8"/>
                <a:gd name="T1" fmla="*/ 19 h 29"/>
                <a:gd name="T2" fmla="*/ 8 w 8"/>
                <a:gd name="T3" fmla="*/ 0 h 29"/>
                <a:gd name="T4" fmla="*/ 3 w 8"/>
                <a:gd name="T5" fmla="*/ 3 h 29"/>
                <a:gd name="T6" fmla="*/ 3 w 8"/>
                <a:gd name="T7" fmla="*/ 22 h 29"/>
                <a:gd name="T8" fmla="*/ 3 w 8"/>
                <a:gd name="T9" fmla="*/ 22 h 29"/>
                <a:gd name="T10" fmla="*/ 0 w 8"/>
                <a:gd name="T11" fmla="*/ 29 h 29"/>
                <a:gd name="T12" fmla="*/ 5 w 8"/>
                <a:gd name="T13" fmla="*/ 26 h 29"/>
                <a:gd name="T14" fmla="*/ 8 w 8"/>
                <a:gd name="T15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9">
                  <a:moveTo>
                    <a:pt x="8" y="19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6"/>
                    <a:pt x="2" y="28"/>
                    <a:pt x="0" y="29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7" y="25"/>
                    <a:pt x="8" y="23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" name="íṣļîḋé">
              <a:extLst>
                <a:ext uri="{FF2B5EF4-FFF2-40B4-BE49-F238E27FC236}">
                  <a16:creationId xmlns:a16="http://schemas.microsoft.com/office/drawing/2014/main" xmlns="" id="{C311C987-5717-4CD6-8C75-EF0D8A4CC15A}"/>
                </a:ext>
              </a:extLst>
            </p:cNvPr>
            <p:cNvSpPr/>
            <p:nvPr/>
          </p:nvSpPr>
          <p:spPr bwMode="auto">
            <a:xfrm>
              <a:off x="5130800" y="2678113"/>
              <a:ext cx="20638" cy="563563"/>
            </a:xfrm>
            <a:custGeom>
              <a:avLst/>
              <a:gdLst>
                <a:gd name="T0" fmla="*/ 0 w 13"/>
                <a:gd name="T1" fmla="*/ 355 h 355"/>
                <a:gd name="T2" fmla="*/ 13 w 13"/>
                <a:gd name="T3" fmla="*/ 349 h 355"/>
                <a:gd name="T4" fmla="*/ 13 w 13"/>
                <a:gd name="T5" fmla="*/ 0 h 355"/>
                <a:gd name="T6" fmla="*/ 3 w 13"/>
                <a:gd name="T7" fmla="*/ 6 h 355"/>
                <a:gd name="T8" fmla="*/ 0 w 13"/>
                <a:gd name="T9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55">
                  <a:moveTo>
                    <a:pt x="0" y="355"/>
                  </a:moveTo>
                  <a:lnTo>
                    <a:pt x="13" y="349"/>
                  </a:lnTo>
                  <a:lnTo>
                    <a:pt x="13" y="0"/>
                  </a:lnTo>
                  <a:lnTo>
                    <a:pt x="3" y="6"/>
                  </a:lnTo>
                  <a:lnTo>
                    <a:pt x="0" y="355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" name="íŝḷiḍé">
              <a:extLst>
                <a:ext uri="{FF2B5EF4-FFF2-40B4-BE49-F238E27FC236}">
                  <a16:creationId xmlns:a16="http://schemas.microsoft.com/office/drawing/2014/main" xmlns="" id="{956D8B03-08E5-4AD8-84F9-0E9A9EBCBCFC}"/>
                </a:ext>
              </a:extLst>
            </p:cNvPr>
            <p:cNvSpPr/>
            <p:nvPr/>
          </p:nvSpPr>
          <p:spPr bwMode="auto">
            <a:xfrm>
              <a:off x="4325938" y="2209801"/>
              <a:ext cx="825500" cy="477838"/>
            </a:xfrm>
            <a:custGeom>
              <a:avLst/>
              <a:gdLst>
                <a:gd name="T0" fmla="*/ 510 w 520"/>
                <a:gd name="T1" fmla="*/ 301 h 301"/>
                <a:gd name="T2" fmla="*/ 520 w 520"/>
                <a:gd name="T3" fmla="*/ 295 h 301"/>
                <a:gd name="T4" fmla="*/ 11 w 520"/>
                <a:gd name="T5" fmla="*/ 0 h 301"/>
                <a:gd name="T6" fmla="*/ 0 w 520"/>
                <a:gd name="T7" fmla="*/ 8 h 301"/>
                <a:gd name="T8" fmla="*/ 510 w 520"/>
                <a:gd name="T9" fmla="*/ 30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0" h="301">
                  <a:moveTo>
                    <a:pt x="510" y="301"/>
                  </a:moveTo>
                  <a:lnTo>
                    <a:pt x="520" y="295"/>
                  </a:lnTo>
                  <a:lnTo>
                    <a:pt x="11" y="0"/>
                  </a:lnTo>
                  <a:lnTo>
                    <a:pt x="0" y="8"/>
                  </a:lnTo>
                  <a:lnTo>
                    <a:pt x="510" y="30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" name="ïŝlïdè">
              <a:extLst>
                <a:ext uri="{FF2B5EF4-FFF2-40B4-BE49-F238E27FC236}">
                  <a16:creationId xmlns:a16="http://schemas.microsoft.com/office/drawing/2014/main" xmlns="" id="{7612FD14-66AA-47CC-A1FA-97A8BA920B84}"/>
                </a:ext>
              </a:extLst>
            </p:cNvPr>
            <p:cNvSpPr/>
            <p:nvPr/>
          </p:nvSpPr>
          <p:spPr bwMode="auto">
            <a:xfrm>
              <a:off x="4294188" y="2163763"/>
              <a:ext cx="896938" cy="1150938"/>
            </a:xfrm>
            <a:custGeom>
              <a:avLst/>
              <a:gdLst>
                <a:gd name="T0" fmla="*/ 272 w 272"/>
                <a:gd name="T1" fmla="*/ 163 h 349"/>
                <a:gd name="T2" fmla="*/ 261 w 272"/>
                <a:gd name="T3" fmla="*/ 145 h 349"/>
                <a:gd name="T4" fmla="*/ 13 w 272"/>
                <a:gd name="T5" fmla="*/ 2 h 349"/>
                <a:gd name="T6" fmla="*/ 6 w 272"/>
                <a:gd name="T7" fmla="*/ 1 h 349"/>
                <a:gd name="T8" fmla="*/ 0 w 272"/>
                <a:gd name="T9" fmla="*/ 4 h 349"/>
                <a:gd name="T10" fmla="*/ 8 w 272"/>
                <a:gd name="T11" fmla="*/ 5 h 349"/>
                <a:gd name="T12" fmla="*/ 255 w 272"/>
                <a:gd name="T13" fmla="*/ 148 h 349"/>
                <a:gd name="T14" fmla="*/ 266 w 272"/>
                <a:gd name="T15" fmla="*/ 167 h 349"/>
                <a:gd name="T16" fmla="*/ 266 w 272"/>
                <a:gd name="T17" fmla="*/ 334 h 349"/>
                <a:gd name="T18" fmla="*/ 266 w 272"/>
                <a:gd name="T19" fmla="*/ 349 h 349"/>
                <a:gd name="T20" fmla="*/ 271 w 272"/>
                <a:gd name="T21" fmla="*/ 346 h 349"/>
                <a:gd name="T22" fmla="*/ 271 w 272"/>
                <a:gd name="T23" fmla="*/ 331 h 349"/>
                <a:gd name="T24" fmla="*/ 272 w 272"/>
                <a:gd name="T25" fmla="*/ 16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2" h="349">
                  <a:moveTo>
                    <a:pt x="272" y="163"/>
                  </a:moveTo>
                  <a:cubicBezTo>
                    <a:pt x="272" y="157"/>
                    <a:pt x="267" y="149"/>
                    <a:pt x="261" y="145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0" y="0"/>
                    <a:pt x="8" y="0"/>
                    <a:pt x="6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5" y="4"/>
                    <a:pt x="8" y="5"/>
                  </a:cubicBezTo>
                  <a:cubicBezTo>
                    <a:pt x="255" y="148"/>
                    <a:pt x="255" y="148"/>
                    <a:pt x="255" y="148"/>
                  </a:cubicBezTo>
                  <a:cubicBezTo>
                    <a:pt x="261" y="152"/>
                    <a:pt x="266" y="160"/>
                    <a:pt x="266" y="167"/>
                  </a:cubicBezTo>
                  <a:cubicBezTo>
                    <a:pt x="266" y="334"/>
                    <a:pt x="266" y="334"/>
                    <a:pt x="266" y="334"/>
                  </a:cubicBezTo>
                  <a:cubicBezTo>
                    <a:pt x="266" y="349"/>
                    <a:pt x="266" y="349"/>
                    <a:pt x="266" y="349"/>
                  </a:cubicBezTo>
                  <a:cubicBezTo>
                    <a:pt x="271" y="346"/>
                    <a:pt x="271" y="346"/>
                    <a:pt x="271" y="346"/>
                  </a:cubicBezTo>
                  <a:cubicBezTo>
                    <a:pt x="271" y="331"/>
                    <a:pt x="271" y="331"/>
                    <a:pt x="271" y="331"/>
                  </a:cubicBezTo>
                  <a:lnTo>
                    <a:pt x="272" y="163"/>
                  </a:ln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" name="iṡḻïḍe">
              <a:extLst>
                <a:ext uri="{FF2B5EF4-FFF2-40B4-BE49-F238E27FC236}">
                  <a16:creationId xmlns:a16="http://schemas.microsoft.com/office/drawing/2014/main" xmlns="" id="{998299F8-06C4-403F-860F-F13FD326C2D4}"/>
                </a:ext>
              </a:extLst>
            </p:cNvPr>
            <p:cNvSpPr/>
            <p:nvPr/>
          </p:nvSpPr>
          <p:spPr bwMode="auto">
            <a:xfrm>
              <a:off x="4283075" y="2170113"/>
              <a:ext cx="887413" cy="1144588"/>
            </a:xfrm>
            <a:custGeom>
              <a:avLst/>
              <a:gdLst>
                <a:gd name="T0" fmla="*/ 258 w 269"/>
                <a:gd name="T1" fmla="*/ 146 h 347"/>
                <a:gd name="T2" fmla="*/ 269 w 269"/>
                <a:gd name="T3" fmla="*/ 165 h 347"/>
                <a:gd name="T4" fmla="*/ 269 w 269"/>
                <a:gd name="T5" fmla="*/ 332 h 347"/>
                <a:gd name="T6" fmla="*/ 269 w 269"/>
                <a:gd name="T7" fmla="*/ 335 h 347"/>
                <a:gd name="T8" fmla="*/ 269 w 269"/>
                <a:gd name="T9" fmla="*/ 347 h 347"/>
                <a:gd name="T10" fmla="*/ 0 w 269"/>
                <a:gd name="T11" fmla="*/ 192 h 347"/>
                <a:gd name="T12" fmla="*/ 0 w 269"/>
                <a:gd name="T13" fmla="*/ 9 h 347"/>
                <a:gd name="T14" fmla="*/ 11 w 269"/>
                <a:gd name="T15" fmla="*/ 3 h 347"/>
                <a:gd name="T16" fmla="*/ 258 w 269"/>
                <a:gd name="T17" fmla="*/ 146 h 347"/>
                <a:gd name="T18" fmla="*/ 12 w 269"/>
                <a:gd name="T19" fmla="*/ 184 h 347"/>
                <a:gd name="T20" fmla="*/ 257 w 269"/>
                <a:gd name="T21" fmla="*/ 325 h 347"/>
                <a:gd name="T22" fmla="*/ 258 w 269"/>
                <a:gd name="T23" fmla="*/ 157 h 347"/>
                <a:gd name="T24" fmla="*/ 13 w 269"/>
                <a:gd name="T25" fmla="*/ 16 h 347"/>
                <a:gd name="T26" fmla="*/ 12 w 269"/>
                <a:gd name="T27" fmla="*/ 184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9" h="347">
                  <a:moveTo>
                    <a:pt x="258" y="146"/>
                  </a:moveTo>
                  <a:cubicBezTo>
                    <a:pt x="264" y="150"/>
                    <a:pt x="269" y="158"/>
                    <a:pt x="269" y="165"/>
                  </a:cubicBezTo>
                  <a:cubicBezTo>
                    <a:pt x="269" y="332"/>
                    <a:pt x="269" y="332"/>
                    <a:pt x="269" y="332"/>
                  </a:cubicBezTo>
                  <a:cubicBezTo>
                    <a:pt x="269" y="335"/>
                    <a:pt x="269" y="335"/>
                    <a:pt x="269" y="335"/>
                  </a:cubicBezTo>
                  <a:cubicBezTo>
                    <a:pt x="269" y="347"/>
                    <a:pt x="269" y="347"/>
                    <a:pt x="269" y="347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190"/>
                    <a:pt x="0" y="192"/>
                    <a:pt x="0" y="9"/>
                  </a:cubicBezTo>
                  <a:cubicBezTo>
                    <a:pt x="0" y="3"/>
                    <a:pt x="5" y="0"/>
                    <a:pt x="11" y="3"/>
                  </a:cubicBezTo>
                  <a:lnTo>
                    <a:pt x="258" y="146"/>
                  </a:lnTo>
                  <a:close/>
                  <a:moveTo>
                    <a:pt x="12" y="184"/>
                  </a:moveTo>
                  <a:cubicBezTo>
                    <a:pt x="257" y="325"/>
                    <a:pt x="257" y="325"/>
                    <a:pt x="257" y="325"/>
                  </a:cubicBezTo>
                  <a:cubicBezTo>
                    <a:pt x="258" y="157"/>
                    <a:pt x="258" y="157"/>
                    <a:pt x="258" y="157"/>
                  </a:cubicBezTo>
                  <a:cubicBezTo>
                    <a:pt x="13" y="16"/>
                    <a:pt x="13" y="16"/>
                    <a:pt x="13" y="16"/>
                  </a:cubicBezTo>
                  <a:lnTo>
                    <a:pt x="12" y="184"/>
                  </a:ln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" name="ï$ḷïḑe">
              <a:extLst>
                <a:ext uri="{FF2B5EF4-FFF2-40B4-BE49-F238E27FC236}">
                  <a16:creationId xmlns:a16="http://schemas.microsoft.com/office/drawing/2014/main" xmlns="" id="{211A398B-0BC7-4875-9F37-A18C75200F3B}"/>
                </a:ext>
              </a:extLst>
            </p:cNvPr>
            <p:cNvSpPr/>
            <p:nvPr/>
          </p:nvSpPr>
          <p:spPr bwMode="auto">
            <a:xfrm>
              <a:off x="5983288" y="3917951"/>
              <a:ext cx="312738" cy="249238"/>
            </a:xfrm>
            <a:custGeom>
              <a:avLst/>
              <a:gdLst>
                <a:gd name="T0" fmla="*/ 90 w 95"/>
                <a:gd name="T1" fmla="*/ 32 h 76"/>
                <a:gd name="T2" fmla="*/ 34 w 95"/>
                <a:gd name="T3" fmla="*/ 0 h 76"/>
                <a:gd name="T4" fmla="*/ 39 w 95"/>
                <a:gd name="T5" fmla="*/ 10 h 76"/>
                <a:gd name="T6" fmla="*/ 34 w 95"/>
                <a:gd name="T7" fmla="*/ 19 h 76"/>
                <a:gd name="T8" fmla="*/ 3 w 95"/>
                <a:gd name="T9" fmla="*/ 37 h 76"/>
                <a:gd name="T10" fmla="*/ 0 w 95"/>
                <a:gd name="T11" fmla="*/ 42 h 76"/>
                <a:gd name="T12" fmla="*/ 1 w 95"/>
                <a:gd name="T13" fmla="*/ 44 h 76"/>
                <a:gd name="T14" fmla="*/ 57 w 95"/>
                <a:gd name="T15" fmla="*/ 76 h 76"/>
                <a:gd name="T16" fmla="*/ 57 w 95"/>
                <a:gd name="T17" fmla="*/ 74 h 76"/>
                <a:gd name="T18" fmla="*/ 59 w 95"/>
                <a:gd name="T19" fmla="*/ 69 h 76"/>
                <a:gd name="T20" fmla="*/ 90 w 95"/>
                <a:gd name="T21" fmla="*/ 52 h 76"/>
                <a:gd name="T22" fmla="*/ 95 w 95"/>
                <a:gd name="T23" fmla="*/ 43 h 76"/>
                <a:gd name="T24" fmla="*/ 90 w 95"/>
                <a:gd name="T25" fmla="*/ 3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76">
                  <a:moveTo>
                    <a:pt x="90" y="32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7" y="1"/>
                    <a:pt x="39" y="5"/>
                    <a:pt x="39" y="10"/>
                  </a:cubicBezTo>
                  <a:cubicBezTo>
                    <a:pt x="39" y="13"/>
                    <a:pt x="37" y="17"/>
                    <a:pt x="34" y="19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2" y="38"/>
                    <a:pt x="0" y="40"/>
                    <a:pt x="0" y="42"/>
                  </a:cubicBezTo>
                  <a:cubicBezTo>
                    <a:pt x="0" y="43"/>
                    <a:pt x="1" y="43"/>
                    <a:pt x="1" y="44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7" y="76"/>
                    <a:pt x="57" y="75"/>
                    <a:pt x="57" y="74"/>
                  </a:cubicBezTo>
                  <a:cubicBezTo>
                    <a:pt x="57" y="73"/>
                    <a:pt x="58" y="70"/>
                    <a:pt x="59" y="69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93" y="50"/>
                    <a:pt x="95" y="46"/>
                    <a:pt x="95" y="43"/>
                  </a:cubicBezTo>
                  <a:cubicBezTo>
                    <a:pt x="95" y="38"/>
                    <a:pt x="93" y="34"/>
                    <a:pt x="90" y="32"/>
                  </a:cubicBez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" name="ï$lîḑè">
              <a:extLst>
                <a:ext uri="{FF2B5EF4-FFF2-40B4-BE49-F238E27FC236}">
                  <a16:creationId xmlns:a16="http://schemas.microsoft.com/office/drawing/2014/main" xmlns="" id="{0DFEA979-A1D3-4165-87E8-F88B08681325}"/>
                </a:ext>
              </a:extLst>
            </p:cNvPr>
            <p:cNvSpPr/>
            <p:nvPr/>
          </p:nvSpPr>
          <p:spPr bwMode="auto">
            <a:xfrm>
              <a:off x="5962650" y="3817938"/>
              <a:ext cx="201613" cy="131763"/>
            </a:xfrm>
            <a:custGeom>
              <a:avLst/>
              <a:gdLst>
                <a:gd name="T0" fmla="*/ 127 w 127"/>
                <a:gd name="T1" fmla="*/ 69 h 83"/>
                <a:gd name="T2" fmla="*/ 9 w 127"/>
                <a:gd name="T3" fmla="*/ 0 h 83"/>
                <a:gd name="T4" fmla="*/ 0 w 127"/>
                <a:gd name="T5" fmla="*/ 15 h 83"/>
                <a:gd name="T6" fmla="*/ 119 w 127"/>
                <a:gd name="T7" fmla="*/ 83 h 83"/>
                <a:gd name="T8" fmla="*/ 127 w 127"/>
                <a:gd name="T9" fmla="*/ 6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83">
                  <a:moveTo>
                    <a:pt x="127" y="69"/>
                  </a:moveTo>
                  <a:lnTo>
                    <a:pt x="9" y="0"/>
                  </a:lnTo>
                  <a:lnTo>
                    <a:pt x="0" y="15"/>
                  </a:lnTo>
                  <a:lnTo>
                    <a:pt x="119" y="83"/>
                  </a:lnTo>
                  <a:lnTo>
                    <a:pt x="127" y="69"/>
                  </a:lnTo>
                  <a:close/>
                </a:path>
              </a:pathLst>
            </a:custGeom>
            <a:solidFill>
              <a:srgbClr val="21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" name="îšḻïḓe">
              <a:extLst>
                <a:ext uri="{FF2B5EF4-FFF2-40B4-BE49-F238E27FC236}">
                  <a16:creationId xmlns:a16="http://schemas.microsoft.com/office/drawing/2014/main" xmlns="" id="{A051C4E8-CFCB-4748-8D2B-A293B3CE342D}"/>
                </a:ext>
              </a:extLst>
            </p:cNvPr>
            <p:cNvSpPr/>
            <p:nvPr/>
          </p:nvSpPr>
          <p:spPr bwMode="auto">
            <a:xfrm>
              <a:off x="5976938" y="3817938"/>
              <a:ext cx="315913" cy="182563"/>
            </a:xfrm>
            <a:custGeom>
              <a:avLst/>
              <a:gdLst>
                <a:gd name="T0" fmla="*/ 199 w 199"/>
                <a:gd name="T1" fmla="*/ 115 h 115"/>
                <a:gd name="T2" fmla="*/ 83 w 199"/>
                <a:gd name="T3" fmla="*/ 48 h 115"/>
                <a:gd name="T4" fmla="*/ 0 w 199"/>
                <a:gd name="T5" fmla="*/ 0 h 115"/>
                <a:gd name="T6" fmla="*/ 118 w 199"/>
                <a:gd name="T7" fmla="*/ 69 h 115"/>
                <a:gd name="T8" fmla="*/ 199 w 199"/>
                <a:gd name="T9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115">
                  <a:moveTo>
                    <a:pt x="199" y="115"/>
                  </a:moveTo>
                  <a:lnTo>
                    <a:pt x="83" y="48"/>
                  </a:lnTo>
                  <a:lnTo>
                    <a:pt x="0" y="0"/>
                  </a:lnTo>
                  <a:lnTo>
                    <a:pt x="118" y="69"/>
                  </a:lnTo>
                  <a:lnTo>
                    <a:pt x="199" y="115"/>
                  </a:lnTo>
                  <a:close/>
                </a:path>
              </a:pathLst>
            </a:custGeom>
            <a:solidFill>
              <a:srgbClr val="1C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" name="ïŝḷíḓè">
              <a:extLst>
                <a:ext uri="{FF2B5EF4-FFF2-40B4-BE49-F238E27FC236}">
                  <a16:creationId xmlns:a16="http://schemas.microsoft.com/office/drawing/2014/main" xmlns="" id="{9AD7C655-5794-48A3-BE7F-A76F8E00DE4C}"/>
                </a:ext>
              </a:extLst>
            </p:cNvPr>
            <p:cNvSpPr/>
            <p:nvPr/>
          </p:nvSpPr>
          <p:spPr bwMode="auto">
            <a:xfrm>
              <a:off x="6151563" y="3927476"/>
              <a:ext cx="161925" cy="244475"/>
            </a:xfrm>
            <a:custGeom>
              <a:avLst/>
              <a:gdLst>
                <a:gd name="T0" fmla="*/ 4 w 49"/>
                <a:gd name="T1" fmla="*/ 0 h 74"/>
                <a:gd name="T2" fmla="*/ 0 w 49"/>
                <a:gd name="T3" fmla="*/ 7 h 74"/>
                <a:gd name="T4" fmla="*/ 39 w 49"/>
                <a:gd name="T5" fmla="*/ 29 h 74"/>
                <a:gd name="T6" fmla="*/ 44 w 49"/>
                <a:gd name="T7" fmla="*/ 40 h 74"/>
                <a:gd name="T8" fmla="*/ 39 w 49"/>
                <a:gd name="T9" fmla="*/ 49 h 74"/>
                <a:gd name="T10" fmla="*/ 8 w 49"/>
                <a:gd name="T11" fmla="*/ 66 h 74"/>
                <a:gd name="T12" fmla="*/ 6 w 49"/>
                <a:gd name="T13" fmla="*/ 71 h 74"/>
                <a:gd name="T14" fmla="*/ 8 w 49"/>
                <a:gd name="T15" fmla="*/ 73 h 74"/>
                <a:gd name="T16" fmla="*/ 39 w 49"/>
                <a:gd name="T17" fmla="*/ 55 h 74"/>
                <a:gd name="T18" fmla="*/ 49 w 49"/>
                <a:gd name="T19" fmla="*/ 39 h 74"/>
                <a:gd name="T20" fmla="*/ 40 w 49"/>
                <a:gd name="T21" fmla="*/ 22 h 74"/>
                <a:gd name="T22" fmla="*/ 4 w 49"/>
                <a:gd name="T2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" h="74">
                  <a:moveTo>
                    <a:pt x="4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42" y="31"/>
                    <a:pt x="44" y="35"/>
                    <a:pt x="44" y="40"/>
                  </a:cubicBezTo>
                  <a:cubicBezTo>
                    <a:pt x="44" y="43"/>
                    <a:pt x="42" y="47"/>
                    <a:pt x="39" y="49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7" y="67"/>
                    <a:pt x="6" y="70"/>
                    <a:pt x="6" y="71"/>
                  </a:cubicBezTo>
                  <a:cubicBezTo>
                    <a:pt x="6" y="73"/>
                    <a:pt x="7" y="74"/>
                    <a:pt x="8" y="73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45" y="52"/>
                    <a:pt x="49" y="46"/>
                    <a:pt x="49" y="39"/>
                  </a:cubicBezTo>
                  <a:cubicBezTo>
                    <a:pt x="49" y="32"/>
                    <a:pt x="44" y="25"/>
                    <a:pt x="40" y="22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" name="îşlíḓe">
              <a:extLst>
                <a:ext uri="{FF2B5EF4-FFF2-40B4-BE49-F238E27FC236}">
                  <a16:creationId xmlns:a16="http://schemas.microsoft.com/office/drawing/2014/main" xmlns="" id="{3D5BDAD5-8FCD-417D-B146-D3F3C71A7D33}"/>
                </a:ext>
              </a:extLst>
            </p:cNvPr>
            <p:cNvSpPr/>
            <p:nvPr/>
          </p:nvSpPr>
          <p:spPr bwMode="auto">
            <a:xfrm>
              <a:off x="5745163" y="2968626"/>
              <a:ext cx="42863" cy="15875"/>
            </a:xfrm>
            <a:custGeom>
              <a:avLst/>
              <a:gdLst>
                <a:gd name="T0" fmla="*/ 6 w 13"/>
                <a:gd name="T1" fmla="*/ 1 h 5"/>
                <a:gd name="T2" fmla="*/ 0 w 13"/>
                <a:gd name="T3" fmla="*/ 4 h 5"/>
                <a:gd name="T4" fmla="*/ 8 w 13"/>
                <a:gd name="T5" fmla="*/ 5 h 5"/>
                <a:gd name="T6" fmla="*/ 13 w 13"/>
                <a:gd name="T7" fmla="*/ 2 h 5"/>
                <a:gd name="T8" fmla="*/ 6 w 13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6" y="1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5" y="4"/>
                    <a:pt x="8" y="5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0" y="0"/>
                    <a:pt x="8" y="0"/>
                    <a:pt x="6" y="1"/>
                  </a:cubicBezTo>
                  <a:close/>
                </a:path>
              </a:pathLst>
            </a:custGeom>
            <a:solidFill>
              <a:srgbClr val="696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" name="îṩlíḑe">
              <a:extLst>
                <a:ext uri="{FF2B5EF4-FFF2-40B4-BE49-F238E27FC236}">
                  <a16:creationId xmlns:a16="http://schemas.microsoft.com/office/drawing/2014/main" xmlns="" id="{194D5539-6B0B-47B7-9094-E0F004AB629B}"/>
                </a:ext>
              </a:extLst>
            </p:cNvPr>
            <p:cNvSpPr/>
            <p:nvPr/>
          </p:nvSpPr>
          <p:spPr bwMode="auto">
            <a:xfrm>
              <a:off x="5775325" y="3014663"/>
              <a:ext cx="828675" cy="1031875"/>
            </a:xfrm>
            <a:custGeom>
              <a:avLst/>
              <a:gdLst>
                <a:gd name="T0" fmla="*/ 12 w 522"/>
                <a:gd name="T1" fmla="*/ 349 h 650"/>
                <a:gd name="T2" fmla="*/ 12 w 522"/>
                <a:gd name="T3" fmla="*/ 0 h 650"/>
                <a:gd name="T4" fmla="*/ 2 w 522"/>
                <a:gd name="T5" fmla="*/ 8 h 650"/>
                <a:gd name="T6" fmla="*/ 0 w 522"/>
                <a:gd name="T7" fmla="*/ 357 h 650"/>
                <a:gd name="T8" fmla="*/ 509 w 522"/>
                <a:gd name="T9" fmla="*/ 650 h 650"/>
                <a:gd name="T10" fmla="*/ 522 w 522"/>
                <a:gd name="T11" fmla="*/ 643 h 650"/>
                <a:gd name="T12" fmla="*/ 12 w 522"/>
                <a:gd name="T13" fmla="*/ 34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2" h="650">
                  <a:moveTo>
                    <a:pt x="12" y="349"/>
                  </a:moveTo>
                  <a:lnTo>
                    <a:pt x="12" y="0"/>
                  </a:lnTo>
                  <a:lnTo>
                    <a:pt x="2" y="8"/>
                  </a:lnTo>
                  <a:lnTo>
                    <a:pt x="0" y="357"/>
                  </a:lnTo>
                  <a:lnTo>
                    <a:pt x="509" y="650"/>
                  </a:lnTo>
                  <a:lnTo>
                    <a:pt x="522" y="643"/>
                  </a:lnTo>
                  <a:lnTo>
                    <a:pt x="12" y="349"/>
                  </a:ln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" name="ïṥ1îḋè">
              <a:extLst>
                <a:ext uri="{FF2B5EF4-FFF2-40B4-BE49-F238E27FC236}">
                  <a16:creationId xmlns:a16="http://schemas.microsoft.com/office/drawing/2014/main" xmlns="" id="{A446E2B1-0657-4BE0-BBF2-FA1299130C43}"/>
                </a:ext>
              </a:extLst>
            </p:cNvPr>
            <p:cNvSpPr/>
            <p:nvPr/>
          </p:nvSpPr>
          <p:spPr bwMode="auto">
            <a:xfrm>
              <a:off x="6613525" y="4108451"/>
              <a:ext cx="25400" cy="95250"/>
            </a:xfrm>
            <a:custGeom>
              <a:avLst/>
              <a:gdLst>
                <a:gd name="T0" fmla="*/ 8 w 8"/>
                <a:gd name="T1" fmla="*/ 19 h 29"/>
                <a:gd name="T2" fmla="*/ 8 w 8"/>
                <a:gd name="T3" fmla="*/ 0 h 29"/>
                <a:gd name="T4" fmla="*/ 3 w 8"/>
                <a:gd name="T5" fmla="*/ 3 h 29"/>
                <a:gd name="T6" fmla="*/ 3 w 8"/>
                <a:gd name="T7" fmla="*/ 22 h 29"/>
                <a:gd name="T8" fmla="*/ 3 w 8"/>
                <a:gd name="T9" fmla="*/ 22 h 29"/>
                <a:gd name="T10" fmla="*/ 0 w 8"/>
                <a:gd name="T11" fmla="*/ 29 h 29"/>
                <a:gd name="T12" fmla="*/ 5 w 8"/>
                <a:gd name="T13" fmla="*/ 26 h 29"/>
                <a:gd name="T14" fmla="*/ 8 w 8"/>
                <a:gd name="T15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9">
                  <a:moveTo>
                    <a:pt x="8" y="19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6"/>
                    <a:pt x="2" y="28"/>
                    <a:pt x="0" y="29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7" y="25"/>
                    <a:pt x="8" y="23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" name="íslïdè">
              <a:extLst>
                <a:ext uri="{FF2B5EF4-FFF2-40B4-BE49-F238E27FC236}">
                  <a16:creationId xmlns:a16="http://schemas.microsoft.com/office/drawing/2014/main" xmlns="" id="{89F593DD-4655-4EB9-9878-8469BCE00E9B}"/>
                </a:ext>
              </a:extLst>
            </p:cNvPr>
            <p:cNvSpPr/>
            <p:nvPr/>
          </p:nvSpPr>
          <p:spPr bwMode="auto">
            <a:xfrm>
              <a:off x="6583363" y="3482976"/>
              <a:ext cx="20638" cy="563563"/>
            </a:xfrm>
            <a:custGeom>
              <a:avLst/>
              <a:gdLst>
                <a:gd name="T0" fmla="*/ 0 w 13"/>
                <a:gd name="T1" fmla="*/ 355 h 355"/>
                <a:gd name="T2" fmla="*/ 13 w 13"/>
                <a:gd name="T3" fmla="*/ 348 h 355"/>
                <a:gd name="T4" fmla="*/ 13 w 13"/>
                <a:gd name="T5" fmla="*/ 0 h 355"/>
                <a:gd name="T6" fmla="*/ 2 w 13"/>
                <a:gd name="T7" fmla="*/ 6 h 355"/>
                <a:gd name="T8" fmla="*/ 0 w 13"/>
                <a:gd name="T9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55">
                  <a:moveTo>
                    <a:pt x="0" y="355"/>
                  </a:moveTo>
                  <a:lnTo>
                    <a:pt x="13" y="348"/>
                  </a:lnTo>
                  <a:lnTo>
                    <a:pt x="13" y="0"/>
                  </a:lnTo>
                  <a:lnTo>
                    <a:pt x="2" y="6"/>
                  </a:lnTo>
                  <a:lnTo>
                    <a:pt x="0" y="355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" name="í$ļïdé">
              <a:extLst>
                <a:ext uri="{FF2B5EF4-FFF2-40B4-BE49-F238E27FC236}">
                  <a16:creationId xmlns:a16="http://schemas.microsoft.com/office/drawing/2014/main" xmlns="" id="{B3BCFA6C-CECA-45FD-8DAD-3D1C0DE697D9}"/>
                </a:ext>
              </a:extLst>
            </p:cNvPr>
            <p:cNvSpPr/>
            <p:nvPr/>
          </p:nvSpPr>
          <p:spPr bwMode="auto">
            <a:xfrm>
              <a:off x="5778500" y="3014663"/>
              <a:ext cx="825500" cy="477838"/>
            </a:xfrm>
            <a:custGeom>
              <a:avLst/>
              <a:gdLst>
                <a:gd name="T0" fmla="*/ 509 w 520"/>
                <a:gd name="T1" fmla="*/ 301 h 301"/>
                <a:gd name="T2" fmla="*/ 520 w 520"/>
                <a:gd name="T3" fmla="*/ 295 h 301"/>
                <a:gd name="T4" fmla="*/ 10 w 520"/>
                <a:gd name="T5" fmla="*/ 0 h 301"/>
                <a:gd name="T6" fmla="*/ 0 w 520"/>
                <a:gd name="T7" fmla="*/ 8 h 301"/>
                <a:gd name="T8" fmla="*/ 509 w 520"/>
                <a:gd name="T9" fmla="*/ 30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0" h="301">
                  <a:moveTo>
                    <a:pt x="509" y="301"/>
                  </a:moveTo>
                  <a:lnTo>
                    <a:pt x="520" y="295"/>
                  </a:lnTo>
                  <a:lnTo>
                    <a:pt x="10" y="0"/>
                  </a:lnTo>
                  <a:lnTo>
                    <a:pt x="0" y="8"/>
                  </a:lnTo>
                  <a:lnTo>
                    <a:pt x="509" y="30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" name="íṣľiḋé">
              <a:extLst>
                <a:ext uri="{FF2B5EF4-FFF2-40B4-BE49-F238E27FC236}">
                  <a16:creationId xmlns:a16="http://schemas.microsoft.com/office/drawing/2014/main" xmlns="" id="{E0EA1AEC-5599-4988-8B1B-9C1F90E9A85B}"/>
                </a:ext>
              </a:extLst>
            </p:cNvPr>
            <p:cNvSpPr/>
            <p:nvPr/>
          </p:nvSpPr>
          <p:spPr bwMode="auto">
            <a:xfrm>
              <a:off x="5745163" y="2968626"/>
              <a:ext cx="896938" cy="1149350"/>
            </a:xfrm>
            <a:custGeom>
              <a:avLst/>
              <a:gdLst>
                <a:gd name="T0" fmla="*/ 272 w 272"/>
                <a:gd name="T1" fmla="*/ 163 h 349"/>
                <a:gd name="T2" fmla="*/ 261 w 272"/>
                <a:gd name="T3" fmla="*/ 145 h 349"/>
                <a:gd name="T4" fmla="*/ 13 w 272"/>
                <a:gd name="T5" fmla="*/ 2 h 349"/>
                <a:gd name="T6" fmla="*/ 6 w 272"/>
                <a:gd name="T7" fmla="*/ 1 h 349"/>
                <a:gd name="T8" fmla="*/ 0 w 272"/>
                <a:gd name="T9" fmla="*/ 4 h 349"/>
                <a:gd name="T10" fmla="*/ 8 w 272"/>
                <a:gd name="T11" fmla="*/ 5 h 349"/>
                <a:gd name="T12" fmla="*/ 255 w 272"/>
                <a:gd name="T13" fmla="*/ 148 h 349"/>
                <a:gd name="T14" fmla="*/ 266 w 272"/>
                <a:gd name="T15" fmla="*/ 167 h 349"/>
                <a:gd name="T16" fmla="*/ 266 w 272"/>
                <a:gd name="T17" fmla="*/ 334 h 349"/>
                <a:gd name="T18" fmla="*/ 266 w 272"/>
                <a:gd name="T19" fmla="*/ 349 h 349"/>
                <a:gd name="T20" fmla="*/ 271 w 272"/>
                <a:gd name="T21" fmla="*/ 346 h 349"/>
                <a:gd name="T22" fmla="*/ 271 w 272"/>
                <a:gd name="T23" fmla="*/ 331 h 349"/>
                <a:gd name="T24" fmla="*/ 272 w 272"/>
                <a:gd name="T25" fmla="*/ 16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2" h="349">
                  <a:moveTo>
                    <a:pt x="272" y="163"/>
                  </a:moveTo>
                  <a:cubicBezTo>
                    <a:pt x="272" y="157"/>
                    <a:pt x="267" y="149"/>
                    <a:pt x="261" y="145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0" y="0"/>
                    <a:pt x="8" y="0"/>
                    <a:pt x="6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5" y="4"/>
                    <a:pt x="8" y="5"/>
                  </a:cubicBezTo>
                  <a:cubicBezTo>
                    <a:pt x="255" y="148"/>
                    <a:pt x="255" y="148"/>
                    <a:pt x="255" y="148"/>
                  </a:cubicBezTo>
                  <a:cubicBezTo>
                    <a:pt x="261" y="152"/>
                    <a:pt x="266" y="160"/>
                    <a:pt x="266" y="167"/>
                  </a:cubicBezTo>
                  <a:cubicBezTo>
                    <a:pt x="266" y="334"/>
                    <a:pt x="266" y="334"/>
                    <a:pt x="266" y="334"/>
                  </a:cubicBezTo>
                  <a:cubicBezTo>
                    <a:pt x="266" y="349"/>
                    <a:pt x="266" y="349"/>
                    <a:pt x="266" y="349"/>
                  </a:cubicBezTo>
                  <a:cubicBezTo>
                    <a:pt x="271" y="346"/>
                    <a:pt x="271" y="346"/>
                    <a:pt x="271" y="346"/>
                  </a:cubicBezTo>
                  <a:cubicBezTo>
                    <a:pt x="271" y="331"/>
                    <a:pt x="271" y="331"/>
                    <a:pt x="271" y="331"/>
                  </a:cubicBezTo>
                  <a:lnTo>
                    <a:pt x="272" y="163"/>
                  </a:ln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" name="ïṥļiḋe">
              <a:extLst>
                <a:ext uri="{FF2B5EF4-FFF2-40B4-BE49-F238E27FC236}">
                  <a16:creationId xmlns:a16="http://schemas.microsoft.com/office/drawing/2014/main" xmlns="" id="{F8D85BBC-D822-4F41-AC3D-3CB767A84EB4}"/>
                </a:ext>
              </a:extLst>
            </p:cNvPr>
            <p:cNvSpPr/>
            <p:nvPr/>
          </p:nvSpPr>
          <p:spPr bwMode="auto">
            <a:xfrm>
              <a:off x="5735638" y="2974976"/>
              <a:ext cx="887413" cy="1143000"/>
            </a:xfrm>
            <a:custGeom>
              <a:avLst/>
              <a:gdLst>
                <a:gd name="T0" fmla="*/ 258 w 269"/>
                <a:gd name="T1" fmla="*/ 146 h 347"/>
                <a:gd name="T2" fmla="*/ 269 w 269"/>
                <a:gd name="T3" fmla="*/ 165 h 347"/>
                <a:gd name="T4" fmla="*/ 269 w 269"/>
                <a:gd name="T5" fmla="*/ 332 h 347"/>
                <a:gd name="T6" fmla="*/ 269 w 269"/>
                <a:gd name="T7" fmla="*/ 335 h 347"/>
                <a:gd name="T8" fmla="*/ 269 w 269"/>
                <a:gd name="T9" fmla="*/ 347 h 347"/>
                <a:gd name="T10" fmla="*/ 0 w 269"/>
                <a:gd name="T11" fmla="*/ 192 h 347"/>
                <a:gd name="T12" fmla="*/ 0 w 269"/>
                <a:gd name="T13" fmla="*/ 9 h 347"/>
                <a:gd name="T14" fmla="*/ 11 w 269"/>
                <a:gd name="T15" fmla="*/ 3 h 347"/>
                <a:gd name="T16" fmla="*/ 258 w 269"/>
                <a:gd name="T17" fmla="*/ 146 h 347"/>
                <a:gd name="T18" fmla="*/ 12 w 269"/>
                <a:gd name="T19" fmla="*/ 184 h 347"/>
                <a:gd name="T20" fmla="*/ 257 w 269"/>
                <a:gd name="T21" fmla="*/ 325 h 347"/>
                <a:gd name="T22" fmla="*/ 258 w 269"/>
                <a:gd name="T23" fmla="*/ 157 h 347"/>
                <a:gd name="T24" fmla="*/ 13 w 269"/>
                <a:gd name="T25" fmla="*/ 16 h 347"/>
                <a:gd name="T26" fmla="*/ 12 w 269"/>
                <a:gd name="T27" fmla="*/ 184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9" h="347">
                  <a:moveTo>
                    <a:pt x="258" y="146"/>
                  </a:moveTo>
                  <a:cubicBezTo>
                    <a:pt x="264" y="150"/>
                    <a:pt x="269" y="158"/>
                    <a:pt x="269" y="165"/>
                  </a:cubicBezTo>
                  <a:cubicBezTo>
                    <a:pt x="269" y="332"/>
                    <a:pt x="269" y="332"/>
                    <a:pt x="269" y="332"/>
                  </a:cubicBezTo>
                  <a:cubicBezTo>
                    <a:pt x="269" y="335"/>
                    <a:pt x="269" y="335"/>
                    <a:pt x="269" y="335"/>
                  </a:cubicBezTo>
                  <a:cubicBezTo>
                    <a:pt x="269" y="347"/>
                    <a:pt x="269" y="347"/>
                    <a:pt x="269" y="347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190"/>
                    <a:pt x="0" y="192"/>
                    <a:pt x="0" y="9"/>
                  </a:cubicBezTo>
                  <a:cubicBezTo>
                    <a:pt x="0" y="3"/>
                    <a:pt x="5" y="0"/>
                    <a:pt x="11" y="3"/>
                  </a:cubicBezTo>
                  <a:cubicBezTo>
                    <a:pt x="258" y="146"/>
                    <a:pt x="258" y="146"/>
                    <a:pt x="258" y="146"/>
                  </a:cubicBezTo>
                  <a:moveTo>
                    <a:pt x="12" y="184"/>
                  </a:moveTo>
                  <a:cubicBezTo>
                    <a:pt x="257" y="325"/>
                    <a:pt x="257" y="325"/>
                    <a:pt x="257" y="325"/>
                  </a:cubicBezTo>
                  <a:cubicBezTo>
                    <a:pt x="258" y="157"/>
                    <a:pt x="258" y="157"/>
                    <a:pt x="258" y="15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2" y="184"/>
                    <a:pt x="12" y="184"/>
                    <a:pt x="12" y="184"/>
                  </a:cubicBezTo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" name="i$lïde">
              <a:extLst>
                <a:ext uri="{FF2B5EF4-FFF2-40B4-BE49-F238E27FC236}">
                  <a16:creationId xmlns:a16="http://schemas.microsoft.com/office/drawing/2014/main" xmlns="" id="{92FA7C09-5038-48D4-9CB8-CDE666110ED2}"/>
                </a:ext>
              </a:extLst>
            </p:cNvPr>
            <p:cNvSpPr/>
            <p:nvPr/>
          </p:nvSpPr>
          <p:spPr bwMode="auto">
            <a:xfrm>
              <a:off x="5586413" y="2519363"/>
              <a:ext cx="314325" cy="250825"/>
            </a:xfrm>
            <a:custGeom>
              <a:avLst/>
              <a:gdLst>
                <a:gd name="T0" fmla="*/ 90 w 95"/>
                <a:gd name="T1" fmla="*/ 32 h 76"/>
                <a:gd name="T2" fmla="*/ 34 w 95"/>
                <a:gd name="T3" fmla="*/ 0 h 76"/>
                <a:gd name="T4" fmla="*/ 39 w 95"/>
                <a:gd name="T5" fmla="*/ 10 h 76"/>
                <a:gd name="T6" fmla="*/ 34 w 95"/>
                <a:gd name="T7" fmla="*/ 19 h 76"/>
                <a:gd name="T8" fmla="*/ 3 w 95"/>
                <a:gd name="T9" fmla="*/ 37 h 76"/>
                <a:gd name="T10" fmla="*/ 0 w 95"/>
                <a:gd name="T11" fmla="*/ 42 h 76"/>
                <a:gd name="T12" fmla="*/ 1 w 95"/>
                <a:gd name="T13" fmla="*/ 44 h 76"/>
                <a:gd name="T14" fmla="*/ 57 w 95"/>
                <a:gd name="T15" fmla="*/ 76 h 76"/>
                <a:gd name="T16" fmla="*/ 57 w 95"/>
                <a:gd name="T17" fmla="*/ 74 h 76"/>
                <a:gd name="T18" fmla="*/ 59 w 95"/>
                <a:gd name="T19" fmla="*/ 69 h 76"/>
                <a:gd name="T20" fmla="*/ 90 w 95"/>
                <a:gd name="T21" fmla="*/ 52 h 76"/>
                <a:gd name="T22" fmla="*/ 95 w 95"/>
                <a:gd name="T23" fmla="*/ 43 h 76"/>
                <a:gd name="T24" fmla="*/ 90 w 95"/>
                <a:gd name="T25" fmla="*/ 3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76">
                  <a:moveTo>
                    <a:pt x="90" y="32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7" y="1"/>
                    <a:pt x="39" y="5"/>
                    <a:pt x="39" y="10"/>
                  </a:cubicBezTo>
                  <a:cubicBezTo>
                    <a:pt x="39" y="13"/>
                    <a:pt x="37" y="17"/>
                    <a:pt x="34" y="19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2" y="38"/>
                    <a:pt x="0" y="40"/>
                    <a:pt x="0" y="42"/>
                  </a:cubicBezTo>
                  <a:cubicBezTo>
                    <a:pt x="0" y="43"/>
                    <a:pt x="1" y="43"/>
                    <a:pt x="1" y="44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7" y="76"/>
                    <a:pt x="57" y="75"/>
                    <a:pt x="57" y="74"/>
                  </a:cubicBezTo>
                  <a:cubicBezTo>
                    <a:pt x="57" y="73"/>
                    <a:pt x="58" y="70"/>
                    <a:pt x="59" y="69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93" y="50"/>
                    <a:pt x="95" y="46"/>
                    <a:pt x="95" y="43"/>
                  </a:cubicBezTo>
                  <a:cubicBezTo>
                    <a:pt x="95" y="38"/>
                    <a:pt x="93" y="34"/>
                    <a:pt x="90" y="32"/>
                  </a:cubicBez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" name="ï$ľíďé">
              <a:extLst>
                <a:ext uri="{FF2B5EF4-FFF2-40B4-BE49-F238E27FC236}">
                  <a16:creationId xmlns:a16="http://schemas.microsoft.com/office/drawing/2014/main" xmlns="" id="{73D4EE47-B393-4EB5-A27B-288422F59C7D}"/>
                </a:ext>
              </a:extLst>
            </p:cNvPr>
            <p:cNvSpPr/>
            <p:nvPr/>
          </p:nvSpPr>
          <p:spPr bwMode="auto">
            <a:xfrm>
              <a:off x="5567363" y="2420938"/>
              <a:ext cx="201613" cy="131763"/>
            </a:xfrm>
            <a:custGeom>
              <a:avLst/>
              <a:gdLst>
                <a:gd name="T0" fmla="*/ 127 w 127"/>
                <a:gd name="T1" fmla="*/ 68 h 83"/>
                <a:gd name="T2" fmla="*/ 8 w 127"/>
                <a:gd name="T3" fmla="*/ 0 h 83"/>
                <a:gd name="T4" fmla="*/ 0 w 127"/>
                <a:gd name="T5" fmla="*/ 14 h 83"/>
                <a:gd name="T6" fmla="*/ 118 w 127"/>
                <a:gd name="T7" fmla="*/ 83 h 83"/>
                <a:gd name="T8" fmla="*/ 127 w 127"/>
                <a:gd name="T9" fmla="*/ 6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83">
                  <a:moveTo>
                    <a:pt x="127" y="68"/>
                  </a:moveTo>
                  <a:lnTo>
                    <a:pt x="8" y="0"/>
                  </a:lnTo>
                  <a:lnTo>
                    <a:pt x="0" y="14"/>
                  </a:lnTo>
                  <a:lnTo>
                    <a:pt x="118" y="83"/>
                  </a:lnTo>
                  <a:lnTo>
                    <a:pt x="127" y="68"/>
                  </a:lnTo>
                  <a:close/>
                </a:path>
              </a:pathLst>
            </a:custGeom>
            <a:solidFill>
              <a:srgbClr val="21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" name="íṣḻïďè">
              <a:extLst>
                <a:ext uri="{FF2B5EF4-FFF2-40B4-BE49-F238E27FC236}">
                  <a16:creationId xmlns:a16="http://schemas.microsoft.com/office/drawing/2014/main" xmlns="" id="{6201CD24-595D-46C3-9C45-8FAD50471B57}"/>
                </a:ext>
              </a:extLst>
            </p:cNvPr>
            <p:cNvSpPr/>
            <p:nvPr/>
          </p:nvSpPr>
          <p:spPr bwMode="auto">
            <a:xfrm>
              <a:off x="5580063" y="2420938"/>
              <a:ext cx="317500" cy="180975"/>
            </a:xfrm>
            <a:custGeom>
              <a:avLst/>
              <a:gdLst>
                <a:gd name="T0" fmla="*/ 200 w 200"/>
                <a:gd name="T1" fmla="*/ 114 h 114"/>
                <a:gd name="T2" fmla="*/ 83 w 200"/>
                <a:gd name="T3" fmla="*/ 48 h 114"/>
                <a:gd name="T4" fmla="*/ 0 w 200"/>
                <a:gd name="T5" fmla="*/ 0 h 114"/>
                <a:gd name="T6" fmla="*/ 119 w 200"/>
                <a:gd name="T7" fmla="*/ 68 h 114"/>
                <a:gd name="T8" fmla="*/ 200 w 200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14">
                  <a:moveTo>
                    <a:pt x="200" y="114"/>
                  </a:moveTo>
                  <a:lnTo>
                    <a:pt x="83" y="48"/>
                  </a:lnTo>
                  <a:lnTo>
                    <a:pt x="0" y="0"/>
                  </a:lnTo>
                  <a:lnTo>
                    <a:pt x="119" y="68"/>
                  </a:lnTo>
                  <a:lnTo>
                    <a:pt x="200" y="114"/>
                  </a:lnTo>
                  <a:close/>
                </a:path>
              </a:pathLst>
            </a:custGeom>
            <a:solidFill>
              <a:srgbClr val="1C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" name="íṣľídê">
              <a:extLst>
                <a:ext uri="{FF2B5EF4-FFF2-40B4-BE49-F238E27FC236}">
                  <a16:creationId xmlns:a16="http://schemas.microsoft.com/office/drawing/2014/main" xmlns="" id="{44F37E17-968B-48A4-85A1-B322CD1E76E7}"/>
                </a:ext>
              </a:extLst>
            </p:cNvPr>
            <p:cNvSpPr/>
            <p:nvPr/>
          </p:nvSpPr>
          <p:spPr bwMode="auto">
            <a:xfrm>
              <a:off x="5754688" y="2528888"/>
              <a:ext cx="161925" cy="244475"/>
            </a:xfrm>
            <a:custGeom>
              <a:avLst/>
              <a:gdLst>
                <a:gd name="T0" fmla="*/ 4 w 49"/>
                <a:gd name="T1" fmla="*/ 0 h 74"/>
                <a:gd name="T2" fmla="*/ 0 w 49"/>
                <a:gd name="T3" fmla="*/ 7 h 74"/>
                <a:gd name="T4" fmla="*/ 39 w 49"/>
                <a:gd name="T5" fmla="*/ 29 h 74"/>
                <a:gd name="T6" fmla="*/ 44 w 49"/>
                <a:gd name="T7" fmla="*/ 40 h 74"/>
                <a:gd name="T8" fmla="*/ 39 w 49"/>
                <a:gd name="T9" fmla="*/ 49 h 74"/>
                <a:gd name="T10" fmla="*/ 8 w 49"/>
                <a:gd name="T11" fmla="*/ 66 h 74"/>
                <a:gd name="T12" fmla="*/ 6 w 49"/>
                <a:gd name="T13" fmla="*/ 71 h 74"/>
                <a:gd name="T14" fmla="*/ 8 w 49"/>
                <a:gd name="T15" fmla="*/ 73 h 74"/>
                <a:gd name="T16" fmla="*/ 39 w 49"/>
                <a:gd name="T17" fmla="*/ 55 h 74"/>
                <a:gd name="T18" fmla="*/ 49 w 49"/>
                <a:gd name="T19" fmla="*/ 39 h 74"/>
                <a:gd name="T20" fmla="*/ 40 w 49"/>
                <a:gd name="T21" fmla="*/ 22 h 74"/>
                <a:gd name="T22" fmla="*/ 4 w 49"/>
                <a:gd name="T2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" h="74">
                  <a:moveTo>
                    <a:pt x="4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42" y="31"/>
                    <a:pt x="44" y="35"/>
                    <a:pt x="44" y="40"/>
                  </a:cubicBezTo>
                  <a:cubicBezTo>
                    <a:pt x="44" y="43"/>
                    <a:pt x="42" y="47"/>
                    <a:pt x="39" y="49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7" y="67"/>
                    <a:pt x="6" y="70"/>
                    <a:pt x="6" y="71"/>
                  </a:cubicBezTo>
                  <a:cubicBezTo>
                    <a:pt x="6" y="73"/>
                    <a:pt x="7" y="74"/>
                    <a:pt x="8" y="73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45" y="52"/>
                    <a:pt x="49" y="46"/>
                    <a:pt x="49" y="39"/>
                  </a:cubicBezTo>
                  <a:cubicBezTo>
                    <a:pt x="49" y="32"/>
                    <a:pt x="44" y="25"/>
                    <a:pt x="40" y="22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" name="îṥlîḓê">
              <a:extLst>
                <a:ext uri="{FF2B5EF4-FFF2-40B4-BE49-F238E27FC236}">
                  <a16:creationId xmlns:a16="http://schemas.microsoft.com/office/drawing/2014/main" xmlns="" id="{E05CEA47-F4E5-4163-9926-A5ADA0F765B2}"/>
                </a:ext>
              </a:extLst>
            </p:cNvPr>
            <p:cNvSpPr/>
            <p:nvPr/>
          </p:nvSpPr>
          <p:spPr bwMode="auto">
            <a:xfrm>
              <a:off x="5349875" y="1570038"/>
              <a:ext cx="42863" cy="17463"/>
            </a:xfrm>
            <a:custGeom>
              <a:avLst/>
              <a:gdLst>
                <a:gd name="T0" fmla="*/ 6 w 13"/>
                <a:gd name="T1" fmla="*/ 1 h 5"/>
                <a:gd name="T2" fmla="*/ 0 w 13"/>
                <a:gd name="T3" fmla="*/ 4 h 5"/>
                <a:gd name="T4" fmla="*/ 8 w 13"/>
                <a:gd name="T5" fmla="*/ 5 h 5"/>
                <a:gd name="T6" fmla="*/ 13 w 13"/>
                <a:gd name="T7" fmla="*/ 2 h 5"/>
                <a:gd name="T8" fmla="*/ 6 w 13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6" y="1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5" y="4"/>
                    <a:pt x="8" y="5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0" y="0"/>
                    <a:pt x="8" y="0"/>
                    <a:pt x="6" y="1"/>
                  </a:cubicBezTo>
                  <a:close/>
                </a:path>
              </a:pathLst>
            </a:custGeom>
            <a:solidFill>
              <a:srgbClr val="696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" name="îśḻiḓê">
              <a:extLst>
                <a:ext uri="{FF2B5EF4-FFF2-40B4-BE49-F238E27FC236}">
                  <a16:creationId xmlns:a16="http://schemas.microsoft.com/office/drawing/2014/main" xmlns="" id="{5CD0AA51-AD5B-486D-B4A4-433EAEA3D2CB}"/>
                </a:ext>
              </a:extLst>
            </p:cNvPr>
            <p:cNvSpPr/>
            <p:nvPr/>
          </p:nvSpPr>
          <p:spPr bwMode="auto">
            <a:xfrm>
              <a:off x="5378450" y="1616076"/>
              <a:ext cx="828675" cy="1031875"/>
            </a:xfrm>
            <a:custGeom>
              <a:avLst/>
              <a:gdLst>
                <a:gd name="T0" fmla="*/ 13 w 522"/>
                <a:gd name="T1" fmla="*/ 349 h 650"/>
                <a:gd name="T2" fmla="*/ 13 w 522"/>
                <a:gd name="T3" fmla="*/ 0 h 650"/>
                <a:gd name="T4" fmla="*/ 2 w 522"/>
                <a:gd name="T5" fmla="*/ 9 h 650"/>
                <a:gd name="T6" fmla="*/ 0 w 522"/>
                <a:gd name="T7" fmla="*/ 357 h 650"/>
                <a:gd name="T8" fmla="*/ 510 w 522"/>
                <a:gd name="T9" fmla="*/ 650 h 650"/>
                <a:gd name="T10" fmla="*/ 522 w 522"/>
                <a:gd name="T11" fmla="*/ 644 h 650"/>
                <a:gd name="T12" fmla="*/ 13 w 522"/>
                <a:gd name="T13" fmla="*/ 34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2" h="650">
                  <a:moveTo>
                    <a:pt x="13" y="349"/>
                  </a:moveTo>
                  <a:lnTo>
                    <a:pt x="13" y="0"/>
                  </a:lnTo>
                  <a:lnTo>
                    <a:pt x="2" y="9"/>
                  </a:lnTo>
                  <a:lnTo>
                    <a:pt x="0" y="357"/>
                  </a:lnTo>
                  <a:lnTo>
                    <a:pt x="510" y="650"/>
                  </a:lnTo>
                  <a:lnTo>
                    <a:pt x="522" y="644"/>
                  </a:lnTo>
                  <a:lnTo>
                    <a:pt x="13" y="349"/>
                  </a:ln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" name="ïṥ1íďê">
              <a:extLst>
                <a:ext uri="{FF2B5EF4-FFF2-40B4-BE49-F238E27FC236}">
                  <a16:creationId xmlns:a16="http://schemas.microsoft.com/office/drawing/2014/main" xmlns="" id="{E7EBD231-1CFF-44FB-B213-59063D55EB05}"/>
                </a:ext>
              </a:extLst>
            </p:cNvPr>
            <p:cNvSpPr/>
            <p:nvPr/>
          </p:nvSpPr>
          <p:spPr bwMode="auto">
            <a:xfrm>
              <a:off x="6216650" y="2711451"/>
              <a:ext cx="26988" cy="95250"/>
            </a:xfrm>
            <a:custGeom>
              <a:avLst/>
              <a:gdLst>
                <a:gd name="T0" fmla="*/ 8 w 8"/>
                <a:gd name="T1" fmla="*/ 19 h 29"/>
                <a:gd name="T2" fmla="*/ 8 w 8"/>
                <a:gd name="T3" fmla="*/ 0 h 29"/>
                <a:gd name="T4" fmla="*/ 3 w 8"/>
                <a:gd name="T5" fmla="*/ 3 h 29"/>
                <a:gd name="T6" fmla="*/ 3 w 8"/>
                <a:gd name="T7" fmla="*/ 22 h 29"/>
                <a:gd name="T8" fmla="*/ 3 w 8"/>
                <a:gd name="T9" fmla="*/ 22 h 29"/>
                <a:gd name="T10" fmla="*/ 0 w 8"/>
                <a:gd name="T11" fmla="*/ 29 h 29"/>
                <a:gd name="T12" fmla="*/ 5 w 8"/>
                <a:gd name="T13" fmla="*/ 26 h 29"/>
                <a:gd name="T14" fmla="*/ 8 w 8"/>
                <a:gd name="T15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9">
                  <a:moveTo>
                    <a:pt x="8" y="19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6"/>
                    <a:pt x="2" y="28"/>
                    <a:pt x="0" y="29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7" y="25"/>
                    <a:pt x="8" y="23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" name="íšḷïďé">
              <a:extLst>
                <a:ext uri="{FF2B5EF4-FFF2-40B4-BE49-F238E27FC236}">
                  <a16:creationId xmlns:a16="http://schemas.microsoft.com/office/drawing/2014/main" xmlns="" id="{2FBDCB01-A819-47B7-81E8-D75128728A17}"/>
                </a:ext>
              </a:extLst>
            </p:cNvPr>
            <p:cNvSpPr/>
            <p:nvPr/>
          </p:nvSpPr>
          <p:spPr bwMode="auto">
            <a:xfrm>
              <a:off x="6188075" y="2084388"/>
              <a:ext cx="19050" cy="563563"/>
            </a:xfrm>
            <a:custGeom>
              <a:avLst/>
              <a:gdLst>
                <a:gd name="T0" fmla="*/ 0 w 12"/>
                <a:gd name="T1" fmla="*/ 355 h 355"/>
                <a:gd name="T2" fmla="*/ 12 w 12"/>
                <a:gd name="T3" fmla="*/ 349 h 355"/>
                <a:gd name="T4" fmla="*/ 12 w 12"/>
                <a:gd name="T5" fmla="*/ 0 h 355"/>
                <a:gd name="T6" fmla="*/ 2 w 12"/>
                <a:gd name="T7" fmla="*/ 6 h 355"/>
                <a:gd name="T8" fmla="*/ 0 w 12"/>
                <a:gd name="T9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55">
                  <a:moveTo>
                    <a:pt x="0" y="355"/>
                  </a:moveTo>
                  <a:lnTo>
                    <a:pt x="12" y="349"/>
                  </a:lnTo>
                  <a:lnTo>
                    <a:pt x="12" y="0"/>
                  </a:lnTo>
                  <a:lnTo>
                    <a:pt x="2" y="6"/>
                  </a:lnTo>
                  <a:lnTo>
                    <a:pt x="0" y="355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" name="îšļiḑé">
              <a:extLst>
                <a:ext uri="{FF2B5EF4-FFF2-40B4-BE49-F238E27FC236}">
                  <a16:creationId xmlns:a16="http://schemas.microsoft.com/office/drawing/2014/main" xmlns="" id="{A23DB32A-B52D-4FEE-B827-1F2793D53F9B}"/>
                </a:ext>
              </a:extLst>
            </p:cNvPr>
            <p:cNvSpPr/>
            <p:nvPr/>
          </p:nvSpPr>
          <p:spPr bwMode="auto">
            <a:xfrm>
              <a:off x="5381625" y="1616076"/>
              <a:ext cx="825500" cy="477838"/>
            </a:xfrm>
            <a:custGeom>
              <a:avLst/>
              <a:gdLst>
                <a:gd name="T0" fmla="*/ 510 w 520"/>
                <a:gd name="T1" fmla="*/ 301 h 301"/>
                <a:gd name="T2" fmla="*/ 520 w 520"/>
                <a:gd name="T3" fmla="*/ 295 h 301"/>
                <a:gd name="T4" fmla="*/ 11 w 520"/>
                <a:gd name="T5" fmla="*/ 0 h 301"/>
                <a:gd name="T6" fmla="*/ 0 w 520"/>
                <a:gd name="T7" fmla="*/ 9 h 301"/>
                <a:gd name="T8" fmla="*/ 510 w 520"/>
                <a:gd name="T9" fmla="*/ 30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0" h="301">
                  <a:moveTo>
                    <a:pt x="510" y="301"/>
                  </a:moveTo>
                  <a:lnTo>
                    <a:pt x="520" y="295"/>
                  </a:lnTo>
                  <a:lnTo>
                    <a:pt x="11" y="0"/>
                  </a:lnTo>
                  <a:lnTo>
                    <a:pt x="0" y="9"/>
                  </a:lnTo>
                  <a:lnTo>
                    <a:pt x="510" y="30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" name="îṧlídè">
              <a:extLst>
                <a:ext uri="{FF2B5EF4-FFF2-40B4-BE49-F238E27FC236}">
                  <a16:creationId xmlns:a16="http://schemas.microsoft.com/office/drawing/2014/main" xmlns="" id="{A18CE830-8359-4580-BD0F-E076ADD2C986}"/>
                </a:ext>
              </a:extLst>
            </p:cNvPr>
            <p:cNvSpPr/>
            <p:nvPr/>
          </p:nvSpPr>
          <p:spPr bwMode="auto">
            <a:xfrm>
              <a:off x="5349875" y="1570038"/>
              <a:ext cx="896938" cy="1150938"/>
            </a:xfrm>
            <a:custGeom>
              <a:avLst/>
              <a:gdLst>
                <a:gd name="T0" fmla="*/ 272 w 272"/>
                <a:gd name="T1" fmla="*/ 163 h 349"/>
                <a:gd name="T2" fmla="*/ 261 w 272"/>
                <a:gd name="T3" fmla="*/ 145 h 349"/>
                <a:gd name="T4" fmla="*/ 13 w 272"/>
                <a:gd name="T5" fmla="*/ 2 h 349"/>
                <a:gd name="T6" fmla="*/ 6 w 272"/>
                <a:gd name="T7" fmla="*/ 1 h 349"/>
                <a:gd name="T8" fmla="*/ 0 w 272"/>
                <a:gd name="T9" fmla="*/ 4 h 349"/>
                <a:gd name="T10" fmla="*/ 8 w 272"/>
                <a:gd name="T11" fmla="*/ 5 h 349"/>
                <a:gd name="T12" fmla="*/ 255 w 272"/>
                <a:gd name="T13" fmla="*/ 148 h 349"/>
                <a:gd name="T14" fmla="*/ 266 w 272"/>
                <a:gd name="T15" fmla="*/ 167 h 349"/>
                <a:gd name="T16" fmla="*/ 266 w 272"/>
                <a:gd name="T17" fmla="*/ 334 h 349"/>
                <a:gd name="T18" fmla="*/ 266 w 272"/>
                <a:gd name="T19" fmla="*/ 349 h 349"/>
                <a:gd name="T20" fmla="*/ 271 w 272"/>
                <a:gd name="T21" fmla="*/ 346 h 349"/>
                <a:gd name="T22" fmla="*/ 271 w 272"/>
                <a:gd name="T23" fmla="*/ 331 h 349"/>
                <a:gd name="T24" fmla="*/ 272 w 272"/>
                <a:gd name="T25" fmla="*/ 16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2" h="349">
                  <a:moveTo>
                    <a:pt x="272" y="163"/>
                  </a:moveTo>
                  <a:cubicBezTo>
                    <a:pt x="272" y="157"/>
                    <a:pt x="267" y="149"/>
                    <a:pt x="261" y="145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0" y="0"/>
                    <a:pt x="8" y="0"/>
                    <a:pt x="6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5" y="4"/>
                    <a:pt x="8" y="5"/>
                  </a:cubicBezTo>
                  <a:cubicBezTo>
                    <a:pt x="255" y="148"/>
                    <a:pt x="255" y="148"/>
                    <a:pt x="255" y="148"/>
                  </a:cubicBezTo>
                  <a:cubicBezTo>
                    <a:pt x="261" y="152"/>
                    <a:pt x="266" y="160"/>
                    <a:pt x="266" y="167"/>
                  </a:cubicBezTo>
                  <a:cubicBezTo>
                    <a:pt x="266" y="334"/>
                    <a:pt x="266" y="334"/>
                    <a:pt x="266" y="334"/>
                  </a:cubicBezTo>
                  <a:cubicBezTo>
                    <a:pt x="266" y="349"/>
                    <a:pt x="266" y="349"/>
                    <a:pt x="266" y="349"/>
                  </a:cubicBezTo>
                  <a:cubicBezTo>
                    <a:pt x="271" y="346"/>
                    <a:pt x="271" y="346"/>
                    <a:pt x="271" y="346"/>
                  </a:cubicBezTo>
                  <a:cubicBezTo>
                    <a:pt x="271" y="331"/>
                    <a:pt x="271" y="331"/>
                    <a:pt x="271" y="331"/>
                  </a:cubicBezTo>
                  <a:lnTo>
                    <a:pt x="272" y="163"/>
                  </a:ln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" name="ïśľîḓé">
              <a:extLst>
                <a:ext uri="{FF2B5EF4-FFF2-40B4-BE49-F238E27FC236}">
                  <a16:creationId xmlns:a16="http://schemas.microsoft.com/office/drawing/2014/main" xmlns="" id="{3B05564E-E112-414F-A6EC-19820C8EB996}"/>
                </a:ext>
              </a:extLst>
            </p:cNvPr>
            <p:cNvSpPr/>
            <p:nvPr/>
          </p:nvSpPr>
          <p:spPr bwMode="auto">
            <a:xfrm>
              <a:off x="5338763" y="1576388"/>
              <a:ext cx="889000" cy="1144588"/>
            </a:xfrm>
            <a:custGeom>
              <a:avLst/>
              <a:gdLst>
                <a:gd name="T0" fmla="*/ 258 w 269"/>
                <a:gd name="T1" fmla="*/ 146 h 347"/>
                <a:gd name="T2" fmla="*/ 269 w 269"/>
                <a:gd name="T3" fmla="*/ 165 h 347"/>
                <a:gd name="T4" fmla="*/ 269 w 269"/>
                <a:gd name="T5" fmla="*/ 332 h 347"/>
                <a:gd name="T6" fmla="*/ 269 w 269"/>
                <a:gd name="T7" fmla="*/ 335 h 347"/>
                <a:gd name="T8" fmla="*/ 269 w 269"/>
                <a:gd name="T9" fmla="*/ 347 h 347"/>
                <a:gd name="T10" fmla="*/ 0 w 269"/>
                <a:gd name="T11" fmla="*/ 192 h 347"/>
                <a:gd name="T12" fmla="*/ 0 w 269"/>
                <a:gd name="T13" fmla="*/ 9 h 347"/>
                <a:gd name="T14" fmla="*/ 11 w 269"/>
                <a:gd name="T15" fmla="*/ 3 h 347"/>
                <a:gd name="T16" fmla="*/ 258 w 269"/>
                <a:gd name="T17" fmla="*/ 146 h 347"/>
                <a:gd name="T18" fmla="*/ 12 w 269"/>
                <a:gd name="T19" fmla="*/ 184 h 347"/>
                <a:gd name="T20" fmla="*/ 257 w 269"/>
                <a:gd name="T21" fmla="*/ 325 h 347"/>
                <a:gd name="T22" fmla="*/ 258 w 269"/>
                <a:gd name="T23" fmla="*/ 157 h 347"/>
                <a:gd name="T24" fmla="*/ 13 w 269"/>
                <a:gd name="T25" fmla="*/ 16 h 347"/>
                <a:gd name="T26" fmla="*/ 12 w 269"/>
                <a:gd name="T27" fmla="*/ 184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9" h="347">
                  <a:moveTo>
                    <a:pt x="258" y="146"/>
                  </a:moveTo>
                  <a:cubicBezTo>
                    <a:pt x="264" y="150"/>
                    <a:pt x="269" y="158"/>
                    <a:pt x="269" y="165"/>
                  </a:cubicBezTo>
                  <a:cubicBezTo>
                    <a:pt x="269" y="332"/>
                    <a:pt x="269" y="332"/>
                    <a:pt x="269" y="332"/>
                  </a:cubicBezTo>
                  <a:cubicBezTo>
                    <a:pt x="269" y="335"/>
                    <a:pt x="269" y="335"/>
                    <a:pt x="269" y="335"/>
                  </a:cubicBezTo>
                  <a:cubicBezTo>
                    <a:pt x="269" y="347"/>
                    <a:pt x="269" y="347"/>
                    <a:pt x="269" y="347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190"/>
                    <a:pt x="0" y="192"/>
                    <a:pt x="0" y="9"/>
                  </a:cubicBezTo>
                  <a:cubicBezTo>
                    <a:pt x="0" y="3"/>
                    <a:pt x="5" y="0"/>
                    <a:pt x="11" y="3"/>
                  </a:cubicBezTo>
                  <a:cubicBezTo>
                    <a:pt x="258" y="146"/>
                    <a:pt x="258" y="146"/>
                    <a:pt x="258" y="146"/>
                  </a:cubicBezTo>
                  <a:moveTo>
                    <a:pt x="12" y="184"/>
                  </a:moveTo>
                  <a:cubicBezTo>
                    <a:pt x="257" y="325"/>
                    <a:pt x="257" y="325"/>
                    <a:pt x="257" y="325"/>
                  </a:cubicBezTo>
                  <a:cubicBezTo>
                    <a:pt x="258" y="157"/>
                    <a:pt x="258" y="157"/>
                    <a:pt x="258" y="15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2" y="184"/>
                    <a:pt x="12" y="184"/>
                    <a:pt x="12" y="184"/>
                  </a:cubicBezTo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" name="îsḻidè">
              <a:extLst>
                <a:ext uri="{FF2B5EF4-FFF2-40B4-BE49-F238E27FC236}">
                  <a16:creationId xmlns:a16="http://schemas.microsoft.com/office/drawing/2014/main" xmlns="" id="{C1C16542-BB3C-44EC-BA09-B736BEFCAA43}"/>
                </a:ext>
              </a:extLst>
            </p:cNvPr>
            <p:cNvSpPr/>
            <p:nvPr/>
          </p:nvSpPr>
          <p:spPr bwMode="auto">
            <a:xfrm>
              <a:off x="6972300" y="3376613"/>
              <a:ext cx="314325" cy="250825"/>
            </a:xfrm>
            <a:custGeom>
              <a:avLst/>
              <a:gdLst>
                <a:gd name="T0" fmla="*/ 90 w 95"/>
                <a:gd name="T1" fmla="*/ 32 h 76"/>
                <a:gd name="T2" fmla="*/ 34 w 95"/>
                <a:gd name="T3" fmla="*/ 0 h 76"/>
                <a:gd name="T4" fmla="*/ 39 w 95"/>
                <a:gd name="T5" fmla="*/ 10 h 76"/>
                <a:gd name="T6" fmla="*/ 34 w 95"/>
                <a:gd name="T7" fmla="*/ 19 h 76"/>
                <a:gd name="T8" fmla="*/ 3 w 95"/>
                <a:gd name="T9" fmla="*/ 37 h 76"/>
                <a:gd name="T10" fmla="*/ 0 w 95"/>
                <a:gd name="T11" fmla="*/ 42 h 76"/>
                <a:gd name="T12" fmla="*/ 1 w 95"/>
                <a:gd name="T13" fmla="*/ 44 h 76"/>
                <a:gd name="T14" fmla="*/ 57 w 95"/>
                <a:gd name="T15" fmla="*/ 76 h 76"/>
                <a:gd name="T16" fmla="*/ 57 w 95"/>
                <a:gd name="T17" fmla="*/ 74 h 76"/>
                <a:gd name="T18" fmla="*/ 59 w 95"/>
                <a:gd name="T19" fmla="*/ 69 h 76"/>
                <a:gd name="T20" fmla="*/ 90 w 95"/>
                <a:gd name="T21" fmla="*/ 52 h 76"/>
                <a:gd name="T22" fmla="*/ 95 w 95"/>
                <a:gd name="T23" fmla="*/ 43 h 76"/>
                <a:gd name="T24" fmla="*/ 90 w 95"/>
                <a:gd name="T25" fmla="*/ 3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76">
                  <a:moveTo>
                    <a:pt x="90" y="32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7" y="1"/>
                    <a:pt x="39" y="5"/>
                    <a:pt x="39" y="10"/>
                  </a:cubicBezTo>
                  <a:cubicBezTo>
                    <a:pt x="39" y="13"/>
                    <a:pt x="37" y="17"/>
                    <a:pt x="34" y="19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2" y="38"/>
                    <a:pt x="0" y="40"/>
                    <a:pt x="0" y="42"/>
                  </a:cubicBezTo>
                  <a:cubicBezTo>
                    <a:pt x="0" y="43"/>
                    <a:pt x="1" y="43"/>
                    <a:pt x="1" y="44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7" y="76"/>
                    <a:pt x="57" y="75"/>
                    <a:pt x="57" y="74"/>
                  </a:cubicBezTo>
                  <a:cubicBezTo>
                    <a:pt x="57" y="73"/>
                    <a:pt x="58" y="70"/>
                    <a:pt x="59" y="69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93" y="50"/>
                    <a:pt x="95" y="46"/>
                    <a:pt x="95" y="43"/>
                  </a:cubicBezTo>
                  <a:cubicBezTo>
                    <a:pt x="95" y="38"/>
                    <a:pt x="93" y="34"/>
                    <a:pt x="90" y="32"/>
                  </a:cubicBez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" name="ísḷíde">
              <a:extLst>
                <a:ext uri="{FF2B5EF4-FFF2-40B4-BE49-F238E27FC236}">
                  <a16:creationId xmlns:a16="http://schemas.microsoft.com/office/drawing/2014/main" xmlns="" id="{64AE908E-AEEF-49EB-8104-646BCF726D41}"/>
                </a:ext>
              </a:extLst>
            </p:cNvPr>
            <p:cNvSpPr/>
            <p:nvPr/>
          </p:nvSpPr>
          <p:spPr bwMode="auto">
            <a:xfrm>
              <a:off x="6953250" y="3278188"/>
              <a:ext cx="201613" cy="131763"/>
            </a:xfrm>
            <a:custGeom>
              <a:avLst/>
              <a:gdLst>
                <a:gd name="T0" fmla="*/ 127 w 127"/>
                <a:gd name="T1" fmla="*/ 68 h 83"/>
                <a:gd name="T2" fmla="*/ 8 w 127"/>
                <a:gd name="T3" fmla="*/ 0 h 83"/>
                <a:gd name="T4" fmla="*/ 0 w 127"/>
                <a:gd name="T5" fmla="*/ 14 h 83"/>
                <a:gd name="T6" fmla="*/ 118 w 127"/>
                <a:gd name="T7" fmla="*/ 83 h 83"/>
                <a:gd name="T8" fmla="*/ 127 w 127"/>
                <a:gd name="T9" fmla="*/ 6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83">
                  <a:moveTo>
                    <a:pt x="127" y="68"/>
                  </a:moveTo>
                  <a:lnTo>
                    <a:pt x="8" y="0"/>
                  </a:lnTo>
                  <a:lnTo>
                    <a:pt x="0" y="14"/>
                  </a:lnTo>
                  <a:lnTo>
                    <a:pt x="118" y="83"/>
                  </a:lnTo>
                  <a:lnTo>
                    <a:pt x="127" y="68"/>
                  </a:lnTo>
                  <a:close/>
                </a:path>
              </a:pathLst>
            </a:custGeom>
            <a:solidFill>
              <a:srgbClr val="21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" name="išļîďê">
              <a:extLst>
                <a:ext uri="{FF2B5EF4-FFF2-40B4-BE49-F238E27FC236}">
                  <a16:creationId xmlns:a16="http://schemas.microsoft.com/office/drawing/2014/main" xmlns="" id="{A0E29C9C-AB52-4BF4-A9B8-C1BCC5850582}"/>
                </a:ext>
              </a:extLst>
            </p:cNvPr>
            <p:cNvSpPr/>
            <p:nvPr/>
          </p:nvSpPr>
          <p:spPr bwMode="auto">
            <a:xfrm>
              <a:off x="6965950" y="3278188"/>
              <a:ext cx="317500" cy="180975"/>
            </a:xfrm>
            <a:custGeom>
              <a:avLst/>
              <a:gdLst>
                <a:gd name="T0" fmla="*/ 200 w 200"/>
                <a:gd name="T1" fmla="*/ 114 h 114"/>
                <a:gd name="T2" fmla="*/ 83 w 200"/>
                <a:gd name="T3" fmla="*/ 48 h 114"/>
                <a:gd name="T4" fmla="*/ 0 w 200"/>
                <a:gd name="T5" fmla="*/ 0 h 114"/>
                <a:gd name="T6" fmla="*/ 119 w 200"/>
                <a:gd name="T7" fmla="*/ 68 h 114"/>
                <a:gd name="T8" fmla="*/ 200 w 200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14">
                  <a:moveTo>
                    <a:pt x="200" y="114"/>
                  </a:moveTo>
                  <a:lnTo>
                    <a:pt x="83" y="48"/>
                  </a:lnTo>
                  <a:lnTo>
                    <a:pt x="0" y="0"/>
                  </a:lnTo>
                  <a:lnTo>
                    <a:pt x="119" y="68"/>
                  </a:lnTo>
                  <a:lnTo>
                    <a:pt x="200" y="114"/>
                  </a:lnTo>
                  <a:close/>
                </a:path>
              </a:pathLst>
            </a:custGeom>
            <a:solidFill>
              <a:srgbClr val="1C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" name="iṣļíḍê">
              <a:extLst>
                <a:ext uri="{FF2B5EF4-FFF2-40B4-BE49-F238E27FC236}">
                  <a16:creationId xmlns:a16="http://schemas.microsoft.com/office/drawing/2014/main" xmlns="" id="{59286282-ECEC-48A2-99B1-E3679874A61E}"/>
                </a:ext>
              </a:extLst>
            </p:cNvPr>
            <p:cNvSpPr/>
            <p:nvPr/>
          </p:nvSpPr>
          <p:spPr bwMode="auto">
            <a:xfrm>
              <a:off x="7140575" y="3386138"/>
              <a:ext cx="161925" cy="244475"/>
            </a:xfrm>
            <a:custGeom>
              <a:avLst/>
              <a:gdLst>
                <a:gd name="T0" fmla="*/ 4 w 49"/>
                <a:gd name="T1" fmla="*/ 0 h 74"/>
                <a:gd name="T2" fmla="*/ 0 w 49"/>
                <a:gd name="T3" fmla="*/ 7 h 74"/>
                <a:gd name="T4" fmla="*/ 39 w 49"/>
                <a:gd name="T5" fmla="*/ 29 h 74"/>
                <a:gd name="T6" fmla="*/ 44 w 49"/>
                <a:gd name="T7" fmla="*/ 40 h 74"/>
                <a:gd name="T8" fmla="*/ 39 w 49"/>
                <a:gd name="T9" fmla="*/ 49 h 74"/>
                <a:gd name="T10" fmla="*/ 8 w 49"/>
                <a:gd name="T11" fmla="*/ 66 h 74"/>
                <a:gd name="T12" fmla="*/ 6 w 49"/>
                <a:gd name="T13" fmla="*/ 71 h 74"/>
                <a:gd name="T14" fmla="*/ 8 w 49"/>
                <a:gd name="T15" fmla="*/ 73 h 74"/>
                <a:gd name="T16" fmla="*/ 39 w 49"/>
                <a:gd name="T17" fmla="*/ 55 h 74"/>
                <a:gd name="T18" fmla="*/ 49 w 49"/>
                <a:gd name="T19" fmla="*/ 39 h 74"/>
                <a:gd name="T20" fmla="*/ 40 w 49"/>
                <a:gd name="T21" fmla="*/ 22 h 74"/>
                <a:gd name="T22" fmla="*/ 4 w 49"/>
                <a:gd name="T2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" h="74">
                  <a:moveTo>
                    <a:pt x="4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42" y="31"/>
                    <a:pt x="44" y="35"/>
                    <a:pt x="44" y="40"/>
                  </a:cubicBezTo>
                  <a:cubicBezTo>
                    <a:pt x="44" y="43"/>
                    <a:pt x="42" y="47"/>
                    <a:pt x="39" y="49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7" y="67"/>
                    <a:pt x="6" y="70"/>
                    <a:pt x="6" y="71"/>
                  </a:cubicBezTo>
                  <a:cubicBezTo>
                    <a:pt x="6" y="73"/>
                    <a:pt x="7" y="74"/>
                    <a:pt x="8" y="73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45" y="52"/>
                    <a:pt x="49" y="46"/>
                    <a:pt x="49" y="39"/>
                  </a:cubicBezTo>
                  <a:cubicBezTo>
                    <a:pt x="49" y="32"/>
                    <a:pt x="44" y="25"/>
                    <a:pt x="40" y="22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" name="îṣľîḍé">
              <a:extLst>
                <a:ext uri="{FF2B5EF4-FFF2-40B4-BE49-F238E27FC236}">
                  <a16:creationId xmlns:a16="http://schemas.microsoft.com/office/drawing/2014/main" xmlns="" id="{A8FC0D72-4A30-4E39-AF12-D8E4AF1C44F9}"/>
                </a:ext>
              </a:extLst>
            </p:cNvPr>
            <p:cNvSpPr/>
            <p:nvPr/>
          </p:nvSpPr>
          <p:spPr bwMode="auto">
            <a:xfrm>
              <a:off x="6735763" y="2427288"/>
              <a:ext cx="42863" cy="15875"/>
            </a:xfrm>
            <a:custGeom>
              <a:avLst/>
              <a:gdLst>
                <a:gd name="T0" fmla="*/ 6 w 13"/>
                <a:gd name="T1" fmla="*/ 1 h 5"/>
                <a:gd name="T2" fmla="*/ 0 w 13"/>
                <a:gd name="T3" fmla="*/ 4 h 5"/>
                <a:gd name="T4" fmla="*/ 8 w 13"/>
                <a:gd name="T5" fmla="*/ 5 h 5"/>
                <a:gd name="T6" fmla="*/ 13 w 13"/>
                <a:gd name="T7" fmla="*/ 2 h 5"/>
                <a:gd name="T8" fmla="*/ 6 w 13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6" y="1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5" y="4"/>
                    <a:pt x="8" y="5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0" y="0"/>
                    <a:pt x="8" y="0"/>
                    <a:pt x="6" y="1"/>
                  </a:cubicBezTo>
                  <a:close/>
                </a:path>
              </a:pathLst>
            </a:custGeom>
            <a:solidFill>
              <a:srgbClr val="696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" name="íŝ1iḋê">
              <a:extLst>
                <a:ext uri="{FF2B5EF4-FFF2-40B4-BE49-F238E27FC236}">
                  <a16:creationId xmlns:a16="http://schemas.microsoft.com/office/drawing/2014/main" xmlns="" id="{13B00E84-49E3-48C3-9015-94326970DBB2}"/>
                </a:ext>
              </a:extLst>
            </p:cNvPr>
            <p:cNvSpPr/>
            <p:nvPr/>
          </p:nvSpPr>
          <p:spPr bwMode="auto">
            <a:xfrm>
              <a:off x="6764338" y="2473326"/>
              <a:ext cx="828675" cy="1031875"/>
            </a:xfrm>
            <a:custGeom>
              <a:avLst/>
              <a:gdLst>
                <a:gd name="T0" fmla="*/ 13 w 522"/>
                <a:gd name="T1" fmla="*/ 349 h 650"/>
                <a:gd name="T2" fmla="*/ 13 w 522"/>
                <a:gd name="T3" fmla="*/ 0 h 650"/>
                <a:gd name="T4" fmla="*/ 2 w 522"/>
                <a:gd name="T5" fmla="*/ 8 h 650"/>
                <a:gd name="T6" fmla="*/ 0 w 522"/>
                <a:gd name="T7" fmla="*/ 357 h 650"/>
                <a:gd name="T8" fmla="*/ 510 w 522"/>
                <a:gd name="T9" fmla="*/ 650 h 650"/>
                <a:gd name="T10" fmla="*/ 522 w 522"/>
                <a:gd name="T11" fmla="*/ 644 h 650"/>
                <a:gd name="T12" fmla="*/ 13 w 522"/>
                <a:gd name="T13" fmla="*/ 34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2" h="650">
                  <a:moveTo>
                    <a:pt x="13" y="349"/>
                  </a:moveTo>
                  <a:lnTo>
                    <a:pt x="13" y="0"/>
                  </a:lnTo>
                  <a:lnTo>
                    <a:pt x="2" y="8"/>
                  </a:lnTo>
                  <a:lnTo>
                    <a:pt x="0" y="357"/>
                  </a:lnTo>
                  <a:lnTo>
                    <a:pt x="510" y="650"/>
                  </a:lnTo>
                  <a:lnTo>
                    <a:pt x="522" y="644"/>
                  </a:lnTo>
                  <a:lnTo>
                    <a:pt x="13" y="349"/>
                  </a:ln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" name="îṣḻiḓé">
              <a:extLst>
                <a:ext uri="{FF2B5EF4-FFF2-40B4-BE49-F238E27FC236}">
                  <a16:creationId xmlns:a16="http://schemas.microsoft.com/office/drawing/2014/main" xmlns="" id="{7E37E976-7A27-423B-B1CD-CA044F2BEAF3}"/>
                </a:ext>
              </a:extLst>
            </p:cNvPr>
            <p:cNvSpPr/>
            <p:nvPr/>
          </p:nvSpPr>
          <p:spPr bwMode="auto">
            <a:xfrm>
              <a:off x="7602538" y="3568701"/>
              <a:ext cx="26988" cy="95250"/>
            </a:xfrm>
            <a:custGeom>
              <a:avLst/>
              <a:gdLst>
                <a:gd name="T0" fmla="*/ 8 w 8"/>
                <a:gd name="T1" fmla="*/ 19 h 29"/>
                <a:gd name="T2" fmla="*/ 8 w 8"/>
                <a:gd name="T3" fmla="*/ 0 h 29"/>
                <a:gd name="T4" fmla="*/ 3 w 8"/>
                <a:gd name="T5" fmla="*/ 3 h 29"/>
                <a:gd name="T6" fmla="*/ 3 w 8"/>
                <a:gd name="T7" fmla="*/ 22 h 29"/>
                <a:gd name="T8" fmla="*/ 3 w 8"/>
                <a:gd name="T9" fmla="*/ 22 h 29"/>
                <a:gd name="T10" fmla="*/ 0 w 8"/>
                <a:gd name="T11" fmla="*/ 29 h 29"/>
                <a:gd name="T12" fmla="*/ 5 w 8"/>
                <a:gd name="T13" fmla="*/ 26 h 29"/>
                <a:gd name="T14" fmla="*/ 8 w 8"/>
                <a:gd name="T15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9">
                  <a:moveTo>
                    <a:pt x="8" y="19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6"/>
                    <a:pt x="2" y="28"/>
                    <a:pt x="0" y="29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7" y="25"/>
                    <a:pt x="8" y="23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3" name="ïśļidè">
              <a:extLst>
                <a:ext uri="{FF2B5EF4-FFF2-40B4-BE49-F238E27FC236}">
                  <a16:creationId xmlns:a16="http://schemas.microsoft.com/office/drawing/2014/main" xmlns="" id="{BC9275D3-D8C1-40E5-90C9-34063070064F}"/>
                </a:ext>
              </a:extLst>
            </p:cNvPr>
            <p:cNvSpPr/>
            <p:nvPr/>
          </p:nvSpPr>
          <p:spPr bwMode="auto">
            <a:xfrm>
              <a:off x="7573963" y="2941638"/>
              <a:ext cx="19050" cy="563563"/>
            </a:xfrm>
            <a:custGeom>
              <a:avLst/>
              <a:gdLst>
                <a:gd name="T0" fmla="*/ 0 w 12"/>
                <a:gd name="T1" fmla="*/ 355 h 355"/>
                <a:gd name="T2" fmla="*/ 12 w 12"/>
                <a:gd name="T3" fmla="*/ 349 h 355"/>
                <a:gd name="T4" fmla="*/ 12 w 12"/>
                <a:gd name="T5" fmla="*/ 0 h 355"/>
                <a:gd name="T6" fmla="*/ 2 w 12"/>
                <a:gd name="T7" fmla="*/ 6 h 355"/>
                <a:gd name="T8" fmla="*/ 0 w 12"/>
                <a:gd name="T9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55">
                  <a:moveTo>
                    <a:pt x="0" y="355"/>
                  </a:moveTo>
                  <a:lnTo>
                    <a:pt x="12" y="349"/>
                  </a:lnTo>
                  <a:lnTo>
                    <a:pt x="12" y="0"/>
                  </a:lnTo>
                  <a:lnTo>
                    <a:pt x="2" y="6"/>
                  </a:lnTo>
                  <a:lnTo>
                    <a:pt x="0" y="355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4" name="ï$ľîḍe">
              <a:extLst>
                <a:ext uri="{FF2B5EF4-FFF2-40B4-BE49-F238E27FC236}">
                  <a16:creationId xmlns:a16="http://schemas.microsoft.com/office/drawing/2014/main" xmlns="" id="{F8C5F546-91C3-434E-A665-698E443B2930}"/>
                </a:ext>
              </a:extLst>
            </p:cNvPr>
            <p:cNvSpPr/>
            <p:nvPr/>
          </p:nvSpPr>
          <p:spPr bwMode="auto">
            <a:xfrm>
              <a:off x="6767513" y="2473326"/>
              <a:ext cx="825500" cy="477838"/>
            </a:xfrm>
            <a:custGeom>
              <a:avLst/>
              <a:gdLst>
                <a:gd name="T0" fmla="*/ 510 w 520"/>
                <a:gd name="T1" fmla="*/ 301 h 301"/>
                <a:gd name="T2" fmla="*/ 520 w 520"/>
                <a:gd name="T3" fmla="*/ 295 h 301"/>
                <a:gd name="T4" fmla="*/ 11 w 520"/>
                <a:gd name="T5" fmla="*/ 0 h 301"/>
                <a:gd name="T6" fmla="*/ 0 w 520"/>
                <a:gd name="T7" fmla="*/ 8 h 301"/>
                <a:gd name="T8" fmla="*/ 510 w 520"/>
                <a:gd name="T9" fmla="*/ 30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0" h="301">
                  <a:moveTo>
                    <a:pt x="510" y="301"/>
                  </a:moveTo>
                  <a:lnTo>
                    <a:pt x="520" y="295"/>
                  </a:lnTo>
                  <a:lnTo>
                    <a:pt x="11" y="0"/>
                  </a:lnTo>
                  <a:lnTo>
                    <a:pt x="0" y="8"/>
                  </a:lnTo>
                  <a:lnTo>
                    <a:pt x="510" y="30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5" name="iśļiḍè">
              <a:extLst>
                <a:ext uri="{FF2B5EF4-FFF2-40B4-BE49-F238E27FC236}">
                  <a16:creationId xmlns:a16="http://schemas.microsoft.com/office/drawing/2014/main" xmlns="" id="{B67CFB4F-14C1-4B1D-97AE-2C94D1DA12C0}"/>
                </a:ext>
              </a:extLst>
            </p:cNvPr>
            <p:cNvSpPr/>
            <p:nvPr/>
          </p:nvSpPr>
          <p:spPr bwMode="auto">
            <a:xfrm>
              <a:off x="6735763" y="2427288"/>
              <a:ext cx="896938" cy="1150938"/>
            </a:xfrm>
            <a:custGeom>
              <a:avLst/>
              <a:gdLst>
                <a:gd name="T0" fmla="*/ 272 w 272"/>
                <a:gd name="T1" fmla="*/ 163 h 349"/>
                <a:gd name="T2" fmla="*/ 261 w 272"/>
                <a:gd name="T3" fmla="*/ 145 h 349"/>
                <a:gd name="T4" fmla="*/ 13 w 272"/>
                <a:gd name="T5" fmla="*/ 2 h 349"/>
                <a:gd name="T6" fmla="*/ 6 w 272"/>
                <a:gd name="T7" fmla="*/ 1 h 349"/>
                <a:gd name="T8" fmla="*/ 0 w 272"/>
                <a:gd name="T9" fmla="*/ 4 h 349"/>
                <a:gd name="T10" fmla="*/ 8 w 272"/>
                <a:gd name="T11" fmla="*/ 5 h 349"/>
                <a:gd name="T12" fmla="*/ 255 w 272"/>
                <a:gd name="T13" fmla="*/ 148 h 349"/>
                <a:gd name="T14" fmla="*/ 266 w 272"/>
                <a:gd name="T15" fmla="*/ 167 h 349"/>
                <a:gd name="T16" fmla="*/ 266 w 272"/>
                <a:gd name="T17" fmla="*/ 334 h 349"/>
                <a:gd name="T18" fmla="*/ 266 w 272"/>
                <a:gd name="T19" fmla="*/ 349 h 349"/>
                <a:gd name="T20" fmla="*/ 271 w 272"/>
                <a:gd name="T21" fmla="*/ 346 h 349"/>
                <a:gd name="T22" fmla="*/ 271 w 272"/>
                <a:gd name="T23" fmla="*/ 331 h 349"/>
                <a:gd name="T24" fmla="*/ 272 w 272"/>
                <a:gd name="T25" fmla="*/ 16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2" h="349">
                  <a:moveTo>
                    <a:pt x="272" y="163"/>
                  </a:moveTo>
                  <a:cubicBezTo>
                    <a:pt x="272" y="157"/>
                    <a:pt x="267" y="149"/>
                    <a:pt x="261" y="145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0" y="0"/>
                    <a:pt x="8" y="0"/>
                    <a:pt x="6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5" y="4"/>
                    <a:pt x="8" y="5"/>
                  </a:cubicBezTo>
                  <a:cubicBezTo>
                    <a:pt x="255" y="148"/>
                    <a:pt x="255" y="148"/>
                    <a:pt x="255" y="148"/>
                  </a:cubicBezTo>
                  <a:cubicBezTo>
                    <a:pt x="261" y="152"/>
                    <a:pt x="266" y="160"/>
                    <a:pt x="266" y="167"/>
                  </a:cubicBezTo>
                  <a:cubicBezTo>
                    <a:pt x="266" y="334"/>
                    <a:pt x="266" y="334"/>
                    <a:pt x="266" y="334"/>
                  </a:cubicBezTo>
                  <a:cubicBezTo>
                    <a:pt x="266" y="349"/>
                    <a:pt x="266" y="349"/>
                    <a:pt x="266" y="349"/>
                  </a:cubicBezTo>
                  <a:cubicBezTo>
                    <a:pt x="271" y="346"/>
                    <a:pt x="271" y="346"/>
                    <a:pt x="271" y="346"/>
                  </a:cubicBezTo>
                  <a:cubicBezTo>
                    <a:pt x="271" y="331"/>
                    <a:pt x="271" y="331"/>
                    <a:pt x="271" y="331"/>
                  </a:cubicBezTo>
                  <a:lnTo>
                    <a:pt x="272" y="163"/>
                  </a:ln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6" name="iṧļiďè">
              <a:extLst>
                <a:ext uri="{FF2B5EF4-FFF2-40B4-BE49-F238E27FC236}">
                  <a16:creationId xmlns:a16="http://schemas.microsoft.com/office/drawing/2014/main" xmlns="" id="{07E71F79-7D77-4E07-937E-2A3CFC7409E9}"/>
                </a:ext>
              </a:extLst>
            </p:cNvPr>
            <p:cNvSpPr/>
            <p:nvPr/>
          </p:nvSpPr>
          <p:spPr bwMode="auto">
            <a:xfrm>
              <a:off x="6724650" y="2433638"/>
              <a:ext cx="889000" cy="1144588"/>
            </a:xfrm>
            <a:custGeom>
              <a:avLst/>
              <a:gdLst>
                <a:gd name="T0" fmla="*/ 258 w 269"/>
                <a:gd name="T1" fmla="*/ 146 h 347"/>
                <a:gd name="T2" fmla="*/ 269 w 269"/>
                <a:gd name="T3" fmla="*/ 165 h 347"/>
                <a:gd name="T4" fmla="*/ 269 w 269"/>
                <a:gd name="T5" fmla="*/ 332 h 347"/>
                <a:gd name="T6" fmla="*/ 269 w 269"/>
                <a:gd name="T7" fmla="*/ 335 h 347"/>
                <a:gd name="T8" fmla="*/ 269 w 269"/>
                <a:gd name="T9" fmla="*/ 347 h 347"/>
                <a:gd name="T10" fmla="*/ 0 w 269"/>
                <a:gd name="T11" fmla="*/ 192 h 347"/>
                <a:gd name="T12" fmla="*/ 0 w 269"/>
                <a:gd name="T13" fmla="*/ 9 h 347"/>
                <a:gd name="T14" fmla="*/ 11 w 269"/>
                <a:gd name="T15" fmla="*/ 3 h 347"/>
                <a:gd name="T16" fmla="*/ 258 w 269"/>
                <a:gd name="T17" fmla="*/ 146 h 347"/>
                <a:gd name="T18" fmla="*/ 12 w 269"/>
                <a:gd name="T19" fmla="*/ 184 h 347"/>
                <a:gd name="T20" fmla="*/ 257 w 269"/>
                <a:gd name="T21" fmla="*/ 325 h 347"/>
                <a:gd name="T22" fmla="*/ 258 w 269"/>
                <a:gd name="T23" fmla="*/ 157 h 347"/>
                <a:gd name="T24" fmla="*/ 13 w 269"/>
                <a:gd name="T25" fmla="*/ 16 h 347"/>
                <a:gd name="T26" fmla="*/ 12 w 269"/>
                <a:gd name="T27" fmla="*/ 184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9" h="347">
                  <a:moveTo>
                    <a:pt x="258" y="146"/>
                  </a:moveTo>
                  <a:cubicBezTo>
                    <a:pt x="264" y="150"/>
                    <a:pt x="269" y="158"/>
                    <a:pt x="269" y="165"/>
                  </a:cubicBezTo>
                  <a:cubicBezTo>
                    <a:pt x="269" y="332"/>
                    <a:pt x="269" y="332"/>
                    <a:pt x="269" y="332"/>
                  </a:cubicBezTo>
                  <a:cubicBezTo>
                    <a:pt x="269" y="335"/>
                    <a:pt x="269" y="335"/>
                    <a:pt x="269" y="335"/>
                  </a:cubicBezTo>
                  <a:cubicBezTo>
                    <a:pt x="269" y="347"/>
                    <a:pt x="269" y="347"/>
                    <a:pt x="269" y="347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190"/>
                    <a:pt x="0" y="192"/>
                    <a:pt x="0" y="9"/>
                  </a:cubicBezTo>
                  <a:cubicBezTo>
                    <a:pt x="0" y="3"/>
                    <a:pt x="5" y="0"/>
                    <a:pt x="11" y="3"/>
                  </a:cubicBezTo>
                  <a:cubicBezTo>
                    <a:pt x="258" y="146"/>
                    <a:pt x="258" y="146"/>
                    <a:pt x="258" y="146"/>
                  </a:cubicBezTo>
                  <a:moveTo>
                    <a:pt x="12" y="184"/>
                  </a:moveTo>
                  <a:cubicBezTo>
                    <a:pt x="257" y="325"/>
                    <a:pt x="257" y="325"/>
                    <a:pt x="257" y="325"/>
                  </a:cubicBezTo>
                  <a:cubicBezTo>
                    <a:pt x="258" y="157"/>
                    <a:pt x="258" y="157"/>
                    <a:pt x="258" y="15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2" y="184"/>
                    <a:pt x="12" y="184"/>
                    <a:pt x="12" y="184"/>
                  </a:cubicBezTo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7" name="ï$ḷîďè">
              <a:extLst>
                <a:ext uri="{FF2B5EF4-FFF2-40B4-BE49-F238E27FC236}">
                  <a16:creationId xmlns:a16="http://schemas.microsoft.com/office/drawing/2014/main" xmlns="" id="{C3AC0270-1AB7-4CB7-9217-FC6771A95E01}"/>
                </a:ext>
              </a:extLst>
            </p:cNvPr>
            <p:cNvSpPr/>
            <p:nvPr/>
          </p:nvSpPr>
          <p:spPr bwMode="auto">
            <a:xfrm>
              <a:off x="7421563" y="4775201"/>
              <a:ext cx="312738" cy="249238"/>
            </a:xfrm>
            <a:custGeom>
              <a:avLst/>
              <a:gdLst>
                <a:gd name="T0" fmla="*/ 90 w 95"/>
                <a:gd name="T1" fmla="*/ 32 h 76"/>
                <a:gd name="T2" fmla="*/ 34 w 95"/>
                <a:gd name="T3" fmla="*/ 0 h 76"/>
                <a:gd name="T4" fmla="*/ 39 w 95"/>
                <a:gd name="T5" fmla="*/ 10 h 76"/>
                <a:gd name="T6" fmla="*/ 34 w 95"/>
                <a:gd name="T7" fmla="*/ 19 h 76"/>
                <a:gd name="T8" fmla="*/ 3 w 95"/>
                <a:gd name="T9" fmla="*/ 37 h 76"/>
                <a:gd name="T10" fmla="*/ 0 w 95"/>
                <a:gd name="T11" fmla="*/ 42 h 76"/>
                <a:gd name="T12" fmla="*/ 1 w 95"/>
                <a:gd name="T13" fmla="*/ 44 h 76"/>
                <a:gd name="T14" fmla="*/ 57 w 95"/>
                <a:gd name="T15" fmla="*/ 76 h 76"/>
                <a:gd name="T16" fmla="*/ 57 w 95"/>
                <a:gd name="T17" fmla="*/ 74 h 76"/>
                <a:gd name="T18" fmla="*/ 59 w 95"/>
                <a:gd name="T19" fmla="*/ 69 h 76"/>
                <a:gd name="T20" fmla="*/ 90 w 95"/>
                <a:gd name="T21" fmla="*/ 52 h 76"/>
                <a:gd name="T22" fmla="*/ 95 w 95"/>
                <a:gd name="T23" fmla="*/ 43 h 76"/>
                <a:gd name="T24" fmla="*/ 90 w 95"/>
                <a:gd name="T25" fmla="*/ 3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76">
                  <a:moveTo>
                    <a:pt x="90" y="32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7" y="1"/>
                    <a:pt x="39" y="5"/>
                    <a:pt x="39" y="10"/>
                  </a:cubicBezTo>
                  <a:cubicBezTo>
                    <a:pt x="39" y="13"/>
                    <a:pt x="37" y="17"/>
                    <a:pt x="34" y="19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2" y="38"/>
                    <a:pt x="0" y="40"/>
                    <a:pt x="0" y="42"/>
                  </a:cubicBezTo>
                  <a:cubicBezTo>
                    <a:pt x="0" y="43"/>
                    <a:pt x="1" y="43"/>
                    <a:pt x="1" y="44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7" y="76"/>
                    <a:pt x="57" y="75"/>
                    <a:pt x="57" y="74"/>
                  </a:cubicBezTo>
                  <a:cubicBezTo>
                    <a:pt x="57" y="73"/>
                    <a:pt x="58" y="70"/>
                    <a:pt x="59" y="69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93" y="50"/>
                    <a:pt x="95" y="46"/>
                    <a:pt x="95" y="43"/>
                  </a:cubicBezTo>
                  <a:cubicBezTo>
                    <a:pt x="95" y="38"/>
                    <a:pt x="93" y="34"/>
                    <a:pt x="90" y="32"/>
                  </a:cubicBez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8" name="işḻiḑe">
              <a:extLst>
                <a:ext uri="{FF2B5EF4-FFF2-40B4-BE49-F238E27FC236}">
                  <a16:creationId xmlns:a16="http://schemas.microsoft.com/office/drawing/2014/main" xmlns="" id="{1865084E-AB45-430F-AC0C-B14D7031053F}"/>
                </a:ext>
              </a:extLst>
            </p:cNvPr>
            <p:cNvSpPr/>
            <p:nvPr/>
          </p:nvSpPr>
          <p:spPr bwMode="auto">
            <a:xfrm>
              <a:off x="7402513" y="4675188"/>
              <a:ext cx="200025" cy="131763"/>
            </a:xfrm>
            <a:custGeom>
              <a:avLst/>
              <a:gdLst>
                <a:gd name="T0" fmla="*/ 126 w 126"/>
                <a:gd name="T1" fmla="*/ 69 h 83"/>
                <a:gd name="T2" fmla="*/ 8 w 126"/>
                <a:gd name="T3" fmla="*/ 0 h 83"/>
                <a:gd name="T4" fmla="*/ 0 w 126"/>
                <a:gd name="T5" fmla="*/ 15 h 83"/>
                <a:gd name="T6" fmla="*/ 118 w 126"/>
                <a:gd name="T7" fmla="*/ 83 h 83"/>
                <a:gd name="T8" fmla="*/ 126 w 126"/>
                <a:gd name="T9" fmla="*/ 6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83">
                  <a:moveTo>
                    <a:pt x="126" y="69"/>
                  </a:moveTo>
                  <a:lnTo>
                    <a:pt x="8" y="0"/>
                  </a:lnTo>
                  <a:lnTo>
                    <a:pt x="0" y="15"/>
                  </a:lnTo>
                  <a:lnTo>
                    <a:pt x="118" y="83"/>
                  </a:lnTo>
                  <a:lnTo>
                    <a:pt x="126" y="69"/>
                  </a:lnTo>
                  <a:close/>
                </a:path>
              </a:pathLst>
            </a:custGeom>
            <a:solidFill>
              <a:srgbClr val="21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9" name="íṣļiḓe">
              <a:extLst>
                <a:ext uri="{FF2B5EF4-FFF2-40B4-BE49-F238E27FC236}">
                  <a16:creationId xmlns:a16="http://schemas.microsoft.com/office/drawing/2014/main" xmlns="" id="{959CF6E1-ED20-4E1D-884A-81A88611C14E}"/>
                </a:ext>
              </a:extLst>
            </p:cNvPr>
            <p:cNvSpPr/>
            <p:nvPr/>
          </p:nvSpPr>
          <p:spPr bwMode="auto">
            <a:xfrm>
              <a:off x="7415213" y="4675188"/>
              <a:ext cx="315913" cy="180975"/>
            </a:xfrm>
            <a:custGeom>
              <a:avLst/>
              <a:gdLst>
                <a:gd name="T0" fmla="*/ 199 w 199"/>
                <a:gd name="T1" fmla="*/ 114 h 114"/>
                <a:gd name="T2" fmla="*/ 83 w 199"/>
                <a:gd name="T3" fmla="*/ 48 h 114"/>
                <a:gd name="T4" fmla="*/ 0 w 199"/>
                <a:gd name="T5" fmla="*/ 0 h 114"/>
                <a:gd name="T6" fmla="*/ 118 w 199"/>
                <a:gd name="T7" fmla="*/ 69 h 114"/>
                <a:gd name="T8" fmla="*/ 199 w 199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114">
                  <a:moveTo>
                    <a:pt x="199" y="114"/>
                  </a:moveTo>
                  <a:lnTo>
                    <a:pt x="83" y="48"/>
                  </a:lnTo>
                  <a:lnTo>
                    <a:pt x="0" y="0"/>
                  </a:lnTo>
                  <a:lnTo>
                    <a:pt x="118" y="69"/>
                  </a:lnTo>
                  <a:lnTo>
                    <a:pt x="199" y="114"/>
                  </a:lnTo>
                  <a:close/>
                </a:path>
              </a:pathLst>
            </a:custGeom>
            <a:solidFill>
              <a:srgbClr val="1C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0" name="işlidê">
              <a:extLst>
                <a:ext uri="{FF2B5EF4-FFF2-40B4-BE49-F238E27FC236}">
                  <a16:creationId xmlns:a16="http://schemas.microsoft.com/office/drawing/2014/main" xmlns="" id="{704574B3-D11E-40FF-A894-94301B3D6CAC}"/>
                </a:ext>
              </a:extLst>
            </p:cNvPr>
            <p:cNvSpPr/>
            <p:nvPr/>
          </p:nvSpPr>
          <p:spPr bwMode="auto">
            <a:xfrm>
              <a:off x="7589838" y="4784726"/>
              <a:ext cx="161925" cy="242888"/>
            </a:xfrm>
            <a:custGeom>
              <a:avLst/>
              <a:gdLst>
                <a:gd name="T0" fmla="*/ 4 w 49"/>
                <a:gd name="T1" fmla="*/ 0 h 74"/>
                <a:gd name="T2" fmla="*/ 0 w 49"/>
                <a:gd name="T3" fmla="*/ 7 h 74"/>
                <a:gd name="T4" fmla="*/ 39 w 49"/>
                <a:gd name="T5" fmla="*/ 29 h 74"/>
                <a:gd name="T6" fmla="*/ 44 w 49"/>
                <a:gd name="T7" fmla="*/ 40 h 74"/>
                <a:gd name="T8" fmla="*/ 39 w 49"/>
                <a:gd name="T9" fmla="*/ 49 h 74"/>
                <a:gd name="T10" fmla="*/ 8 w 49"/>
                <a:gd name="T11" fmla="*/ 66 h 74"/>
                <a:gd name="T12" fmla="*/ 6 w 49"/>
                <a:gd name="T13" fmla="*/ 71 h 74"/>
                <a:gd name="T14" fmla="*/ 8 w 49"/>
                <a:gd name="T15" fmla="*/ 73 h 74"/>
                <a:gd name="T16" fmla="*/ 39 w 49"/>
                <a:gd name="T17" fmla="*/ 55 h 74"/>
                <a:gd name="T18" fmla="*/ 49 w 49"/>
                <a:gd name="T19" fmla="*/ 39 h 74"/>
                <a:gd name="T20" fmla="*/ 40 w 49"/>
                <a:gd name="T21" fmla="*/ 22 h 74"/>
                <a:gd name="T22" fmla="*/ 4 w 49"/>
                <a:gd name="T2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" h="74">
                  <a:moveTo>
                    <a:pt x="4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42" y="31"/>
                    <a:pt x="44" y="35"/>
                    <a:pt x="44" y="40"/>
                  </a:cubicBezTo>
                  <a:cubicBezTo>
                    <a:pt x="44" y="43"/>
                    <a:pt x="42" y="47"/>
                    <a:pt x="39" y="49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7" y="67"/>
                    <a:pt x="6" y="70"/>
                    <a:pt x="6" y="71"/>
                  </a:cubicBezTo>
                  <a:cubicBezTo>
                    <a:pt x="6" y="73"/>
                    <a:pt x="7" y="74"/>
                    <a:pt x="8" y="73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45" y="52"/>
                    <a:pt x="49" y="46"/>
                    <a:pt x="49" y="39"/>
                  </a:cubicBezTo>
                  <a:cubicBezTo>
                    <a:pt x="49" y="32"/>
                    <a:pt x="44" y="25"/>
                    <a:pt x="40" y="22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1" name="iŝ1íḋê">
              <a:extLst>
                <a:ext uri="{FF2B5EF4-FFF2-40B4-BE49-F238E27FC236}">
                  <a16:creationId xmlns:a16="http://schemas.microsoft.com/office/drawing/2014/main" xmlns="" id="{BB3D86DD-E42B-48BC-B4DE-71E9587B757D}"/>
                </a:ext>
              </a:extLst>
            </p:cNvPr>
            <p:cNvSpPr/>
            <p:nvPr/>
          </p:nvSpPr>
          <p:spPr bwMode="auto">
            <a:xfrm>
              <a:off x="7183438" y="3824288"/>
              <a:ext cx="42863" cy="17463"/>
            </a:xfrm>
            <a:custGeom>
              <a:avLst/>
              <a:gdLst>
                <a:gd name="T0" fmla="*/ 6 w 13"/>
                <a:gd name="T1" fmla="*/ 1 h 5"/>
                <a:gd name="T2" fmla="*/ 0 w 13"/>
                <a:gd name="T3" fmla="*/ 4 h 5"/>
                <a:gd name="T4" fmla="*/ 8 w 13"/>
                <a:gd name="T5" fmla="*/ 5 h 5"/>
                <a:gd name="T6" fmla="*/ 13 w 13"/>
                <a:gd name="T7" fmla="*/ 2 h 5"/>
                <a:gd name="T8" fmla="*/ 6 w 13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6" y="1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5" y="4"/>
                    <a:pt x="8" y="5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0" y="0"/>
                    <a:pt x="8" y="0"/>
                    <a:pt x="6" y="1"/>
                  </a:cubicBezTo>
                  <a:close/>
                </a:path>
              </a:pathLst>
            </a:custGeom>
            <a:solidFill>
              <a:srgbClr val="696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2" name="ïšlidê">
              <a:extLst>
                <a:ext uri="{FF2B5EF4-FFF2-40B4-BE49-F238E27FC236}">
                  <a16:creationId xmlns:a16="http://schemas.microsoft.com/office/drawing/2014/main" xmlns="" id="{DA22AA08-0C9A-4E25-9FF1-DB0A8F8DEBBA}"/>
                </a:ext>
              </a:extLst>
            </p:cNvPr>
            <p:cNvSpPr/>
            <p:nvPr/>
          </p:nvSpPr>
          <p:spPr bwMode="auto">
            <a:xfrm>
              <a:off x="7213600" y="3871913"/>
              <a:ext cx="828675" cy="1030288"/>
            </a:xfrm>
            <a:custGeom>
              <a:avLst/>
              <a:gdLst>
                <a:gd name="T0" fmla="*/ 13 w 522"/>
                <a:gd name="T1" fmla="*/ 348 h 649"/>
                <a:gd name="T2" fmla="*/ 13 w 522"/>
                <a:gd name="T3" fmla="*/ 0 h 649"/>
                <a:gd name="T4" fmla="*/ 2 w 522"/>
                <a:gd name="T5" fmla="*/ 8 h 649"/>
                <a:gd name="T6" fmla="*/ 0 w 522"/>
                <a:gd name="T7" fmla="*/ 357 h 649"/>
                <a:gd name="T8" fmla="*/ 509 w 522"/>
                <a:gd name="T9" fmla="*/ 649 h 649"/>
                <a:gd name="T10" fmla="*/ 522 w 522"/>
                <a:gd name="T11" fmla="*/ 643 h 649"/>
                <a:gd name="T12" fmla="*/ 13 w 522"/>
                <a:gd name="T13" fmla="*/ 348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2" h="649">
                  <a:moveTo>
                    <a:pt x="13" y="348"/>
                  </a:moveTo>
                  <a:lnTo>
                    <a:pt x="13" y="0"/>
                  </a:lnTo>
                  <a:lnTo>
                    <a:pt x="2" y="8"/>
                  </a:lnTo>
                  <a:lnTo>
                    <a:pt x="0" y="357"/>
                  </a:lnTo>
                  <a:lnTo>
                    <a:pt x="509" y="649"/>
                  </a:lnTo>
                  <a:lnTo>
                    <a:pt x="522" y="643"/>
                  </a:lnTo>
                  <a:lnTo>
                    <a:pt x="13" y="348"/>
                  </a:ln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3" name="î$liḑé">
              <a:extLst>
                <a:ext uri="{FF2B5EF4-FFF2-40B4-BE49-F238E27FC236}">
                  <a16:creationId xmlns:a16="http://schemas.microsoft.com/office/drawing/2014/main" xmlns="" id="{15287BAF-6806-4D63-8C28-26F96B7CC944}"/>
                </a:ext>
              </a:extLst>
            </p:cNvPr>
            <p:cNvSpPr/>
            <p:nvPr/>
          </p:nvSpPr>
          <p:spPr bwMode="auto">
            <a:xfrm>
              <a:off x="8051800" y="4965701"/>
              <a:ext cx="26988" cy="95250"/>
            </a:xfrm>
            <a:custGeom>
              <a:avLst/>
              <a:gdLst>
                <a:gd name="T0" fmla="*/ 8 w 8"/>
                <a:gd name="T1" fmla="*/ 19 h 29"/>
                <a:gd name="T2" fmla="*/ 8 w 8"/>
                <a:gd name="T3" fmla="*/ 0 h 29"/>
                <a:gd name="T4" fmla="*/ 3 w 8"/>
                <a:gd name="T5" fmla="*/ 3 h 29"/>
                <a:gd name="T6" fmla="*/ 3 w 8"/>
                <a:gd name="T7" fmla="*/ 22 h 29"/>
                <a:gd name="T8" fmla="*/ 3 w 8"/>
                <a:gd name="T9" fmla="*/ 22 h 29"/>
                <a:gd name="T10" fmla="*/ 0 w 8"/>
                <a:gd name="T11" fmla="*/ 29 h 29"/>
                <a:gd name="T12" fmla="*/ 5 w 8"/>
                <a:gd name="T13" fmla="*/ 26 h 29"/>
                <a:gd name="T14" fmla="*/ 8 w 8"/>
                <a:gd name="T15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9">
                  <a:moveTo>
                    <a:pt x="8" y="19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6"/>
                    <a:pt x="2" y="28"/>
                    <a:pt x="0" y="29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7" y="25"/>
                    <a:pt x="8" y="23"/>
                    <a:pt x="8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4" name="işḷíḓê">
              <a:extLst>
                <a:ext uri="{FF2B5EF4-FFF2-40B4-BE49-F238E27FC236}">
                  <a16:creationId xmlns:a16="http://schemas.microsoft.com/office/drawing/2014/main" xmlns="" id="{2CA7968B-3D0C-49D8-8534-51B606308AFB}"/>
                </a:ext>
              </a:extLst>
            </p:cNvPr>
            <p:cNvSpPr/>
            <p:nvPr/>
          </p:nvSpPr>
          <p:spPr bwMode="auto">
            <a:xfrm>
              <a:off x="8021638" y="4338638"/>
              <a:ext cx="20638" cy="563563"/>
            </a:xfrm>
            <a:custGeom>
              <a:avLst/>
              <a:gdLst>
                <a:gd name="T0" fmla="*/ 0 w 13"/>
                <a:gd name="T1" fmla="*/ 355 h 355"/>
                <a:gd name="T2" fmla="*/ 13 w 13"/>
                <a:gd name="T3" fmla="*/ 349 h 355"/>
                <a:gd name="T4" fmla="*/ 13 w 13"/>
                <a:gd name="T5" fmla="*/ 0 h 355"/>
                <a:gd name="T6" fmla="*/ 2 w 13"/>
                <a:gd name="T7" fmla="*/ 7 h 355"/>
                <a:gd name="T8" fmla="*/ 0 w 13"/>
                <a:gd name="T9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55">
                  <a:moveTo>
                    <a:pt x="0" y="355"/>
                  </a:moveTo>
                  <a:lnTo>
                    <a:pt x="13" y="349"/>
                  </a:lnTo>
                  <a:lnTo>
                    <a:pt x="13" y="0"/>
                  </a:lnTo>
                  <a:lnTo>
                    <a:pt x="2" y="7"/>
                  </a:lnTo>
                  <a:lnTo>
                    <a:pt x="0" y="355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5" name="ïš1íḓe">
              <a:extLst>
                <a:ext uri="{FF2B5EF4-FFF2-40B4-BE49-F238E27FC236}">
                  <a16:creationId xmlns:a16="http://schemas.microsoft.com/office/drawing/2014/main" xmlns="" id="{979187AB-2FF5-432E-869E-F26CD98DE904}"/>
                </a:ext>
              </a:extLst>
            </p:cNvPr>
            <p:cNvSpPr/>
            <p:nvPr/>
          </p:nvSpPr>
          <p:spPr bwMode="auto">
            <a:xfrm>
              <a:off x="7216775" y="3871913"/>
              <a:ext cx="825500" cy="477838"/>
            </a:xfrm>
            <a:custGeom>
              <a:avLst/>
              <a:gdLst>
                <a:gd name="T0" fmla="*/ 509 w 520"/>
                <a:gd name="T1" fmla="*/ 301 h 301"/>
                <a:gd name="T2" fmla="*/ 520 w 520"/>
                <a:gd name="T3" fmla="*/ 294 h 301"/>
                <a:gd name="T4" fmla="*/ 11 w 520"/>
                <a:gd name="T5" fmla="*/ 0 h 301"/>
                <a:gd name="T6" fmla="*/ 0 w 520"/>
                <a:gd name="T7" fmla="*/ 8 h 301"/>
                <a:gd name="T8" fmla="*/ 509 w 520"/>
                <a:gd name="T9" fmla="*/ 30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0" h="301">
                  <a:moveTo>
                    <a:pt x="509" y="301"/>
                  </a:moveTo>
                  <a:lnTo>
                    <a:pt x="520" y="294"/>
                  </a:lnTo>
                  <a:lnTo>
                    <a:pt x="11" y="0"/>
                  </a:lnTo>
                  <a:lnTo>
                    <a:pt x="0" y="8"/>
                  </a:lnTo>
                  <a:lnTo>
                    <a:pt x="509" y="30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6" name="íşlïḑè">
              <a:extLst>
                <a:ext uri="{FF2B5EF4-FFF2-40B4-BE49-F238E27FC236}">
                  <a16:creationId xmlns:a16="http://schemas.microsoft.com/office/drawing/2014/main" xmlns="" id="{E7B0930B-6ED7-40F7-8529-936A1D5CE663}"/>
                </a:ext>
              </a:extLst>
            </p:cNvPr>
            <p:cNvSpPr/>
            <p:nvPr/>
          </p:nvSpPr>
          <p:spPr bwMode="auto">
            <a:xfrm>
              <a:off x="7183438" y="3824288"/>
              <a:ext cx="898525" cy="1150938"/>
            </a:xfrm>
            <a:custGeom>
              <a:avLst/>
              <a:gdLst>
                <a:gd name="T0" fmla="*/ 272 w 272"/>
                <a:gd name="T1" fmla="*/ 163 h 349"/>
                <a:gd name="T2" fmla="*/ 261 w 272"/>
                <a:gd name="T3" fmla="*/ 145 h 349"/>
                <a:gd name="T4" fmla="*/ 13 w 272"/>
                <a:gd name="T5" fmla="*/ 2 h 349"/>
                <a:gd name="T6" fmla="*/ 6 w 272"/>
                <a:gd name="T7" fmla="*/ 1 h 349"/>
                <a:gd name="T8" fmla="*/ 0 w 272"/>
                <a:gd name="T9" fmla="*/ 4 h 349"/>
                <a:gd name="T10" fmla="*/ 8 w 272"/>
                <a:gd name="T11" fmla="*/ 5 h 349"/>
                <a:gd name="T12" fmla="*/ 255 w 272"/>
                <a:gd name="T13" fmla="*/ 148 h 349"/>
                <a:gd name="T14" fmla="*/ 266 w 272"/>
                <a:gd name="T15" fmla="*/ 167 h 349"/>
                <a:gd name="T16" fmla="*/ 266 w 272"/>
                <a:gd name="T17" fmla="*/ 334 h 349"/>
                <a:gd name="T18" fmla="*/ 266 w 272"/>
                <a:gd name="T19" fmla="*/ 349 h 349"/>
                <a:gd name="T20" fmla="*/ 271 w 272"/>
                <a:gd name="T21" fmla="*/ 346 h 349"/>
                <a:gd name="T22" fmla="*/ 271 w 272"/>
                <a:gd name="T23" fmla="*/ 331 h 349"/>
                <a:gd name="T24" fmla="*/ 272 w 272"/>
                <a:gd name="T25" fmla="*/ 16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2" h="349">
                  <a:moveTo>
                    <a:pt x="272" y="163"/>
                  </a:moveTo>
                  <a:cubicBezTo>
                    <a:pt x="272" y="157"/>
                    <a:pt x="267" y="149"/>
                    <a:pt x="261" y="145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0" y="0"/>
                    <a:pt x="8" y="0"/>
                    <a:pt x="6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5" y="4"/>
                    <a:pt x="8" y="5"/>
                  </a:cubicBezTo>
                  <a:cubicBezTo>
                    <a:pt x="255" y="148"/>
                    <a:pt x="255" y="148"/>
                    <a:pt x="255" y="148"/>
                  </a:cubicBezTo>
                  <a:cubicBezTo>
                    <a:pt x="261" y="152"/>
                    <a:pt x="266" y="160"/>
                    <a:pt x="266" y="167"/>
                  </a:cubicBezTo>
                  <a:cubicBezTo>
                    <a:pt x="266" y="334"/>
                    <a:pt x="266" y="334"/>
                    <a:pt x="266" y="334"/>
                  </a:cubicBezTo>
                  <a:cubicBezTo>
                    <a:pt x="266" y="349"/>
                    <a:pt x="266" y="349"/>
                    <a:pt x="266" y="349"/>
                  </a:cubicBezTo>
                  <a:cubicBezTo>
                    <a:pt x="271" y="346"/>
                    <a:pt x="271" y="346"/>
                    <a:pt x="271" y="346"/>
                  </a:cubicBezTo>
                  <a:cubicBezTo>
                    <a:pt x="271" y="331"/>
                    <a:pt x="271" y="331"/>
                    <a:pt x="271" y="331"/>
                  </a:cubicBezTo>
                  <a:lnTo>
                    <a:pt x="272" y="163"/>
                  </a:ln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7" name="iṥḷiḋé">
              <a:extLst>
                <a:ext uri="{FF2B5EF4-FFF2-40B4-BE49-F238E27FC236}">
                  <a16:creationId xmlns:a16="http://schemas.microsoft.com/office/drawing/2014/main" xmlns="" id="{AD60EA88-DB1F-4A1C-9B3E-041CECE3B611}"/>
                </a:ext>
              </a:extLst>
            </p:cNvPr>
            <p:cNvSpPr/>
            <p:nvPr/>
          </p:nvSpPr>
          <p:spPr bwMode="auto">
            <a:xfrm>
              <a:off x="7173913" y="3832226"/>
              <a:ext cx="887413" cy="1143000"/>
            </a:xfrm>
            <a:custGeom>
              <a:avLst/>
              <a:gdLst>
                <a:gd name="T0" fmla="*/ 258 w 269"/>
                <a:gd name="T1" fmla="*/ 146 h 347"/>
                <a:gd name="T2" fmla="*/ 269 w 269"/>
                <a:gd name="T3" fmla="*/ 165 h 347"/>
                <a:gd name="T4" fmla="*/ 269 w 269"/>
                <a:gd name="T5" fmla="*/ 332 h 347"/>
                <a:gd name="T6" fmla="*/ 269 w 269"/>
                <a:gd name="T7" fmla="*/ 335 h 347"/>
                <a:gd name="T8" fmla="*/ 269 w 269"/>
                <a:gd name="T9" fmla="*/ 347 h 347"/>
                <a:gd name="T10" fmla="*/ 0 w 269"/>
                <a:gd name="T11" fmla="*/ 192 h 347"/>
                <a:gd name="T12" fmla="*/ 0 w 269"/>
                <a:gd name="T13" fmla="*/ 9 h 347"/>
                <a:gd name="T14" fmla="*/ 11 w 269"/>
                <a:gd name="T15" fmla="*/ 3 h 347"/>
                <a:gd name="T16" fmla="*/ 258 w 269"/>
                <a:gd name="T17" fmla="*/ 146 h 347"/>
                <a:gd name="T18" fmla="*/ 12 w 269"/>
                <a:gd name="T19" fmla="*/ 184 h 347"/>
                <a:gd name="T20" fmla="*/ 257 w 269"/>
                <a:gd name="T21" fmla="*/ 325 h 347"/>
                <a:gd name="T22" fmla="*/ 258 w 269"/>
                <a:gd name="T23" fmla="*/ 157 h 347"/>
                <a:gd name="T24" fmla="*/ 13 w 269"/>
                <a:gd name="T25" fmla="*/ 16 h 347"/>
                <a:gd name="T26" fmla="*/ 12 w 269"/>
                <a:gd name="T27" fmla="*/ 184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9" h="347">
                  <a:moveTo>
                    <a:pt x="258" y="146"/>
                  </a:moveTo>
                  <a:cubicBezTo>
                    <a:pt x="264" y="150"/>
                    <a:pt x="269" y="158"/>
                    <a:pt x="269" y="165"/>
                  </a:cubicBezTo>
                  <a:cubicBezTo>
                    <a:pt x="269" y="332"/>
                    <a:pt x="269" y="332"/>
                    <a:pt x="269" y="332"/>
                  </a:cubicBezTo>
                  <a:cubicBezTo>
                    <a:pt x="269" y="335"/>
                    <a:pt x="269" y="335"/>
                    <a:pt x="269" y="335"/>
                  </a:cubicBezTo>
                  <a:cubicBezTo>
                    <a:pt x="269" y="347"/>
                    <a:pt x="269" y="347"/>
                    <a:pt x="269" y="347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190"/>
                    <a:pt x="0" y="192"/>
                    <a:pt x="0" y="9"/>
                  </a:cubicBezTo>
                  <a:cubicBezTo>
                    <a:pt x="0" y="3"/>
                    <a:pt x="5" y="0"/>
                    <a:pt x="11" y="3"/>
                  </a:cubicBezTo>
                  <a:lnTo>
                    <a:pt x="258" y="146"/>
                  </a:lnTo>
                  <a:close/>
                  <a:moveTo>
                    <a:pt x="12" y="184"/>
                  </a:moveTo>
                  <a:cubicBezTo>
                    <a:pt x="257" y="325"/>
                    <a:pt x="257" y="325"/>
                    <a:pt x="257" y="325"/>
                  </a:cubicBezTo>
                  <a:cubicBezTo>
                    <a:pt x="258" y="157"/>
                    <a:pt x="258" y="157"/>
                    <a:pt x="258" y="157"/>
                  </a:cubicBezTo>
                  <a:cubicBezTo>
                    <a:pt x="13" y="16"/>
                    <a:pt x="13" y="16"/>
                    <a:pt x="13" y="16"/>
                  </a:cubicBezTo>
                  <a:lnTo>
                    <a:pt x="12" y="184"/>
                  </a:ln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8" name="ïsļîḑé">
              <a:extLst>
                <a:ext uri="{FF2B5EF4-FFF2-40B4-BE49-F238E27FC236}">
                  <a16:creationId xmlns:a16="http://schemas.microsoft.com/office/drawing/2014/main" xmlns="" id="{7AE5D273-F434-4C50-AA54-1A0AB04ED4B2}"/>
                </a:ext>
              </a:extLst>
            </p:cNvPr>
            <p:cNvSpPr/>
            <p:nvPr/>
          </p:nvSpPr>
          <p:spPr bwMode="auto">
            <a:xfrm>
              <a:off x="5900738" y="1563688"/>
              <a:ext cx="444500" cy="630238"/>
            </a:xfrm>
            <a:custGeom>
              <a:avLst/>
              <a:gdLst>
                <a:gd name="T0" fmla="*/ 20 w 135"/>
                <a:gd name="T1" fmla="*/ 1 h 191"/>
                <a:gd name="T2" fmla="*/ 15 w 135"/>
                <a:gd name="T3" fmla="*/ 0 h 191"/>
                <a:gd name="T4" fmla="*/ 15 w 135"/>
                <a:gd name="T5" fmla="*/ 0 h 191"/>
                <a:gd name="T6" fmla="*/ 14 w 135"/>
                <a:gd name="T7" fmla="*/ 1 h 191"/>
                <a:gd name="T8" fmla="*/ 13 w 135"/>
                <a:gd name="T9" fmla="*/ 1 h 191"/>
                <a:gd name="T10" fmla="*/ 12 w 135"/>
                <a:gd name="T11" fmla="*/ 1 h 191"/>
                <a:gd name="T12" fmla="*/ 11 w 135"/>
                <a:gd name="T13" fmla="*/ 1 h 191"/>
                <a:gd name="T14" fmla="*/ 11 w 135"/>
                <a:gd name="T15" fmla="*/ 2 h 191"/>
                <a:gd name="T16" fmla="*/ 10 w 135"/>
                <a:gd name="T17" fmla="*/ 2 h 191"/>
                <a:gd name="T18" fmla="*/ 9 w 135"/>
                <a:gd name="T19" fmla="*/ 2 h 191"/>
                <a:gd name="T20" fmla="*/ 8 w 135"/>
                <a:gd name="T21" fmla="*/ 3 h 191"/>
                <a:gd name="T22" fmla="*/ 8 w 135"/>
                <a:gd name="T23" fmla="*/ 3 h 191"/>
                <a:gd name="T24" fmla="*/ 7 w 135"/>
                <a:gd name="T25" fmla="*/ 3 h 191"/>
                <a:gd name="T26" fmla="*/ 6 w 135"/>
                <a:gd name="T27" fmla="*/ 3 h 191"/>
                <a:gd name="T28" fmla="*/ 5 w 135"/>
                <a:gd name="T29" fmla="*/ 4 h 191"/>
                <a:gd name="T30" fmla="*/ 4 w 135"/>
                <a:gd name="T31" fmla="*/ 4 h 191"/>
                <a:gd name="T32" fmla="*/ 0 w 135"/>
                <a:gd name="T33" fmla="*/ 13 h 191"/>
                <a:gd name="T34" fmla="*/ 8 w 135"/>
                <a:gd name="T35" fmla="*/ 129 h 191"/>
                <a:gd name="T36" fmla="*/ 23 w 135"/>
                <a:gd name="T37" fmla="*/ 169 h 191"/>
                <a:gd name="T38" fmla="*/ 23 w 135"/>
                <a:gd name="T39" fmla="*/ 169 h 191"/>
                <a:gd name="T40" fmla="*/ 24 w 135"/>
                <a:gd name="T41" fmla="*/ 168 h 191"/>
                <a:gd name="T42" fmla="*/ 24 w 135"/>
                <a:gd name="T43" fmla="*/ 168 h 191"/>
                <a:gd name="T44" fmla="*/ 24 w 135"/>
                <a:gd name="T45" fmla="*/ 168 h 191"/>
                <a:gd name="T46" fmla="*/ 25 w 135"/>
                <a:gd name="T47" fmla="*/ 168 h 191"/>
                <a:gd name="T48" fmla="*/ 25 w 135"/>
                <a:gd name="T49" fmla="*/ 168 h 191"/>
                <a:gd name="T50" fmla="*/ 26 w 135"/>
                <a:gd name="T51" fmla="*/ 168 h 191"/>
                <a:gd name="T52" fmla="*/ 26 w 135"/>
                <a:gd name="T53" fmla="*/ 168 h 191"/>
                <a:gd name="T54" fmla="*/ 26 w 135"/>
                <a:gd name="T55" fmla="*/ 167 h 191"/>
                <a:gd name="T56" fmla="*/ 27 w 135"/>
                <a:gd name="T57" fmla="*/ 167 h 191"/>
                <a:gd name="T58" fmla="*/ 27 w 135"/>
                <a:gd name="T59" fmla="*/ 167 h 191"/>
                <a:gd name="T60" fmla="*/ 28 w 135"/>
                <a:gd name="T61" fmla="*/ 167 h 191"/>
                <a:gd name="T62" fmla="*/ 28 w 135"/>
                <a:gd name="T63" fmla="*/ 167 h 191"/>
                <a:gd name="T64" fmla="*/ 28 w 135"/>
                <a:gd name="T65" fmla="*/ 167 h 191"/>
                <a:gd name="T66" fmla="*/ 29 w 135"/>
                <a:gd name="T67" fmla="*/ 167 h 191"/>
                <a:gd name="T68" fmla="*/ 29 w 135"/>
                <a:gd name="T69" fmla="*/ 167 h 191"/>
                <a:gd name="T70" fmla="*/ 30 w 135"/>
                <a:gd name="T71" fmla="*/ 166 h 191"/>
                <a:gd name="T72" fmla="*/ 30 w 135"/>
                <a:gd name="T73" fmla="*/ 166 h 191"/>
                <a:gd name="T74" fmla="*/ 30 w 135"/>
                <a:gd name="T75" fmla="*/ 166 h 191"/>
                <a:gd name="T76" fmla="*/ 31 w 135"/>
                <a:gd name="T77" fmla="*/ 166 h 191"/>
                <a:gd name="T78" fmla="*/ 31 w 135"/>
                <a:gd name="T79" fmla="*/ 166 h 191"/>
                <a:gd name="T80" fmla="*/ 31 w 135"/>
                <a:gd name="T81" fmla="*/ 166 h 191"/>
                <a:gd name="T82" fmla="*/ 32 w 135"/>
                <a:gd name="T83" fmla="*/ 166 h 191"/>
                <a:gd name="T84" fmla="*/ 32 w 135"/>
                <a:gd name="T85" fmla="*/ 166 h 191"/>
                <a:gd name="T86" fmla="*/ 33 w 135"/>
                <a:gd name="T87" fmla="*/ 165 h 191"/>
                <a:gd name="T88" fmla="*/ 33 w 135"/>
                <a:gd name="T89" fmla="*/ 165 h 191"/>
                <a:gd name="T90" fmla="*/ 33 w 135"/>
                <a:gd name="T91" fmla="*/ 165 h 191"/>
                <a:gd name="T92" fmla="*/ 34 w 135"/>
                <a:gd name="T93" fmla="*/ 165 h 191"/>
                <a:gd name="T94" fmla="*/ 34 w 135"/>
                <a:gd name="T95" fmla="*/ 165 h 191"/>
                <a:gd name="T96" fmla="*/ 35 w 135"/>
                <a:gd name="T97" fmla="*/ 165 h 191"/>
                <a:gd name="T98" fmla="*/ 35 w 135"/>
                <a:gd name="T99" fmla="*/ 165 h 191"/>
                <a:gd name="T100" fmla="*/ 118 w 135"/>
                <a:gd name="T101" fmla="*/ 190 h 191"/>
                <a:gd name="T102" fmla="*/ 123 w 135"/>
                <a:gd name="T103" fmla="*/ 191 h 191"/>
                <a:gd name="T104" fmla="*/ 135 w 135"/>
                <a:gd name="T105" fmla="*/ 178 h 191"/>
                <a:gd name="T106" fmla="*/ 128 w 135"/>
                <a:gd name="T107" fmla="*/ 6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191">
                  <a:moveTo>
                    <a:pt x="128" y="61"/>
                  </a:moveTo>
                  <a:cubicBezTo>
                    <a:pt x="20" y="1"/>
                    <a:pt x="20" y="1"/>
                    <a:pt x="20" y="1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2" y="5"/>
                    <a:pt x="0" y="8"/>
                    <a:pt x="0" y="13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19"/>
                    <a:pt x="3" y="127"/>
                    <a:pt x="8" y="129"/>
                  </a:cubicBezTo>
                  <a:cubicBezTo>
                    <a:pt x="23" y="139"/>
                    <a:pt x="23" y="139"/>
                    <a:pt x="23" y="139"/>
                  </a:cubicBezTo>
                  <a:cubicBezTo>
                    <a:pt x="23" y="169"/>
                    <a:pt x="23" y="169"/>
                    <a:pt x="23" y="169"/>
                  </a:cubicBezTo>
                  <a:cubicBezTo>
                    <a:pt x="23" y="168"/>
                    <a:pt x="23" y="168"/>
                    <a:pt x="23" y="168"/>
                  </a:cubicBezTo>
                  <a:cubicBezTo>
                    <a:pt x="23" y="169"/>
                    <a:pt x="23" y="169"/>
                    <a:pt x="23" y="169"/>
                  </a:cubicBezTo>
                  <a:cubicBezTo>
                    <a:pt x="24" y="168"/>
                    <a:pt x="24" y="168"/>
                    <a:pt x="24" y="168"/>
                  </a:cubicBezTo>
                  <a:cubicBezTo>
                    <a:pt x="24" y="168"/>
                    <a:pt x="24" y="168"/>
                    <a:pt x="24" y="168"/>
                  </a:cubicBezTo>
                  <a:cubicBezTo>
                    <a:pt x="24" y="168"/>
                    <a:pt x="24" y="168"/>
                    <a:pt x="24" y="168"/>
                  </a:cubicBezTo>
                  <a:cubicBezTo>
                    <a:pt x="24" y="168"/>
                    <a:pt x="24" y="168"/>
                    <a:pt x="24" y="168"/>
                  </a:cubicBezTo>
                  <a:cubicBezTo>
                    <a:pt x="24" y="168"/>
                    <a:pt x="24" y="168"/>
                    <a:pt x="24" y="168"/>
                  </a:cubicBezTo>
                  <a:cubicBezTo>
                    <a:pt x="24" y="168"/>
                    <a:pt x="24" y="168"/>
                    <a:pt x="24" y="168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7"/>
                    <a:pt x="26" y="167"/>
                    <a:pt x="26" y="167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7"/>
                    <a:pt x="26" y="167"/>
                    <a:pt x="26" y="167"/>
                  </a:cubicBezTo>
                  <a:cubicBezTo>
                    <a:pt x="26" y="167"/>
                    <a:pt x="26" y="167"/>
                    <a:pt x="26" y="167"/>
                  </a:cubicBezTo>
                  <a:cubicBezTo>
                    <a:pt x="27" y="167"/>
                    <a:pt x="27" y="167"/>
                    <a:pt x="27" y="167"/>
                  </a:cubicBezTo>
                  <a:cubicBezTo>
                    <a:pt x="27" y="167"/>
                    <a:pt x="27" y="167"/>
                    <a:pt x="27" y="167"/>
                  </a:cubicBezTo>
                  <a:cubicBezTo>
                    <a:pt x="27" y="167"/>
                    <a:pt x="27" y="167"/>
                    <a:pt x="27" y="167"/>
                  </a:cubicBezTo>
                  <a:cubicBezTo>
                    <a:pt x="27" y="167"/>
                    <a:pt x="27" y="167"/>
                    <a:pt x="27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9" y="166"/>
                    <a:pt x="29" y="166"/>
                    <a:pt x="29" y="166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6"/>
                    <a:pt x="29" y="166"/>
                    <a:pt x="29" y="166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4"/>
                    <a:pt x="35" y="164"/>
                    <a:pt x="35" y="164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48" y="153"/>
                    <a:pt x="48" y="153"/>
                    <a:pt x="48" y="153"/>
                  </a:cubicBezTo>
                  <a:cubicBezTo>
                    <a:pt x="118" y="190"/>
                    <a:pt x="118" y="190"/>
                    <a:pt x="118" y="190"/>
                  </a:cubicBezTo>
                  <a:cubicBezTo>
                    <a:pt x="120" y="191"/>
                    <a:pt x="121" y="191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31" y="187"/>
                    <a:pt x="135" y="188"/>
                    <a:pt x="135" y="178"/>
                  </a:cubicBezTo>
                  <a:cubicBezTo>
                    <a:pt x="135" y="79"/>
                    <a:pt x="135" y="79"/>
                    <a:pt x="135" y="79"/>
                  </a:cubicBezTo>
                  <a:cubicBezTo>
                    <a:pt x="135" y="72"/>
                    <a:pt x="132" y="64"/>
                    <a:pt x="128" y="61"/>
                  </a:cubicBez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9" name="ïSľîďe">
              <a:extLst>
                <a:ext uri="{FF2B5EF4-FFF2-40B4-BE49-F238E27FC236}">
                  <a16:creationId xmlns:a16="http://schemas.microsoft.com/office/drawing/2014/main" xmlns="" id="{5600BDDE-7E18-4DD2-9342-9C3B229091BF}"/>
                </a:ext>
              </a:extLst>
            </p:cNvPr>
            <p:cNvSpPr/>
            <p:nvPr/>
          </p:nvSpPr>
          <p:spPr bwMode="auto">
            <a:xfrm>
              <a:off x="5900738" y="1570038"/>
              <a:ext cx="415925" cy="630238"/>
            </a:xfrm>
            <a:custGeom>
              <a:avLst/>
              <a:gdLst>
                <a:gd name="T0" fmla="*/ 118 w 126"/>
                <a:gd name="T1" fmla="*/ 63 h 191"/>
                <a:gd name="T2" fmla="*/ 8 w 126"/>
                <a:gd name="T3" fmla="*/ 3 h 191"/>
                <a:gd name="T4" fmla="*/ 0 w 126"/>
                <a:gd name="T5" fmla="*/ 11 h 191"/>
                <a:gd name="T6" fmla="*/ 0 w 126"/>
                <a:gd name="T7" fmla="*/ 110 h 191"/>
                <a:gd name="T8" fmla="*/ 8 w 126"/>
                <a:gd name="T9" fmla="*/ 127 h 191"/>
                <a:gd name="T10" fmla="*/ 23 w 126"/>
                <a:gd name="T11" fmla="*/ 137 h 191"/>
                <a:gd name="T12" fmla="*/ 23 w 126"/>
                <a:gd name="T13" fmla="*/ 167 h 191"/>
                <a:gd name="T14" fmla="*/ 43 w 126"/>
                <a:gd name="T15" fmla="*/ 149 h 191"/>
                <a:gd name="T16" fmla="*/ 118 w 126"/>
                <a:gd name="T17" fmla="*/ 188 h 191"/>
                <a:gd name="T18" fmla="*/ 126 w 126"/>
                <a:gd name="T19" fmla="*/ 180 h 191"/>
                <a:gd name="T20" fmla="*/ 126 w 126"/>
                <a:gd name="T21" fmla="*/ 81 h 191"/>
                <a:gd name="T22" fmla="*/ 118 w 126"/>
                <a:gd name="T23" fmla="*/ 63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6" h="191">
                  <a:moveTo>
                    <a:pt x="118" y="6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3" y="0"/>
                    <a:pt x="0" y="4"/>
                    <a:pt x="0" y="1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17"/>
                    <a:pt x="3" y="125"/>
                    <a:pt x="8" y="127"/>
                  </a:cubicBezTo>
                  <a:cubicBezTo>
                    <a:pt x="23" y="137"/>
                    <a:pt x="23" y="137"/>
                    <a:pt x="23" y="137"/>
                  </a:cubicBezTo>
                  <a:cubicBezTo>
                    <a:pt x="23" y="167"/>
                    <a:pt x="23" y="167"/>
                    <a:pt x="23" y="167"/>
                  </a:cubicBezTo>
                  <a:cubicBezTo>
                    <a:pt x="43" y="149"/>
                    <a:pt x="43" y="149"/>
                    <a:pt x="43" y="149"/>
                  </a:cubicBezTo>
                  <a:cubicBezTo>
                    <a:pt x="118" y="188"/>
                    <a:pt x="118" y="188"/>
                    <a:pt x="118" y="188"/>
                  </a:cubicBezTo>
                  <a:cubicBezTo>
                    <a:pt x="123" y="191"/>
                    <a:pt x="126" y="187"/>
                    <a:pt x="126" y="180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74"/>
                    <a:pt x="123" y="66"/>
                    <a:pt x="118" y="63"/>
                  </a:cubicBezTo>
                  <a:close/>
                </a:path>
              </a:pathLst>
            </a:custGeom>
            <a:solidFill>
              <a:srgbClr val="E8A4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0" name="iṧḻíḑè">
              <a:extLst>
                <a:ext uri="{FF2B5EF4-FFF2-40B4-BE49-F238E27FC236}">
                  <a16:creationId xmlns:a16="http://schemas.microsoft.com/office/drawing/2014/main" xmlns="" id="{0292BF73-C44C-4898-A547-C83BCCD1B174}"/>
                </a:ext>
              </a:extLst>
            </p:cNvPr>
            <p:cNvSpPr/>
            <p:nvPr/>
          </p:nvSpPr>
          <p:spPr bwMode="auto">
            <a:xfrm>
              <a:off x="6008688" y="1820863"/>
              <a:ext cx="26988" cy="55563"/>
            </a:xfrm>
            <a:custGeom>
              <a:avLst/>
              <a:gdLst>
                <a:gd name="T0" fmla="*/ 8 w 8"/>
                <a:gd name="T1" fmla="*/ 11 h 17"/>
                <a:gd name="T2" fmla="*/ 4 w 8"/>
                <a:gd name="T3" fmla="*/ 16 h 17"/>
                <a:gd name="T4" fmla="*/ 0 w 8"/>
                <a:gd name="T5" fmla="*/ 6 h 17"/>
                <a:gd name="T6" fmla="*/ 4 w 8"/>
                <a:gd name="T7" fmla="*/ 2 h 17"/>
                <a:gd name="T8" fmla="*/ 8 w 8"/>
                <a:gd name="T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7">
                  <a:moveTo>
                    <a:pt x="8" y="11"/>
                  </a:moveTo>
                  <a:cubicBezTo>
                    <a:pt x="8" y="15"/>
                    <a:pt x="6" y="17"/>
                    <a:pt x="4" y="16"/>
                  </a:cubicBezTo>
                  <a:cubicBezTo>
                    <a:pt x="1" y="14"/>
                    <a:pt x="0" y="10"/>
                    <a:pt x="0" y="6"/>
                  </a:cubicBezTo>
                  <a:cubicBezTo>
                    <a:pt x="0" y="2"/>
                    <a:pt x="1" y="0"/>
                    <a:pt x="4" y="2"/>
                  </a:cubicBezTo>
                  <a:cubicBezTo>
                    <a:pt x="6" y="3"/>
                    <a:pt x="8" y="7"/>
                    <a:pt x="8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1" name="ïṥ1íďe">
              <a:extLst>
                <a:ext uri="{FF2B5EF4-FFF2-40B4-BE49-F238E27FC236}">
                  <a16:creationId xmlns:a16="http://schemas.microsoft.com/office/drawing/2014/main" xmlns="" id="{49C1F979-6848-4AF6-B885-3A92ADE81FA1}"/>
                </a:ext>
              </a:extLst>
            </p:cNvPr>
            <p:cNvSpPr/>
            <p:nvPr/>
          </p:nvSpPr>
          <p:spPr bwMode="auto">
            <a:xfrm>
              <a:off x="6088063" y="1870076"/>
              <a:ext cx="26988" cy="52388"/>
            </a:xfrm>
            <a:custGeom>
              <a:avLst/>
              <a:gdLst>
                <a:gd name="T0" fmla="*/ 8 w 8"/>
                <a:gd name="T1" fmla="*/ 10 h 16"/>
                <a:gd name="T2" fmla="*/ 4 w 8"/>
                <a:gd name="T3" fmla="*/ 15 h 16"/>
                <a:gd name="T4" fmla="*/ 0 w 8"/>
                <a:gd name="T5" fmla="*/ 6 h 16"/>
                <a:gd name="T6" fmla="*/ 4 w 8"/>
                <a:gd name="T7" fmla="*/ 1 h 16"/>
                <a:gd name="T8" fmla="*/ 8 w 8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8" y="10"/>
                  </a:moveTo>
                  <a:cubicBezTo>
                    <a:pt x="8" y="14"/>
                    <a:pt x="6" y="16"/>
                    <a:pt x="4" y="15"/>
                  </a:cubicBezTo>
                  <a:cubicBezTo>
                    <a:pt x="1" y="14"/>
                    <a:pt x="0" y="9"/>
                    <a:pt x="0" y="6"/>
                  </a:cubicBezTo>
                  <a:cubicBezTo>
                    <a:pt x="0" y="2"/>
                    <a:pt x="1" y="0"/>
                    <a:pt x="4" y="1"/>
                  </a:cubicBezTo>
                  <a:cubicBezTo>
                    <a:pt x="6" y="2"/>
                    <a:pt x="8" y="7"/>
                    <a:pt x="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2" name="îṧļïdê">
              <a:extLst>
                <a:ext uri="{FF2B5EF4-FFF2-40B4-BE49-F238E27FC236}">
                  <a16:creationId xmlns:a16="http://schemas.microsoft.com/office/drawing/2014/main" xmlns="" id="{35D289A0-6997-4B3B-A068-5167D692185F}"/>
                </a:ext>
              </a:extLst>
            </p:cNvPr>
            <p:cNvSpPr/>
            <p:nvPr/>
          </p:nvSpPr>
          <p:spPr bwMode="auto">
            <a:xfrm>
              <a:off x="6167438" y="1916113"/>
              <a:ext cx="26988" cy="55563"/>
            </a:xfrm>
            <a:custGeom>
              <a:avLst/>
              <a:gdLst>
                <a:gd name="T0" fmla="*/ 8 w 8"/>
                <a:gd name="T1" fmla="*/ 11 h 17"/>
                <a:gd name="T2" fmla="*/ 4 w 8"/>
                <a:gd name="T3" fmla="*/ 15 h 17"/>
                <a:gd name="T4" fmla="*/ 0 w 8"/>
                <a:gd name="T5" fmla="*/ 6 h 17"/>
                <a:gd name="T6" fmla="*/ 4 w 8"/>
                <a:gd name="T7" fmla="*/ 1 h 17"/>
                <a:gd name="T8" fmla="*/ 8 w 8"/>
                <a:gd name="T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7">
                  <a:moveTo>
                    <a:pt x="8" y="11"/>
                  </a:moveTo>
                  <a:cubicBezTo>
                    <a:pt x="8" y="14"/>
                    <a:pt x="6" y="17"/>
                    <a:pt x="4" y="15"/>
                  </a:cubicBezTo>
                  <a:cubicBezTo>
                    <a:pt x="1" y="14"/>
                    <a:pt x="0" y="10"/>
                    <a:pt x="0" y="6"/>
                  </a:cubicBezTo>
                  <a:cubicBezTo>
                    <a:pt x="0" y="2"/>
                    <a:pt x="1" y="0"/>
                    <a:pt x="4" y="1"/>
                  </a:cubicBezTo>
                  <a:cubicBezTo>
                    <a:pt x="6" y="3"/>
                    <a:pt x="8" y="7"/>
                    <a:pt x="8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3" name="îsḷiḑé">
              <a:extLst>
                <a:ext uri="{FF2B5EF4-FFF2-40B4-BE49-F238E27FC236}">
                  <a16:creationId xmlns:a16="http://schemas.microsoft.com/office/drawing/2014/main" xmlns="" id="{310E551F-7A8D-4CF2-BC12-4619CBBC6338}"/>
                </a:ext>
              </a:extLst>
            </p:cNvPr>
            <p:cNvSpPr/>
            <p:nvPr/>
          </p:nvSpPr>
          <p:spPr bwMode="auto">
            <a:xfrm>
              <a:off x="7219950" y="2308226"/>
              <a:ext cx="446088" cy="630238"/>
            </a:xfrm>
            <a:custGeom>
              <a:avLst/>
              <a:gdLst>
                <a:gd name="T0" fmla="*/ 20 w 135"/>
                <a:gd name="T1" fmla="*/ 1 h 191"/>
                <a:gd name="T2" fmla="*/ 15 w 135"/>
                <a:gd name="T3" fmla="*/ 0 h 191"/>
                <a:gd name="T4" fmla="*/ 15 w 135"/>
                <a:gd name="T5" fmla="*/ 1 h 191"/>
                <a:gd name="T6" fmla="*/ 14 w 135"/>
                <a:gd name="T7" fmla="*/ 1 h 191"/>
                <a:gd name="T8" fmla="*/ 13 w 135"/>
                <a:gd name="T9" fmla="*/ 1 h 191"/>
                <a:gd name="T10" fmla="*/ 12 w 135"/>
                <a:gd name="T11" fmla="*/ 1 h 191"/>
                <a:gd name="T12" fmla="*/ 11 w 135"/>
                <a:gd name="T13" fmla="*/ 2 h 191"/>
                <a:gd name="T14" fmla="*/ 11 w 135"/>
                <a:gd name="T15" fmla="*/ 2 h 191"/>
                <a:gd name="T16" fmla="*/ 10 w 135"/>
                <a:gd name="T17" fmla="*/ 2 h 191"/>
                <a:gd name="T18" fmla="*/ 9 w 135"/>
                <a:gd name="T19" fmla="*/ 3 h 191"/>
                <a:gd name="T20" fmla="*/ 8 w 135"/>
                <a:gd name="T21" fmla="*/ 3 h 191"/>
                <a:gd name="T22" fmla="*/ 8 w 135"/>
                <a:gd name="T23" fmla="*/ 3 h 191"/>
                <a:gd name="T24" fmla="*/ 7 w 135"/>
                <a:gd name="T25" fmla="*/ 3 h 191"/>
                <a:gd name="T26" fmla="*/ 6 w 135"/>
                <a:gd name="T27" fmla="*/ 4 h 191"/>
                <a:gd name="T28" fmla="*/ 5 w 135"/>
                <a:gd name="T29" fmla="*/ 4 h 191"/>
                <a:gd name="T30" fmla="*/ 4 w 135"/>
                <a:gd name="T31" fmla="*/ 4 h 191"/>
                <a:gd name="T32" fmla="*/ 0 w 135"/>
                <a:gd name="T33" fmla="*/ 14 h 191"/>
                <a:gd name="T34" fmla="*/ 8 w 135"/>
                <a:gd name="T35" fmla="*/ 130 h 191"/>
                <a:gd name="T36" fmla="*/ 23 w 135"/>
                <a:gd name="T37" fmla="*/ 169 h 191"/>
                <a:gd name="T38" fmla="*/ 23 w 135"/>
                <a:gd name="T39" fmla="*/ 169 h 191"/>
                <a:gd name="T40" fmla="*/ 24 w 135"/>
                <a:gd name="T41" fmla="*/ 169 h 191"/>
                <a:gd name="T42" fmla="*/ 24 w 135"/>
                <a:gd name="T43" fmla="*/ 169 h 191"/>
                <a:gd name="T44" fmla="*/ 24 w 135"/>
                <a:gd name="T45" fmla="*/ 168 h 191"/>
                <a:gd name="T46" fmla="*/ 25 w 135"/>
                <a:gd name="T47" fmla="*/ 168 h 191"/>
                <a:gd name="T48" fmla="*/ 25 w 135"/>
                <a:gd name="T49" fmla="*/ 168 h 191"/>
                <a:gd name="T50" fmla="*/ 26 w 135"/>
                <a:gd name="T51" fmla="*/ 168 h 191"/>
                <a:gd name="T52" fmla="*/ 26 w 135"/>
                <a:gd name="T53" fmla="*/ 168 h 191"/>
                <a:gd name="T54" fmla="*/ 26 w 135"/>
                <a:gd name="T55" fmla="*/ 168 h 191"/>
                <a:gd name="T56" fmla="*/ 27 w 135"/>
                <a:gd name="T57" fmla="*/ 168 h 191"/>
                <a:gd name="T58" fmla="*/ 27 w 135"/>
                <a:gd name="T59" fmla="*/ 167 h 191"/>
                <a:gd name="T60" fmla="*/ 28 w 135"/>
                <a:gd name="T61" fmla="*/ 167 h 191"/>
                <a:gd name="T62" fmla="*/ 28 w 135"/>
                <a:gd name="T63" fmla="*/ 167 h 191"/>
                <a:gd name="T64" fmla="*/ 28 w 135"/>
                <a:gd name="T65" fmla="*/ 167 h 191"/>
                <a:gd name="T66" fmla="*/ 29 w 135"/>
                <a:gd name="T67" fmla="*/ 167 h 191"/>
                <a:gd name="T68" fmla="*/ 29 w 135"/>
                <a:gd name="T69" fmla="*/ 167 h 191"/>
                <a:gd name="T70" fmla="*/ 30 w 135"/>
                <a:gd name="T71" fmla="*/ 167 h 191"/>
                <a:gd name="T72" fmla="*/ 30 w 135"/>
                <a:gd name="T73" fmla="*/ 167 h 191"/>
                <a:gd name="T74" fmla="*/ 30 w 135"/>
                <a:gd name="T75" fmla="*/ 166 h 191"/>
                <a:gd name="T76" fmla="*/ 31 w 135"/>
                <a:gd name="T77" fmla="*/ 166 h 191"/>
                <a:gd name="T78" fmla="*/ 31 w 135"/>
                <a:gd name="T79" fmla="*/ 166 h 191"/>
                <a:gd name="T80" fmla="*/ 31 w 135"/>
                <a:gd name="T81" fmla="*/ 166 h 191"/>
                <a:gd name="T82" fmla="*/ 32 w 135"/>
                <a:gd name="T83" fmla="*/ 166 h 191"/>
                <a:gd name="T84" fmla="*/ 32 w 135"/>
                <a:gd name="T85" fmla="*/ 166 h 191"/>
                <a:gd name="T86" fmla="*/ 33 w 135"/>
                <a:gd name="T87" fmla="*/ 166 h 191"/>
                <a:gd name="T88" fmla="*/ 33 w 135"/>
                <a:gd name="T89" fmla="*/ 166 h 191"/>
                <a:gd name="T90" fmla="*/ 33 w 135"/>
                <a:gd name="T91" fmla="*/ 165 h 191"/>
                <a:gd name="T92" fmla="*/ 34 w 135"/>
                <a:gd name="T93" fmla="*/ 165 h 191"/>
                <a:gd name="T94" fmla="*/ 34 w 135"/>
                <a:gd name="T95" fmla="*/ 165 h 191"/>
                <a:gd name="T96" fmla="*/ 35 w 135"/>
                <a:gd name="T97" fmla="*/ 165 h 191"/>
                <a:gd name="T98" fmla="*/ 35 w 135"/>
                <a:gd name="T99" fmla="*/ 165 h 191"/>
                <a:gd name="T100" fmla="*/ 118 w 135"/>
                <a:gd name="T101" fmla="*/ 191 h 191"/>
                <a:gd name="T102" fmla="*/ 123 w 135"/>
                <a:gd name="T103" fmla="*/ 191 h 191"/>
                <a:gd name="T104" fmla="*/ 135 w 135"/>
                <a:gd name="T105" fmla="*/ 178 h 191"/>
                <a:gd name="T106" fmla="*/ 128 w 135"/>
                <a:gd name="T107" fmla="*/ 62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191">
                  <a:moveTo>
                    <a:pt x="128" y="62"/>
                  </a:moveTo>
                  <a:cubicBezTo>
                    <a:pt x="20" y="1"/>
                    <a:pt x="20" y="1"/>
                    <a:pt x="20" y="1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2" y="5"/>
                    <a:pt x="0" y="8"/>
                    <a:pt x="0" y="14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19"/>
                    <a:pt x="3" y="127"/>
                    <a:pt x="8" y="130"/>
                  </a:cubicBezTo>
                  <a:cubicBezTo>
                    <a:pt x="23" y="139"/>
                    <a:pt x="23" y="139"/>
                    <a:pt x="23" y="139"/>
                  </a:cubicBezTo>
                  <a:cubicBezTo>
                    <a:pt x="23" y="169"/>
                    <a:pt x="23" y="169"/>
                    <a:pt x="23" y="169"/>
                  </a:cubicBezTo>
                  <a:cubicBezTo>
                    <a:pt x="23" y="169"/>
                    <a:pt x="23" y="169"/>
                    <a:pt x="23" y="169"/>
                  </a:cubicBezTo>
                  <a:cubicBezTo>
                    <a:pt x="23" y="169"/>
                    <a:pt x="23" y="169"/>
                    <a:pt x="23" y="169"/>
                  </a:cubicBezTo>
                  <a:cubicBezTo>
                    <a:pt x="24" y="168"/>
                    <a:pt x="24" y="168"/>
                    <a:pt x="24" y="168"/>
                  </a:cubicBezTo>
                  <a:cubicBezTo>
                    <a:pt x="24" y="169"/>
                    <a:pt x="24" y="169"/>
                    <a:pt x="24" y="169"/>
                  </a:cubicBezTo>
                  <a:cubicBezTo>
                    <a:pt x="24" y="168"/>
                    <a:pt x="24" y="168"/>
                    <a:pt x="24" y="168"/>
                  </a:cubicBezTo>
                  <a:cubicBezTo>
                    <a:pt x="24" y="169"/>
                    <a:pt x="24" y="169"/>
                    <a:pt x="24" y="169"/>
                  </a:cubicBezTo>
                  <a:cubicBezTo>
                    <a:pt x="24" y="168"/>
                    <a:pt x="24" y="168"/>
                    <a:pt x="24" y="168"/>
                  </a:cubicBezTo>
                  <a:cubicBezTo>
                    <a:pt x="24" y="168"/>
                    <a:pt x="24" y="168"/>
                    <a:pt x="24" y="168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7" y="167"/>
                    <a:pt x="27" y="167"/>
                    <a:pt x="27" y="167"/>
                  </a:cubicBezTo>
                  <a:cubicBezTo>
                    <a:pt x="27" y="168"/>
                    <a:pt x="27" y="168"/>
                    <a:pt x="27" y="168"/>
                  </a:cubicBezTo>
                  <a:cubicBezTo>
                    <a:pt x="27" y="167"/>
                    <a:pt x="27" y="167"/>
                    <a:pt x="27" y="167"/>
                  </a:cubicBezTo>
                  <a:cubicBezTo>
                    <a:pt x="27" y="167"/>
                    <a:pt x="27" y="167"/>
                    <a:pt x="27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30" y="167"/>
                    <a:pt x="30" y="167"/>
                    <a:pt x="30" y="167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30" y="167"/>
                    <a:pt x="30" y="167"/>
                    <a:pt x="30" y="167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3" y="166"/>
                    <a:pt x="33" y="166"/>
                    <a:pt x="33" y="166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3" y="166"/>
                    <a:pt x="33" y="166"/>
                    <a:pt x="33" y="166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48" y="153"/>
                    <a:pt x="48" y="153"/>
                    <a:pt x="48" y="153"/>
                  </a:cubicBezTo>
                  <a:cubicBezTo>
                    <a:pt x="118" y="191"/>
                    <a:pt x="118" y="191"/>
                    <a:pt x="118" y="191"/>
                  </a:cubicBezTo>
                  <a:cubicBezTo>
                    <a:pt x="120" y="191"/>
                    <a:pt x="121" y="191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31" y="188"/>
                    <a:pt x="135" y="188"/>
                    <a:pt x="135" y="178"/>
                  </a:cubicBezTo>
                  <a:cubicBezTo>
                    <a:pt x="135" y="79"/>
                    <a:pt x="135" y="79"/>
                    <a:pt x="135" y="79"/>
                  </a:cubicBezTo>
                  <a:cubicBezTo>
                    <a:pt x="135" y="72"/>
                    <a:pt x="132" y="64"/>
                    <a:pt x="128" y="62"/>
                  </a:cubicBez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4" name="íślîḍé">
              <a:extLst>
                <a:ext uri="{FF2B5EF4-FFF2-40B4-BE49-F238E27FC236}">
                  <a16:creationId xmlns:a16="http://schemas.microsoft.com/office/drawing/2014/main" xmlns="" id="{F0B36D06-FAF4-43AC-B6CD-B559468093E7}"/>
                </a:ext>
              </a:extLst>
            </p:cNvPr>
            <p:cNvSpPr/>
            <p:nvPr/>
          </p:nvSpPr>
          <p:spPr bwMode="auto">
            <a:xfrm>
              <a:off x="7219950" y="2314576"/>
              <a:ext cx="415925" cy="630238"/>
            </a:xfrm>
            <a:custGeom>
              <a:avLst/>
              <a:gdLst>
                <a:gd name="T0" fmla="*/ 118 w 126"/>
                <a:gd name="T1" fmla="*/ 64 h 191"/>
                <a:gd name="T2" fmla="*/ 8 w 126"/>
                <a:gd name="T3" fmla="*/ 3 h 191"/>
                <a:gd name="T4" fmla="*/ 0 w 126"/>
                <a:gd name="T5" fmla="*/ 12 h 191"/>
                <a:gd name="T6" fmla="*/ 0 w 126"/>
                <a:gd name="T7" fmla="*/ 110 h 191"/>
                <a:gd name="T8" fmla="*/ 8 w 126"/>
                <a:gd name="T9" fmla="*/ 128 h 191"/>
                <a:gd name="T10" fmla="*/ 23 w 126"/>
                <a:gd name="T11" fmla="*/ 137 h 191"/>
                <a:gd name="T12" fmla="*/ 23 w 126"/>
                <a:gd name="T13" fmla="*/ 167 h 191"/>
                <a:gd name="T14" fmla="*/ 43 w 126"/>
                <a:gd name="T15" fmla="*/ 149 h 191"/>
                <a:gd name="T16" fmla="*/ 118 w 126"/>
                <a:gd name="T17" fmla="*/ 189 h 191"/>
                <a:gd name="T18" fmla="*/ 126 w 126"/>
                <a:gd name="T19" fmla="*/ 180 h 191"/>
                <a:gd name="T20" fmla="*/ 126 w 126"/>
                <a:gd name="T21" fmla="*/ 81 h 191"/>
                <a:gd name="T22" fmla="*/ 118 w 126"/>
                <a:gd name="T23" fmla="*/ 6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6" h="191">
                  <a:moveTo>
                    <a:pt x="118" y="64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3" y="0"/>
                    <a:pt x="0" y="4"/>
                    <a:pt x="0" y="12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17"/>
                    <a:pt x="3" y="125"/>
                    <a:pt x="8" y="128"/>
                  </a:cubicBezTo>
                  <a:cubicBezTo>
                    <a:pt x="23" y="137"/>
                    <a:pt x="23" y="137"/>
                    <a:pt x="23" y="137"/>
                  </a:cubicBezTo>
                  <a:cubicBezTo>
                    <a:pt x="23" y="167"/>
                    <a:pt x="23" y="167"/>
                    <a:pt x="23" y="167"/>
                  </a:cubicBezTo>
                  <a:cubicBezTo>
                    <a:pt x="43" y="149"/>
                    <a:pt x="43" y="149"/>
                    <a:pt x="43" y="149"/>
                  </a:cubicBezTo>
                  <a:cubicBezTo>
                    <a:pt x="118" y="189"/>
                    <a:pt x="118" y="189"/>
                    <a:pt x="118" y="189"/>
                  </a:cubicBezTo>
                  <a:cubicBezTo>
                    <a:pt x="123" y="191"/>
                    <a:pt x="126" y="187"/>
                    <a:pt x="126" y="180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74"/>
                    <a:pt x="123" y="66"/>
                    <a:pt x="118" y="64"/>
                  </a:cubicBezTo>
                  <a:close/>
                </a:path>
              </a:pathLst>
            </a:custGeom>
            <a:solidFill>
              <a:srgbClr val="E8A4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5" name="îṥ1iḑê">
              <a:extLst>
                <a:ext uri="{FF2B5EF4-FFF2-40B4-BE49-F238E27FC236}">
                  <a16:creationId xmlns:a16="http://schemas.microsoft.com/office/drawing/2014/main" xmlns="" id="{3A6A5AC6-E4B6-42FD-B30D-6B686C433B50}"/>
                </a:ext>
              </a:extLst>
            </p:cNvPr>
            <p:cNvSpPr/>
            <p:nvPr/>
          </p:nvSpPr>
          <p:spPr bwMode="auto">
            <a:xfrm>
              <a:off x="7329488" y="2568576"/>
              <a:ext cx="25400" cy="53975"/>
            </a:xfrm>
            <a:custGeom>
              <a:avLst/>
              <a:gdLst>
                <a:gd name="T0" fmla="*/ 8 w 8"/>
                <a:gd name="T1" fmla="*/ 10 h 16"/>
                <a:gd name="T2" fmla="*/ 4 w 8"/>
                <a:gd name="T3" fmla="*/ 15 h 16"/>
                <a:gd name="T4" fmla="*/ 0 w 8"/>
                <a:gd name="T5" fmla="*/ 6 h 16"/>
                <a:gd name="T6" fmla="*/ 4 w 8"/>
                <a:gd name="T7" fmla="*/ 1 h 16"/>
                <a:gd name="T8" fmla="*/ 8 w 8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8" y="10"/>
                  </a:moveTo>
                  <a:cubicBezTo>
                    <a:pt x="8" y="14"/>
                    <a:pt x="6" y="16"/>
                    <a:pt x="4" y="15"/>
                  </a:cubicBezTo>
                  <a:cubicBezTo>
                    <a:pt x="1" y="14"/>
                    <a:pt x="0" y="9"/>
                    <a:pt x="0" y="6"/>
                  </a:cubicBezTo>
                  <a:cubicBezTo>
                    <a:pt x="0" y="2"/>
                    <a:pt x="1" y="0"/>
                    <a:pt x="4" y="1"/>
                  </a:cubicBezTo>
                  <a:cubicBezTo>
                    <a:pt x="6" y="2"/>
                    <a:pt x="8" y="7"/>
                    <a:pt x="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6" name="íṧḻíḋé">
              <a:extLst>
                <a:ext uri="{FF2B5EF4-FFF2-40B4-BE49-F238E27FC236}">
                  <a16:creationId xmlns:a16="http://schemas.microsoft.com/office/drawing/2014/main" xmlns="" id="{DEBD772A-3A1B-4BF2-9E16-E57053B8315A}"/>
                </a:ext>
              </a:extLst>
            </p:cNvPr>
            <p:cNvSpPr/>
            <p:nvPr/>
          </p:nvSpPr>
          <p:spPr bwMode="auto">
            <a:xfrm>
              <a:off x="7408863" y="2614613"/>
              <a:ext cx="25400" cy="57150"/>
            </a:xfrm>
            <a:custGeom>
              <a:avLst/>
              <a:gdLst>
                <a:gd name="T0" fmla="*/ 8 w 8"/>
                <a:gd name="T1" fmla="*/ 11 h 17"/>
                <a:gd name="T2" fmla="*/ 4 w 8"/>
                <a:gd name="T3" fmla="*/ 15 h 17"/>
                <a:gd name="T4" fmla="*/ 0 w 8"/>
                <a:gd name="T5" fmla="*/ 6 h 17"/>
                <a:gd name="T6" fmla="*/ 4 w 8"/>
                <a:gd name="T7" fmla="*/ 1 h 17"/>
                <a:gd name="T8" fmla="*/ 8 w 8"/>
                <a:gd name="T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7">
                  <a:moveTo>
                    <a:pt x="8" y="11"/>
                  </a:moveTo>
                  <a:cubicBezTo>
                    <a:pt x="8" y="14"/>
                    <a:pt x="6" y="17"/>
                    <a:pt x="4" y="15"/>
                  </a:cubicBezTo>
                  <a:cubicBezTo>
                    <a:pt x="1" y="14"/>
                    <a:pt x="0" y="10"/>
                    <a:pt x="0" y="6"/>
                  </a:cubicBezTo>
                  <a:cubicBezTo>
                    <a:pt x="0" y="2"/>
                    <a:pt x="1" y="0"/>
                    <a:pt x="4" y="1"/>
                  </a:cubicBezTo>
                  <a:cubicBezTo>
                    <a:pt x="6" y="3"/>
                    <a:pt x="8" y="7"/>
                    <a:pt x="8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7" name="îṣlíďê">
              <a:extLst>
                <a:ext uri="{FF2B5EF4-FFF2-40B4-BE49-F238E27FC236}">
                  <a16:creationId xmlns:a16="http://schemas.microsoft.com/office/drawing/2014/main" xmlns="" id="{FB529302-33C1-4E4F-BD92-51A80A281E2C}"/>
                </a:ext>
              </a:extLst>
            </p:cNvPr>
            <p:cNvSpPr/>
            <p:nvPr/>
          </p:nvSpPr>
          <p:spPr bwMode="auto">
            <a:xfrm>
              <a:off x="7488238" y="2660651"/>
              <a:ext cx="25400" cy="57150"/>
            </a:xfrm>
            <a:custGeom>
              <a:avLst/>
              <a:gdLst>
                <a:gd name="T0" fmla="*/ 8 w 8"/>
                <a:gd name="T1" fmla="*/ 11 h 17"/>
                <a:gd name="T2" fmla="*/ 4 w 8"/>
                <a:gd name="T3" fmla="*/ 15 h 17"/>
                <a:gd name="T4" fmla="*/ 0 w 8"/>
                <a:gd name="T5" fmla="*/ 6 h 17"/>
                <a:gd name="T6" fmla="*/ 4 w 8"/>
                <a:gd name="T7" fmla="*/ 1 h 17"/>
                <a:gd name="T8" fmla="*/ 8 w 8"/>
                <a:gd name="T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7">
                  <a:moveTo>
                    <a:pt x="8" y="11"/>
                  </a:moveTo>
                  <a:cubicBezTo>
                    <a:pt x="8" y="15"/>
                    <a:pt x="6" y="17"/>
                    <a:pt x="4" y="15"/>
                  </a:cubicBezTo>
                  <a:cubicBezTo>
                    <a:pt x="2" y="14"/>
                    <a:pt x="0" y="10"/>
                    <a:pt x="0" y="6"/>
                  </a:cubicBezTo>
                  <a:cubicBezTo>
                    <a:pt x="0" y="2"/>
                    <a:pt x="2" y="0"/>
                    <a:pt x="4" y="1"/>
                  </a:cubicBezTo>
                  <a:cubicBezTo>
                    <a:pt x="6" y="3"/>
                    <a:pt x="8" y="7"/>
                    <a:pt x="8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8" name="ïşḻíďê">
              <a:extLst>
                <a:ext uri="{FF2B5EF4-FFF2-40B4-BE49-F238E27FC236}">
                  <a16:creationId xmlns:a16="http://schemas.microsoft.com/office/drawing/2014/main" xmlns="" id="{D6CA8216-5486-479D-914F-8516C7376DEA}"/>
                </a:ext>
              </a:extLst>
            </p:cNvPr>
            <p:cNvSpPr/>
            <p:nvPr/>
          </p:nvSpPr>
          <p:spPr bwMode="auto">
            <a:xfrm>
              <a:off x="4567238" y="1982788"/>
              <a:ext cx="446088" cy="631825"/>
            </a:xfrm>
            <a:custGeom>
              <a:avLst/>
              <a:gdLst>
                <a:gd name="T0" fmla="*/ 20 w 135"/>
                <a:gd name="T1" fmla="*/ 1 h 192"/>
                <a:gd name="T2" fmla="*/ 15 w 135"/>
                <a:gd name="T3" fmla="*/ 1 h 192"/>
                <a:gd name="T4" fmla="*/ 15 w 135"/>
                <a:gd name="T5" fmla="*/ 1 h 192"/>
                <a:gd name="T6" fmla="*/ 14 w 135"/>
                <a:gd name="T7" fmla="*/ 1 h 192"/>
                <a:gd name="T8" fmla="*/ 13 w 135"/>
                <a:gd name="T9" fmla="*/ 1 h 192"/>
                <a:gd name="T10" fmla="*/ 12 w 135"/>
                <a:gd name="T11" fmla="*/ 2 h 192"/>
                <a:gd name="T12" fmla="*/ 11 w 135"/>
                <a:gd name="T13" fmla="*/ 2 h 192"/>
                <a:gd name="T14" fmla="*/ 11 w 135"/>
                <a:gd name="T15" fmla="*/ 2 h 192"/>
                <a:gd name="T16" fmla="*/ 10 w 135"/>
                <a:gd name="T17" fmla="*/ 2 h 192"/>
                <a:gd name="T18" fmla="*/ 9 w 135"/>
                <a:gd name="T19" fmla="*/ 3 h 192"/>
                <a:gd name="T20" fmla="*/ 8 w 135"/>
                <a:gd name="T21" fmla="*/ 3 h 192"/>
                <a:gd name="T22" fmla="*/ 8 w 135"/>
                <a:gd name="T23" fmla="*/ 3 h 192"/>
                <a:gd name="T24" fmla="*/ 7 w 135"/>
                <a:gd name="T25" fmla="*/ 3 h 192"/>
                <a:gd name="T26" fmla="*/ 6 w 135"/>
                <a:gd name="T27" fmla="*/ 4 h 192"/>
                <a:gd name="T28" fmla="*/ 5 w 135"/>
                <a:gd name="T29" fmla="*/ 4 h 192"/>
                <a:gd name="T30" fmla="*/ 5 w 135"/>
                <a:gd name="T31" fmla="*/ 4 h 192"/>
                <a:gd name="T32" fmla="*/ 0 w 135"/>
                <a:gd name="T33" fmla="*/ 14 h 192"/>
                <a:gd name="T34" fmla="*/ 8 w 135"/>
                <a:gd name="T35" fmla="*/ 130 h 192"/>
                <a:gd name="T36" fmla="*/ 23 w 135"/>
                <a:gd name="T37" fmla="*/ 169 h 192"/>
                <a:gd name="T38" fmla="*/ 23 w 135"/>
                <a:gd name="T39" fmla="*/ 169 h 192"/>
                <a:gd name="T40" fmla="*/ 24 w 135"/>
                <a:gd name="T41" fmla="*/ 169 h 192"/>
                <a:gd name="T42" fmla="*/ 24 w 135"/>
                <a:gd name="T43" fmla="*/ 169 h 192"/>
                <a:gd name="T44" fmla="*/ 25 w 135"/>
                <a:gd name="T45" fmla="*/ 169 h 192"/>
                <a:gd name="T46" fmla="*/ 25 w 135"/>
                <a:gd name="T47" fmla="*/ 168 h 192"/>
                <a:gd name="T48" fmla="*/ 25 w 135"/>
                <a:gd name="T49" fmla="*/ 168 h 192"/>
                <a:gd name="T50" fmla="*/ 26 w 135"/>
                <a:gd name="T51" fmla="*/ 168 h 192"/>
                <a:gd name="T52" fmla="*/ 26 w 135"/>
                <a:gd name="T53" fmla="*/ 168 h 192"/>
                <a:gd name="T54" fmla="*/ 26 w 135"/>
                <a:gd name="T55" fmla="*/ 168 h 192"/>
                <a:gd name="T56" fmla="*/ 27 w 135"/>
                <a:gd name="T57" fmla="*/ 168 h 192"/>
                <a:gd name="T58" fmla="*/ 27 w 135"/>
                <a:gd name="T59" fmla="*/ 168 h 192"/>
                <a:gd name="T60" fmla="*/ 28 w 135"/>
                <a:gd name="T61" fmla="*/ 168 h 192"/>
                <a:gd name="T62" fmla="*/ 28 w 135"/>
                <a:gd name="T63" fmla="*/ 167 h 192"/>
                <a:gd name="T64" fmla="*/ 28 w 135"/>
                <a:gd name="T65" fmla="*/ 167 h 192"/>
                <a:gd name="T66" fmla="*/ 29 w 135"/>
                <a:gd name="T67" fmla="*/ 167 h 192"/>
                <a:gd name="T68" fmla="*/ 29 w 135"/>
                <a:gd name="T69" fmla="*/ 167 h 192"/>
                <a:gd name="T70" fmla="*/ 30 w 135"/>
                <a:gd name="T71" fmla="*/ 167 h 192"/>
                <a:gd name="T72" fmla="*/ 30 w 135"/>
                <a:gd name="T73" fmla="*/ 167 h 192"/>
                <a:gd name="T74" fmla="*/ 30 w 135"/>
                <a:gd name="T75" fmla="*/ 167 h 192"/>
                <a:gd name="T76" fmla="*/ 31 w 135"/>
                <a:gd name="T77" fmla="*/ 166 h 192"/>
                <a:gd name="T78" fmla="*/ 31 w 135"/>
                <a:gd name="T79" fmla="*/ 166 h 192"/>
                <a:gd name="T80" fmla="*/ 31 w 135"/>
                <a:gd name="T81" fmla="*/ 166 h 192"/>
                <a:gd name="T82" fmla="*/ 32 w 135"/>
                <a:gd name="T83" fmla="*/ 166 h 192"/>
                <a:gd name="T84" fmla="*/ 32 w 135"/>
                <a:gd name="T85" fmla="*/ 166 h 192"/>
                <a:gd name="T86" fmla="*/ 33 w 135"/>
                <a:gd name="T87" fmla="*/ 166 h 192"/>
                <a:gd name="T88" fmla="*/ 33 w 135"/>
                <a:gd name="T89" fmla="*/ 166 h 192"/>
                <a:gd name="T90" fmla="*/ 33 w 135"/>
                <a:gd name="T91" fmla="*/ 166 h 192"/>
                <a:gd name="T92" fmla="*/ 34 w 135"/>
                <a:gd name="T93" fmla="*/ 165 h 192"/>
                <a:gd name="T94" fmla="*/ 34 w 135"/>
                <a:gd name="T95" fmla="*/ 165 h 192"/>
                <a:gd name="T96" fmla="*/ 35 w 135"/>
                <a:gd name="T97" fmla="*/ 165 h 192"/>
                <a:gd name="T98" fmla="*/ 35 w 135"/>
                <a:gd name="T99" fmla="*/ 165 h 192"/>
                <a:gd name="T100" fmla="*/ 118 w 135"/>
                <a:gd name="T101" fmla="*/ 191 h 192"/>
                <a:gd name="T102" fmla="*/ 123 w 135"/>
                <a:gd name="T103" fmla="*/ 191 h 192"/>
                <a:gd name="T104" fmla="*/ 135 w 135"/>
                <a:gd name="T105" fmla="*/ 178 h 192"/>
                <a:gd name="T106" fmla="*/ 128 w 135"/>
                <a:gd name="T107" fmla="*/ 6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192">
                  <a:moveTo>
                    <a:pt x="128" y="62"/>
                  </a:moveTo>
                  <a:cubicBezTo>
                    <a:pt x="20" y="1"/>
                    <a:pt x="20" y="1"/>
                    <a:pt x="20" y="1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2" y="5"/>
                    <a:pt x="0" y="9"/>
                    <a:pt x="0" y="14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19"/>
                    <a:pt x="3" y="127"/>
                    <a:pt x="8" y="130"/>
                  </a:cubicBezTo>
                  <a:cubicBezTo>
                    <a:pt x="23" y="139"/>
                    <a:pt x="23" y="139"/>
                    <a:pt x="23" y="139"/>
                  </a:cubicBezTo>
                  <a:cubicBezTo>
                    <a:pt x="23" y="169"/>
                    <a:pt x="23" y="169"/>
                    <a:pt x="23" y="169"/>
                  </a:cubicBezTo>
                  <a:cubicBezTo>
                    <a:pt x="23" y="169"/>
                    <a:pt x="23" y="169"/>
                    <a:pt x="23" y="169"/>
                  </a:cubicBezTo>
                  <a:cubicBezTo>
                    <a:pt x="23" y="169"/>
                    <a:pt x="23" y="169"/>
                    <a:pt x="23" y="169"/>
                  </a:cubicBezTo>
                  <a:cubicBezTo>
                    <a:pt x="24" y="169"/>
                    <a:pt x="24" y="169"/>
                    <a:pt x="24" y="169"/>
                  </a:cubicBezTo>
                  <a:cubicBezTo>
                    <a:pt x="24" y="169"/>
                    <a:pt x="24" y="169"/>
                    <a:pt x="24" y="169"/>
                  </a:cubicBezTo>
                  <a:cubicBezTo>
                    <a:pt x="24" y="168"/>
                    <a:pt x="24" y="168"/>
                    <a:pt x="24" y="168"/>
                  </a:cubicBezTo>
                  <a:cubicBezTo>
                    <a:pt x="24" y="169"/>
                    <a:pt x="24" y="169"/>
                    <a:pt x="24" y="169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5" y="169"/>
                    <a:pt x="25" y="169"/>
                    <a:pt x="25" y="169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7" y="168"/>
                    <a:pt x="27" y="168"/>
                    <a:pt x="27" y="168"/>
                  </a:cubicBezTo>
                  <a:cubicBezTo>
                    <a:pt x="27" y="168"/>
                    <a:pt x="27" y="168"/>
                    <a:pt x="27" y="168"/>
                  </a:cubicBezTo>
                  <a:cubicBezTo>
                    <a:pt x="27" y="167"/>
                    <a:pt x="27" y="167"/>
                    <a:pt x="27" y="167"/>
                  </a:cubicBezTo>
                  <a:cubicBezTo>
                    <a:pt x="27" y="168"/>
                    <a:pt x="27" y="168"/>
                    <a:pt x="27" y="168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8"/>
                    <a:pt x="28" y="168"/>
                    <a:pt x="28" y="168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30" y="167"/>
                    <a:pt x="30" y="167"/>
                    <a:pt x="30" y="167"/>
                  </a:cubicBezTo>
                  <a:cubicBezTo>
                    <a:pt x="30" y="167"/>
                    <a:pt x="30" y="167"/>
                    <a:pt x="30" y="167"/>
                  </a:cubicBezTo>
                  <a:cubicBezTo>
                    <a:pt x="30" y="167"/>
                    <a:pt x="30" y="167"/>
                    <a:pt x="30" y="167"/>
                  </a:cubicBezTo>
                  <a:cubicBezTo>
                    <a:pt x="30" y="167"/>
                    <a:pt x="30" y="167"/>
                    <a:pt x="30" y="167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30" y="167"/>
                    <a:pt x="30" y="167"/>
                    <a:pt x="30" y="167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3" y="166"/>
                    <a:pt x="33" y="166"/>
                    <a:pt x="33" y="166"/>
                  </a:cubicBezTo>
                  <a:cubicBezTo>
                    <a:pt x="33" y="166"/>
                    <a:pt x="33" y="166"/>
                    <a:pt x="33" y="166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3" y="166"/>
                    <a:pt x="33" y="166"/>
                    <a:pt x="33" y="166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3" y="166"/>
                    <a:pt x="33" y="166"/>
                    <a:pt x="33" y="166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48" y="154"/>
                    <a:pt x="48" y="154"/>
                    <a:pt x="48" y="154"/>
                  </a:cubicBezTo>
                  <a:cubicBezTo>
                    <a:pt x="118" y="191"/>
                    <a:pt x="118" y="191"/>
                    <a:pt x="118" y="191"/>
                  </a:cubicBezTo>
                  <a:cubicBezTo>
                    <a:pt x="120" y="192"/>
                    <a:pt x="121" y="192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31" y="188"/>
                    <a:pt x="135" y="188"/>
                    <a:pt x="135" y="178"/>
                  </a:cubicBezTo>
                  <a:cubicBezTo>
                    <a:pt x="135" y="80"/>
                    <a:pt x="135" y="80"/>
                    <a:pt x="135" y="80"/>
                  </a:cubicBezTo>
                  <a:cubicBezTo>
                    <a:pt x="135" y="72"/>
                    <a:pt x="132" y="64"/>
                    <a:pt x="128" y="62"/>
                  </a:cubicBez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9" name="íSlídè">
              <a:extLst>
                <a:ext uri="{FF2B5EF4-FFF2-40B4-BE49-F238E27FC236}">
                  <a16:creationId xmlns:a16="http://schemas.microsoft.com/office/drawing/2014/main" xmlns="" id="{C91E9291-3CCC-48D4-B161-A9A82A3CD0E0}"/>
                </a:ext>
              </a:extLst>
            </p:cNvPr>
            <p:cNvSpPr/>
            <p:nvPr/>
          </p:nvSpPr>
          <p:spPr bwMode="auto">
            <a:xfrm>
              <a:off x="4567238" y="1989138"/>
              <a:ext cx="415925" cy="628650"/>
            </a:xfrm>
            <a:custGeom>
              <a:avLst/>
              <a:gdLst>
                <a:gd name="T0" fmla="*/ 118 w 126"/>
                <a:gd name="T1" fmla="*/ 64 h 191"/>
                <a:gd name="T2" fmla="*/ 8 w 126"/>
                <a:gd name="T3" fmla="*/ 3 h 191"/>
                <a:gd name="T4" fmla="*/ 0 w 126"/>
                <a:gd name="T5" fmla="*/ 12 h 191"/>
                <a:gd name="T6" fmla="*/ 0 w 126"/>
                <a:gd name="T7" fmla="*/ 110 h 191"/>
                <a:gd name="T8" fmla="*/ 8 w 126"/>
                <a:gd name="T9" fmla="*/ 128 h 191"/>
                <a:gd name="T10" fmla="*/ 23 w 126"/>
                <a:gd name="T11" fmla="*/ 137 h 191"/>
                <a:gd name="T12" fmla="*/ 23 w 126"/>
                <a:gd name="T13" fmla="*/ 167 h 191"/>
                <a:gd name="T14" fmla="*/ 43 w 126"/>
                <a:gd name="T15" fmla="*/ 149 h 191"/>
                <a:gd name="T16" fmla="*/ 118 w 126"/>
                <a:gd name="T17" fmla="*/ 189 h 191"/>
                <a:gd name="T18" fmla="*/ 126 w 126"/>
                <a:gd name="T19" fmla="*/ 180 h 191"/>
                <a:gd name="T20" fmla="*/ 126 w 126"/>
                <a:gd name="T21" fmla="*/ 82 h 191"/>
                <a:gd name="T22" fmla="*/ 118 w 126"/>
                <a:gd name="T23" fmla="*/ 6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6" h="191">
                  <a:moveTo>
                    <a:pt x="118" y="64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3" y="0"/>
                    <a:pt x="0" y="4"/>
                    <a:pt x="0" y="12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17"/>
                    <a:pt x="3" y="125"/>
                    <a:pt x="8" y="128"/>
                  </a:cubicBezTo>
                  <a:cubicBezTo>
                    <a:pt x="23" y="137"/>
                    <a:pt x="23" y="137"/>
                    <a:pt x="23" y="137"/>
                  </a:cubicBezTo>
                  <a:cubicBezTo>
                    <a:pt x="23" y="167"/>
                    <a:pt x="23" y="167"/>
                    <a:pt x="23" y="167"/>
                  </a:cubicBezTo>
                  <a:cubicBezTo>
                    <a:pt x="43" y="149"/>
                    <a:pt x="43" y="149"/>
                    <a:pt x="43" y="149"/>
                  </a:cubicBezTo>
                  <a:cubicBezTo>
                    <a:pt x="118" y="189"/>
                    <a:pt x="118" y="189"/>
                    <a:pt x="118" y="189"/>
                  </a:cubicBezTo>
                  <a:cubicBezTo>
                    <a:pt x="123" y="191"/>
                    <a:pt x="126" y="187"/>
                    <a:pt x="126" y="180"/>
                  </a:cubicBezTo>
                  <a:cubicBezTo>
                    <a:pt x="126" y="82"/>
                    <a:pt x="126" y="82"/>
                    <a:pt x="126" y="82"/>
                  </a:cubicBezTo>
                  <a:cubicBezTo>
                    <a:pt x="126" y="74"/>
                    <a:pt x="123" y="66"/>
                    <a:pt x="118" y="64"/>
                  </a:cubicBezTo>
                  <a:close/>
                </a:path>
              </a:pathLst>
            </a:custGeom>
            <a:solidFill>
              <a:srgbClr val="E8A4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0" name="iṡ1íḓè">
              <a:extLst>
                <a:ext uri="{FF2B5EF4-FFF2-40B4-BE49-F238E27FC236}">
                  <a16:creationId xmlns:a16="http://schemas.microsoft.com/office/drawing/2014/main" xmlns="" id="{606A6D6F-DF77-4FB9-8A20-791A9D6D9528}"/>
                </a:ext>
              </a:extLst>
            </p:cNvPr>
            <p:cNvSpPr/>
            <p:nvPr/>
          </p:nvSpPr>
          <p:spPr bwMode="auto">
            <a:xfrm>
              <a:off x="4676775" y="2243138"/>
              <a:ext cx="25400" cy="52388"/>
            </a:xfrm>
            <a:custGeom>
              <a:avLst/>
              <a:gdLst>
                <a:gd name="T0" fmla="*/ 8 w 8"/>
                <a:gd name="T1" fmla="*/ 11 h 16"/>
                <a:gd name="T2" fmla="*/ 4 w 8"/>
                <a:gd name="T3" fmla="*/ 15 h 16"/>
                <a:gd name="T4" fmla="*/ 0 w 8"/>
                <a:gd name="T5" fmla="*/ 6 h 16"/>
                <a:gd name="T6" fmla="*/ 4 w 8"/>
                <a:gd name="T7" fmla="*/ 1 h 16"/>
                <a:gd name="T8" fmla="*/ 8 w 8"/>
                <a:gd name="T9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8" y="11"/>
                  </a:moveTo>
                  <a:cubicBezTo>
                    <a:pt x="8" y="14"/>
                    <a:pt x="6" y="16"/>
                    <a:pt x="4" y="15"/>
                  </a:cubicBezTo>
                  <a:cubicBezTo>
                    <a:pt x="2" y="14"/>
                    <a:pt x="0" y="10"/>
                    <a:pt x="0" y="6"/>
                  </a:cubicBezTo>
                  <a:cubicBezTo>
                    <a:pt x="0" y="2"/>
                    <a:pt x="2" y="0"/>
                    <a:pt x="4" y="1"/>
                  </a:cubicBezTo>
                  <a:cubicBezTo>
                    <a:pt x="6" y="3"/>
                    <a:pt x="8" y="7"/>
                    <a:pt x="8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1" name="iṣlïḑè">
              <a:extLst>
                <a:ext uri="{FF2B5EF4-FFF2-40B4-BE49-F238E27FC236}">
                  <a16:creationId xmlns:a16="http://schemas.microsoft.com/office/drawing/2014/main" xmlns="" id="{ECE83344-20E4-45BA-B569-81E9A21FBA22}"/>
                </a:ext>
              </a:extLst>
            </p:cNvPr>
            <p:cNvSpPr/>
            <p:nvPr/>
          </p:nvSpPr>
          <p:spPr bwMode="auto">
            <a:xfrm>
              <a:off x="4756150" y="2289176"/>
              <a:ext cx="25400" cy="55563"/>
            </a:xfrm>
            <a:custGeom>
              <a:avLst/>
              <a:gdLst>
                <a:gd name="T0" fmla="*/ 8 w 8"/>
                <a:gd name="T1" fmla="*/ 11 h 17"/>
                <a:gd name="T2" fmla="*/ 4 w 8"/>
                <a:gd name="T3" fmla="*/ 15 h 17"/>
                <a:gd name="T4" fmla="*/ 0 w 8"/>
                <a:gd name="T5" fmla="*/ 6 h 17"/>
                <a:gd name="T6" fmla="*/ 4 w 8"/>
                <a:gd name="T7" fmla="*/ 1 h 17"/>
                <a:gd name="T8" fmla="*/ 8 w 8"/>
                <a:gd name="T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7">
                  <a:moveTo>
                    <a:pt x="8" y="11"/>
                  </a:moveTo>
                  <a:cubicBezTo>
                    <a:pt x="8" y="15"/>
                    <a:pt x="6" y="17"/>
                    <a:pt x="4" y="15"/>
                  </a:cubicBezTo>
                  <a:cubicBezTo>
                    <a:pt x="2" y="14"/>
                    <a:pt x="0" y="10"/>
                    <a:pt x="0" y="6"/>
                  </a:cubicBezTo>
                  <a:cubicBezTo>
                    <a:pt x="0" y="2"/>
                    <a:pt x="2" y="0"/>
                    <a:pt x="4" y="1"/>
                  </a:cubicBezTo>
                  <a:cubicBezTo>
                    <a:pt x="6" y="3"/>
                    <a:pt x="8" y="7"/>
                    <a:pt x="8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" name="ïśḻiḑê">
              <a:extLst>
                <a:ext uri="{FF2B5EF4-FFF2-40B4-BE49-F238E27FC236}">
                  <a16:creationId xmlns:a16="http://schemas.microsoft.com/office/drawing/2014/main" xmlns="" id="{9DBDE69D-40DA-490D-BD51-23151CEBDF54}"/>
                </a:ext>
              </a:extLst>
            </p:cNvPr>
            <p:cNvSpPr/>
            <p:nvPr/>
          </p:nvSpPr>
          <p:spPr bwMode="auto">
            <a:xfrm>
              <a:off x="4833938" y="2335213"/>
              <a:ext cx="26988" cy="55563"/>
            </a:xfrm>
            <a:custGeom>
              <a:avLst/>
              <a:gdLst>
                <a:gd name="T0" fmla="*/ 8 w 8"/>
                <a:gd name="T1" fmla="*/ 11 h 17"/>
                <a:gd name="T2" fmla="*/ 4 w 8"/>
                <a:gd name="T3" fmla="*/ 16 h 17"/>
                <a:gd name="T4" fmla="*/ 0 w 8"/>
                <a:gd name="T5" fmla="*/ 6 h 17"/>
                <a:gd name="T6" fmla="*/ 4 w 8"/>
                <a:gd name="T7" fmla="*/ 2 h 17"/>
                <a:gd name="T8" fmla="*/ 8 w 8"/>
                <a:gd name="T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7">
                  <a:moveTo>
                    <a:pt x="8" y="11"/>
                  </a:moveTo>
                  <a:cubicBezTo>
                    <a:pt x="8" y="15"/>
                    <a:pt x="6" y="17"/>
                    <a:pt x="4" y="16"/>
                  </a:cubicBezTo>
                  <a:cubicBezTo>
                    <a:pt x="2" y="14"/>
                    <a:pt x="0" y="10"/>
                    <a:pt x="0" y="6"/>
                  </a:cubicBezTo>
                  <a:cubicBezTo>
                    <a:pt x="0" y="2"/>
                    <a:pt x="2" y="0"/>
                    <a:pt x="4" y="2"/>
                  </a:cubicBezTo>
                  <a:cubicBezTo>
                    <a:pt x="6" y="3"/>
                    <a:pt x="8" y="7"/>
                    <a:pt x="8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3" name="íşľíḑè">
              <a:extLst>
                <a:ext uri="{FF2B5EF4-FFF2-40B4-BE49-F238E27FC236}">
                  <a16:creationId xmlns:a16="http://schemas.microsoft.com/office/drawing/2014/main" xmlns="" id="{90177C53-EDD1-4587-B114-66464328D944}"/>
                </a:ext>
              </a:extLst>
            </p:cNvPr>
            <p:cNvSpPr/>
            <p:nvPr/>
          </p:nvSpPr>
          <p:spPr bwMode="auto">
            <a:xfrm>
              <a:off x="5992813" y="2760663"/>
              <a:ext cx="446088" cy="631825"/>
            </a:xfrm>
            <a:custGeom>
              <a:avLst/>
              <a:gdLst>
                <a:gd name="T0" fmla="*/ 20 w 135"/>
                <a:gd name="T1" fmla="*/ 1 h 192"/>
                <a:gd name="T2" fmla="*/ 15 w 135"/>
                <a:gd name="T3" fmla="*/ 1 h 192"/>
                <a:gd name="T4" fmla="*/ 15 w 135"/>
                <a:gd name="T5" fmla="*/ 1 h 192"/>
                <a:gd name="T6" fmla="*/ 14 w 135"/>
                <a:gd name="T7" fmla="*/ 1 h 192"/>
                <a:gd name="T8" fmla="*/ 13 w 135"/>
                <a:gd name="T9" fmla="*/ 1 h 192"/>
                <a:gd name="T10" fmla="*/ 12 w 135"/>
                <a:gd name="T11" fmla="*/ 2 h 192"/>
                <a:gd name="T12" fmla="*/ 11 w 135"/>
                <a:gd name="T13" fmla="*/ 2 h 192"/>
                <a:gd name="T14" fmla="*/ 11 w 135"/>
                <a:gd name="T15" fmla="*/ 2 h 192"/>
                <a:gd name="T16" fmla="*/ 10 w 135"/>
                <a:gd name="T17" fmla="*/ 2 h 192"/>
                <a:gd name="T18" fmla="*/ 9 w 135"/>
                <a:gd name="T19" fmla="*/ 3 h 192"/>
                <a:gd name="T20" fmla="*/ 8 w 135"/>
                <a:gd name="T21" fmla="*/ 3 h 192"/>
                <a:gd name="T22" fmla="*/ 8 w 135"/>
                <a:gd name="T23" fmla="*/ 3 h 192"/>
                <a:gd name="T24" fmla="*/ 7 w 135"/>
                <a:gd name="T25" fmla="*/ 3 h 192"/>
                <a:gd name="T26" fmla="*/ 6 w 135"/>
                <a:gd name="T27" fmla="*/ 4 h 192"/>
                <a:gd name="T28" fmla="*/ 5 w 135"/>
                <a:gd name="T29" fmla="*/ 4 h 192"/>
                <a:gd name="T30" fmla="*/ 5 w 135"/>
                <a:gd name="T31" fmla="*/ 4 h 192"/>
                <a:gd name="T32" fmla="*/ 0 w 135"/>
                <a:gd name="T33" fmla="*/ 14 h 192"/>
                <a:gd name="T34" fmla="*/ 8 w 135"/>
                <a:gd name="T35" fmla="*/ 130 h 192"/>
                <a:gd name="T36" fmla="*/ 23 w 135"/>
                <a:gd name="T37" fmla="*/ 169 h 192"/>
                <a:gd name="T38" fmla="*/ 23 w 135"/>
                <a:gd name="T39" fmla="*/ 169 h 192"/>
                <a:gd name="T40" fmla="*/ 24 w 135"/>
                <a:gd name="T41" fmla="*/ 169 h 192"/>
                <a:gd name="T42" fmla="*/ 24 w 135"/>
                <a:gd name="T43" fmla="*/ 169 h 192"/>
                <a:gd name="T44" fmla="*/ 25 w 135"/>
                <a:gd name="T45" fmla="*/ 169 h 192"/>
                <a:gd name="T46" fmla="*/ 25 w 135"/>
                <a:gd name="T47" fmla="*/ 168 h 192"/>
                <a:gd name="T48" fmla="*/ 25 w 135"/>
                <a:gd name="T49" fmla="*/ 168 h 192"/>
                <a:gd name="T50" fmla="*/ 26 w 135"/>
                <a:gd name="T51" fmla="*/ 168 h 192"/>
                <a:gd name="T52" fmla="*/ 26 w 135"/>
                <a:gd name="T53" fmla="*/ 168 h 192"/>
                <a:gd name="T54" fmla="*/ 26 w 135"/>
                <a:gd name="T55" fmla="*/ 168 h 192"/>
                <a:gd name="T56" fmla="*/ 27 w 135"/>
                <a:gd name="T57" fmla="*/ 168 h 192"/>
                <a:gd name="T58" fmla="*/ 27 w 135"/>
                <a:gd name="T59" fmla="*/ 168 h 192"/>
                <a:gd name="T60" fmla="*/ 28 w 135"/>
                <a:gd name="T61" fmla="*/ 168 h 192"/>
                <a:gd name="T62" fmla="*/ 28 w 135"/>
                <a:gd name="T63" fmla="*/ 167 h 192"/>
                <a:gd name="T64" fmla="*/ 28 w 135"/>
                <a:gd name="T65" fmla="*/ 167 h 192"/>
                <a:gd name="T66" fmla="*/ 29 w 135"/>
                <a:gd name="T67" fmla="*/ 167 h 192"/>
                <a:gd name="T68" fmla="*/ 29 w 135"/>
                <a:gd name="T69" fmla="*/ 167 h 192"/>
                <a:gd name="T70" fmla="*/ 30 w 135"/>
                <a:gd name="T71" fmla="*/ 167 h 192"/>
                <a:gd name="T72" fmla="*/ 30 w 135"/>
                <a:gd name="T73" fmla="*/ 167 h 192"/>
                <a:gd name="T74" fmla="*/ 30 w 135"/>
                <a:gd name="T75" fmla="*/ 167 h 192"/>
                <a:gd name="T76" fmla="*/ 31 w 135"/>
                <a:gd name="T77" fmla="*/ 166 h 192"/>
                <a:gd name="T78" fmla="*/ 31 w 135"/>
                <a:gd name="T79" fmla="*/ 166 h 192"/>
                <a:gd name="T80" fmla="*/ 31 w 135"/>
                <a:gd name="T81" fmla="*/ 166 h 192"/>
                <a:gd name="T82" fmla="*/ 32 w 135"/>
                <a:gd name="T83" fmla="*/ 166 h 192"/>
                <a:gd name="T84" fmla="*/ 32 w 135"/>
                <a:gd name="T85" fmla="*/ 166 h 192"/>
                <a:gd name="T86" fmla="*/ 33 w 135"/>
                <a:gd name="T87" fmla="*/ 166 h 192"/>
                <a:gd name="T88" fmla="*/ 33 w 135"/>
                <a:gd name="T89" fmla="*/ 166 h 192"/>
                <a:gd name="T90" fmla="*/ 33 w 135"/>
                <a:gd name="T91" fmla="*/ 166 h 192"/>
                <a:gd name="T92" fmla="*/ 34 w 135"/>
                <a:gd name="T93" fmla="*/ 165 h 192"/>
                <a:gd name="T94" fmla="*/ 34 w 135"/>
                <a:gd name="T95" fmla="*/ 165 h 192"/>
                <a:gd name="T96" fmla="*/ 35 w 135"/>
                <a:gd name="T97" fmla="*/ 165 h 192"/>
                <a:gd name="T98" fmla="*/ 35 w 135"/>
                <a:gd name="T99" fmla="*/ 165 h 192"/>
                <a:gd name="T100" fmla="*/ 118 w 135"/>
                <a:gd name="T101" fmla="*/ 191 h 192"/>
                <a:gd name="T102" fmla="*/ 123 w 135"/>
                <a:gd name="T103" fmla="*/ 191 h 192"/>
                <a:gd name="T104" fmla="*/ 135 w 135"/>
                <a:gd name="T105" fmla="*/ 178 h 192"/>
                <a:gd name="T106" fmla="*/ 128 w 135"/>
                <a:gd name="T107" fmla="*/ 6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192">
                  <a:moveTo>
                    <a:pt x="128" y="62"/>
                  </a:moveTo>
                  <a:cubicBezTo>
                    <a:pt x="20" y="1"/>
                    <a:pt x="20" y="1"/>
                    <a:pt x="20" y="1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2" y="5"/>
                    <a:pt x="0" y="9"/>
                    <a:pt x="0" y="14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19"/>
                    <a:pt x="3" y="127"/>
                    <a:pt x="8" y="130"/>
                  </a:cubicBezTo>
                  <a:cubicBezTo>
                    <a:pt x="23" y="139"/>
                    <a:pt x="23" y="139"/>
                    <a:pt x="23" y="139"/>
                  </a:cubicBezTo>
                  <a:cubicBezTo>
                    <a:pt x="23" y="169"/>
                    <a:pt x="23" y="169"/>
                    <a:pt x="23" y="169"/>
                  </a:cubicBezTo>
                  <a:cubicBezTo>
                    <a:pt x="23" y="169"/>
                    <a:pt x="23" y="169"/>
                    <a:pt x="23" y="169"/>
                  </a:cubicBezTo>
                  <a:cubicBezTo>
                    <a:pt x="23" y="169"/>
                    <a:pt x="23" y="169"/>
                    <a:pt x="23" y="169"/>
                  </a:cubicBezTo>
                  <a:cubicBezTo>
                    <a:pt x="24" y="169"/>
                    <a:pt x="24" y="169"/>
                    <a:pt x="24" y="169"/>
                  </a:cubicBezTo>
                  <a:cubicBezTo>
                    <a:pt x="24" y="169"/>
                    <a:pt x="24" y="169"/>
                    <a:pt x="24" y="169"/>
                  </a:cubicBezTo>
                  <a:cubicBezTo>
                    <a:pt x="24" y="168"/>
                    <a:pt x="24" y="168"/>
                    <a:pt x="24" y="168"/>
                  </a:cubicBezTo>
                  <a:cubicBezTo>
                    <a:pt x="24" y="169"/>
                    <a:pt x="24" y="169"/>
                    <a:pt x="24" y="169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5" y="169"/>
                    <a:pt x="25" y="169"/>
                    <a:pt x="25" y="169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7" y="168"/>
                    <a:pt x="27" y="168"/>
                    <a:pt x="27" y="168"/>
                  </a:cubicBezTo>
                  <a:cubicBezTo>
                    <a:pt x="27" y="168"/>
                    <a:pt x="27" y="168"/>
                    <a:pt x="27" y="168"/>
                  </a:cubicBezTo>
                  <a:cubicBezTo>
                    <a:pt x="27" y="167"/>
                    <a:pt x="27" y="167"/>
                    <a:pt x="27" y="167"/>
                  </a:cubicBezTo>
                  <a:cubicBezTo>
                    <a:pt x="27" y="168"/>
                    <a:pt x="27" y="168"/>
                    <a:pt x="27" y="168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8"/>
                    <a:pt x="28" y="168"/>
                    <a:pt x="28" y="168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30" y="167"/>
                    <a:pt x="30" y="167"/>
                    <a:pt x="30" y="167"/>
                  </a:cubicBezTo>
                  <a:cubicBezTo>
                    <a:pt x="30" y="167"/>
                    <a:pt x="30" y="167"/>
                    <a:pt x="30" y="167"/>
                  </a:cubicBezTo>
                  <a:cubicBezTo>
                    <a:pt x="30" y="167"/>
                    <a:pt x="30" y="167"/>
                    <a:pt x="30" y="167"/>
                  </a:cubicBezTo>
                  <a:cubicBezTo>
                    <a:pt x="30" y="167"/>
                    <a:pt x="30" y="167"/>
                    <a:pt x="30" y="167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30" y="167"/>
                    <a:pt x="30" y="167"/>
                    <a:pt x="30" y="167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3" y="166"/>
                    <a:pt x="33" y="166"/>
                    <a:pt x="33" y="166"/>
                  </a:cubicBezTo>
                  <a:cubicBezTo>
                    <a:pt x="33" y="166"/>
                    <a:pt x="33" y="166"/>
                    <a:pt x="33" y="166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3" y="166"/>
                    <a:pt x="33" y="166"/>
                    <a:pt x="33" y="166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3" y="166"/>
                    <a:pt x="33" y="166"/>
                    <a:pt x="33" y="166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48" y="154"/>
                    <a:pt x="48" y="154"/>
                    <a:pt x="48" y="154"/>
                  </a:cubicBezTo>
                  <a:cubicBezTo>
                    <a:pt x="118" y="191"/>
                    <a:pt x="118" y="191"/>
                    <a:pt x="118" y="191"/>
                  </a:cubicBezTo>
                  <a:cubicBezTo>
                    <a:pt x="120" y="192"/>
                    <a:pt x="121" y="192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31" y="188"/>
                    <a:pt x="135" y="188"/>
                    <a:pt x="135" y="178"/>
                  </a:cubicBezTo>
                  <a:cubicBezTo>
                    <a:pt x="135" y="80"/>
                    <a:pt x="135" y="80"/>
                    <a:pt x="135" y="80"/>
                  </a:cubicBezTo>
                  <a:cubicBezTo>
                    <a:pt x="135" y="72"/>
                    <a:pt x="132" y="64"/>
                    <a:pt x="128" y="62"/>
                  </a:cubicBez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4" name="îsļiďé">
              <a:extLst>
                <a:ext uri="{FF2B5EF4-FFF2-40B4-BE49-F238E27FC236}">
                  <a16:creationId xmlns:a16="http://schemas.microsoft.com/office/drawing/2014/main" xmlns="" id="{AC26256F-28A6-430B-BAF0-F88AC7EE0C68}"/>
                </a:ext>
              </a:extLst>
            </p:cNvPr>
            <p:cNvSpPr/>
            <p:nvPr/>
          </p:nvSpPr>
          <p:spPr bwMode="auto">
            <a:xfrm>
              <a:off x="5992813" y="2767013"/>
              <a:ext cx="415925" cy="630238"/>
            </a:xfrm>
            <a:custGeom>
              <a:avLst/>
              <a:gdLst>
                <a:gd name="T0" fmla="*/ 118 w 126"/>
                <a:gd name="T1" fmla="*/ 64 h 191"/>
                <a:gd name="T2" fmla="*/ 8 w 126"/>
                <a:gd name="T3" fmla="*/ 3 h 191"/>
                <a:gd name="T4" fmla="*/ 0 w 126"/>
                <a:gd name="T5" fmla="*/ 12 h 191"/>
                <a:gd name="T6" fmla="*/ 0 w 126"/>
                <a:gd name="T7" fmla="*/ 110 h 191"/>
                <a:gd name="T8" fmla="*/ 8 w 126"/>
                <a:gd name="T9" fmla="*/ 128 h 191"/>
                <a:gd name="T10" fmla="*/ 23 w 126"/>
                <a:gd name="T11" fmla="*/ 137 h 191"/>
                <a:gd name="T12" fmla="*/ 23 w 126"/>
                <a:gd name="T13" fmla="*/ 167 h 191"/>
                <a:gd name="T14" fmla="*/ 43 w 126"/>
                <a:gd name="T15" fmla="*/ 149 h 191"/>
                <a:gd name="T16" fmla="*/ 118 w 126"/>
                <a:gd name="T17" fmla="*/ 189 h 191"/>
                <a:gd name="T18" fmla="*/ 126 w 126"/>
                <a:gd name="T19" fmla="*/ 180 h 191"/>
                <a:gd name="T20" fmla="*/ 126 w 126"/>
                <a:gd name="T21" fmla="*/ 82 h 191"/>
                <a:gd name="T22" fmla="*/ 118 w 126"/>
                <a:gd name="T23" fmla="*/ 6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6" h="191">
                  <a:moveTo>
                    <a:pt x="118" y="64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3" y="0"/>
                    <a:pt x="0" y="4"/>
                    <a:pt x="0" y="12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17"/>
                    <a:pt x="3" y="125"/>
                    <a:pt x="8" y="128"/>
                  </a:cubicBezTo>
                  <a:cubicBezTo>
                    <a:pt x="23" y="137"/>
                    <a:pt x="23" y="137"/>
                    <a:pt x="23" y="137"/>
                  </a:cubicBezTo>
                  <a:cubicBezTo>
                    <a:pt x="23" y="167"/>
                    <a:pt x="23" y="167"/>
                    <a:pt x="23" y="167"/>
                  </a:cubicBezTo>
                  <a:cubicBezTo>
                    <a:pt x="43" y="149"/>
                    <a:pt x="43" y="149"/>
                    <a:pt x="43" y="149"/>
                  </a:cubicBezTo>
                  <a:cubicBezTo>
                    <a:pt x="118" y="189"/>
                    <a:pt x="118" y="189"/>
                    <a:pt x="118" y="189"/>
                  </a:cubicBezTo>
                  <a:cubicBezTo>
                    <a:pt x="123" y="191"/>
                    <a:pt x="126" y="187"/>
                    <a:pt x="126" y="180"/>
                  </a:cubicBezTo>
                  <a:cubicBezTo>
                    <a:pt x="126" y="82"/>
                    <a:pt x="126" y="82"/>
                    <a:pt x="126" y="82"/>
                  </a:cubicBezTo>
                  <a:cubicBezTo>
                    <a:pt x="126" y="74"/>
                    <a:pt x="123" y="66"/>
                    <a:pt x="118" y="64"/>
                  </a:cubicBezTo>
                  <a:close/>
                </a:path>
              </a:pathLst>
            </a:custGeom>
            <a:solidFill>
              <a:srgbClr val="E8A4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5" name="îşḷîḍê">
              <a:extLst>
                <a:ext uri="{FF2B5EF4-FFF2-40B4-BE49-F238E27FC236}">
                  <a16:creationId xmlns:a16="http://schemas.microsoft.com/office/drawing/2014/main" xmlns="" id="{948CE657-1E6F-4555-B388-733EABF72756}"/>
                </a:ext>
              </a:extLst>
            </p:cNvPr>
            <p:cNvSpPr/>
            <p:nvPr/>
          </p:nvSpPr>
          <p:spPr bwMode="auto">
            <a:xfrm>
              <a:off x="6102350" y="3021013"/>
              <a:ext cx="25400" cy="52388"/>
            </a:xfrm>
            <a:custGeom>
              <a:avLst/>
              <a:gdLst>
                <a:gd name="T0" fmla="*/ 8 w 8"/>
                <a:gd name="T1" fmla="*/ 11 h 16"/>
                <a:gd name="T2" fmla="*/ 4 w 8"/>
                <a:gd name="T3" fmla="*/ 15 h 16"/>
                <a:gd name="T4" fmla="*/ 0 w 8"/>
                <a:gd name="T5" fmla="*/ 6 h 16"/>
                <a:gd name="T6" fmla="*/ 4 w 8"/>
                <a:gd name="T7" fmla="*/ 1 h 16"/>
                <a:gd name="T8" fmla="*/ 8 w 8"/>
                <a:gd name="T9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8" y="11"/>
                  </a:moveTo>
                  <a:cubicBezTo>
                    <a:pt x="8" y="14"/>
                    <a:pt x="6" y="16"/>
                    <a:pt x="4" y="15"/>
                  </a:cubicBezTo>
                  <a:cubicBezTo>
                    <a:pt x="2" y="14"/>
                    <a:pt x="0" y="10"/>
                    <a:pt x="0" y="6"/>
                  </a:cubicBezTo>
                  <a:cubicBezTo>
                    <a:pt x="0" y="2"/>
                    <a:pt x="2" y="0"/>
                    <a:pt x="4" y="1"/>
                  </a:cubicBezTo>
                  <a:cubicBezTo>
                    <a:pt x="6" y="3"/>
                    <a:pt x="8" y="7"/>
                    <a:pt x="8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" name="î$ḻïḋè">
              <a:extLst>
                <a:ext uri="{FF2B5EF4-FFF2-40B4-BE49-F238E27FC236}">
                  <a16:creationId xmlns:a16="http://schemas.microsoft.com/office/drawing/2014/main" xmlns="" id="{13A5CC31-EB04-4A47-ABC6-23B5E0328674}"/>
                </a:ext>
              </a:extLst>
            </p:cNvPr>
            <p:cNvSpPr/>
            <p:nvPr/>
          </p:nvSpPr>
          <p:spPr bwMode="auto">
            <a:xfrm>
              <a:off x="6180138" y="3067051"/>
              <a:ext cx="26988" cy="55563"/>
            </a:xfrm>
            <a:custGeom>
              <a:avLst/>
              <a:gdLst>
                <a:gd name="T0" fmla="*/ 8 w 8"/>
                <a:gd name="T1" fmla="*/ 11 h 17"/>
                <a:gd name="T2" fmla="*/ 4 w 8"/>
                <a:gd name="T3" fmla="*/ 15 h 17"/>
                <a:gd name="T4" fmla="*/ 0 w 8"/>
                <a:gd name="T5" fmla="*/ 6 h 17"/>
                <a:gd name="T6" fmla="*/ 4 w 8"/>
                <a:gd name="T7" fmla="*/ 1 h 17"/>
                <a:gd name="T8" fmla="*/ 8 w 8"/>
                <a:gd name="T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7">
                  <a:moveTo>
                    <a:pt x="8" y="11"/>
                  </a:moveTo>
                  <a:cubicBezTo>
                    <a:pt x="8" y="15"/>
                    <a:pt x="6" y="17"/>
                    <a:pt x="4" y="15"/>
                  </a:cubicBezTo>
                  <a:cubicBezTo>
                    <a:pt x="2" y="14"/>
                    <a:pt x="0" y="10"/>
                    <a:pt x="0" y="6"/>
                  </a:cubicBezTo>
                  <a:cubicBezTo>
                    <a:pt x="0" y="2"/>
                    <a:pt x="2" y="0"/>
                    <a:pt x="4" y="1"/>
                  </a:cubicBezTo>
                  <a:cubicBezTo>
                    <a:pt x="6" y="3"/>
                    <a:pt x="8" y="7"/>
                    <a:pt x="8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" name="îşlîḍé">
              <a:extLst>
                <a:ext uri="{FF2B5EF4-FFF2-40B4-BE49-F238E27FC236}">
                  <a16:creationId xmlns:a16="http://schemas.microsoft.com/office/drawing/2014/main" xmlns="" id="{EF009E23-3DAA-421D-9649-7612110D32C4}"/>
                </a:ext>
              </a:extLst>
            </p:cNvPr>
            <p:cNvSpPr/>
            <p:nvPr/>
          </p:nvSpPr>
          <p:spPr bwMode="auto">
            <a:xfrm>
              <a:off x="6259513" y="3113088"/>
              <a:ext cx="26988" cy="55563"/>
            </a:xfrm>
            <a:custGeom>
              <a:avLst/>
              <a:gdLst>
                <a:gd name="T0" fmla="*/ 8 w 8"/>
                <a:gd name="T1" fmla="*/ 11 h 17"/>
                <a:gd name="T2" fmla="*/ 4 w 8"/>
                <a:gd name="T3" fmla="*/ 16 h 17"/>
                <a:gd name="T4" fmla="*/ 0 w 8"/>
                <a:gd name="T5" fmla="*/ 6 h 17"/>
                <a:gd name="T6" fmla="*/ 4 w 8"/>
                <a:gd name="T7" fmla="*/ 2 h 17"/>
                <a:gd name="T8" fmla="*/ 8 w 8"/>
                <a:gd name="T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7">
                  <a:moveTo>
                    <a:pt x="8" y="11"/>
                  </a:moveTo>
                  <a:cubicBezTo>
                    <a:pt x="8" y="15"/>
                    <a:pt x="6" y="17"/>
                    <a:pt x="4" y="16"/>
                  </a:cubicBezTo>
                  <a:cubicBezTo>
                    <a:pt x="2" y="14"/>
                    <a:pt x="0" y="10"/>
                    <a:pt x="0" y="6"/>
                  </a:cubicBezTo>
                  <a:cubicBezTo>
                    <a:pt x="0" y="2"/>
                    <a:pt x="2" y="0"/>
                    <a:pt x="4" y="2"/>
                  </a:cubicBezTo>
                  <a:cubicBezTo>
                    <a:pt x="6" y="3"/>
                    <a:pt x="8" y="7"/>
                    <a:pt x="8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" name="ï$ļíde">
              <a:extLst>
                <a:ext uri="{FF2B5EF4-FFF2-40B4-BE49-F238E27FC236}">
                  <a16:creationId xmlns:a16="http://schemas.microsoft.com/office/drawing/2014/main" xmlns="" id="{EADA1F31-5463-4CB0-BAE3-786D1FB53325}"/>
                </a:ext>
              </a:extLst>
            </p:cNvPr>
            <p:cNvSpPr/>
            <p:nvPr/>
          </p:nvSpPr>
          <p:spPr bwMode="auto">
            <a:xfrm>
              <a:off x="7510463" y="3560763"/>
              <a:ext cx="446088" cy="630238"/>
            </a:xfrm>
            <a:custGeom>
              <a:avLst/>
              <a:gdLst>
                <a:gd name="T0" fmla="*/ 20 w 135"/>
                <a:gd name="T1" fmla="*/ 1 h 191"/>
                <a:gd name="T2" fmla="*/ 15 w 135"/>
                <a:gd name="T3" fmla="*/ 0 h 191"/>
                <a:gd name="T4" fmla="*/ 15 w 135"/>
                <a:gd name="T5" fmla="*/ 1 h 191"/>
                <a:gd name="T6" fmla="*/ 14 w 135"/>
                <a:gd name="T7" fmla="*/ 1 h 191"/>
                <a:gd name="T8" fmla="*/ 13 w 135"/>
                <a:gd name="T9" fmla="*/ 1 h 191"/>
                <a:gd name="T10" fmla="*/ 12 w 135"/>
                <a:gd name="T11" fmla="*/ 1 h 191"/>
                <a:gd name="T12" fmla="*/ 11 w 135"/>
                <a:gd name="T13" fmla="*/ 2 h 191"/>
                <a:gd name="T14" fmla="*/ 11 w 135"/>
                <a:gd name="T15" fmla="*/ 2 h 191"/>
                <a:gd name="T16" fmla="*/ 10 w 135"/>
                <a:gd name="T17" fmla="*/ 2 h 191"/>
                <a:gd name="T18" fmla="*/ 9 w 135"/>
                <a:gd name="T19" fmla="*/ 3 h 191"/>
                <a:gd name="T20" fmla="*/ 8 w 135"/>
                <a:gd name="T21" fmla="*/ 3 h 191"/>
                <a:gd name="T22" fmla="*/ 8 w 135"/>
                <a:gd name="T23" fmla="*/ 3 h 191"/>
                <a:gd name="T24" fmla="*/ 7 w 135"/>
                <a:gd name="T25" fmla="*/ 3 h 191"/>
                <a:gd name="T26" fmla="*/ 6 w 135"/>
                <a:gd name="T27" fmla="*/ 4 h 191"/>
                <a:gd name="T28" fmla="*/ 5 w 135"/>
                <a:gd name="T29" fmla="*/ 4 h 191"/>
                <a:gd name="T30" fmla="*/ 4 w 135"/>
                <a:gd name="T31" fmla="*/ 4 h 191"/>
                <a:gd name="T32" fmla="*/ 0 w 135"/>
                <a:gd name="T33" fmla="*/ 14 h 191"/>
                <a:gd name="T34" fmla="*/ 8 w 135"/>
                <a:gd name="T35" fmla="*/ 130 h 191"/>
                <a:gd name="T36" fmla="*/ 23 w 135"/>
                <a:gd name="T37" fmla="*/ 169 h 191"/>
                <a:gd name="T38" fmla="*/ 23 w 135"/>
                <a:gd name="T39" fmla="*/ 169 h 191"/>
                <a:gd name="T40" fmla="*/ 24 w 135"/>
                <a:gd name="T41" fmla="*/ 169 h 191"/>
                <a:gd name="T42" fmla="*/ 24 w 135"/>
                <a:gd name="T43" fmla="*/ 169 h 191"/>
                <a:gd name="T44" fmla="*/ 24 w 135"/>
                <a:gd name="T45" fmla="*/ 168 h 191"/>
                <a:gd name="T46" fmla="*/ 25 w 135"/>
                <a:gd name="T47" fmla="*/ 168 h 191"/>
                <a:gd name="T48" fmla="*/ 25 w 135"/>
                <a:gd name="T49" fmla="*/ 168 h 191"/>
                <a:gd name="T50" fmla="*/ 26 w 135"/>
                <a:gd name="T51" fmla="*/ 168 h 191"/>
                <a:gd name="T52" fmla="*/ 26 w 135"/>
                <a:gd name="T53" fmla="*/ 168 h 191"/>
                <a:gd name="T54" fmla="*/ 26 w 135"/>
                <a:gd name="T55" fmla="*/ 168 h 191"/>
                <a:gd name="T56" fmla="*/ 27 w 135"/>
                <a:gd name="T57" fmla="*/ 168 h 191"/>
                <a:gd name="T58" fmla="*/ 27 w 135"/>
                <a:gd name="T59" fmla="*/ 167 h 191"/>
                <a:gd name="T60" fmla="*/ 28 w 135"/>
                <a:gd name="T61" fmla="*/ 167 h 191"/>
                <a:gd name="T62" fmla="*/ 28 w 135"/>
                <a:gd name="T63" fmla="*/ 167 h 191"/>
                <a:gd name="T64" fmla="*/ 28 w 135"/>
                <a:gd name="T65" fmla="*/ 167 h 191"/>
                <a:gd name="T66" fmla="*/ 29 w 135"/>
                <a:gd name="T67" fmla="*/ 167 h 191"/>
                <a:gd name="T68" fmla="*/ 29 w 135"/>
                <a:gd name="T69" fmla="*/ 167 h 191"/>
                <a:gd name="T70" fmla="*/ 30 w 135"/>
                <a:gd name="T71" fmla="*/ 167 h 191"/>
                <a:gd name="T72" fmla="*/ 30 w 135"/>
                <a:gd name="T73" fmla="*/ 167 h 191"/>
                <a:gd name="T74" fmla="*/ 30 w 135"/>
                <a:gd name="T75" fmla="*/ 166 h 191"/>
                <a:gd name="T76" fmla="*/ 31 w 135"/>
                <a:gd name="T77" fmla="*/ 166 h 191"/>
                <a:gd name="T78" fmla="*/ 31 w 135"/>
                <a:gd name="T79" fmla="*/ 166 h 191"/>
                <a:gd name="T80" fmla="*/ 31 w 135"/>
                <a:gd name="T81" fmla="*/ 166 h 191"/>
                <a:gd name="T82" fmla="*/ 32 w 135"/>
                <a:gd name="T83" fmla="*/ 166 h 191"/>
                <a:gd name="T84" fmla="*/ 32 w 135"/>
                <a:gd name="T85" fmla="*/ 166 h 191"/>
                <a:gd name="T86" fmla="*/ 33 w 135"/>
                <a:gd name="T87" fmla="*/ 166 h 191"/>
                <a:gd name="T88" fmla="*/ 33 w 135"/>
                <a:gd name="T89" fmla="*/ 166 h 191"/>
                <a:gd name="T90" fmla="*/ 33 w 135"/>
                <a:gd name="T91" fmla="*/ 165 h 191"/>
                <a:gd name="T92" fmla="*/ 34 w 135"/>
                <a:gd name="T93" fmla="*/ 165 h 191"/>
                <a:gd name="T94" fmla="*/ 34 w 135"/>
                <a:gd name="T95" fmla="*/ 165 h 191"/>
                <a:gd name="T96" fmla="*/ 35 w 135"/>
                <a:gd name="T97" fmla="*/ 165 h 191"/>
                <a:gd name="T98" fmla="*/ 35 w 135"/>
                <a:gd name="T99" fmla="*/ 165 h 191"/>
                <a:gd name="T100" fmla="*/ 118 w 135"/>
                <a:gd name="T101" fmla="*/ 191 h 191"/>
                <a:gd name="T102" fmla="*/ 123 w 135"/>
                <a:gd name="T103" fmla="*/ 191 h 191"/>
                <a:gd name="T104" fmla="*/ 135 w 135"/>
                <a:gd name="T105" fmla="*/ 178 h 191"/>
                <a:gd name="T106" fmla="*/ 128 w 135"/>
                <a:gd name="T107" fmla="*/ 62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191">
                  <a:moveTo>
                    <a:pt x="128" y="62"/>
                  </a:moveTo>
                  <a:cubicBezTo>
                    <a:pt x="20" y="1"/>
                    <a:pt x="20" y="1"/>
                    <a:pt x="20" y="1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2" y="5"/>
                    <a:pt x="0" y="8"/>
                    <a:pt x="0" y="14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19"/>
                    <a:pt x="3" y="127"/>
                    <a:pt x="8" y="130"/>
                  </a:cubicBezTo>
                  <a:cubicBezTo>
                    <a:pt x="23" y="139"/>
                    <a:pt x="23" y="139"/>
                    <a:pt x="23" y="139"/>
                  </a:cubicBezTo>
                  <a:cubicBezTo>
                    <a:pt x="23" y="169"/>
                    <a:pt x="23" y="169"/>
                    <a:pt x="23" y="169"/>
                  </a:cubicBezTo>
                  <a:cubicBezTo>
                    <a:pt x="23" y="169"/>
                    <a:pt x="23" y="169"/>
                    <a:pt x="23" y="169"/>
                  </a:cubicBezTo>
                  <a:cubicBezTo>
                    <a:pt x="23" y="169"/>
                    <a:pt x="23" y="169"/>
                    <a:pt x="23" y="169"/>
                  </a:cubicBezTo>
                  <a:cubicBezTo>
                    <a:pt x="24" y="168"/>
                    <a:pt x="24" y="168"/>
                    <a:pt x="24" y="168"/>
                  </a:cubicBezTo>
                  <a:cubicBezTo>
                    <a:pt x="24" y="169"/>
                    <a:pt x="24" y="169"/>
                    <a:pt x="24" y="169"/>
                  </a:cubicBezTo>
                  <a:cubicBezTo>
                    <a:pt x="24" y="168"/>
                    <a:pt x="24" y="168"/>
                    <a:pt x="24" y="168"/>
                  </a:cubicBezTo>
                  <a:cubicBezTo>
                    <a:pt x="24" y="169"/>
                    <a:pt x="24" y="169"/>
                    <a:pt x="24" y="169"/>
                  </a:cubicBezTo>
                  <a:cubicBezTo>
                    <a:pt x="24" y="168"/>
                    <a:pt x="24" y="168"/>
                    <a:pt x="24" y="168"/>
                  </a:cubicBezTo>
                  <a:cubicBezTo>
                    <a:pt x="24" y="168"/>
                    <a:pt x="24" y="168"/>
                    <a:pt x="24" y="168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5" y="168"/>
                    <a:pt x="25" y="168"/>
                    <a:pt x="25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7" y="167"/>
                    <a:pt x="27" y="167"/>
                    <a:pt x="27" y="167"/>
                  </a:cubicBezTo>
                  <a:cubicBezTo>
                    <a:pt x="27" y="168"/>
                    <a:pt x="27" y="168"/>
                    <a:pt x="27" y="168"/>
                  </a:cubicBezTo>
                  <a:cubicBezTo>
                    <a:pt x="27" y="167"/>
                    <a:pt x="27" y="167"/>
                    <a:pt x="27" y="167"/>
                  </a:cubicBezTo>
                  <a:cubicBezTo>
                    <a:pt x="27" y="167"/>
                    <a:pt x="27" y="167"/>
                    <a:pt x="27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30" y="167"/>
                    <a:pt x="30" y="167"/>
                    <a:pt x="30" y="167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30" y="167"/>
                    <a:pt x="30" y="167"/>
                    <a:pt x="30" y="167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3" y="166"/>
                    <a:pt x="33" y="166"/>
                    <a:pt x="33" y="166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3" y="166"/>
                    <a:pt x="33" y="166"/>
                    <a:pt x="33" y="166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48" y="153"/>
                    <a:pt x="48" y="153"/>
                    <a:pt x="48" y="153"/>
                  </a:cubicBezTo>
                  <a:cubicBezTo>
                    <a:pt x="118" y="191"/>
                    <a:pt x="118" y="191"/>
                    <a:pt x="118" y="191"/>
                  </a:cubicBezTo>
                  <a:cubicBezTo>
                    <a:pt x="120" y="191"/>
                    <a:pt x="121" y="191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31" y="188"/>
                    <a:pt x="135" y="188"/>
                    <a:pt x="135" y="178"/>
                  </a:cubicBezTo>
                  <a:cubicBezTo>
                    <a:pt x="135" y="79"/>
                    <a:pt x="135" y="79"/>
                    <a:pt x="135" y="79"/>
                  </a:cubicBezTo>
                  <a:cubicBezTo>
                    <a:pt x="135" y="72"/>
                    <a:pt x="132" y="64"/>
                    <a:pt x="128" y="62"/>
                  </a:cubicBez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" name="ïṣḷîḑé">
              <a:extLst>
                <a:ext uri="{FF2B5EF4-FFF2-40B4-BE49-F238E27FC236}">
                  <a16:creationId xmlns:a16="http://schemas.microsoft.com/office/drawing/2014/main" xmlns="" id="{F1764953-BABF-4BF2-91F0-3896F5E8B245}"/>
                </a:ext>
              </a:extLst>
            </p:cNvPr>
            <p:cNvSpPr/>
            <p:nvPr/>
          </p:nvSpPr>
          <p:spPr bwMode="auto">
            <a:xfrm>
              <a:off x="7510463" y="3568701"/>
              <a:ext cx="415925" cy="628650"/>
            </a:xfrm>
            <a:custGeom>
              <a:avLst/>
              <a:gdLst>
                <a:gd name="T0" fmla="*/ 118 w 126"/>
                <a:gd name="T1" fmla="*/ 64 h 191"/>
                <a:gd name="T2" fmla="*/ 8 w 126"/>
                <a:gd name="T3" fmla="*/ 3 h 191"/>
                <a:gd name="T4" fmla="*/ 0 w 126"/>
                <a:gd name="T5" fmla="*/ 12 h 191"/>
                <a:gd name="T6" fmla="*/ 0 w 126"/>
                <a:gd name="T7" fmla="*/ 110 h 191"/>
                <a:gd name="T8" fmla="*/ 8 w 126"/>
                <a:gd name="T9" fmla="*/ 128 h 191"/>
                <a:gd name="T10" fmla="*/ 23 w 126"/>
                <a:gd name="T11" fmla="*/ 137 h 191"/>
                <a:gd name="T12" fmla="*/ 23 w 126"/>
                <a:gd name="T13" fmla="*/ 167 h 191"/>
                <a:gd name="T14" fmla="*/ 43 w 126"/>
                <a:gd name="T15" fmla="*/ 149 h 191"/>
                <a:gd name="T16" fmla="*/ 118 w 126"/>
                <a:gd name="T17" fmla="*/ 189 h 191"/>
                <a:gd name="T18" fmla="*/ 126 w 126"/>
                <a:gd name="T19" fmla="*/ 180 h 191"/>
                <a:gd name="T20" fmla="*/ 126 w 126"/>
                <a:gd name="T21" fmla="*/ 81 h 191"/>
                <a:gd name="T22" fmla="*/ 118 w 126"/>
                <a:gd name="T23" fmla="*/ 6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6" h="191">
                  <a:moveTo>
                    <a:pt x="118" y="64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3" y="0"/>
                    <a:pt x="0" y="4"/>
                    <a:pt x="0" y="12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17"/>
                    <a:pt x="3" y="125"/>
                    <a:pt x="8" y="128"/>
                  </a:cubicBezTo>
                  <a:cubicBezTo>
                    <a:pt x="23" y="137"/>
                    <a:pt x="23" y="137"/>
                    <a:pt x="23" y="137"/>
                  </a:cubicBezTo>
                  <a:cubicBezTo>
                    <a:pt x="23" y="167"/>
                    <a:pt x="23" y="167"/>
                    <a:pt x="23" y="167"/>
                  </a:cubicBezTo>
                  <a:cubicBezTo>
                    <a:pt x="43" y="149"/>
                    <a:pt x="43" y="149"/>
                    <a:pt x="43" y="149"/>
                  </a:cubicBezTo>
                  <a:cubicBezTo>
                    <a:pt x="118" y="189"/>
                    <a:pt x="118" y="189"/>
                    <a:pt x="118" y="189"/>
                  </a:cubicBezTo>
                  <a:cubicBezTo>
                    <a:pt x="123" y="191"/>
                    <a:pt x="126" y="187"/>
                    <a:pt x="126" y="180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74"/>
                    <a:pt x="123" y="66"/>
                    <a:pt x="118" y="64"/>
                  </a:cubicBezTo>
                  <a:close/>
                </a:path>
              </a:pathLst>
            </a:custGeom>
            <a:solidFill>
              <a:srgbClr val="E8A4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" name="îšḷîḍé">
              <a:extLst>
                <a:ext uri="{FF2B5EF4-FFF2-40B4-BE49-F238E27FC236}">
                  <a16:creationId xmlns:a16="http://schemas.microsoft.com/office/drawing/2014/main" xmlns="" id="{019C8EEB-A0F8-489A-82EA-97E41F53AF45}"/>
                </a:ext>
              </a:extLst>
            </p:cNvPr>
            <p:cNvSpPr/>
            <p:nvPr/>
          </p:nvSpPr>
          <p:spPr bwMode="auto">
            <a:xfrm>
              <a:off x="7620000" y="3821113"/>
              <a:ext cx="25400" cy="53975"/>
            </a:xfrm>
            <a:custGeom>
              <a:avLst/>
              <a:gdLst>
                <a:gd name="T0" fmla="*/ 8 w 8"/>
                <a:gd name="T1" fmla="*/ 10 h 16"/>
                <a:gd name="T2" fmla="*/ 4 w 8"/>
                <a:gd name="T3" fmla="*/ 15 h 16"/>
                <a:gd name="T4" fmla="*/ 0 w 8"/>
                <a:gd name="T5" fmla="*/ 6 h 16"/>
                <a:gd name="T6" fmla="*/ 4 w 8"/>
                <a:gd name="T7" fmla="*/ 1 h 16"/>
                <a:gd name="T8" fmla="*/ 8 w 8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8" y="10"/>
                  </a:moveTo>
                  <a:cubicBezTo>
                    <a:pt x="8" y="14"/>
                    <a:pt x="6" y="16"/>
                    <a:pt x="4" y="15"/>
                  </a:cubicBezTo>
                  <a:cubicBezTo>
                    <a:pt x="1" y="14"/>
                    <a:pt x="0" y="9"/>
                    <a:pt x="0" y="6"/>
                  </a:cubicBezTo>
                  <a:cubicBezTo>
                    <a:pt x="0" y="2"/>
                    <a:pt x="1" y="0"/>
                    <a:pt x="4" y="1"/>
                  </a:cubicBezTo>
                  <a:cubicBezTo>
                    <a:pt x="6" y="2"/>
                    <a:pt x="8" y="7"/>
                    <a:pt x="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1" name="íṡḻiḍè">
              <a:extLst>
                <a:ext uri="{FF2B5EF4-FFF2-40B4-BE49-F238E27FC236}">
                  <a16:creationId xmlns:a16="http://schemas.microsoft.com/office/drawing/2014/main" xmlns="" id="{12EAF293-C0D4-4CA2-9969-72947B1A24A4}"/>
                </a:ext>
              </a:extLst>
            </p:cNvPr>
            <p:cNvSpPr/>
            <p:nvPr/>
          </p:nvSpPr>
          <p:spPr bwMode="auto">
            <a:xfrm>
              <a:off x="7699375" y="3867151"/>
              <a:ext cx="25400" cy="57150"/>
            </a:xfrm>
            <a:custGeom>
              <a:avLst/>
              <a:gdLst>
                <a:gd name="T0" fmla="*/ 8 w 8"/>
                <a:gd name="T1" fmla="*/ 11 h 17"/>
                <a:gd name="T2" fmla="*/ 4 w 8"/>
                <a:gd name="T3" fmla="*/ 15 h 17"/>
                <a:gd name="T4" fmla="*/ 0 w 8"/>
                <a:gd name="T5" fmla="*/ 6 h 17"/>
                <a:gd name="T6" fmla="*/ 4 w 8"/>
                <a:gd name="T7" fmla="*/ 1 h 17"/>
                <a:gd name="T8" fmla="*/ 8 w 8"/>
                <a:gd name="T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7">
                  <a:moveTo>
                    <a:pt x="8" y="11"/>
                  </a:moveTo>
                  <a:cubicBezTo>
                    <a:pt x="8" y="14"/>
                    <a:pt x="6" y="17"/>
                    <a:pt x="4" y="15"/>
                  </a:cubicBezTo>
                  <a:cubicBezTo>
                    <a:pt x="1" y="14"/>
                    <a:pt x="0" y="10"/>
                    <a:pt x="0" y="6"/>
                  </a:cubicBezTo>
                  <a:cubicBezTo>
                    <a:pt x="0" y="2"/>
                    <a:pt x="1" y="0"/>
                    <a:pt x="4" y="1"/>
                  </a:cubicBezTo>
                  <a:cubicBezTo>
                    <a:pt x="6" y="3"/>
                    <a:pt x="8" y="7"/>
                    <a:pt x="8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2" name="ïṡļiďé">
              <a:extLst>
                <a:ext uri="{FF2B5EF4-FFF2-40B4-BE49-F238E27FC236}">
                  <a16:creationId xmlns:a16="http://schemas.microsoft.com/office/drawing/2014/main" xmlns="" id="{7FC63D81-A6E6-4412-9FC6-58E0A9B29536}"/>
                </a:ext>
              </a:extLst>
            </p:cNvPr>
            <p:cNvSpPr/>
            <p:nvPr/>
          </p:nvSpPr>
          <p:spPr bwMode="auto">
            <a:xfrm>
              <a:off x="7778750" y="3914776"/>
              <a:ext cx="25400" cy="55563"/>
            </a:xfrm>
            <a:custGeom>
              <a:avLst/>
              <a:gdLst>
                <a:gd name="T0" fmla="*/ 8 w 8"/>
                <a:gd name="T1" fmla="*/ 11 h 17"/>
                <a:gd name="T2" fmla="*/ 4 w 8"/>
                <a:gd name="T3" fmla="*/ 15 h 17"/>
                <a:gd name="T4" fmla="*/ 0 w 8"/>
                <a:gd name="T5" fmla="*/ 6 h 17"/>
                <a:gd name="T6" fmla="*/ 4 w 8"/>
                <a:gd name="T7" fmla="*/ 1 h 17"/>
                <a:gd name="T8" fmla="*/ 8 w 8"/>
                <a:gd name="T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7">
                  <a:moveTo>
                    <a:pt x="8" y="11"/>
                  </a:moveTo>
                  <a:cubicBezTo>
                    <a:pt x="8" y="15"/>
                    <a:pt x="6" y="17"/>
                    <a:pt x="4" y="15"/>
                  </a:cubicBezTo>
                  <a:cubicBezTo>
                    <a:pt x="2" y="14"/>
                    <a:pt x="0" y="10"/>
                    <a:pt x="0" y="6"/>
                  </a:cubicBezTo>
                  <a:cubicBezTo>
                    <a:pt x="0" y="2"/>
                    <a:pt x="2" y="0"/>
                    <a:pt x="4" y="1"/>
                  </a:cubicBezTo>
                  <a:cubicBezTo>
                    <a:pt x="6" y="3"/>
                    <a:pt x="8" y="7"/>
                    <a:pt x="8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3" name="iSļïḋé">
              <a:extLst>
                <a:ext uri="{FF2B5EF4-FFF2-40B4-BE49-F238E27FC236}">
                  <a16:creationId xmlns:a16="http://schemas.microsoft.com/office/drawing/2014/main" xmlns="" id="{88719789-9FD9-4FD1-B2C3-D5E5C2AB41B9}"/>
                </a:ext>
              </a:extLst>
            </p:cNvPr>
            <p:cNvSpPr/>
            <p:nvPr/>
          </p:nvSpPr>
          <p:spPr bwMode="auto">
            <a:xfrm>
              <a:off x="4554538" y="2751138"/>
              <a:ext cx="244475" cy="223838"/>
            </a:xfrm>
            <a:custGeom>
              <a:avLst/>
              <a:gdLst>
                <a:gd name="T0" fmla="*/ 30 w 74"/>
                <a:gd name="T1" fmla="*/ 0 h 68"/>
                <a:gd name="T2" fmla="*/ 7 w 74"/>
                <a:gd name="T3" fmla="*/ 3 h 68"/>
                <a:gd name="T4" fmla="*/ 0 w 74"/>
                <a:gd name="T5" fmla="*/ 26 h 68"/>
                <a:gd name="T6" fmla="*/ 37 w 74"/>
                <a:gd name="T7" fmla="*/ 47 h 68"/>
                <a:gd name="T8" fmla="*/ 74 w 74"/>
                <a:gd name="T9" fmla="*/ 68 h 68"/>
                <a:gd name="T10" fmla="*/ 68 w 74"/>
                <a:gd name="T11" fmla="*/ 38 h 68"/>
                <a:gd name="T12" fmla="*/ 45 w 74"/>
                <a:gd name="T13" fmla="*/ 8 h 68"/>
                <a:gd name="T14" fmla="*/ 30 w 74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68">
                  <a:moveTo>
                    <a:pt x="30" y="0"/>
                  </a:moveTo>
                  <a:cubicBezTo>
                    <a:pt x="13" y="0"/>
                    <a:pt x="9" y="2"/>
                    <a:pt x="7" y="3"/>
                  </a:cubicBezTo>
                  <a:cubicBezTo>
                    <a:pt x="4" y="4"/>
                    <a:pt x="2" y="16"/>
                    <a:pt x="0" y="26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56"/>
                    <a:pt x="71" y="43"/>
                    <a:pt x="68" y="38"/>
                  </a:cubicBezTo>
                  <a:cubicBezTo>
                    <a:pt x="66" y="34"/>
                    <a:pt x="61" y="27"/>
                    <a:pt x="45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5DC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4" name="iśḻîḑé">
              <a:extLst>
                <a:ext uri="{FF2B5EF4-FFF2-40B4-BE49-F238E27FC236}">
                  <a16:creationId xmlns:a16="http://schemas.microsoft.com/office/drawing/2014/main" xmlns="" id="{A9B580F5-0A05-4691-A91D-043ECF791FFC}"/>
                </a:ext>
              </a:extLst>
            </p:cNvPr>
            <p:cNvSpPr/>
            <p:nvPr/>
          </p:nvSpPr>
          <p:spPr bwMode="auto">
            <a:xfrm>
              <a:off x="4554538" y="2751138"/>
              <a:ext cx="244475" cy="223838"/>
            </a:xfrm>
            <a:custGeom>
              <a:avLst/>
              <a:gdLst>
                <a:gd name="T0" fmla="*/ 30 w 74"/>
                <a:gd name="T1" fmla="*/ 0 h 68"/>
                <a:gd name="T2" fmla="*/ 7 w 74"/>
                <a:gd name="T3" fmla="*/ 3 h 68"/>
                <a:gd name="T4" fmla="*/ 0 w 74"/>
                <a:gd name="T5" fmla="*/ 26 h 68"/>
                <a:gd name="T6" fmla="*/ 37 w 74"/>
                <a:gd name="T7" fmla="*/ 47 h 68"/>
                <a:gd name="T8" fmla="*/ 74 w 74"/>
                <a:gd name="T9" fmla="*/ 68 h 68"/>
                <a:gd name="T10" fmla="*/ 68 w 74"/>
                <a:gd name="T11" fmla="*/ 38 h 68"/>
                <a:gd name="T12" fmla="*/ 45 w 74"/>
                <a:gd name="T13" fmla="*/ 8 h 68"/>
                <a:gd name="T14" fmla="*/ 30 w 74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68">
                  <a:moveTo>
                    <a:pt x="30" y="0"/>
                  </a:moveTo>
                  <a:cubicBezTo>
                    <a:pt x="13" y="0"/>
                    <a:pt x="9" y="2"/>
                    <a:pt x="7" y="3"/>
                  </a:cubicBezTo>
                  <a:cubicBezTo>
                    <a:pt x="4" y="4"/>
                    <a:pt x="2" y="16"/>
                    <a:pt x="0" y="26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56"/>
                    <a:pt x="71" y="43"/>
                    <a:pt x="68" y="38"/>
                  </a:cubicBezTo>
                  <a:cubicBezTo>
                    <a:pt x="66" y="34"/>
                    <a:pt x="61" y="27"/>
                    <a:pt x="45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5" name="iSļíḋè">
              <a:extLst>
                <a:ext uri="{FF2B5EF4-FFF2-40B4-BE49-F238E27FC236}">
                  <a16:creationId xmlns:a16="http://schemas.microsoft.com/office/drawing/2014/main" xmlns="" id="{7152EBA1-E335-4C69-9CFD-1017C4AD1F60}"/>
                </a:ext>
              </a:extLst>
            </p:cNvPr>
            <p:cNvSpPr/>
            <p:nvPr/>
          </p:nvSpPr>
          <p:spPr bwMode="auto">
            <a:xfrm>
              <a:off x="4649788" y="2644776"/>
              <a:ext cx="52388" cy="165100"/>
            </a:xfrm>
            <a:custGeom>
              <a:avLst/>
              <a:gdLst>
                <a:gd name="T0" fmla="*/ 0 w 16"/>
                <a:gd name="T1" fmla="*/ 13 h 50"/>
                <a:gd name="T2" fmla="*/ 0 w 16"/>
                <a:gd name="T3" fmla="*/ 29 h 50"/>
                <a:gd name="T4" fmla="*/ 0 w 16"/>
                <a:gd name="T5" fmla="*/ 36 h 50"/>
                <a:gd name="T6" fmla="*/ 16 w 16"/>
                <a:gd name="T7" fmla="*/ 45 h 50"/>
                <a:gd name="T8" fmla="*/ 16 w 16"/>
                <a:gd name="T9" fmla="*/ 38 h 50"/>
                <a:gd name="T10" fmla="*/ 16 w 16"/>
                <a:gd name="T11" fmla="*/ 22 h 50"/>
                <a:gd name="T12" fmla="*/ 0 w 16"/>
                <a:gd name="T13" fmla="*/ 1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50">
                  <a:moveTo>
                    <a:pt x="0" y="13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5" y="45"/>
                    <a:pt x="12" y="50"/>
                    <a:pt x="16" y="45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9"/>
                    <a:pt x="0" y="0"/>
                    <a:pt x="0" y="13"/>
                  </a:cubicBezTo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6" name="îşļîḋe">
              <a:extLst>
                <a:ext uri="{FF2B5EF4-FFF2-40B4-BE49-F238E27FC236}">
                  <a16:creationId xmlns:a16="http://schemas.microsoft.com/office/drawing/2014/main" xmlns="" id="{2002C826-4E8D-4E37-AE96-CE8DB2FD0A50}"/>
                </a:ext>
              </a:extLst>
            </p:cNvPr>
            <p:cNvSpPr/>
            <p:nvPr/>
          </p:nvSpPr>
          <p:spPr bwMode="auto">
            <a:xfrm>
              <a:off x="4616450" y="2622551"/>
              <a:ext cx="20638" cy="42863"/>
            </a:xfrm>
            <a:custGeom>
              <a:avLst/>
              <a:gdLst>
                <a:gd name="T0" fmla="*/ 2 w 6"/>
                <a:gd name="T1" fmla="*/ 0 h 13"/>
                <a:gd name="T2" fmla="*/ 6 w 6"/>
                <a:gd name="T3" fmla="*/ 7 h 13"/>
                <a:gd name="T4" fmla="*/ 5 w 6"/>
                <a:gd name="T5" fmla="*/ 13 h 13"/>
                <a:gd name="T6" fmla="*/ 1 w 6"/>
                <a:gd name="T7" fmla="*/ 6 h 13"/>
                <a:gd name="T8" fmla="*/ 2 w 6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3">
                  <a:moveTo>
                    <a:pt x="2" y="0"/>
                  </a:moveTo>
                  <a:cubicBezTo>
                    <a:pt x="3" y="1"/>
                    <a:pt x="5" y="4"/>
                    <a:pt x="6" y="7"/>
                  </a:cubicBezTo>
                  <a:cubicBezTo>
                    <a:pt x="6" y="11"/>
                    <a:pt x="6" y="13"/>
                    <a:pt x="5" y="13"/>
                  </a:cubicBezTo>
                  <a:cubicBezTo>
                    <a:pt x="3" y="13"/>
                    <a:pt x="1" y="10"/>
                    <a:pt x="1" y="6"/>
                  </a:cubicBezTo>
                  <a:cubicBezTo>
                    <a:pt x="0" y="3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7" name="ïṧḷiḋé">
              <a:extLst>
                <a:ext uri="{FF2B5EF4-FFF2-40B4-BE49-F238E27FC236}">
                  <a16:creationId xmlns:a16="http://schemas.microsoft.com/office/drawing/2014/main" xmlns="" id="{8CA41A7C-E77F-4487-A0A9-2F507D094E2A}"/>
                </a:ext>
              </a:extLst>
            </p:cNvPr>
            <p:cNvSpPr/>
            <p:nvPr/>
          </p:nvSpPr>
          <p:spPr bwMode="auto">
            <a:xfrm>
              <a:off x="4716463" y="2681288"/>
              <a:ext cx="22225" cy="39688"/>
            </a:xfrm>
            <a:custGeom>
              <a:avLst/>
              <a:gdLst>
                <a:gd name="T0" fmla="*/ 5 w 7"/>
                <a:gd name="T1" fmla="*/ 1 h 12"/>
                <a:gd name="T2" fmla="*/ 1 w 7"/>
                <a:gd name="T3" fmla="*/ 3 h 12"/>
                <a:gd name="T4" fmla="*/ 2 w 7"/>
                <a:gd name="T5" fmla="*/ 11 h 12"/>
                <a:gd name="T6" fmla="*/ 6 w 7"/>
                <a:gd name="T7" fmla="*/ 8 h 12"/>
                <a:gd name="T8" fmla="*/ 5 w 7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2">
                  <a:moveTo>
                    <a:pt x="5" y="1"/>
                  </a:moveTo>
                  <a:cubicBezTo>
                    <a:pt x="3" y="0"/>
                    <a:pt x="1" y="1"/>
                    <a:pt x="1" y="3"/>
                  </a:cubicBezTo>
                  <a:cubicBezTo>
                    <a:pt x="0" y="6"/>
                    <a:pt x="0" y="9"/>
                    <a:pt x="2" y="11"/>
                  </a:cubicBezTo>
                  <a:cubicBezTo>
                    <a:pt x="3" y="12"/>
                    <a:pt x="5" y="11"/>
                    <a:pt x="6" y="8"/>
                  </a:cubicBezTo>
                  <a:cubicBezTo>
                    <a:pt x="7" y="6"/>
                    <a:pt x="6" y="2"/>
                    <a:pt x="5" y="1"/>
                  </a:cubicBezTo>
                  <a:close/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8" name="íšḷiḍé">
              <a:extLst>
                <a:ext uri="{FF2B5EF4-FFF2-40B4-BE49-F238E27FC236}">
                  <a16:creationId xmlns:a16="http://schemas.microsoft.com/office/drawing/2014/main" xmlns="" id="{A4048351-85A5-452C-9B17-D94E7BB55C35}"/>
                </a:ext>
              </a:extLst>
            </p:cNvPr>
            <p:cNvSpPr/>
            <p:nvPr/>
          </p:nvSpPr>
          <p:spPr bwMode="auto">
            <a:xfrm>
              <a:off x="4640263" y="2786063"/>
              <a:ext cx="68263" cy="136525"/>
            </a:xfrm>
            <a:custGeom>
              <a:avLst/>
              <a:gdLst>
                <a:gd name="T0" fmla="*/ 11 w 21"/>
                <a:gd name="T1" fmla="*/ 3 h 41"/>
                <a:gd name="T2" fmla="*/ 0 w 21"/>
                <a:gd name="T3" fmla="*/ 1 h 41"/>
                <a:gd name="T4" fmla="*/ 4 w 21"/>
                <a:gd name="T5" fmla="*/ 32 h 41"/>
                <a:gd name="T6" fmla="*/ 19 w 21"/>
                <a:gd name="T7" fmla="*/ 41 h 41"/>
                <a:gd name="T8" fmla="*/ 21 w 21"/>
                <a:gd name="T9" fmla="*/ 13 h 41"/>
                <a:gd name="T10" fmla="*/ 11 w 21"/>
                <a:gd name="T11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41">
                  <a:moveTo>
                    <a:pt x="11" y="3"/>
                  </a:moveTo>
                  <a:cubicBezTo>
                    <a:pt x="11" y="3"/>
                    <a:pt x="0" y="0"/>
                    <a:pt x="0" y="1"/>
                  </a:cubicBezTo>
                  <a:cubicBezTo>
                    <a:pt x="0" y="2"/>
                    <a:pt x="4" y="32"/>
                    <a:pt x="4" y="3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1" y="3"/>
                    <a:pt x="11" y="3"/>
                    <a:pt x="11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9" name="išļiḑe">
              <a:extLst>
                <a:ext uri="{FF2B5EF4-FFF2-40B4-BE49-F238E27FC236}">
                  <a16:creationId xmlns:a16="http://schemas.microsoft.com/office/drawing/2014/main" xmlns="" id="{B1331190-2B49-47DD-B3C9-E84F5207832E}"/>
                </a:ext>
              </a:extLst>
            </p:cNvPr>
            <p:cNvSpPr/>
            <p:nvPr/>
          </p:nvSpPr>
          <p:spPr bwMode="auto">
            <a:xfrm>
              <a:off x="4616450" y="2751138"/>
              <a:ext cx="46038" cy="144463"/>
            </a:xfrm>
            <a:custGeom>
              <a:avLst/>
              <a:gdLst>
                <a:gd name="T0" fmla="*/ 21 w 29"/>
                <a:gd name="T1" fmla="*/ 0 h 91"/>
                <a:gd name="T2" fmla="*/ 21 w 29"/>
                <a:gd name="T3" fmla="*/ 8 h 91"/>
                <a:gd name="T4" fmla="*/ 29 w 29"/>
                <a:gd name="T5" fmla="*/ 91 h 91"/>
                <a:gd name="T6" fmla="*/ 17 w 29"/>
                <a:gd name="T7" fmla="*/ 85 h 91"/>
                <a:gd name="T8" fmla="*/ 2 w 29"/>
                <a:gd name="T9" fmla="*/ 41 h 91"/>
                <a:gd name="T10" fmla="*/ 17 w 29"/>
                <a:gd name="T11" fmla="*/ 39 h 91"/>
                <a:gd name="T12" fmla="*/ 0 w 29"/>
                <a:gd name="T13" fmla="*/ 20 h 91"/>
                <a:gd name="T14" fmla="*/ 15 w 29"/>
                <a:gd name="T15" fmla="*/ 0 h 91"/>
                <a:gd name="T16" fmla="*/ 21 w 29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91">
                  <a:moveTo>
                    <a:pt x="21" y="0"/>
                  </a:moveTo>
                  <a:lnTo>
                    <a:pt x="21" y="8"/>
                  </a:lnTo>
                  <a:lnTo>
                    <a:pt x="29" y="91"/>
                  </a:lnTo>
                  <a:lnTo>
                    <a:pt x="17" y="85"/>
                  </a:lnTo>
                  <a:lnTo>
                    <a:pt x="2" y="41"/>
                  </a:lnTo>
                  <a:lnTo>
                    <a:pt x="17" y="39"/>
                  </a:lnTo>
                  <a:lnTo>
                    <a:pt x="0" y="20"/>
                  </a:lnTo>
                  <a:lnTo>
                    <a:pt x="15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0" name="ïṧḷidè">
              <a:extLst>
                <a:ext uri="{FF2B5EF4-FFF2-40B4-BE49-F238E27FC236}">
                  <a16:creationId xmlns:a16="http://schemas.microsoft.com/office/drawing/2014/main" xmlns="" id="{E60BADC1-464D-4EE6-B0CA-C810C6EB92DC}"/>
                </a:ext>
              </a:extLst>
            </p:cNvPr>
            <p:cNvSpPr/>
            <p:nvPr/>
          </p:nvSpPr>
          <p:spPr bwMode="auto">
            <a:xfrm>
              <a:off x="4616450" y="2751138"/>
              <a:ext cx="46038" cy="144463"/>
            </a:xfrm>
            <a:custGeom>
              <a:avLst/>
              <a:gdLst>
                <a:gd name="T0" fmla="*/ 21 w 29"/>
                <a:gd name="T1" fmla="*/ 0 h 91"/>
                <a:gd name="T2" fmla="*/ 21 w 29"/>
                <a:gd name="T3" fmla="*/ 8 h 91"/>
                <a:gd name="T4" fmla="*/ 29 w 29"/>
                <a:gd name="T5" fmla="*/ 91 h 91"/>
                <a:gd name="T6" fmla="*/ 17 w 29"/>
                <a:gd name="T7" fmla="*/ 85 h 91"/>
                <a:gd name="T8" fmla="*/ 2 w 29"/>
                <a:gd name="T9" fmla="*/ 41 h 91"/>
                <a:gd name="T10" fmla="*/ 17 w 29"/>
                <a:gd name="T11" fmla="*/ 39 h 91"/>
                <a:gd name="T12" fmla="*/ 0 w 29"/>
                <a:gd name="T13" fmla="*/ 20 h 91"/>
                <a:gd name="T14" fmla="*/ 15 w 29"/>
                <a:gd name="T15" fmla="*/ 0 h 91"/>
                <a:gd name="T16" fmla="*/ 21 w 29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91">
                  <a:moveTo>
                    <a:pt x="21" y="0"/>
                  </a:moveTo>
                  <a:lnTo>
                    <a:pt x="21" y="8"/>
                  </a:lnTo>
                  <a:lnTo>
                    <a:pt x="29" y="91"/>
                  </a:lnTo>
                  <a:lnTo>
                    <a:pt x="17" y="85"/>
                  </a:lnTo>
                  <a:lnTo>
                    <a:pt x="2" y="41"/>
                  </a:lnTo>
                  <a:lnTo>
                    <a:pt x="17" y="39"/>
                  </a:lnTo>
                  <a:lnTo>
                    <a:pt x="0" y="20"/>
                  </a:lnTo>
                  <a:lnTo>
                    <a:pt x="15" y="0"/>
                  </a:lnTo>
                  <a:lnTo>
                    <a:pt x="2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1" name="îŝliḑê">
              <a:extLst>
                <a:ext uri="{FF2B5EF4-FFF2-40B4-BE49-F238E27FC236}">
                  <a16:creationId xmlns:a16="http://schemas.microsoft.com/office/drawing/2014/main" xmlns="" id="{C30A777E-0B75-43F5-8461-ABBEC9C84F62}"/>
                </a:ext>
              </a:extLst>
            </p:cNvPr>
            <p:cNvSpPr/>
            <p:nvPr/>
          </p:nvSpPr>
          <p:spPr bwMode="auto">
            <a:xfrm>
              <a:off x="4692650" y="2779713"/>
              <a:ext cx="42863" cy="146050"/>
            </a:xfrm>
            <a:custGeom>
              <a:avLst/>
              <a:gdLst>
                <a:gd name="T0" fmla="*/ 6 w 27"/>
                <a:gd name="T1" fmla="*/ 0 h 92"/>
                <a:gd name="T2" fmla="*/ 6 w 27"/>
                <a:gd name="T3" fmla="*/ 9 h 92"/>
                <a:gd name="T4" fmla="*/ 0 w 27"/>
                <a:gd name="T5" fmla="*/ 85 h 92"/>
                <a:gd name="T6" fmla="*/ 13 w 27"/>
                <a:gd name="T7" fmla="*/ 92 h 92"/>
                <a:gd name="T8" fmla="*/ 25 w 27"/>
                <a:gd name="T9" fmla="*/ 65 h 92"/>
                <a:gd name="T10" fmla="*/ 13 w 27"/>
                <a:gd name="T11" fmla="*/ 46 h 92"/>
                <a:gd name="T12" fmla="*/ 27 w 27"/>
                <a:gd name="T13" fmla="*/ 44 h 92"/>
                <a:gd name="T14" fmla="*/ 15 w 27"/>
                <a:gd name="T15" fmla="*/ 9 h 92"/>
                <a:gd name="T16" fmla="*/ 6 w 27"/>
                <a:gd name="T1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92">
                  <a:moveTo>
                    <a:pt x="6" y="0"/>
                  </a:moveTo>
                  <a:lnTo>
                    <a:pt x="6" y="9"/>
                  </a:lnTo>
                  <a:lnTo>
                    <a:pt x="0" y="85"/>
                  </a:lnTo>
                  <a:lnTo>
                    <a:pt x="13" y="92"/>
                  </a:lnTo>
                  <a:lnTo>
                    <a:pt x="25" y="65"/>
                  </a:lnTo>
                  <a:lnTo>
                    <a:pt x="13" y="46"/>
                  </a:lnTo>
                  <a:lnTo>
                    <a:pt x="27" y="44"/>
                  </a:lnTo>
                  <a:lnTo>
                    <a:pt x="15" y="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2" name="ïṥḷídè">
              <a:extLst>
                <a:ext uri="{FF2B5EF4-FFF2-40B4-BE49-F238E27FC236}">
                  <a16:creationId xmlns:a16="http://schemas.microsoft.com/office/drawing/2014/main" xmlns="" id="{4DE43841-DE47-499B-85FF-0437CE64A1B8}"/>
                </a:ext>
              </a:extLst>
            </p:cNvPr>
            <p:cNvSpPr/>
            <p:nvPr/>
          </p:nvSpPr>
          <p:spPr bwMode="auto">
            <a:xfrm>
              <a:off x="4692650" y="2779713"/>
              <a:ext cx="42863" cy="146050"/>
            </a:xfrm>
            <a:custGeom>
              <a:avLst/>
              <a:gdLst>
                <a:gd name="T0" fmla="*/ 6 w 27"/>
                <a:gd name="T1" fmla="*/ 0 h 92"/>
                <a:gd name="T2" fmla="*/ 6 w 27"/>
                <a:gd name="T3" fmla="*/ 9 h 92"/>
                <a:gd name="T4" fmla="*/ 0 w 27"/>
                <a:gd name="T5" fmla="*/ 85 h 92"/>
                <a:gd name="T6" fmla="*/ 13 w 27"/>
                <a:gd name="T7" fmla="*/ 92 h 92"/>
                <a:gd name="T8" fmla="*/ 25 w 27"/>
                <a:gd name="T9" fmla="*/ 65 h 92"/>
                <a:gd name="T10" fmla="*/ 13 w 27"/>
                <a:gd name="T11" fmla="*/ 46 h 92"/>
                <a:gd name="T12" fmla="*/ 27 w 27"/>
                <a:gd name="T13" fmla="*/ 44 h 92"/>
                <a:gd name="T14" fmla="*/ 15 w 27"/>
                <a:gd name="T15" fmla="*/ 9 h 92"/>
                <a:gd name="T16" fmla="*/ 6 w 27"/>
                <a:gd name="T1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92">
                  <a:moveTo>
                    <a:pt x="6" y="0"/>
                  </a:moveTo>
                  <a:lnTo>
                    <a:pt x="6" y="9"/>
                  </a:lnTo>
                  <a:lnTo>
                    <a:pt x="0" y="85"/>
                  </a:lnTo>
                  <a:lnTo>
                    <a:pt x="13" y="92"/>
                  </a:lnTo>
                  <a:lnTo>
                    <a:pt x="25" y="65"/>
                  </a:lnTo>
                  <a:lnTo>
                    <a:pt x="13" y="46"/>
                  </a:lnTo>
                  <a:lnTo>
                    <a:pt x="27" y="44"/>
                  </a:lnTo>
                  <a:lnTo>
                    <a:pt x="15" y="9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3" name="ïṧ1iḋé">
              <a:extLst>
                <a:ext uri="{FF2B5EF4-FFF2-40B4-BE49-F238E27FC236}">
                  <a16:creationId xmlns:a16="http://schemas.microsoft.com/office/drawing/2014/main" xmlns="" id="{AD3FEE49-C4B4-494D-803A-94F06D5F7ADF}"/>
                </a:ext>
              </a:extLst>
            </p:cNvPr>
            <p:cNvSpPr/>
            <p:nvPr/>
          </p:nvSpPr>
          <p:spPr bwMode="auto">
            <a:xfrm>
              <a:off x="4665663" y="2797176"/>
              <a:ext cx="23813" cy="28575"/>
            </a:xfrm>
            <a:custGeom>
              <a:avLst/>
              <a:gdLst>
                <a:gd name="T0" fmla="*/ 0 w 7"/>
                <a:gd name="T1" fmla="*/ 3 h 9"/>
                <a:gd name="T2" fmla="*/ 2 w 7"/>
                <a:gd name="T3" fmla="*/ 8 h 9"/>
                <a:gd name="T4" fmla="*/ 5 w 7"/>
                <a:gd name="T5" fmla="*/ 9 h 9"/>
                <a:gd name="T6" fmla="*/ 7 w 7"/>
                <a:gd name="T7" fmla="*/ 6 h 9"/>
                <a:gd name="T8" fmla="*/ 3 w 7"/>
                <a:gd name="T9" fmla="*/ 0 h 9"/>
                <a:gd name="T10" fmla="*/ 0 w 7"/>
                <a:gd name="T1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9">
                  <a:moveTo>
                    <a:pt x="0" y="3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4" y="9"/>
                    <a:pt x="5" y="9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3"/>
                    <a:pt x="0" y="3"/>
                    <a:pt x="0" y="3"/>
                  </a:cubicBezTo>
                </a:path>
              </a:pathLst>
            </a:custGeom>
            <a:solidFill>
              <a:srgbClr val="3838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4" name="ïşļïḋè">
              <a:extLst>
                <a:ext uri="{FF2B5EF4-FFF2-40B4-BE49-F238E27FC236}">
                  <a16:creationId xmlns:a16="http://schemas.microsoft.com/office/drawing/2014/main" xmlns="" id="{ED4A0DBF-E988-4E87-BFD1-6E2F1DE410B3}"/>
                </a:ext>
              </a:extLst>
            </p:cNvPr>
            <p:cNvSpPr/>
            <p:nvPr/>
          </p:nvSpPr>
          <p:spPr bwMode="auto">
            <a:xfrm>
              <a:off x="4662488" y="2822576"/>
              <a:ext cx="26988" cy="88900"/>
            </a:xfrm>
            <a:custGeom>
              <a:avLst/>
              <a:gdLst>
                <a:gd name="T0" fmla="*/ 7 w 17"/>
                <a:gd name="T1" fmla="*/ 0 h 56"/>
                <a:gd name="T2" fmla="*/ 0 w 17"/>
                <a:gd name="T3" fmla="*/ 48 h 56"/>
                <a:gd name="T4" fmla="*/ 17 w 17"/>
                <a:gd name="T5" fmla="*/ 56 h 56"/>
                <a:gd name="T6" fmla="*/ 13 w 17"/>
                <a:gd name="T7" fmla="*/ 2 h 56"/>
                <a:gd name="T8" fmla="*/ 7 w 17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6">
                  <a:moveTo>
                    <a:pt x="7" y="0"/>
                  </a:moveTo>
                  <a:lnTo>
                    <a:pt x="0" y="48"/>
                  </a:lnTo>
                  <a:lnTo>
                    <a:pt x="17" y="56"/>
                  </a:lnTo>
                  <a:lnTo>
                    <a:pt x="13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3838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5" name="ïṩľîďè">
              <a:extLst>
                <a:ext uri="{FF2B5EF4-FFF2-40B4-BE49-F238E27FC236}">
                  <a16:creationId xmlns:a16="http://schemas.microsoft.com/office/drawing/2014/main" xmlns="" id="{D85045C0-6DBA-495A-9735-65C06385D511}"/>
                </a:ext>
              </a:extLst>
            </p:cNvPr>
            <p:cNvSpPr/>
            <p:nvPr/>
          </p:nvSpPr>
          <p:spPr bwMode="auto">
            <a:xfrm>
              <a:off x="4662488" y="2822576"/>
              <a:ext cx="26988" cy="88900"/>
            </a:xfrm>
            <a:custGeom>
              <a:avLst/>
              <a:gdLst>
                <a:gd name="T0" fmla="*/ 7 w 17"/>
                <a:gd name="T1" fmla="*/ 0 h 56"/>
                <a:gd name="T2" fmla="*/ 0 w 17"/>
                <a:gd name="T3" fmla="*/ 48 h 56"/>
                <a:gd name="T4" fmla="*/ 17 w 17"/>
                <a:gd name="T5" fmla="*/ 56 h 56"/>
                <a:gd name="T6" fmla="*/ 13 w 17"/>
                <a:gd name="T7" fmla="*/ 2 h 56"/>
                <a:gd name="T8" fmla="*/ 7 w 17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6">
                  <a:moveTo>
                    <a:pt x="7" y="0"/>
                  </a:moveTo>
                  <a:lnTo>
                    <a:pt x="0" y="48"/>
                  </a:lnTo>
                  <a:lnTo>
                    <a:pt x="17" y="56"/>
                  </a:lnTo>
                  <a:lnTo>
                    <a:pt x="13" y="2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6" name="íṣḷíḍé">
              <a:extLst>
                <a:ext uri="{FF2B5EF4-FFF2-40B4-BE49-F238E27FC236}">
                  <a16:creationId xmlns:a16="http://schemas.microsoft.com/office/drawing/2014/main" xmlns="" id="{72711DE5-BA8A-464A-A1D3-3D6DB1FC48B0}"/>
                </a:ext>
              </a:extLst>
            </p:cNvPr>
            <p:cNvSpPr/>
            <p:nvPr/>
          </p:nvSpPr>
          <p:spPr bwMode="auto">
            <a:xfrm>
              <a:off x="4649788" y="2740026"/>
              <a:ext cx="26988" cy="73025"/>
            </a:xfrm>
            <a:custGeom>
              <a:avLst/>
              <a:gdLst>
                <a:gd name="T0" fmla="*/ 0 w 17"/>
                <a:gd name="T1" fmla="*/ 0 h 46"/>
                <a:gd name="T2" fmla="*/ 0 w 17"/>
                <a:gd name="T3" fmla="*/ 7 h 46"/>
                <a:gd name="T4" fmla="*/ 4 w 17"/>
                <a:gd name="T5" fmla="*/ 46 h 46"/>
                <a:gd name="T6" fmla="*/ 17 w 17"/>
                <a:gd name="T7" fmla="*/ 36 h 46"/>
                <a:gd name="T8" fmla="*/ 0 w 17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6">
                  <a:moveTo>
                    <a:pt x="0" y="0"/>
                  </a:moveTo>
                  <a:lnTo>
                    <a:pt x="0" y="7"/>
                  </a:lnTo>
                  <a:lnTo>
                    <a:pt x="4" y="46"/>
                  </a:lnTo>
                  <a:lnTo>
                    <a:pt x="17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7" name="îśľïḋê">
              <a:extLst>
                <a:ext uri="{FF2B5EF4-FFF2-40B4-BE49-F238E27FC236}">
                  <a16:creationId xmlns:a16="http://schemas.microsoft.com/office/drawing/2014/main" xmlns="" id="{969458EA-C6E2-4F2A-A404-A3A5939DB5E0}"/>
                </a:ext>
              </a:extLst>
            </p:cNvPr>
            <p:cNvSpPr/>
            <p:nvPr/>
          </p:nvSpPr>
          <p:spPr bwMode="auto">
            <a:xfrm>
              <a:off x="4649788" y="2740026"/>
              <a:ext cx="26988" cy="73025"/>
            </a:xfrm>
            <a:custGeom>
              <a:avLst/>
              <a:gdLst>
                <a:gd name="T0" fmla="*/ 0 w 17"/>
                <a:gd name="T1" fmla="*/ 0 h 46"/>
                <a:gd name="T2" fmla="*/ 0 w 17"/>
                <a:gd name="T3" fmla="*/ 7 h 46"/>
                <a:gd name="T4" fmla="*/ 4 w 17"/>
                <a:gd name="T5" fmla="*/ 46 h 46"/>
                <a:gd name="T6" fmla="*/ 17 w 17"/>
                <a:gd name="T7" fmla="*/ 36 h 46"/>
                <a:gd name="T8" fmla="*/ 0 w 17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6">
                  <a:moveTo>
                    <a:pt x="0" y="0"/>
                  </a:moveTo>
                  <a:lnTo>
                    <a:pt x="0" y="7"/>
                  </a:lnTo>
                  <a:lnTo>
                    <a:pt x="4" y="46"/>
                  </a:lnTo>
                  <a:lnTo>
                    <a:pt x="17" y="3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8" name="ïṥḷiḋê">
              <a:extLst>
                <a:ext uri="{FF2B5EF4-FFF2-40B4-BE49-F238E27FC236}">
                  <a16:creationId xmlns:a16="http://schemas.microsoft.com/office/drawing/2014/main" xmlns="" id="{FC5206A6-A6C3-44E3-9C60-D0502A4CAEE3}"/>
                </a:ext>
              </a:extLst>
            </p:cNvPr>
            <p:cNvSpPr/>
            <p:nvPr/>
          </p:nvSpPr>
          <p:spPr bwMode="auto">
            <a:xfrm>
              <a:off x="4649788" y="2724151"/>
              <a:ext cx="52388" cy="42863"/>
            </a:xfrm>
            <a:custGeom>
              <a:avLst/>
              <a:gdLst>
                <a:gd name="T0" fmla="*/ 0 w 16"/>
                <a:gd name="T1" fmla="*/ 0 h 13"/>
                <a:gd name="T2" fmla="*/ 0 w 16"/>
                <a:gd name="T3" fmla="*/ 1 h 13"/>
                <a:gd name="T4" fmla="*/ 8 w 16"/>
                <a:gd name="T5" fmla="*/ 12 h 13"/>
                <a:gd name="T6" fmla="*/ 11 w 16"/>
                <a:gd name="T7" fmla="*/ 13 h 13"/>
                <a:gd name="T8" fmla="*/ 16 w 16"/>
                <a:gd name="T9" fmla="*/ 10 h 13"/>
                <a:gd name="T10" fmla="*/ 16 w 16"/>
                <a:gd name="T11" fmla="*/ 9 h 13"/>
                <a:gd name="T12" fmla="*/ 11 w 16"/>
                <a:gd name="T13" fmla="*/ 10 h 13"/>
                <a:gd name="T14" fmla="*/ 8 w 16"/>
                <a:gd name="T15" fmla="*/ 10 h 13"/>
                <a:gd name="T16" fmla="*/ 0 w 16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3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4" y="9"/>
                    <a:pt x="8" y="12"/>
                  </a:cubicBezTo>
                  <a:cubicBezTo>
                    <a:pt x="9" y="12"/>
                    <a:pt x="10" y="13"/>
                    <a:pt x="11" y="13"/>
                  </a:cubicBezTo>
                  <a:cubicBezTo>
                    <a:pt x="14" y="13"/>
                    <a:pt x="16" y="10"/>
                    <a:pt x="16" y="1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5" y="10"/>
                    <a:pt x="13" y="10"/>
                    <a:pt x="11" y="10"/>
                  </a:cubicBezTo>
                  <a:cubicBezTo>
                    <a:pt x="10" y="10"/>
                    <a:pt x="9" y="10"/>
                    <a:pt x="8" y="10"/>
                  </a:cubicBezTo>
                  <a:cubicBezTo>
                    <a:pt x="6" y="8"/>
                    <a:pt x="3" y="4"/>
                    <a:pt x="0" y="0"/>
                  </a:cubicBezTo>
                </a:path>
              </a:pathLst>
            </a:custGeom>
            <a:solidFill>
              <a:srgbClr val="CC9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9" name="ïṥļïḋe">
              <a:extLst>
                <a:ext uri="{FF2B5EF4-FFF2-40B4-BE49-F238E27FC236}">
                  <a16:creationId xmlns:a16="http://schemas.microsoft.com/office/drawing/2014/main" xmlns="" id="{4D8EBACA-C687-4AB7-82D7-FAC08C6AA231}"/>
                </a:ext>
              </a:extLst>
            </p:cNvPr>
            <p:cNvSpPr/>
            <p:nvPr/>
          </p:nvSpPr>
          <p:spPr bwMode="auto">
            <a:xfrm>
              <a:off x="4597400" y="2519363"/>
              <a:ext cx="161925" cy="244475"/>
            </a:xfrm>
            <a:custGeom>
              <a:avLst/>
              <a:gdLst>
                <a:gd name="T0" fmla="*/ 24 w 49"/>
                <a:gd name="T1" fmla="*/ 14 h 74"/>
                <a:gd name="T2" fmla="*/ 11 w 49"/>
                <a:gd name="T3" fmla="*/ 52 h 74"/>
                <a:gd name="T4" fmla="*/ 24 w 49"/>
                <a:gd name="T5" fmla="*/ 72 h 74"/>
                <a:gd name="T6" fmla="*/ 38 w 49"/>
                <a:gd name="T7" fmla="*/ 68 h 74"/>
                <a:gd name="T8" fmla="*/ 24 w 49"/>
                <a:gd name="T9" fmla="*/ 1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74">
                  <a:moveTo>
                    <a:pt x="24" y="14"/>
                  </a:moveTo>
                  <a:cubicBezTo>
                    <a:pt x="0" y="0"/>
                    <a:pt x="9" y="48"/>
                    <a:pt x="11" y="52"/>
                  </a:cubicBezTo>
                  <a:cubicBezTo>
                    <a:pt x="13" y="57"/>
                    <a:pt x="20" y="69"/>
                    <a:pt x="24" y="72"/>
                  </a:cubicBezTo>
                  <a:cubicBezTo>
                    <a:pt x="28" y="74"/>
                    <a:pt x="36" y="70"/>
                    <a:pt x="38" y="68"/>
                  </a:cubicBezTo>
                  <a:cubicBezTo>
                    <a:pt x="39" y="65"/>
                    <a:pt x="49" y="27"/>
                    <a:pt x="24" y="14"/>
                  </a:cubicBezTo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0" name="îŝľïḋe">
              <a:extLst>
                <a:ext uri="{FF2B5EF4-FFF2-40B4-BE49-F238E27FC236}">
                  <a16:creationId xmlns:a16="http://schemas.microsoft.com/office/drawing/2014/main" xmlns="" id="{B6B6609A-DCD9-49C5-8A94-80F851830830}"/>
                </a:ext>
              </a:extLst>
            </p:cNvPr>
            <p:cNvSpPr/>
            <p:nvPr/>
          </p:nvSpPr>
          <p:spPr bwMode="auto">
            <a:xfrm>
              <a:off x="4616450" y="2536826"/>
              <a:ext cx="125413" cy="180975"/>
            </a:xfrm>
            <a:custGeom>
              <a:avLst/>
              <a:gdLst>
                <a:gd name="T0" fmla="*/ 29 w 38"/>
                <a:gd name="T1" fmla="*/ 16 h 55"/>
                <a:gd name="T2" fmla="*/ 4 w 38"/>
                <a:gd name="T3" fmla="*/ 5 h 55"/>
                <a:gd name="T4" fmla="*/ 2 w 38"/>
                <a:gd name="T5" fmla="*/ 36 h 55"/>
                <a:gd name="T6" fmla="*/ 2 w 38"/>
                <a:gd name="T7" fmla="*/ 36 h 55"/>
                <a:gd name="T8" fmla="*/ 2 w 38"/>
                <a:gd name="T9" fmla="*/ 36 h 55"/>
                <a:gd name="T10" fmla="*/ 3 w 38"/>
                <a:gd name="T11" fmla="*/ 37 h 55"/>
                <a:gd name="T12" fmla="*/ 3 w 38"/>
                <a:gd name="T13" fmla="*/ 37 h 55"/>
                <a:gd name="T14" fmla="*/ 3 w 38"/>
                <a:gd name="T15" fmla="*/ 37 h 55"/>
                <a:gd name="T16" fmla="*/ 3 w 38"/>
                <a:gd name="T17" fmla="*/ 34 h 55"/>
                <a:gd name="T18" fmla="*/ 3 w 38"/>
                <a:gd name="T19" fmla="*/ 30 h 55"/>
                <a:gd name="T20" fmla="*/ 7 w 38"/>
                <a:gd name="T21" fmla="*/ 17 h 55"/>
                <a:gd name="T22" fmla="*/ 8 w 38"/>
                <a:gd name="T23" fmla="*/ 16 h 55"/>
                <a:gd name="T24" fmla="*/ 9 w 38"/>
                <a:gd name="T25" fmla="*/ 15 h 55"/>
                <a:gd name="T26" fmla="*/ 9 w 38"/>
                <a:gd name="T27" fmla="*/ 15 h 55"/>
                <a:gd name="T28" fmla="*/ 23 w 38"/>
                <a:gd name="T29" fmla="*/ 25 h 55"/>
                <a:gd name="T30" fmla="*/ 28 w 38"/>
                <a:gd name="T31" fmla="*/ 30 h 55"/>
                <a:gd name="T32" fmla="*/ 29 w 38"/>
                <a:gd name="T33" fmla="*/ 29 h 55"/>
                <a:gd name="T34" fmla="*/ 34 w 38"/>
                <a:gd name="T35" fmla="*/ 49 h 55"/>
                <a:gd name="T36" fmla="*/ 33 w 38"/>
                <a:gd name="T37" fmla="*/ 51 h 55"/>
                <a:gd name="T38" fmla="*/ 33 w 38"/>
                <a:gd name="T39" fmla="*/ 54 h 55"/>
                <a:gd name="T40" fmla="*/ 33 w 38"/>
                <a:gd name="T41" fmla="*/ 54 h 55"/>
                <a:gd name="T42" fmla="*/ 34 w 38"/>
                <a:gd name="T43" fmla="*/ 55 h 55"/>
                <a:gd name="T44" fmla="*/ 34 w 38"/>
                <a:gd name="T45" fmla="*/ 54 h 55"/>
                <a:gd name="T46" fmla="*/ 34 w 38"/>
                <a:gd name="T47" fmla="*/ 53 h 55"/>
                <a:gd name="T48" fmla="*/ 34 w 38"/>
                <a:gd name="T49" fmla="*/ 52 h 55"/>
                <a:gd name="T50" fmla="*/ 29 w 38"/>
                <a:gd name="T51" fmla="*/ 16 h 55"/>
                <a:gd name="T52" fmla="*/ 17 w 38"/>
                <a:gd name="T53" fmla="*/ 17 h 55"/>
                <a:gd name="T54" fmla="*/ 16 w 38"/>
                <a:gd name="T55" fmla="*/ 16 h 55"/>
                <a:gd name="T56" fmla="*/ 17 w 38"/>
                <a:gd name="T57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8" h="55">
                  <a:moveTo>
                    <a:pt x="29" y="16"/>
                  </a:moveTo>
                  <a:cubicBezTo>
                    <a:pt x="21" y="3"/>
                    <a:pt x="8" y="0"/>
                    <a:pt x="4" y="5"/>
                  </a:cubicBezTo>
                  <a:cubicBezTo>
                    <a:pt x="0" y="11"/>
                    <a:pt x="1" y="25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6"/>
                    <a:pt x="3" y="34"/>
                    <a:pt x="3" y="34"/>
                  </a:cubicBezTo>
                  <a:cubicBezTo>
                    <a:pt x="3" y="33"/>
                    <a:pt x="3" y="31"/>
                    <a:pt x="3" y="30"/>
                  </a:cubicBezTo>
                  <a:cubicBezTo>
                    <a:pt x="3" y="24"/>
                    <a:pt x="6" y="24"/>
                    <a:pt x="7" y="17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8" y="16"/>
                    <a:pt x="8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4" y="15"/>
                    <a:pt x="18" y="21"/>
                    <a:pt x="23" y="25"/>
                  </a:cubicBezTo>
                  <a:cubicBezTo>
                    <a:pt x="24" y="27"/>
                    <a:pt x="26" y="29"/>
                    <a:pt x="28" y="30"/>
                  </a:cubicBezTo>
                  <a:cubicBezTo>
                    <a:pt x="28" y="30"/>
                    <a:pt x="29" y="30"/>
                    <a:pt x="29" y="29"/>
                  </a:cubicBezTo>
                  <a:cubicBezTo>
                    <a:pt x="31" y="38"/>
                    <a:pt x="33" y="42"/>
                    <a:pt x="34" y="49"/>
                  </a:cubicBezTo>
                  <a:cubicBezTo>
                    <a:pt x="34" y="50"/>
                    <a:pt x="33" y="50"/>
                    <a:pt x="33" y="51"/>
                  </a:cubicBezTo>
                  <a:cubicBezTo>
                    <a:pt x="33" y="51"/>
                    <a:pt x="33" y="53"/>
                    <a:pt x="33" y="54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4" y="54"/>
                    <a:pt x="34" y="53"/>
                  </a:cubicBezTo>
                  <a:cubicBezTo>
                    <a:pt x="34" y="53"/>
                    <a:pt x="34" y="52"/>
                    <a:pt x="34" y="52"/>
                  </a:cubicBezTo>
                  <a:cubicBezTo>
                    <a:pt x="36" y="46"/>
                    <a:pt x="38" y="23"/>
                    <a:pt x="29" y="16"/>
                  </a:cubicBezTo>
                  <a:close/>
                  <a:moveTo>
                    <a:pt x="17" y="17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1" name="íśļídè">
              <a:extLst>
                <a:ext uri="{FF2B5EF4-FFF2-40B4-BE49-F238E27FC236}">
                  <a16:creationId xmlns:a16="http://schemas.microsoft.com/office/drawing/2014/main" xmlns="" id="{2223AD05-0030-49B6-B263-CBE178E04676}"/>
                </a:ext>
              </a:extLst>
            </p:cNvPr>
            <p:cNvSpPr/>
            <p:nvPr/>
          </p:nvSpPr>
          <p:spPr bwMode="auto">
            <a:xfrm>
              <a:off x="4676775" y="2770188"/>
              <a:ext cx="28575" cy="69850"/>
            </a:xfrm>
            <a:custGeom>
              <a:avLst/>
              <a:gdLst>
                <a:gd name="T0" fmla="*/ 16 w 18"/>
                <a:gd name="T1" fmla="*/ 0 h 44"/>
                <a:gd name="T2" fmla="*/ 18 w 18"/>
                <a:gd name="T3" fmla="*/ 6 h 44"/>
                <a:gd name="T4" fmla="*/ 14 w 18"/>
                <a:gd name="T5" fmla="*/ 44 h 44"/>
                <a:gd name="T6" fmla="*/ 0 w 18"/>
                <a:gd name="T7" fmla="*/ 17 h 44"/>
                <a:gd name="T8" fmla="*/ 16 w 18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0"/>
                  </a:moveTo>
                  <a:lnTo>
                    <a:pt x="18" y="6"/>
                  </a:lnTo>
                  <a:lnTo>
                    <a:pt x="14" y="44"/>
                  </a:lnTo>
                  <a:lnTo>
                    <a:pt x="0" y="1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" name="îṥlíḓê">
              <a:extLst>
                <a:ext uri="{FF2B5EF4-FFF2-40B4-BE49-F238E27FC236}">
                  <a16:creationId xmlns:a16="http://schemas.microsoft.com/office/drawing/2014/main" xmlns="" id="{9A0E3D29-5C03-4FF7-ACA1-AE6477BC7FD3}"/>
                </a:ext>
              </a:extLst>
            </p:cNvPr>
            <p:cNvSpPr/>
            <p:nvPr/>
          </p:nvSpPr>
          <p:spPr bwMode="auto">
            <a:xfrm>
              <a:off x="4676775" y="2770188"/>
              <a:ext cx="28575" cy="69850"/>
            </a:xfrm>
            <a:custGeom>
              <a:avLst/>
              <a:gdLst>
                <a:gd name="T0" fmla="*/ 16 w 18"/>
                <a:gd name="T1" fmla="*/ 0 h 44"/>
                <a:gd name="T2" fmla="*/ 18 w 18"/>
                <a:gd name="T3" fmla="*/ 6 h 44"/>
                <a:gd name="T4" fmla="*/ 14 w 18"/>
                <a:gd name="T5" fmla="*/ 44 h 44"/>
                <a:gd name="T6" fmla="*/ 0 w 18"/>
                <a:gd name="T7" fmla="*/ 17 h 44"/>
                <a:gd name="T8" fmla="*/ 16 w 18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0"/>
                  </a:moveTo>
                  <a:lnTo>
                    <a:pt x="18" y="6"/>
                  </a:lnTo>
                  <a:lnTo>
                    <a:pt x="14" y="44"/>
                  </a:lnTo>
                  <a:lnTo>
                    <a:pt x="0" y="17"/>
                  </a:lnTo>
                  <a:lnTo>
                    <a:pt x="1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" name="íSḷïḋê">
              <a:extLst>
                <a:ext uri="{FF2B5EF4-FFF2-40B4-BE49-F238E27FC236}">
                  <a16:creationId xmlns:a16="http://schemas.microsoft.com/office/drawing/2014/main" xmlns="" id="{D1187F98-EF8C-4721-A1AE-7E3208D7BED9}"/>
                </a:ext>
              </a:extLst>
            </p:cNvPr>
            <p:cNvSpPr/>
            <p:nvPr/>
          </p:nvSpPr>
          <p:spPr bwMode="auto">
            <a:xfrm>
              <a:off x="4676775" y="279717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182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" name="îšlîḑè">
              <a:extLst>
                <a:ext uri="{FF2B5EF4-FFF2-40B4-BE49-F238E27FC236}">
                  <a16:creationId xmlns:a16="http://schemas.microsoft.com/office/drawing/2014/main" xmlns="" id="{06CF369F-7B49-48DA-9ACA-BD9BB155637D}"/>
                </a:ext>
              </a:extLst>
            </p:cNvPr>
            <p:cNvSpPr/>
            <p:nvPr/>
          </p:nvSpPr>
          <p:spPr bwMode="auto">
            <a:xfrm>
              <a:off x="4649788" y="2736851"/>
              <a:ext cx="52388" cy="60325"/>
            </a:xfrm>
            <a:custGeom>
              <a:avLst/>
              <a:gdLst>
                <a:gd name="T0" fmla="*/ 0 w 16"/>
                <a:gd name="T1" fmla="*/ 0 h 18"/>
                <a:gd name="T2" fmla="*/ 0 w 16"/>
                <a:gd name="T3" fmla="*/ 1 h 18"/>
                <a:gd name="T4" fmla="*/ 8 w 16"/>
                <a:gd name="T5" fmla="*/ 18 h 18"/>
                <a:gd name="T6" fmla="*/ 8 w 16"/>
                <a:gd name="T7" fmla="*/ 18 h 18"/>
                <a:gd name="T8" fmla="*/ 16 w 16"/>
                <a:gd name="T9" fmla="*/ 10 h 18"/>
                <a:gd name="T10" fmla="*/ 16 w 16"/>
                <a:gd name="T11" fmla="*/ 9 h 18"/>
                <a:gd name="T12" fmla="*/ 8 w 16"/>
                <a:gd name="T13" fmla="*/ 17 h 18"/>
                <a:gd name="T14" fmla="*/ 0 w 16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8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2B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" name="ïṡľîḑê">
              <a:extLst>
                <a:ext uri="{FF2B5EF4-FFF2-40B4-BE49-F238E27FC236}">
                  <a16:creationId xmlns:a16="http://schemas.microsoft.com/office/drawing/2014/main" xmlns="" id="{63C3D5CD-177D-4E10-8EEB-EF8A380BB2A7}"/>
                </a:ext>
              </a:extLst>
            </p:cNvPr>
            <p:cNvSpPr/>
            <p:nvPr/>
          </p:nvSpPr>
          <p:spPr bwMode="auto">
            <a:xfrm>
              <a:off x="4673600" y="2822576"/>
              <a:ext cx="9525" cy="3175"/>
            </a:xfrm>
            <a:custGeom>
              <a:avLst/>
              <a:gdLst>
                <a:gd name="T0" fmla="*/ 0 w 6"/>
                <a:gd name="T1" fmla="*/ 0 h 2"/>
                <a:gd name="T2" fmla="*/ 0 w 6"/>
                <a:gd name="T3" fmla="*/ 0 h 2"/>
                <a:gd name="T4" fmla="*/ 0 w 6"/>
                <a:gd name="T5" fmla="*/ 0 h 2"/>
                <a:gd name="T6" fmla="*/ 6 w 6"/>
                <a:gd name="T7" fmla="*/ 2 h 2"/>
                <a:gd name="T8" fmla="*/ 6 w 6"/>
                <a:gd name="T9" fmla="*/ 2 h 2"/>
                <a:gd name="T10" fmla="*/ 2 w 6"/>
                <a:gd name="T11" fmla="*/ 0 h 2"/>
                <a:gd name="T12" fmla="*/ 0 w 6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3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" name="iṣ1iḍê">
              <a:extLst>
                <a:ext uri="{FF2B5EF4-FFF2-40B4-BE49-F238E27FC236}">
                  <a16:creationId xmlns:a16="http://schemas.microsoft.com/office/drawing/2014/main" xmlns="" id="{96FD8FE1-F816-46D7-B452-60905588CC31}"/>
                </a:ext>
              </a:extLst>
            </p:cNvPr>
            <p:cNvSpPr/>
            <p:nvPr/>
          </p:nvSpPr>
          <p:spPr bwMode="auto">
            <a:xfrm>
              <a:off x="4673600" y="2822576"/>
              <a:ext cx="9525" cy="3175"/>
            </a:xfrm>
            <a:custGeom>
              <a:avLst/>
              <a:gdLst>
                <a:gd name="T0" fmla="*/ 0 w 6"/>
                <a:gd name="T1" fmla="*/ 0 h 2"/>
                <a:gd name="T2" fmla="*/ 0 w 6"/>
                <a:gd name="T3" fmla="*/ 0 h 2"/>
                <a:gd name="T4" fmla="*/ 0 w 6"/>
                <a:gd name="T5" fmla="*/ 0 h 2"/>
                <a:gd name="T6" fmla="*/ 6 w 6"/>
                <a:gd name="T7" fmla="*/ 2 h 2"/>
                <a:gd name="T8" fmla="*/ 6 w 6"/>
                <a:gd name="T9" fmla="*/ 2 h 2"/>
                <a:gd name="T10" fmla="*/ 2 w 6"/>
                <a:gd name="T11" fmla="*/ 0 h 2"/>
                <a:gd name="T12" fmla="*/ 0 w 6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" name="íṩľíḍé">
              <a:extLst>
                <a:ext uri="{FF2B5EF4-FFF2-40B4-BE49-F238E27FC236}">
                  <a16:creationId xmlns:a16="http://schemas.microsoft.com/office/drawing/2014/main" xmlns="" id="{318A4062-0A62-48F6-9A83-2206A61BF41F}"/>
                </a:ext>
              </a:extLst>
            </p:cNvPr>
            <p:cNvSpPr/>
            <p:nvPr/>
          </p:nvSpPr>
          <p:spPr bwMode="auto">
            <a:xfrm>
              <a:off x="6078538" y="3575051"/>
              <a:ext cx="244475" cy="227013"/>
            </a:xfrm>
            <a:custGeom>
              <a:avLst/>
              <a:gdLst>
                <a:gd name="T0" fmla="*/ 30 w 74"/>
                <a:gd name="T1" fmla="*/ 0 h 69"/>
                <a:gd name="T2" fmla="*/ 7 w 74"/>
                <a:gd name="T3" fmla="*/ 4 h 69"/>
                <a:gd name="T4" fmla="*/ 0 w 74"/>
                <a:gd name="T5" fmla="*/ 27 h 69"/>
                <a:gd name="T6" fmla="*/ 37 w 74"/>
                <a:gd name="T7" fmla="*/ 48 h 69"/>
                <a:gd name="T8" fmla="*/ 74 w 74"/>
                <a:gd name="T9" fmla="*/ 69 h 69"/>
                <a:gd name="T10" fmla="*/ 68 w 74"/>
                <a:gd name="T11" fmla="*/ 38 h 69"/>
                <a:gd name="T12" fmla="*/ 45 w 74"/>
                <a:gd name="T13" fmla="*/ 9 h 69"/>
                <a:gd name="T14" fmla="*/ 30 w 74"/>
                <a:gd name="T1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69">
                  <a:moveTo>
                    <a:pt x="30" y="0"/>
                  </a:moveTo>
                  <a:cubicBezTo>
                    <a:pt x="14" y="0"/>
                    <a:pt x="9" y="2"/>
                    <a:pt x="7" y="4"/>
                  </a:cubicBezTo>
                  <a:cubicBezTo>
                    <a:pt x="4" y="5"/>
                    <a:pt x="2" y="17"/>
                    <a:pt x="0" y="27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74" y="69"/>
                    <a:pt x="74" y="69"/>
                    <a:pt x="74" y="69"/>
                  </a:cubicBezTo>
                  <a:cubicBezTo>
                    <a:pt x="72" y="57"/>
                    <a:pt x="71" y="43"/>
                    <a:pt x="68" y="38"/>
                  </a:cubicBezTo>
                  <a:cubicBezTo>
                    <a:pt x="66" y="35"/>
                    <a:pt x="61" y="28"/>
                    <a:pt x="45" y="9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5DC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" name="íṥḻîḑe">
              <a:extLst>
                <a:ext uri="{FF2B5EF4-FFF2-40B4-BE49-F238E27FC236}">
                  <a16:creationId xmlns:a16="http://schemas.microsoft.com/office/drawing/2014/main" xmlns="" id="{469D5FB7-763D-4F7A-8244-A52AA5BCCC91}"/>
                </a:ext>
              </a:extLst>
            </p:cNvPr>
            <p:cNvSpPr/>
            <p:nvPr/>
          </p:nvSpPr>
          <p:spPr bwMode="auto">
            <a:xfrm>
              <a:off x="6078538" y="3575051"/>
              <a:ext cx="244475" cy="227013"/>
            </a:xfrm>
            <a:custGeom>
              <a:avLst/>
              <a:gdLst>
                <a:gd name="T0" fmla="*/ 30 w 74"/>
                <a:gd name="T1" fmla="*/ 0 h 69"/>
                <a:gd name="T2" fmla="*/ 7 w 74"/>
                <a:gd name="T3" fmla="*/ 4 h 69"/>
                <a:gd name="T4" fmla="*/ 0 w 74"/>
                <a:gd name="T5" fmla="*/ 27 h 69"/>
                <a:gd name="T6" fmla="*/ 37 w 74"/>
                <a:gd name="T7" fmla="*/ 48 h 69"/>
                <a:gd name="T8" fmla="*/ 74 w 74"/>
                <a:gd name="T9" fmla="*/ 69 h 69"/>
                <a:gd name="T10" fmla="*/ 68 w 74"/>
                <a:gd name="T11" fmla="*/ 38 h 69"/>
                <a:gd name="T12" fmla="*/ 45 w 74"/>
                <a:gd name="T13" fmla="*/ 9 h 69"/>
                <a:gd name="T14" fmla="*/ 30 w 74"/>
                <a:gd name="T1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69">
                  <a:moveTo>
                    <a:pt x="30" y="0"/>
                  </a:moveTo>
                  <a:cubicBezTo>
                    <a:pt x="14" y="0"/>
                    <a:pt x="9" y="2"/>
                    <a:pt x="7" y="4"/>
                  </a:cubicBezTo>
                  <a:cubicBezTo>
                    <a:pt x="4" y="5"/>
                    <a:pt x="2" y="17"/>
                    <a:pt x="0" y="27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74" y="69"/>
                    <a:pt x="74" y="69"/>
                    <a:pt x="74" y="69"/>
                  </a:cubicBezTo>
                  <a:cubicBezTo>
                    <a:pt x="72" y="57"/>
                    <a:pt x="71" y="43"/>
                    <a:pt x="68" y="38"/>
                  </a:cubicBezTo>
                  <a:cubicBezTo>
                    <a:pt x="66" y="35"/>
                    <a:pt x="61" y="28"/>
                    <a:pt x="45" y="9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" name="íşļîḍè">
              <a:extLst>
                <a:ext uri="{FF2B5EF4-FFF2-40B4-BE49-F238E27FC236}">
                  <a16:creationId xmlns:a16="http://schemas.microsoft.com/office/drawing/2014/main" xmlns="" id="{FF2B7821-233D-48B1-A2C0-5DA7869A88A1}"/>
                </a:ext>
              </a:extLst>
            </p:cNvPr>
            <p:cNvSpPr/>
            <p:nvPr/>
          </p:nvSpPr>
          <p:spPr bwMode="auto">
            <a:xfrm>
              <a:off x="6173788" y="3471863"/>
              <a:ext cx="53975" cy="161925"/>
            </a:xfrm>
            <a:custGeom>
              <a:avLst/>
              <a:gdLst>
                <a:gd name="T0" fmla="*/ 0 w 16"/>
                <a:gd name="T1" fmla="*/ 13 h 49"/>
                <a:gd name="T2" fmla="*/ 0 w 16"/>
                <a:gd name="T3" fmla="*/ 28 h 49"/>
                <a:gd name="T4" fmla="*/ 0 w 16"/>
                <a:gd name="T5" fmla="*/ 36 h 49"/>
                <a:gd name="T6" fmla="*/ 16 w 16"/>
                <a:gd name="T7" fmla="*/ 45 h 49"/>
                <a:gd name="T8" fmla="*/ 16 w 16"/>
                <a:gd name="T9" fmla="*/ 37 h 49"/>
                <a:gd name="T10" fmla="*/ 16 w 16"/>
                <a:gd name="T11" fmla="*/ 22 h 49"/>
                <a:gd name="T12" fmla="*/ 0 w 16"/>
                <a:gd name="T13" fmla="*/ 1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49">
                  <a:moveTo>
                    <a:pt x="0" y="13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5" y="45"/>
                    <a:pt x="12" y="49"/>
                    <a:pt x="16" y="45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9"/>
                    <a:pt x="0" y="0"/>
                    <a:pt x="0" y="13"/>
                  </a:cubicBezTo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" name="ïṧḷíḍé">
              <a:extLst>
                <a:ext uri="{FF2B5EF4-FFF2-40B4-BE49-F238E27FC236}">
                  <a16:creationId xmlns:a16="http://schemas.microsoft.com/office/drawing/2014/main" xmlns="" id="{AFCB3A00-39E2-4828-BF3D-656D1F947BF8}"/>
                </a:ext>
              </a:extLst>
            </p:cNvPr>
            <p:cNvSpPr/>
            <p:nvPr/>
          </p:nvSpPr>
          <p:spPr bwMode="auto">
            <a:xfrm>
              <a:off x="6142038" y="3449638"/>
              <a:ext cx="19050" cy="42863"/>
            </a:xfrm>
            <a:custGeom>
              <a:avLst/>
              <a:gdLst>
                <a:gd name="T0" fmla="*/ 2 w 6"/>
                <a:gd name="T1" fmla="*/ 0 h 13"/>
                <a:gd name="T2" fmla="*/ 6 w 6"/>
                <a:gd name="T3" fmla="*/ 7 h 13"/>
                <a:gd name="T4" fmla="*/ 5 w 6"/>
                <a:gd name="T5" fmla="*/ 13 h 13"/>
                <a:gd name="T6" fmla="*/ 1 w 6"/>
                <a:gd name="T7" fmla="*/ 6 h 13"/>
                <a:gd name="T8" fmla="*/ 2 w 6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3">
                  <a:moveTo>
                    <a:pt x="2" y="0"/>
                  </a:moveTo>
                  <a:cubicBezTo>
                    <a:pt x="3" y="0"/>
                    <a:pt x="5" y="3"/>
                    <a:pt x="6" y="7"/>
                  </a:cubicBezTo>
                  <a:cubicBezTo>
                    <a:pt x="6" y="10"/>
                    <a:pt x="6" y="13"/>
                    <a:pt x="5" y="13"/>
                  </a:cubicBezTo>
                  <a:cubicBezTo>
                    <a:pt x="3" y="13"/>
                    <a:pt x="1" y="10"/>
                    <a:pt x="1" y="6"/>
                  </a:cubicBezTo>
                  <a:cubicBezTo>
                    <a:pt x="0" y="3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" name="işḻîḋe">
              <a:extLst>
                <a:ext uri="{FF2B5EF4-FFF2-40B4-BE49-F238E27FC236}">
                  <a16:creationId xmlns:a16="http://schemas.microsoft.com/office/drawing/2014/main" xmlns="" id="{8D3090FB-4380-42B0-A53E-3889D2387E80}"/>
                </a:ext>
              </a:extLst>
            </p:cNvPr>
            <p:cNvSpPr/>
            <p:nvPr/>
          </p:nvSpPr>
          <p:spPr bwMode="auto">
            <a:xfrm>
              <a:off x="6240463" y="3505201"/>
              <a:ext cx="22225" cy="42863"/>
            </a:xfrm>
            <a:custGeom>
              <a:avLst/>
              <a:gdLst>
                <a:gd name="T0" fmla="*/ 5 w 7"/>
                <a:gd name="T1" fmla="*/ 2 h 13"/>
                <a:gd name="T2" fmla="*/ 1 w 7"/>
                <a:gd name="T3" fmla="*/ 4 h 13"/>
                <a:gd name="T4" fmla="*/ 2 w 7"/>
                <a:gd name="T5" fmla="*/ 12 h 13"/>
                <a:gd name="T6" fmla="*/ 6 w 7"/>
                <a:gd name="T7" fmla="*/ 9 h 13"/>
                <a:gd name="T8" fmla="*/ 5 w 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3">
                  <a:moveTo>
                    <a:pt x="5" y="2"/>
                  </a:moveTo>
                  <a:cubicBezTo>
                    <a:pt x="3" y="0"/>
                    <a:pt x="2" y="2"/>
                    <a:pt x="1" y="4"/>
                  </a:cubicBezTo>
                  <a:cubicBezTo>
                    <a:pt x="0" y="7"/>
                    <a:pt x="0" y="10"/>
                    <a:pt x="2" y="12"/>
                  </a:cubicBezTo>
                  <a:cubicBezTo>
                    <a:pt x="3" y="13"/>
                    <a:pt x="5" y="12"/>
                    <a:pt x="6" y="9"/>
                  </a:cubicBezTo>
                  <a:cubicBezTo>
                    <a:pt x="7" y="7"/>
                    <a:pt x="6" y="3"/>
                    <a:pt x="5" y="2"/>
                  </a:cubicBezTo>
                  <a:close/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" name="ïsļïḑé">
              <a:extLst>
                <a:ext uri="{FF2B5EF4-FFF2-40B4-BE49-F238E27FC236}">
                  <a16:creationId xmlns:a16="http://schemas.microsoft.com/office/drawing/2014/main" xmlns="" id="{BF43F3EF-9E00-4EB2-820A-BBEDA7E97C3A}"/>
                </a:ext>
              </a:extLst>
            </p:cNvPr>
            <p:cNvSpPr/>
            <p:nvPr/>
          </p:nvSpPr>
          <p:spPr bwMode="auto">
            <a:xfrm>
              <a:off x="6164263" y="3614738"/>
              <a:ext cx="69850" cy="131763"/>
            </a:xfrm>
            <a:custGeom>
              <a:avLst/>
              <a:gdLst>
                <a:gd name="T0" fmla="*/ 11 w 21"/>
                <a:gd name="T1" fmla="*/ 3 h 40"/>
                <a:gd name="T2" fmla="*/ 0 w 21"/>
                <a:gd name="T3" fmla="*/ 1 h 40"/>
                <a:gd name="T4" fmla="*/ 4 w 21"/>
                <a:gd name="T5" fmla="*/ 32 h 40"/>
                <a:gd name="T6" fmla="*/ 19 w 21"/>
                <a:gd name="T7" fmla="*/ 40 h 40"/>
                <a:gd name="T8" fmla="*/ 21 w 21"/>
                <a:gd name="T9" fmla="*/ 13 h 40"/>
                <a:gd name="T10" fmla="*/ 11 w 21"/>
                <a:gd name="T11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40">
                  <a:moveTo>
                    <a:pt x="11" y="3"/>
                  </a:moveTo>
                  <a:cubicBezTo>
                    <a:pt x="11" y="3"/>
                    <a:pt x="0" y="0"/>
                    <a:pt x="0" y="1"/>
                  </a:cubicBezTo>
                  <a:cubicBezTo>
                    <a:pt x="0" y="1"/>
                    <a:pt x="4" y="32"/>
                    <a:pt x="4" y="32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1" y="3"/>
                    <a:pt x="11" y="3"/>
                    <a:pt x="11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" name="ísľîḋe">
              <a:extLst>
                <a:ext uri="{FF2B5EF4-FFF2-40B4-BE49-F238E27FC236}">
                  <a16:creationId xmlns:a16="http://schemas.microsoft.com/office/drawing/2014/main" xmlns="" id="{BD8986B5-4958-4478-BC74-6763773234C8}"/>
                </a:ext>
              </a:extLst>
            </p:cNvPr>
            <p:cNvSpPr/>
            <p:nvPr/>
          </p:nvSpPr>
          <p:spPr bwMode="auto">
            <a:xfrm>
              <a:off x="6191250" y="3624263"/>
              <a:ext cx="22225" cy="28575"/>
            </a:xfrm>
            <a:custGeom>
              <a:avLst/>
              <a:gdLst>
                <a:gd name="T0" fmla="*/ 0 w 7"/>
                <a:gd name="T1" fmla="*/ 2 h 9"/>
                <a:gd name="T2" fmla="*/ 2 w 7"/>
                <a:gd name="T3" fmla="*/ 7 h 9"/>
                <a:gd name="T4" fmla="*/ 5 w 7"/>
                <a:gd name="T5" fmla="*/ 9 h 9"/>
                <a:gd name="T6" fmla="*/ 7 w 7"/>
                <a:gd name="T7" fmla="*/ 6 h 9"/>
                <a:gd name="T8" fmla="*/ 3 w 7"/>
                <a:gd name="T9" fmla="*/ 0 h 9"/>
                <a:gd name="T10" fmla="*/ 0 w 7"/>
                <a:gd name="T1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9">
                  <a:moveTo>
                    <a:pt x="0" y="2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3" y="8"/>
                    <a:pt x="4" y="8"/>
                    <a:pt x="5" y="9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2"/>
                    <a:pt x="0" y="2"/>
                    <a:pt x="0" y="2"/>
                  </a:cubicBezTo>
                </a:path>
              </a:pathLst>
            </a:custGeom>
            <a:solidFill>
              <a:srgbClr val="3838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" name="íśḷiḍé">
              <a:extLst>
                <a:ext uri="{FF2B5EF4-FFF2-40B4-BE49-F238E27FC236}">
                  <a16:creationId xmlns:a16="http://schemas.microsoft.com/office/drawing/2014/main" xmlns="" id="{E0E2A046-D378-4F70-A496-EABF9BF73BD9}"/>
                </a:ext>
              </a:extLst>
            </p:cNvPr>
            <p:cNvSpPr/>
            <p:nvPr/>
          </p:nvSpPr>
          <p:spPr bwMode="auto">
            <a:xfrm>
              <a:off x="6188075" y="3646488"/>
              <a:ext cx="25400" cy="92075"/>
            </a:xfrm>
            <a:custGeom>
              <a:avLst/>
              <a:gdLst>
                <a:gd name="T0" fmla="*/ 6 w 16"/>
                <a:gd name="T1" fmla="*/ 0 h 58"/>
                <a:gd name="T2" fmla="*/ 0 w 16"/>
                <a:gd name="T3" fmla="*/ 48 h 58"/>
                <a:gd name="T4" fmla="*/ 16 w 16"/>
                <a:gd name="T5" fmla="*/ 58 h 58"/>
                <a:gd name="T6" fmla="*/ 12 w 16"/>
                <a:gd name="T7" fmla="*/ 4 h 58"/>
                <a:gd name="T8" fmla="*/ 6 w 16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8">
                  <a:moveTo>
                    <a:pt x="6" y="0"/>
                  </a:moveTo>
                  <a:lnTo>
                    <a:pt x="0" y="48"/>
                  </a:lnTo>
                  <a:lnTo>
                    <a:pt x="16" y="58"/>
                  </a:lnTo>
                  <a:lnTo>
                    <a:pt x="12" y="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838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" name="iṣlîḍé">
              <a:extLst>
                <a:ext uri="{FF2B5EF4-FFF2-40B4-BE49-F238E27FC236}">
                  <a16:creationId xmlns:a16="http://schemas.microsoft.com/office/drawing/2014/main" xmlns="" id="{F868B80F-D272-4670-A377-8A22C6581DCD}"/>
                </a:ext>
              </a:extLst>
            </p:cNvPr>
            <p:cNvSpPr/>
            <p:nvPr/>
          </p:nvSpPr>
          <p:spPr bwMode="auto">
            <a:xfrm>
              <a:off x="6188075" y="3646488"/>
              <a:ext cx="25400" cy="92075"/>
            </a:xfrm>
            <a:custGeom>
              <a:avLst/>
              <a:gdLst>
                <a:gd name="T0" fmla="*/ 6 w 16"/>
                <a:gd name="T1" fmla="*/ 0 h 58"/>
                <a:gd name="T2" fmla="*/ 0 w 16"/>
                <a:gd name="T3" fmla="*/ 48 h 58"/>
                <a:gd name="T4" fmla="*/ 16 w 16"/>
                <a:gd name="T5" fmla="*/ 58 h 58"/>
                <a:gd name="T6" fmla="*/ 12 w 16"/>
                <a:gd name="T7" fmla="*/ 4 h 58"/>
                <a:gd name="T8" fmla="*/ 6 w 16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8">
                  <a:moveTo>
                    <a:pt x="6" y="0"/>
                  </a:moveTo>
                  <a:lnTo>
                    <a:pt x="0" y="48"/>
                  </a:lnTo>
                  <a:lnTo>
                    <a:pt x="16" y="58"/>
                  </a:lnTo>
                  <a:lnTo>
                    <a:pt x="12" y="4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" name="iş1îḋè">
              <a:extLst>
                <a:ext uri="{FF2B5EF4-FFF2-40B4-BE49-F238E27FC236}">
                  <a16:creationId xmlns:a16="http://schemas.microsoft.com/office/drawing/2014/main" xmlns="" id="{097C12C3-1DF3-455B-9A63-75FC7745FEF7}"/>
                </a:ext>
              </a:extLst>
            </p:cNvPr>
            <p:cNvSpPr/>
            <p:nvPr/>
          </p:nvSpPr>
          <p:spPr bwMode="auto">
            <a:xfrm>
              <a:off x="6173788" y="3563938"/>
              <a:ext cx="26988" cy="76200"/>
            </a:xfrm>
            <a:custGeom>
              <a:avLst/>
              <a:gdLst>
                <a:gd name="T0" fmla="*/ 0 w 17"/>
                <a:gd name="T1" fmla="*/ 0 h 48"/>
                <a:gd name="T2" fmla="*/ 0 w 17"/>
                <a:gd name="T3" fmla="*/ 7 h 48"/>
                <a:gd name="T4" fmla="*/ 4 w 17"/>
                <a:gd name="T5" fmla="*/ 48 h 48"/>
                <a:gd name="T6" fmla="*/ 17 w 17"/>
                <a:gd name="T7" fmla="*/ 38 h 48"/>
                <a:gd name="T8" fmla="*/ 0 w 17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0" y="0"/>
                  </a:moveTo>
                  <a:lnTo>
                    <a:pt x="0" y="7"/>
                  </a:lnTo>
                  <a:lnTo>
                    <a:pt x="4" y="48"/>
                  </a:lnTo>
                  <a:lnTo>
                    <a:pt x="17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" name="ïšlïḓè">
              <a:extLst>
                <a:ext uri="{FF2B5EF4-FFF2-40B4-BE49-F238E27FC236}">
                  <a16:creationId xmlns:a16="http://schemas.microsoft.com/office/drawing/2014/main" xmlns="" id="{046D8FC8-022E-459A-B0E3-91C03D9B1898}"/>
                </a:ext>
              </a:extLst>
            </p:cNvPr>
            <p:cNvSpPr/>
            <p:nvPr/>
          </p:nvSpPr>
          <p:spPr bwMode="auto">
            <a:xfrm>
              <a:off x="6173788" y="3563938"/>
              <a:ext cx="26988" cy="76200"/>
            </a:xfrm>
            <a:custGeom>
              <a:avLst/>
              <a:gdLst>
                <a:gd name="T0" fmla="*/ 0 w 17"/>
                <a:gd name="T1" fmla="*/ 0 h 48"/>
                <a:gd name="T2" fmla="*/ 0 w 17"/>
                <a:gd name="T3" fmla="*/ 7 h 48"/>
                <a:gd name="T4" fmla="*/ 4 w 17"/>
                <a:gd name="T5" fmla="*/ 48 h 48"/>
                <a:gd name="T6" fmla="*/ 17 w 17"/>
                <a:gd name="T7" fmla="*/ 38 h 48"/>
                <a:gd name="T8" fmla="*/ 0 w 17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0" y="0"/>
                  </a:moveTo>
                  <a:lnTo>
                    <a:pt x="0" y="7"/>
                  </a:lnTo>
                  <a:lnTo>
                    <a:pt x="4" y="48"/>
                  </a:lnTo>
                  <a:lnTo>
                    <a:pt x="17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" name="îṩľïḋe">
              <a:extLst>
                <a:ext uri="{FF2B5EF4-FFF2-40B4-BE49-F238E27FC236}">
                  <a16:creationId xmlns:a16="http://schemas.microsoft.com/office/drawing/2014/main" xmlns="" id="{E1EC7086-3621-4352-AB42-B553737A0109}"/>
                </a:ext>
              </a:extLst>
            </p:cNvPr>
            <p:cNvSpPr/>
            <p:nvPr/>
          </p:nvSpPr>
          <p:spPr bwMode="auto">
            <a:xfrm>
              <a:off x="6173788" y="3551238"/>
              <a:ext cx="53975" cy="39688"/>
            </a:xfrm>
            <a:custGeom>
              <a:avLst/>
              <a:gdLst>
                <a:gd name="T0" fmla="*/ 0 w 16"/>
                <a:gd name="T1" fmla="*/ 0 h 12"/>
                <a:gd name="T2" fmla="*/ 0 w 16"/>
                <a:gd name="T3" fmla="*/ 1 h 12"/>
                <a:gd name="T4" fmla="*/ 8 w 16"/>
                <a:gd name="T5" fmla="*/ 12 h 12"/>
                <a:gd name="T6" fmla="*/ 11 w 16"/>
                <a:gd name="T7" fmla="*/ 12 h 12"/>
                <a:gd name="T8" fmla="*/ 16 w 16"/>
                <a:gd name="T9" fmla="*/ 10 h 12"/>
                <a:gd name="T10" fmla="*/ 16 w 16"/>
                <a:gd name="T11" fmla="*/ 9 h 12"/>
                <a:gd name="T12" fmla="*/ 11 w 16"/>
                <a:gd name="T13" fmla="*/ 10 h 12"/>
                <a:gd name="T14" fmla="*/ 8 w 16"/>
                <a:gd name="T15" fmla="*/ 9 h 12"/>
                <a:gd name="T16" fmla="*/ 0 w 16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4" y="9"/>
                    <a:pt x="8" y="12"/>
                  </a:cubicBezTo>
                  <a:cubicBezTo>
                    <a:pt x="9" y="12"/>
                    <a:pt x="10" y="12"/>
                    <a:pt x="11" y="12"/>
                  </a:cubicBezTo>
                  <a:cubicBezTo>
                    <a:pt x="14" y="12"/>
                    <a:pt x="16" y="10"/>
                    <a:pt x="16" y="1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5" y="10"/>
                    <a:pt x="13" y="10"/>
                    <a:pt x="11" y="10"/>
                  </a:cubicBezTo>
                  <a:cubicBezTo>
                    <a:pt x="10" y="10"/>
                    <a:pt x="9" y="10"/>
                    <a:pt x="8" y="9"/>
                  </a:cubicBezTo>
                  <a:cubicBezTo>
                    <a:pt x="6" y="8"/>
                    <a:pt x="3" y="4"/>
                    <a:pt x="0" y="0"/>
                  </a:cubicBezTo>
                </a:path>
              </a:pathLst>
            </a:custGeom>
            <a:solidFill>
              <a:srgbClr val="CC9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" name="ïṡļîďe">
              <a:extLst>
                <a:ext uri="{FF2B5EF4-FFF2-40B4-BE49-F238E27FC236}">
                  <a16:creationId xmlns:a16="http://schemas.microsoft.com/office/drawing/2014/main" xmlns="" id="{5152F540-F7E7-4E82-97CA-A8E4472F3EDC}"/>
                </a:ext>
              </a:extLst>
            </p:cNvPr>
            <p:cNvSpPr/>
            <p:nvPr/>
          </p:nvSpPr>
          <p:spPr bwMode="auto">
            <a:xfrm>
              <a:off x="6121400" y="3343276"/>
              <a:ext cx="161925" cy="247650"/>
            </a:xfrm>
            <a:custGeom>
              <a:avLst/>
              <a:gdLst>
                <a:gd name="T0" fmla="*/ 24 w 49"/>
                <a:gd name="T1" fmla="*/ 14 h 75"/>
                <a:gd name="T2" fmla="*/ 11 w 49"/>
                <a:gd name="T3" fmla="*/ 53 h 75"/>
                <a:gd name="T4" fmla="*/ 24 w 49"/>
                <a:gd name="T5" fmla="*/ 72 h 75"/>
                <a:gd name="T6" fmla="*/ 38 w 49"/>
                <a:gd name="T7" fmla="*/ 68 h 75"/>
                <a:gd name="T8" fmla="*/ 24 w 49"/>
                <a:gd name="T9" fmla="*/ 1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75">
                  <a:moveTo>
                    <a:pt x="24" y="14"/>
                  </a:moveTo>
                  <a:cubicBezTo>
                    <a:pt x="0" y="0"/>
                    <a:pt x="9" y="49"/>
                    <a:pt x="11" y="53"/>
                  </a:cubicBezTo>
                  <a:cubicBezTo>
                    <a:pt x="13" y="58"/>
                    <a:pt x="20" y="70"/>
                    <a:pt x="24" y="72"/>
                  </a:cubicBezTo>
                  <a:cubicBezTo>
                    <a:pt x="28" y="75"/>
                    <a:pt x="36" y="71"/>
                    <a:pt x="38" y="68"/>
                  </a:cubicBezTo>
                  <a:cubicBezTo>
                    <a:pt x="39" y="66"/>
                    <a:pt x="49" y="28"/>
                    <a:pt x="24" y="14"/>
                  </a:cubicBezTo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" name="ïšļiḋé">
              <a:extLst>
                <a:ext uri="{FF2B5EF4-FFF2-40B4-BE49-F238E27FC236}">
                  <a16:creationId xmlns:a16="http://schemas.microsoft.com/office/drawing/2014/main" xmlns="" id="{DA8851AF-500E-44F6-B09B-F2F06CA59784}"/>
                </a:ext>
              </a:extLst>
            </p:cNvPr>
            <p:cNvSpPr/>
            <p:nvPr/>
          </p:nvSpPr>
          <p:spPr bwMode="auto">
            <a:xfrm>
              <a:off x="6142038" y="3363913"/>
              <a:ext cx="125413" cy="177800"/>
            </a:xfrm>
            <a:custGeom>
              <a:avLst/>
              <a:gdLst>
                <a:gd name="T0" fmla="*/ 29 w 38"/>
                <a:gd name="T1" fmla="*/ 16 h 54"/>
                <a:gd name="T2" fmla="*/ 4 w 38"/>
                <a:gd name="T3" fmla="*/ 5 h 54"/>
                <a:gd name="T4" fmla="*/ 2 w 38"/>
                <a:gd name="T5" fmla="*/ 36 h 54"/>
                <a:gd name="T6" fmla="*/ 2 w 38"/>
                <a:gd name="T7" fmla="*/ 36 h 54"/>
                <a:gd name="T8" fmla="*/ 2 w 38"/>
                <a:gd name="T9" fmla="*/ 36 h 54"/>
                <a:gd name="T10" fmla="*/ 3 w 38"/>
                <a:gd name="T11" fmla="*/ 37 h 54"/>
                <a:gd name="T12" fmla="*/ 3 w 38"/>
                <a:gd name="T13" fmla="*/ 37 h 54"/>
                <a:gd name="T14" fmla="*/ 3 w 38"/>
                <a:gd name="T15" fmla="*/ 37 h 54"/>
                <a:gd name="T16" fmla="*/ 3 w 38"/>
                <a:gd name="T17" fmla="*/ 34 h 54"/>
                <a:gd name="T18" fmla="*/ 3 w 38"/>
                <a:gd name="T19" fmla="*/ 30 h 54"/>
                <a:gd name="T20" fmla="*/ 7 w 38"/>
                <a:gd name="T21" fmla="*/ 17 h 54"/>
                <a:gd name="T22" fmla="*/ 8 w 38"/>
                <a:gd name="T23" fmla="*/ 16 h 54"/>
                <a:gd name="T24" fmla="*/ 9 w 38"/>
                <a:gd name="T25" fmla="*/ 15 h 54"/>
                <a:gd name="T26" fmla="*/ 9 w 38"/>
                <a:gd name="T27" fmla="*/ 15 h 54"/>
                <a:gd name="T28" fmla="*/ 23 w 38"/>
                <a:gd name="T29" fmla="*/ 25 h 54"/>
                <a:gd name="T30" fmla="*/ 28 w 38"/>
                <a:gd name="T31" fmla="*/ 30 h 54"/>
                <a:gd name="T32" fmla="*/ 29 w 38"/>
                <a:gd name="T33" fmla="*/ 29 h 54"/>
                <a:gd name="T34" fmla="*/ 34 w 38"/>
                <a:gd name="T35" fmla="*/ 48 h 54"/>
                <a:gd name="T36" fmla="*/ 33 w 38"/>
                <a:gd name="T37" fmla="*/ 51 h 54"/>
                <a:gd name="T38" fmla="*/ 33 w 38"/>
                <a:gd name="T39" fmla="*/ 54 h 54"/>
                <a:gd name="T40" fmla="*/ 33 w 38"/>
                <a:gd name="T41" fmla="*/ 54 h 54"/>
                <a:gd name="T42" fmla="*/ 34 w 38"/>
                <a:gd name="T43" fmla="*/ 54 h 54"/>
                <a:gd name="T44" fmla="*/ 34 w 38"/>
                <a:gd name="T45" fmla="*/ 54 h 54"/>
                <a:gd name="T46" fmla="*/ 34 w 38"/>
                <a:gd name="T47" fmla="*/ 53 h 54"/>
                <a:gd name="T48" fmla="*/ 34 w 38"/>
                <a:gd name="T49" fmla="*/ 52 h 54"/>
                <a:gd name="T50" fmla="*/ 29 w 38"/>
                <a:gd name="T51" fmla="*/ 16 h 54"/>
                <a:gd name="T52" fmla="*/ 17 w 38"/>
                <a:gd name="T53" fmla="*/ 17 h 54"/>
                <a:gd name="T54" fmla="*/ 16 w 38"/>
                <a:gd name="T55" fmla="*/ 16 h 54"/>
                <a:gd name="T56" fmla="*/ 17 w 38"/>
                <a:gd name="T57" fmla="*/ 1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8" h="54">
                  <a:moveTo>
                    <a:pt x="29" y="16"/>
                  </a:moveTo>
                  <a:cubicBezTo>
                    <a:pt x="21" y="2"/>
                    <a:pt x="8" y="0"/>
                    <a:pt x="4" y="5"/>
                  </a:cubicBezTo>
                  <a:cubicBezTo>
                    <a:pt x="0" y="11"/>
                    <a:pt x="1" y="25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6"/>
                    <a:pt x="3" y="34"/>
                    <a:pt x="3" y="34"/>
                  </a:cubicBezTo>
                  <a:cubicBezTo>
                    <a:pt x="3" y="33"/>
                    <a:pt x="3" y="31"/>
                    <a:pt x="3" y="30"/>
                  </a:cubicBezTo>
                  <a:cubicBezTo>
                    <a:pt x="3" y="24"/>
                    <a:pt x="6" y="24"/>
                    <a:pt x="7" y="17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8" y="16"/>
                    <a:pt x="8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4" y="15"/>
                    <a:pt x="18" y="20"/>
                    <a:pt x="23" y="25"/>
                  </a:cubicBezTo>
                  <a:cubicBezTo>
                    <a:pt x="24" y="27"/>
                    <a:pt x="26" y="29"/>
                    <a:pt x="28" y="30"/>
                  </a:cubicBezTo>
                  <a:cubicBezTo>
                    <a:pt x="28" y="30"/>
                    <a:pt x="29" y="30"/>
                    <a:pt x="29" y="29"/>
                  </a:cubicBezTo>
                  <a:cubicBezTo>
                    <a:pt x="31" y="38"/>
                    <a:pt x="33" y="42"/>
                    <a:pt x="34" y="48"/>
                  </a:cubicBezTo>
                  <a:cubicBezTo>
                    <a:pt x="34" y="49"/>
                    <a:pt x="33" y="50"/>
                    <a:pt x="33" y="51"/>
                  </a:cubicBezTo>
                  <a:cubicBezTo>
                    <a:pt x="33" y="51"/>
                    <a:pt x="33" y="53"/>
                    <a:pt x="33" y="54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4" y="53"/>
                    <a:pt x="34" y="53"/>
                  </a:cubicBezTo>
                  <a:cubicBezTo>
                    <a:pt x="34" y="53"/>
                    <a:pt x="34" y="52"/>
                    <a:pt x="34" y="52"/>
                  </a:cubicBezTo>
                  <a:cubicBezTo>
                    <a:pt x="36" y="46"/>
                    <a:pt x="38" y="23"/>
                    <a:pt x="29" y="16"/>
                  </a:cubicBezTo>
                  <a:close/>
                  <a:moveTo>
                    <a:pt x="17" y="17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" name="îśḷïḓé">
              <a:extLst>
                <a:ext uri="{FF2B5EF4-FFF2-40B4-BE49-F238E27FC236}">
                  <a16:creationId xmlns:a16="http://schemas.microsoft.com/office/drawing/2014/main" xmlns="" id="{CC106057-CE2C-41CF-8DE9-52D85CA9C15E}"/>
                </a:ext>
              </a:extLst>
            </p:cNvPr>
            <p:cNvSpPr/>
            <p:nvPr/>
          </p:nvSpPr>
          <p:spPr bwMode="auto">
            <a:xfrm>
              <a:off x="6200775" y="3594101"/>
              <a:ext cx="30163" cy="69850"/>
            </a:xfrm>
            <a:custGeom>
              <a:avLst/>
              <a:gdLst>
                <a:gd name="T0" fmla="*/ 17 w 19"/>
                <a:gd name="T1" fmla="*/ 0 h 44"/>
                <a:gd name="T2" fmla="*/ 19 w 19"/>
                <a:gd name="T3" fmla="*/ 8 h 44"/>
                <a:gd name="T4" fmla="*/ 14 w 19"/>
                <a:gd name="T5" fmla="*/ 44 h 44"/>
                <a:gd name="T6" fmla="*/ 0 w 19"/>
                <a:gd name="T7" fmla="*/ 19 h 44"/>
                <a:gd name="T8" fmla="*/ 17 w 19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7" y="0"/>
                  </a:moveTo>
                  <a:lnTo>
                    <a:pt x="19" y="8"/>
                  </a:lnTo>
                  <a:lnTo>
                    <a:pt x="14" y="44"/>
                  </a:lnTo>
                  <a:lnTo>
                    <a:pt x="0" y="19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" name="îṣḷiḓè">
              <a:extLst>
                <a:ext uri="{FF2B5EF4-FFF2-40B4-BE49-F238E27FC236}">
                  <a16:creationId xmlns:a16="http://schemas.microsoft.com/office/drawing/2014/main" xmlns="" id="{50007399-DECD-44A3-89DF-CACE0B36459F}"/>
                </a:ext>
              </a:extLst>
            </p:cNvPr>
            <p:cNvSpPr/>
            <p:nvPr/>
          </p:nvSpPr>
          <p:spPr bwMode="auto">
            <a:xfrm>
              <a:off x="6200775" y="3594101"/>
              <a:ext cx="30163" cy="69850"/>
            </a:xfrm>
            <a:custGeom>
              <a:avLst/>
              <a:gdLst>
                <a:gd name="T0" fmla="*/ 17 w 19"/>
                <a:gd name="T1" fmla="*/ 0 h 44"/>
                <a:gd name="T2" fmla="*/ 19 w 19"/>
                <a:gd name="T3" fmla="*/ 8 h 44"/>
                <a:gd name="T4" fmla="*/ 14 w 19"/>
                <a:gd name="T5" fmla="*/ 44 h 44"/>
                <a:gd name="T6" fmla="*/ 0 w 19"/>
                <a:gd name="T7" fmla="*/ 19 h 44"/>
                <a:gd name="T8" fmla="*/ 17 w 19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7" y="0"/>
                  </a:moveTo>
                  <a:lnTo>
                    <a:pt x="19" y="8"/>
                  </a:lnTo>
                  <a:lnTo>
                    <a:pt x="14" y="44"/>
                  </a:lnTo>
                  <a:lnTo>
                    <a:pt x="0" y="19"/>
                  </a:lnTo>
                  <a:lnTo>
                    <a:pt x="1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" name="ïṥļíḑê">
              <a:extLst>
                <a:ext uri="{FF2B5EF4-FFF2-40B4-BE49-F238E27FC236}">
                  <a16:creationId xmlns:a16="http://schemas.microsoft.com/office/drawing/2014/main" xmlns="" id="{43EF4FB9-6E9E-49F9-993B-61ADCC8D0143}"/>
                </a:ext>
              </a:extLst>
            </p:cNvPr>
            <p:cNvSpPr/>
            <p:nvPr/>
          </p:nvSpPr>
          <p:spPr bwMode="auto">
            <a:xfrm>
              <a:off x="6173788" y="3563938"/>
              <a:ext cx="53975" cy="60325"/>
            </a:xfrm>
            <a:custGeom>
              <a:avLst/>
              <a:gdLst>
                <a:gd name="T0" fmla="*/ 0 w 34"/>
                <a:gd name="T1" fmla="*/ 0 h 38"/>
                <a:gd name="T2" fmla="*/ 0 w 34"/>
                <a:gd name="T3" fmla="*/ 0 h 38"/>
                <a:gd name="T4" fmla="*/ 17 w 34"/>
                <a:gd name="T5" fmla="*/ 38 h 38"/>
                <a:gd name="T6" fmla="*/ 34 w 34"/>
                <a:gd name="T7" fmla="*/ 19 h 38"/>
                <a:gd name="T8" fmla="*/ 34 w 34"/>
                <a:gd name="T9" fmla="*/ 19 h 38"/>
                <a:gd name="T10" fmla="*/ 17 w 34"/>
                <a:gd name="T11" fmla="*/ 36 h 38"/>
                <a:gd name="T12" fmla="*/ 0 w 34"/>
                <a:gd name="T1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8">
                  <a:moveTo>
                    <a:pt x="0" y="0"/>
                  </a:moveTo>
                  <a:lnTo>
                    <a:pt x="0" y="0"/>
                  </a:lnTo>
                  <a:lnTo>
                    <a:pt x="17" y="38"/>
                  </a:lnTo>
                  <a:lnTo>
                    <a:pt x="34" y="19"/>
                  </a:lnTo>
                  <a:lnTo>
                    <a:pt x="34" y="19"/>
                  </a:lnTo>
                  <a:lnTo>
                    <a:pt x="17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B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" name="iṩľiḑê">
              <a:extLst>
                <a:ext uri="{FF2B5EF4-FFF2-40B4-BE49-F238E27FC236}">
                  <a16:creationId xmlns:a16="http://schemas.microsoft.com/office/drawing/2014/main" xmlns="" id="{E17DBED3-7499-4911-932B-0E14ECE1BD86}"/>
                </a:ext>
              </a:extLst>
            </p:cNvPr>
            <p:cNvSpPr/>
            <p:nvPr/>
          </p:nvSpPr>
          <p:spPr bwMode="auto">
            <a:xfrm>
              <a:off x="6173788" y="3563938"/>
              <a:ext cx="53975" cy="60325"/>
            </a:xfrm>
            <a:custGeom>
              <a:avLst/>
              <a:gdLst>
                <a:gd name="T0" fmla="*/ 0 w 34"/>
                <a:gd name="T1" fmla="*/ 0 h 38"/>
                <a:gd name="T2" fmla="*/ 0 w 34"/>
                <a:gd name="T3" fmla="*/ 0 h 38"/>
                <a:gd name="T4" fmla="*/ 17 w 34"/>
                <a:gd name="T5" fmla="*/ 38 h 38"/>
                <a:gd name="T6" fmla="*/ 34 w 34"/>
                <a:gd name="T7" fmla="*/ 19 h 38"/>
                <a:gd name="T8" fmla="*/ 34 w 34"/>
                <a:gd name="T9" fmla="*/ 19 h 38"/>
                <a:gd name="T10" fmla="*/ 17 w 34"/>
                <a:gd name="T11" fmla="*/ 36 h 38"/>
                <a:gd name="T12" fmla="*/ 0 w 34"/>
                <a:gd name="T1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8">
                  <a:moveTo>
                    <a:pt x="0" y="0"/>
                  </a:moveTo>
                  <a:lnTo>
                    <a:pt x="0" y="0"/>
                  </a:lnTo>
                  <a:lnTo>
                    <a:pt x="17" y="38"/>
                  </a:lnTo>
                  <a:lnTo>
                    <a:pt x="34" y="19"/>
                  </a:lnTo>
                  <a:lnTo>
                    <a:pt x="34" y="19"/>
                  </a:lnTo>
                  <a:lnTo>
                    <a:pt x="17" y="3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" name="iṣḻïḓè">
              <a:extLst>
                <a:ext uri="{FF2B5EF4-FFF2-40B4-BE49-F238E27FC236}">
                  <a16:creationId xmlns:a16="http://schemas.microsoft.com/office/drawing/2014/main" xmlns="" id="{2ADA5869-6E33-4521-B1A1-CF81519F3FF6}"/>
                </a:ext>
              </a:extLst>
            </p:cNvPr>
            <p:cNvSpPr/>
            <p:nvPr/>
          </p:nvSpPr>
          <p:spPr bwMode="auto">
            <a:xfrm>
              <a:off x="6197600" y="3646488"/>
              <a:ext cx="9525" cy="6350"/>
            </a:xfrm>
            <a:custGeom>
              <a:avLst/>
              <a:gdLst>
                <a:gd name="T0" fmla="*/ 6 w 6"/>
                <a:gd name="T1" fmla="*/ 4 h 4"/>
                <a:gd name="T2" fmla="*/ 6 w 6"/>
                <a:gd name="T3" fmla="*/ 4 h 4"/>
                <a:gd name="T4" fmla="*/ 6 w 6"/>
                <a:gd name="T5" fmla="*/ 4 h 4"/>
                <a:gd name="T6" fmla="*/ 6 w 6"/>
                <a:gd name="T7" fmla="*/ 4 h 4"/>
                <a:gd name="T8" fmla="*/ 6 w 6"/>
                <a:gd name="T9" fmla="*/ 4 h 4"/>
                <a:gd name="T10" fmla="*/ 0 w 6"/>
                <a:gd name="T11" fmla="*/ 0 h 4"/>
                <a:gd name="T12" fmla="*/ 0 w 6"/>
                <a:gd name="T13" fmla="*/ 0 h 4"/>
                <a:gd name="T14" fmla="*/ 0 w 6"/>
                <a:gd name="T15" fmla="*/ 0 h 4"/>
                <a:gd name="T16" fmla="*/ 0 w 6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4">
                  <a:moveTo>
                    <a:pt x="6" y="4"/>
                  </a:move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" name="ïṣļîḋè">
              <a:extLst>
                <a:ext uri="{FF2B5EF4-FFF2-40B4-BE49-F238E27FC236}">
                  <a16:creationId xmlns:a16="http://schemas.microsoft.com/office/drawing/2014/main" xmlns="" id="{37BE6EF6-E327-41CF-914C-3106E124492F}"/>
                </a:ext>
              </a:extLst>
            </p:cNvPr>
            <p:cNvSpPr/>
            <p:nvPr/>
          </p:nvSpPr>
          <p:spPr bwMode="auto">
            <a:xfrm>
              <a:off x="6197600" y="3646488"/>
              <a:ext cx="9525" cy="6350"/>
            </a:xfrm>
            <a:custGeom>
              <a:avLst/>
              <a:gdLst>
                <a:gd name="T0" fmla="*/ 6 w 6"/>
                <a:gd name="T1" fmla="*/ 4 h 4"/>
                <a:gd name="T2" fmla="*/ 6 w 6"/>
                <a:gd name="T3" fmla="*/ 4 h 4"/>
                <a:gd name="T4" fmla="*/ 6 w 6"/>
                <a:gd name="T5" fmla="*/ 4 h 4"/>
                <a:gd name="T6" fmla="*/ 6 w 6"/>
                <a:gd name="T7" fmla="*/ 4 h 4"/>
                <a:gd name="T8" fmla="*/ 6 w 6"/>
                <a:gd name="T9" fmla="*/ 4 h 4"/>
                <a:gd name="T10" fmla="*/ 0 w 6"/>
                <a:gd name="T11" fmla="*/ 0 h 4"/>
                <a:gd name="T12" fmla="*/ 0 w 6"/>
                <a:gd name="T13" fmla="*/ 0 h 4"/>
                <a:gd name="T14" fmla="*/ 0 w 6"/>
                <a:gd name="T15" fmla="*/ 0 h 4"/>
                <a:gd name="T16" fmla="*/ 0 w 6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4">
                  <a:moveTo>
                    <a:pt x="6" y="4"/>
                  </a:move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" name="îŝḷïdé">
              <a:extLst>
                <a:ext uri="{FF2B5EF4-FFF2-40B4-BE49-F238E27FC236}">
                  <a16:creationId xmlns:a16="http://schemas.microsoft.com/office/drawing/2014/main" xmlns="" id="{59FF9047-F97D-4357-8AF3-31E13F52711F}"/>
                </a:ext>
              </a:extLst>
            </p:cNvPr>
            <p:cNvSpPr/>
            <p:nvPr/>
          </p:nvSpPr>
          <p:spPr bwMode="auto">
            <a:xfrm>
              <a:off x="6197600" y="3646488"/>
              <a:ext cx="9525" cy="6350"/>
            </a:xfrm>
            <a:custGeom>
              <a:avLst/>
              <a:gdLst>
                <a:gd name="T0" fmla="*/ 0 w 6"/>
                <a:gd name="T1" fmla="*/ 0 h 4"/>
                <a:gd name="T2" fmla="*/ 0 w 6"/>
                <a:gd name="T3" fmla="*/ 0 h 4"/>
                <a:gd name="T4" fmla="*/ 0 w 6"/>
                <a:gd name="T5" fmla="*/ 0 h 4"/>
                <a:gd name="T6" fmla="*/ 6 w 6"/>
                <a:gd name="T7" fmla="*/ 4 h 4"/>
                <a:gd name="T8" fmla="*/ 6 w 6"/>
                <a:gd name="T9" fmla="*/ 4 h 4"/>
                <a:gd name="T10" fmla="*/ 0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" y="4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3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" name="íšļiḓè">
              <a:extLst>
                <a:ext uri="{FF2B5EF4-FFF2-40B4-BE49-F238E27FC236}">
                  <a16:creationId xmlns:a16="http://schemas.microsoft.com/office/drawing/2014/main" xmlns="" id="{2DC456AF-8EB4-4931-9ED2-8B299C986548}"/>
                </a:ext>
              </a:extLst>
            </p:cNvPr>
            <p:cNvSpPr/>
            <p:nvPr/>
          </p:nvSpPr>
          <p:spPr bwMode="auto">
            <a:xfrm>
              <a:off x="6197600" y="3646488"/>
              <a:ext cx="9525" cy="6350"/>
            </a:xfrm>
            <a:custGeom>
              <a:avLst/>
              <a:gdLst>
                <a:gd name="T0" fmla="*/ 0 w 6"/>
                <a:gd name="T1" fmla="*/ 0 h 4"/>
                <a:gd name="T2" fmla="*/ 0 w 6"/>
                <a:gd name="T3" fmla="*/ 0 h 4"/>
                <a:gd name="T4" fmla="*/ 0 w 6"/>
                <a:gd name="T5" fmla="*/ 0 h 4"/>
                <a:gd name="T6" fmla="*/ 6 w 6"/>
                <a:gd name="T7" fmla="*/ 4 h 4"/>
                <a:gd name="T8" fmla="*/ 6 w 6"/>
                <a:gd name="T9" fmla="*/ 4 h 4"/>
                <a:gd name="T10" fmla="*/ 0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" y="4"/>
                  </a:lnTo>
                  <a:lnTo>
                    <a:pt x="6" y="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" name="íṣlîďê">
              <a:extLst>
                <a:ext uri="{FF2B5EF4-FFF2-40B4-BE49-F238E27FC236}">
                  <a16:creationId xmlns:a16="http://schemas.microsoft.com/office/drawing/2014/main" xmlns="" id="{E619FC9E-BD09-4815-A8CB-B41B043608F2}"/>
                </a:ext>
              </a:extLst>
            </p:cNvPr>
            <p:cNvSpPr/>
            <p:nvPr/>
          </p:nvSpPr>
          <p:spPr bwMode="auto">
            <a:xfrm>
              <a:off x="6151563" y="3486151"/>
              <a:ext cx="104775" cy="107950"/>
            </a:xfrm>
            <a:custGeom>
              <a:avLst/>
              <a:gdLst>
                <a:gd name="T0" fmla="*/ 7 w 32"/>
                <a:gd name="T1" fmla="*/ 11 h 33"/>
                <a:gd name="T2" fmla="*/ 15 w 32"/>
                <a:gd name="T3" fmla="*/ 8 h 33"/>
                <a:gd name="T4" fmla="*/ 20 w 32"/>
                <a:gd name="T5" fmla="*/ 12 h 33"/>
                <a:gd name="T6" fmla="*/ 23 w 32"/>
                <a:gd name="T7" fmla="*/ 18 h 33"/>
                <a:gd name="T8" fmla="*/ 31 w 32"/>
                <a:gd name="T9" fmla="*/ 11 h 33"/>
                <a:gd name="T10" fmla="*/ 32 w 32"/>
                <a:gd name="T11" fmla="*/ 10 h 33"/>
                <a:gd name="T12" fmla="*/ 29 w 32"/>
                <a:gd name="T13" fmla="*/ 26 h 33"/>
                <a:gd name="T14" fmla="*/ 16 w 32"/>
                <a:gd name="T15" fmla="*/ 31 h 33"/>
                <a:gd name="T16" fmla="*/ 1 w 32"/>
                <a:gd name="T17" fmla="*/ 10 h 33"/>
                <a:gd name="T18" fmla="*/ 0 w 32"/>
                <a:gd name="T19" fmla="*/ 0 h 33"/>
                <a:gd name="T20" fmla="*/ 7 w 32"/>
                <a:gd name="T21" fmla="*/ 12 h 33"/>
                <a:gd name="T22" fmla="*/ 7 w 32"/>
                <a:gd name="T23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33">
                  <a:moveTo>
                    <a:pt x="7" y="11"/>
                  </a:moveTo>
                  <a:cubicBezTo>
                    <a:pt x="9" y="8"/>
                    <a:pt x="13" y="7"/>
                    <a:pt x="15" y="8"/>
                  </a:cubicBezTo>
                  <a:cubicBezTo>
                    <a:pt x="17" y="10"/>
                    <a:pt x="20" y="11"/>
                    <a:pt x="20" y="12"/>
                  </a:cubicBezTo>
                  <a:cubicBezTo>
                    <a:pt x="22" y="14"/>
                    <a:pt x="23" y="18"/>
                    <a:pt x="23" y="18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6"/>
                    <a:pt x="23" y="33"/>
                    <a:pt x="16" y="31"/>
                  </a:cubicBezTo>
                  <a:cubicBezTo>
                    <a:pt x="9" y="30"/>
                    <a:pt x="1" y="10"/>
                    <a:pt x="1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12"/>
                    <a:pt x="7" y="12"/>
                    <a:pt x="7" y="12"/>
                  </a:cubicBezTo>
                  <a:lnTo>
                    <a:pt x="7" y="11"/>
                  </a:ln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" name="íṥḷïḓe">
              <a:extLst>
                <a:ext uri="{FF2B5EF4-FFF2-40B4-BE49-F238E27FC236}">
                  <a16:creationId xmlns:a16="http://schemas.microsoft.com/office/drawing/2014/main" xmlns="" id="{74BF0690-F8DC-4258-8C0A-62A67CD8C626}"/>
                </a:ext>
              </a:extLst>
            </p:cNvPr>
            <p:cNvSpPr/>
            <p:nvPr/>
          </p:nvSpPr>
          <p:spPr bwMode="auto">
            <a:xfrm>
              <a:off x="7504113" y="4432301"/>
              <a:ext cx="244475" cy="227013"/>
            </a:xfrm>
            <a:custGeom>
              <a:avLst/>
              <a:gdLst>
                <a:gd name="T0" fmla="*/ 30 w 74"/>
                <a:gd name="T1" fmla="*/ 0 h 69"/>
                <a:gd name="T2" fmla="*/ 7 w 74"/>
                <a:gd name="T3" fmla="*/ 3 h 69"/>
                <a:gd name="T4" fmla="*/ 0 w 74"/>
                <a:gd name="T5" fmla="*/ 27 h 69"/>
                <a:gd name="T6" fmla="*/ 37 w 74"/>
                <a:gd name="T7" fmla="*/ 48 h 69"/>
                <a:gd name="T8" fmla="*/ 74 w 74"/>
                <a:gd name="T9" fmla="*/ 69 h 69"/>
                <a:gd name="T10" fmla="*/ 68 w 74"/>
                <a:gd name="T11" fmla="*/ 38 h 69"/>
                <a:gd name="T12" fmla="*/ 45 w 74"/>
                <a:gd name="T13" fmla="*/ 9 h 69"/>
                <a:gd name="T14" fmla="*/ 30 w 74"/>
                <a:gd name="T1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69">
                  <a:moveTo>
                    <a:pt x="30" y="0"/>
                  </a:moveTo>
                  <a:cubicBezTo>
                    <a:pt x="13" y="0"/>
                    <a:pt x="9" y="2"/>
                    <a:pt x="7" y="3"/>
                  </a:cubicBezTo>
                  <a:cubicBezTo>
                    <a:pt x="4" y="5"/>
                    <a:pt x="2" y="17"/>
                    <a:pt x="0" y="27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74" y="69"/>
                    <a:pt x="74" y="69"/>
                    <a:pt x="74" y="69"/>
                  </a:cubicBezTo>
                  <a:cubicBezTo>
                    <a:pt x="72" y="57"/>
                    <a:pt x="71" y="43"/>
                    <a:pt x="68" y="38"/>
                  </a:cubicBezTo>
                  <a:cubicBezTo>
                    <a:pt x="66" y="35"/>
                    <a:pt x="61" y="27"/>
                    <a:pt x="45" y="9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5DC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" name="îŝḷíḋe">
              <a:extLst>
                <a:ext uri="{FF2B5EF4-FFF2-40B4-BE49-F238E27FC236}">
                  <a16:creationId xmlns:a16="http://schemas.microsoft.com/office/drawing/2014/main" xmlns="" id="{C71D24A6-D910-4A2C-89D6-9048195DEF60}"/>
                </a:ext>
              </a:extLst>
            </p:cNvPr>
            <p:cNvSpPr/>
            <p:nvPr/>
          </p:nvSpPr>
          <p:spPr bwMode="auto">
            <a:xfrm>
              <a:off x="7504113" y="4432301"/>
              <a:ext cx="244475" cy="227013"/>
            </a:xfrm>
            <a:custGeom>
              <a:avLst/>
              <a:gdLst>
                <a:gd name="T0" fmla="*/ 30 w 74"/>
                <a:gd name="T1" fmla="*/ 0 h 69"/>
                <a:gd name="T2" fmla="*/ 7 w 74"/>
                <a:gd name="T3" fmla="*/ 3 h 69"/>
                <a:gd name="T4" fmla="*/ 0 w 74"/>
                <a:gd name="T5" fmla="*/ 27 h 69"/>
                <a:gd name="T6" fmla="*/ 37 w 74"/>
                <a:gd name="T7" fmla="*/ 48 h 69"/>
                <a:gd name="T8" fmla="*/ 74 w 74"/>
                <a:gd name="T9" fmla="*/ 69 h 69"/>
                <a:gd name="T10" fmla="*/ 68 w 74"/>
                <a:gd name="T11" fmla="*/ 38 h 69"/>
                <a:gd name="T12" fmla="*/ 45 w 74"/>
                <a:gd name="T13" fmla="*/ 9 h 69"/>
                <a:gd name="T14" fmla="*/ 30 w 74"/>
                <a:gd name="T1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69">
                  <a:moveTo>
                    <a:pt x="30" y="0"/>
                  </a:moveTo>
                  <a:cubicBezTo>
                    <a:pt x="13" y="0"/>
                    <a:pt x="9" y="2"/>
                    <a:pt x="7" y="3"/>
                  </a:cubicBezTo>
                  <a:cubicBezTo>
                    <a:pt x="4" y="5"/>
                    <a:pt x="2" y="17"/>
                    <a:pt x="0" y="27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74" y="69"/>
                    <a:pt x="74" y="69"/>
                    <a:pt x="74" y="69"/>
                  </a:cubicBezTo>
                  <a:cubicBezTo>
                    <a:pt x="72" y="57"/>
                    <a:pt x="71" y="43"/>
                    <a:pt x="68" y="38"/>
                  </a:cubicBezTo>
                  <a:cubicBezTo>
                    <a:pt x="66" y="35"/>
                    <a:pt x="61" y="27"/>
                    <a:pt x="45" y="9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" name="ï$ľiḓê">
              <a:extLst>
                <a:ext uri="{FF2B5EF4-FFF2-40B4-BE49-F238E27FC236}">
                  <a16:creationId xmlns:a16="http://schemas.microsoft.com/office/drawing/2014/main" xmlns="" id="{A40FE8EA-9DC2-40B3-B13A-A21F86F8910B}"/>
                </a:ext>
              </a:extLst>
            </p:cNvPr>
            <p:cNvSpPr/>
            <p:nvPr/>
          </p:nvSpPr>
          <p:spPr bwMode="auto">
            <a:xfrm>
              <a:off x="7599363" y="4329113"/>
              <a:ext cx="53975" cy="161925"/>
            </a:xfrm>
            <a:custGeom>
              <a:avLst/>
              <a:gdLst>
                <a:gd name="T0" fmla="*/ 0 w 16"/>
                <a:gd name="T1" fmla="*/ 12 h 49"/>
                <a:gd name="T2" fmla="*/ 0 w 16"/>
                <a:gd name="T3" fmla="*/ 28 h 49"/>
                <a:gd name="T4" fmla="*/ 0 w 16"/>
                <a:gd name="T5" fmla="*/ 36 h 49"/>
                <a:gd name="T6" fmla="*/ 16 w 16"/>
                <a:gd name="T7" fmla="*/ 45 h 49"/>
                <a:gd name="T8" fmla="*/ 16 w 16"/>
                <a:gd name="T9" fmla="*/ 37 h 49"/>
                <a:gd name="T10" fmla="*/ 16 w 16"/>
                <a:gd name="T11" fmla="*/ 21 h 49"/>
                <a:gd name="T12" fmla="*/ 0 w 16"/>
                <a:gd name="T13" fmla="*/ 1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49">
                  <a:moveTo>
                    <a:pt x="0" y="12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5" y="45"/>
                    <a:pt x="12" y="49"/>
                    <a:pt x="16" y="45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9"/>
                    <a:pt x="0" y="0"/>
                    <a:pt x="0" y="12"/>
                  </a:cubicBezTo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" name="iṡlîḓé">
              <a:extLst>
                <a:ext uri="{FF2B5EF4-FFF2-40B4-BE49-F238E27FC236}">
                  <a16:creationId xmlns:a16="http://schemas.microsoft.com/office/drawing/2014/main" xmlns="" id="{CE596233-72E2-4DD4-98E4-CCC121209B13}"/>
                </a:ext>
              </a:extLst>
            </p:cNvPr>
            <p:cNvSpPr/>
            <p:nvPr/>
          </p:nvSpPr>
          <p:spPr bwMode="auto">
            <a:xfrm>
              <a:off x="7566025" y="4306888"/>
              <a:ext cx="20638" cy="42863"/>
            </a:xfrm>
            <a:custGeom>
              <a:avLst/>
              <a:gdLst>
                <a:gd name="T0" fmla="*/ 2 w 6"/>
                <a:gd name="T1" fmla="*/ 0 h 13"/>
                <a:gd name="T2" fmla="*/ 6 w 6"/>
                <a:gd name="T3" fmla="*/ 7 h 13"/>
                <a:gd name="T4" fmla="*/ 5 w 6"/>
                <a:gd name="T5" fmla="*/ 13 h 13"/>
                <a:gd name="T6" fmla="*/ 1 w 6"/>
                <a:gd name="T7" fmla="*/ 6 h 13"/>
                <a:gd name="T8" fmla="*/ 2 w 6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3">
                  <a:moveTo>
                    <a:pt x="2" y="0"/>
                  </a:moveTo>
                  <a:cubicBezTo>
                    <a:pt x="3" y="0"/>
                    <a:pt x="5" y="3"/>
                    <a:pt x="6" y="7"/>
                  </a:cubicBezTo>
                  <a:cubicBezTo>
                    <a:pt x="6" y="10"/>
                    <a:pt x="6" y="13"/>
                    <a:pt x="5" y="13"/>
                  </a:cubicBezTo>
                  <a:cubicBezTo>
                    <a:pt x="3" y="13"/>
                    <a:pt x="1" y="10"/>
                    <a:pt x="1" y="6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" name="íšḻîḍe">
              <a:extLst>
                <a:ext uri="{FF2B5EF4-FFF2-40B4-BE49-F238E27FC236}">
                  <a16:creationId xmlns:a16="http://schemas.microsoft.com/office/drawing/2014/main" xmlns="" id="{F19E9485-9D5F-4455-9120-BD3510CBD264}"/>
                </a:ext>
              </a:extLst>
            </p:cNvPr>
            <p:cNvSpPr/>
            <p:nvPr/>
          </p:nvSpPr>
          <p:spPr bwMode="auto">
            <a:xfrm>
              <a:off x="7666038" y="4362451"/>
              <a:ext cx="22225" cy="42863"/>
            </a:xfrm>
            <a:custGeom>
              <a:avLst/>
              <a:gdLst>
                <a:gd name="T0" fmla="*/ 5 w 7"/>
                <a:gd name="T1" fmla="*/ 2 h 13"/>
                <a:gd name="T2" fmla="*/ 1 w 7"/>
                <a:gd name="T3" fmla="*/ 4 h 13"/>
                <a:gd name="T4" fmla="*/ 2 w 7"/>
                <a:gd name="T5" fmla="*/ 11 h 13"/>
                <a:gd name="T6" fmla="*/ 6 w 7"/>
                <a:gd name="T7" fmla="*/ 9 h 13"/>
                <a:gd name="T8" fmla="*/ 5 w 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3">
                  <a:moveTo>
                    <a:pt x="5" y="2"/>
                  </a:moveTo>
                  <a:cubicBezTo>
                    <a:pt x="3" y="0"/>
                    <a:pt x="1" y="1"/>
                    <a:pt x="1" y="4"/>
                  </a:cubicBezTo>
                  <a:cubicBezTo>
                    <a:pt x="0" y="7"/>
                    <a:pt x="0" y="10"/>
                    <a:pt x="2" y="11"/>
                  </a:cubicBezTo>
                  <a:cubicBezTo>
                    <a:pt x="3" y="13"/>
                    <a:pt x="5" y="12"/>
                    <a:pt x="6" y="9"/>
                  </a:cubicBezTo>
                  <a:cubicBezTo>
                    <a:pt x="7" y="6"/>
                    <a:pt x="6" y="3"/>
                    <a:pt x="5" y="2"/>
                  </a:cubicBezTo>
                  <a:close/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" name="i$ļîḍé">
              <a:extLst>
                <a:ext uri="{FF2B5EF4-FFF2-40B4-BE49-F238E27FC236}">
                  <a16:creationId xmlns:a16="http://schemas.microsoft.com/office/drawing/2014/main" xmlns="" id="{5F84EBCB-7AD0-4B50-8F0D-FEB9C006F034}"/>
                </a:ext>
              </a:extLst>
            </p:cNvPr>
            <p:cNvSpPr/>
            <p:nvPr/>
          </p:nvSpPr>
          <p:spPr bwMode="auto">
            <a:xfrm>
              <a:off x="7589838" y="4467226"/>
              <a:ext cx="69850" cy="136525"/>
            </a:xfrm>
            <a:custGeom>
              <a:avLst/>
              <a:gdLst>
                <a:gd name="T0" fmla="*/ 11 w 21"/>
                <a:gd name="T1" fmla="*/ 3 h 41"/>
                <a:gd name="T2" fmla="*/ 0 w 21"/>
                <a:gd name="T3" fmla="*/ 1 h 41"/>
                <a:gd name="T4" fmla="*/ 4 w 21"/>
                <a:gd name="T5" fmla="*/ 33 h 41"/>
                <a:gd name="T6" fmla="*/ 19 w 21"/>
                <a:gd name="T7" fmla="*/ 41 h 41"/>
                <a:gd name="T8" fmla="*/ 21 w 21"/>
                <a:gd name="T9" fmla="*/ 13 h 41"/>
                <a:gd name="T10" fmla="*/ 11 w 21"/>
                <a:gd name="T11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41">
                  <a:moveTo>
                    <a:pt x="11" y="3"/>
                  </a:moveTo>
                  <a:cubicBezTo>
                    <a:pt x="11" y="3"/>
                    <a:pt x="0" y="0"/>
                    <a:pt x="0" y="1"/>
                  </a:cubicBezTo>
                  <a:cubicBezTo>
                    <a:pt x="0" y="2"/>
                    <a:pt x="4" y="33"/>
                    <a:pt x="4" y="33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1" y="3"/>
                    <a:pt x="11" y="3"/>
                    <a:pt x="11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" name="îṧ1îḋè">
              <a:extLst>
                <a:ext uri="{FF2B5EF4-FFF2-40B4-BE49-F238E27FC236}">
                  <a16:creationId xmlns:a16="http://schemas.microsoft.com/office/drawing/2014/main" xmlns="" id="{4C87B2B4-623D-43F0-A375-8431CB435D3D}"/>
                </a:ext>
              </a:extLst>
            </p:cNvPr>
            <p:cNvSpPr/>
            <p:nvPr/>
          </p:nvSpPr>
          <p:spPr bwMode="auto">
            <a:xfrm>
              <a:off x="7566025" y="4432301"/>
              <a:ext cx="47625" cy="147638"/>
            </a:xfrm>
            <a:custGeom>
              <a:avLst/>
              <a:gdLst>
                <a:gd name="T0" fmla="*/ 21 w 30"/>
                <a:gd name="T1" fmla="*/ 0 h 93"/>
                <a:gd name="T2" fmla="*/ 21 w 30"/>
                <a:gd name="T3" fmla="*/ 10 h 93"/>
                <a:gd name="T4" fmla="*/ 30 w 30"/>
                <a:gd name="T5" fmla="*/ 93 h 93"/>
                <a:gd name="T6" fmla="*/ 17 w 30"/>
                <a:gd name="T7" fmla="*/ 87 h 93"/>
                <a:gd name="T8" fmla="*/ 3 w 30"/>
                <a:gd name="T9" fmla="*/ 43 h 93"/>
                <a:gd name="T10" fmla="*/ 15 w 30"/>
                <a:gd name="T11" fmla="*/ 39 h 93"/>
                <a:gd name="T12" fmla="*/ 0 w 30"/>
                <a:gd name="T13" fmla="*/ 20 h 93"/>
                <a:gd name="T14" fmla="*/ 15 w 30"/>
                <a:gd name="T15" fmla="*/ 0 h 93"/>
                <a:gd name="T16" fmla="*/ 21 w 30"/>
                <a:gd name="T17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93">
                  <a:moveTo>
                    <a:pt x="21" y="0"/>
                  </a:moveTo>
                  <a:lnTo>
                    <a:pt x="21" y="10"/>
                  </a:lnTo>
                  <a:lnTo>
                    <a:pt x="30" y="93"/>
                  </a:lnTo>
                  <a:lnTo>
                    <a:pt x="17" y="87"/>
                  </a:lnTo>
                  <a:lnTo>
                    <a:pt x="3" y="43"/>
                  </a:lnTo>
                  <a:lnTo>
                    <a:pt x="15" y="39"/>
                  </a:lnTo>
                  <a:lnTo>
                    <a:pt x="0" y="20"/>
                  </a:lnTo>
                  <a:lnTo>
                    <a:pt x="15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" name="ïSḷíḍé">
              <a:extLst>
                <a:ext uri="{FF2B5EF4-FFF2-40B4-BE49-F238E27FC236}">
                  <a16:creationId xmlns:a16="http://schemas.microsoft.com/office/drawing/2014/main" xmlns="" id="{25BB0C1F-09A8-404B-A8BB-FB3144E51F37}"/>
                </a:ext>
              </a:extLst>
            </p:cNvPr>
            <p:cNvSpPr/>
            <p:nvPr/>
          </p:nvSpPr>
          <p:spPr bwMode="auto">
            <a:xfrm>
              <a:off x="7566025" y="4432301"/>
              <a:ext cx="47625" cy="147638"/>
            </a:xfrm>
            <a:custGeom>
              <a:avLst/>
              <a:gdLst>
                <a:gd name="T0" fmla="*/ 21 w 30"/>
                <a:gd name="T1" fmla="*/ 0 h 93"/>
                <a:gd name="T2" fmla="*/ 21 w 30"/>
                <a:gd name="T3" fmla="*/ 10 h 93"/>
                <a:gd name="T4" fmla="*/ 30 w 30"/>
                <a:gd name="T5" fmla="*/ 93 h 93"/>
                <a:gd name="T6" fmla="*/ 17 w 30"/>
                <a:gd name="T7" fmla="*/ 87 h 93"/>
                <a:gd name="T8" fmla="*/ 3 w 30"/>
                <a:gd name="T9" fmla="*/ 43 h 93"/>
                <a:gd name="T10" fmla="*/ 15 w 30"/>
                <a:gd name="T11" fmla="*/ 39 h 93"/>
                <a:gd name="T12" fmla="*/ 0 w 30"/>
                <a:gd name="T13" fmla="*/ 20 h 93"/>
                <a:gd name="T14" fmla="*/ 15 w 30"/>
                <a:gd name="T15" fmla="*/ 0 h 93"/>
                <a:gd name="T16" fmla="*/ 21 w 30"/>
                <a:gd name="T17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93">
                  <a:moveTo>
                    <a:pt x="21" y="0"/>
                  </a:moveTo>
                  <a:lnTo>
                    <a:pt x="21" y="10"/>
                  </a:lnTo>
                  <a:lnTo>
                    <a:pt x="30" y="93"/>
                  </a:lnTo>
                  <a:lnTo>
                    <a:pt x="17" y="87"/>
                  </a:lnTo>
                  <a:lnTo>
                    <a:pt x="3" y="43"/>
                  </a:lnTo>
                  <a:lnTo>
                    <a:pt x="15" y="39"/>
                  </a:lnTo>
                  <a:lnTo>
                    <a:pt x="0" y="20"/>
                  </a:lnTo>
                  <a:lnTo>
                    <a:pt x="15" y="0"/>
                  </a:lnTo>
                  <a:lnTo>
                    <a:pt x="2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8" name="i$ḻîḍé">
              <a:extLst>
                <a:ext uri="{FF2B5EF4-FFF2-40B4-BE49-F238E27FC236}">
                  <a16:creationId xmlns:a16="http://schemas.microsoft.com/office/drawing/2014/main" xmlns="" id="{C3CA2335-41B1-4ABD-B580-E762D88F75D0}"/>
                </a:ext>
              </a:extLst>
            </p:cNvPr>
            <p:cNvSpPr/>
            <p:nvPr/>
          </p:nvSpPr>
          <p:spPr bwMode="auto">
            <a:xfrm>
              <a:off x="7642225" y="4460876"/>
              <a:ext cx="42863" cy="149225"/>
            </a:xfrm>
            <a:custGeom>
              <a:avLst/>
              <a:gdLst>
                <a:gd name="T0" fmla="*/ 7 w 27"/>
                <a:gd name="T1" fmla="*/ 0 h 94"/>
                <a:gd name="T2" fmla="*/ 7 w 27"/>
                <a:gd name="T3" fmla="*/ 11 h 94"/>
                <a:gd name="T4" fmla="*/ 0 w 27"/>
                <a:gd name="T5" fmla="*/ 85 h 94"/>
                <a:gd name="T6" fmla="*/ 13 w 27"/>
                <a:gd name="T7" fmla="*/ 94 h 94"/>
                <a:gd name="T8" fmla="*/ 25 w 27"/>
                <a:gd name="T9" fmla="*/ 65 h 94"/>
                <a:gd name="T10" fmla="*/ 13 w 27"/>
                <a:gd name="T11" fmla="*/ 46 h 94"/>
                <a:gd name="T12" fmla="*/ 27 w 27"/>
                <a:gd name="T13" fmla="*/ 46 h 94"/>
                <a:gd name="T14" fmla="*/ 15 w 27"/>
                <a:gd name="T15" fmla="*/ 11 h 94"/>
                <a:gd name="T16" fmla="*/ 7 w 27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94">
                  <a:moveTo>
                    <a:pt x="7" y="0"/>
                  </a:moveTo>
                  <a:lnTo>
                    <a:pt x="7" y="11"/>
                  </a:lnTo>
                  <a:lnTo>
                    <a:pt x="0" y="85"/>
                  </a:lnTo>
                  <a:lnTo>
                    <a:pt x="13" y="94"/>
                  </a:lnTo>
                  <a:lnTo>
                    <a:pt x="25" y="65"/>
                  </a:lnTo>
                  <a:lnTo>
                    <a:pt x="13" y="46"/>
                  </a:lnTo>
                  <a:lnTo>
                    <a:pt x="27" y="46"/>
                  </a:lnTo>
                  <a:lnTo>
                    <a:pt x="15" y="1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" name="îṣḻïḑê">
              <a:extLst>
                <a:ext uri="{FF2B5EF4-FFF2-40B4-BE49-F238E27FC236}">
                  <a16:creationId xmlns:a16="http://schemas.microsoft.com/office/drawing/2014/main" xmlns="" id="{735E3543-15A6-4A89-8288-20A092A1E823}"/>
                </a:ext>
              </a:extLst>
            </p:cNvPr>
            <p:cNvSpPr/>
            <p:nvPr/>
          </p:nvSpPr>
          <p:spPr bwMode="auto">
            <a:xfrm>
              <a:off x="7642225" y="4460876"/>
              <a:ext cx="42863" cy="149225"/>
            </a:xfrm>
            <a:custGeom>
              <a:avLst/>
              <a:gdLst>
                <a:gd name="T0" fmla="*/ 7 w 27"/>
                <a:gd name="T1" fmla="*/ 0 h 94"/>
                <a:gd name="T2" fmla="*/ 7 w 27"/>
                <a:gd name="T3" fmla="*/ 11 h 94"/>
                <a:gd name="T4" fmla="*/ 0 w 27"/>
                <a:gd name="T5" fmla="*/ 85 h 94"/>
                <a:gd name="T6" fmla="*/ 13 w 27"/>
                <a:gd name="T7" fmla="*/ 94 h 94"/>
                <a:gd name="T8" fmla="*/ 25 w 27"/>
                <a:gd name="T9" fmla="*/ 65 h 94"/>
                <a:gd name="T10" fmla="*/ 13 w 27"/>
                <a:gd name="T11" fmla="*/ 46 h 94"/>
                <a:gd name="T12" fmla="*/ 27 w 27"/>
                <a:gd name="T13" fmla="*/ 46 h 94"/>
                <a:gd name="T14" fmla="*/ 15 w 27"/>
                <a:gd name="T15" fmla="*/ 11 h 94"/>
                <a:gd name="T16" fmla="*/ 7 w 27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94">
                  <a:moveTo>
                    <a:pt x="7" y="0"/>
                  </a:moveTo>
                  <a:lnTo>
                    <a:pt x="7" y="11"/>
                  </a:lnTo>
                  <a:lnTo>
                    <a:pt x="0" y="85"/>
                  </a:lnTo>
                  <a:lnTo>
                    <a:pt x="13" y="94"/>
                  </a:lnTo>
                  <a:lnTo>
                    <a:pt x="25" y="65"/>
                  </a:lnTo>
                  <a:lnTo>
                    <a:pt x="13" y="46"/>
                  </a:lnTo>
                  <a:lnTo>
                    <a:pt x="27" y="46"/>
                  </a:lnTo>
                  <a:lnTo>
                    <a:pt x="15" y="11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" name="iSlîḋe">
              <a:extLst>
                <a:ext uri="{FF2B5EF4-FFF2-40B4-BE49-F238E27FC236}">
                  <a16:creationId xmlns:a16="http://schemas.microsoft.com/office/drawing/2014/main" xmlns="" id="{D49D93E0-AD7A-483F-9BB8-148F571409A3}"/>
                </a:ext>
              </a:extLst>
            </p:cNvPr>
            <p:cNvSpPr/>
            <p:nvPr/>
          </p:nvSpPr>
          <p:spPr bwMode="auto">
            <a:xfrm>
              <a:off x="7616825" y="4478338"/>
              <a:ext cx="22225" cy="31750"/>
            </a:xfrm>
            <a:custGeom>
              <a:avLst/>
              <a:gdLst>
                <a:gd name="T0" fmla="*/ 0 w 7"/>
                <a:gd name="T1" fmla="*/ 3 h 10"/>
                <a:gd name="T2" fmla="*/ 2 w 7"/>
                <a:gd name="T3" fmla="*/ 8 h 10"/>
                <a:gd name="T4" fmla="*/ 5 w 7"/>
                <a:gd name="T5" fmla="*/ 10 h 10"/>
                <a:gd name="T6" fmla="*/ 7 w 7"/>
                <a:gd name="T7" fmla="*/ 7 h 10"/>
                <a:gd name="T8" fmla="*/ 3 w 7"/>
                <a:gd name="T9" fmla="*/ 0 h 10"/>
                <a:gd name="T10" fmla="*/ 0 w 7"/>
                <a:gd name="T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0" y="3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4" y="9"/>
                    <a:pt x="5" y="10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3"/>
                    <a:pt x="0" y="3"/>
                    <a:pt x="0" y="3"/>
                  </a:cubicBezTo>
                </a:path>
              </a:pathLst>
            </a:custGeom>
            <a:solidFill>
              <a:srgbClr val="3838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" name="îSḷîḑê">
              <a:extLst>
                <a:ext uri="{FF2B5EF4-FFF2-40B4-BE49-F238E27FC236}">
                  <a16:creationId xmlns:a16="http://schemas.microsoft.com/office/drawing/2014/main" xmlns="" id="{58C52ED4-DFA3-4F4F-B37F-931AA833A915}"/>
                </a:ext>
              </a:extLst>
            </p:cNvPr>
            <p:cNvSpPr/>
            <p:nvPr/>
          </p:nvSpPr>
          <p:spPr bwMode="auto">
            <a:xfrm>
              <a:off x="7613650" y="4503738"/>
              <a:ext cx="25400" cy="92075"/>
            </a:xfrm>
            <a:custGeom>
              <a:avLst/>
              <a:gdLst>
                <a:gd name="T0" fmla="*/ 6 w 16"/>
                <a:gd name="T1" fmla="*/ 0 h 58"/>
                <a:gd name="T2" fmla="*/ 0 w 16"/>
                <a:gd name="T3" fmla="*/ 48 h 58"/>
                <a:gd name="T4" fmla="*/ 16 w 16"/>
                <a:gd name="T5" fmla="*/ 58 h 58"/>
                <a:gd name="T6" fmla="*/ 12 w 16"/>
                <a:gd name="T7" fmla="*/ 4 h 58"/>
                <a:gd name="T8" fmla="*/ 6 w 16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8">
                  <a:moveTo>
                    <a:pt x="6" y="0"/>
                  </a:moveTo>
                  <a:lnTo>
                    <a:pt x="0" y="48"/>
                  </a:lnTo>
                  <a:lnTo>
                    <a:pt x="16" y="58"/>
                  </a:lnTo>
                  <a:lnTo>
                    <a:pt x="12" y="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838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" name="ïṣ1ïḓé">
              <a:extLst>
                <a:ext uri="{FF2B5EF4-FFF2-40B4-BE49-F238E27FC236}">
                  <a16:creationId xmlns:a16="http://schemas.microsoft.com/office/drawing/2014/main" xmlns="" id="{27F43FDE-FEA0-4661-8B2A-3A401E5A1E17}"/>
                </a:ext>
              </a:extLst>
            </p:cNvPr>
            <p:cNvSpPr/>
            <p:nvPr/>
          </p:nvSpPr>
          <p:spPr bwMode="auto">
            <a:xfrm>
              <a:off x="7613650" y="4503738"/>
              <a:ext cx="25400" cy="92075"/>
            </a:xfrm>
            <a:custGeom>
              <a:avLst/>
              <a:gdLst>
                <a:gd name="T0" fmla="*/ 6 w 16"/>
                <a:gd name="T1" fmla="*/ 0 h 58"/>
                <a:gd name="T2" fmla="*/ 0 w 16"/>
                <a:gd name="T3" fmla="*/ 48 h 58"/>
                <a:gd name="T4" fmla="*/ 16 w 16"/>
                <a:gd name="T5" fmla="*/ 58 h 58"/>
                <a:gd name="T6" fmla="*/ 12 w 16"/>
                <a:gd name="T7" fmla="*/ 4 h 58"/>
                <a:gd name="T8" fmla="*/ 6 w 16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8">
                  <a:moveTo>
                    <a:pt x="6" y="0"/>
                  </a:moveTo>
                  <a:lnTo>
                    <a:pt x="0" y="48"/>
                  </a:lnTo>
                  <a:lnTo>
                    <a:pt x="16" y="58"/>
                  </a:lnTo>
                  <a:lnTo>
                    <a:pt x="12" y="4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" name="iṧľíḑe">
              <a:extLst>
                <a:ext uri="{FF2B5EF4-FFF2-40B4-BE49-F238E27FC236}">
                  <a16:creationId xmlns:a16="http://schemas.microsoft.com/office/drawing/2014/main" xmlns="" id="{910042F7-CA25-450D-A681-4BF573310A71}"/>
                </a:ext>
              </a:extLst>
            </p:cNvPr>
            <p:cNvSpPr/>
            <p:nvPr/>
          </p:nvSpPr>
          <p:spPr bwMode="auto">
            <a:xfrm>
              <a:off x="7599363" y="4421188"/>
              <a:ext cx="26988" cy="73025"/>
            </a:xfrm>
            <a:custGeom>
              <a:avLst/>
              <a:gdLst>
                <a:gd name="T0" fmla="*/ 0 w 17"/>
                <a:gd name="T1" fmla="*/ 0 h 46"/>
                <a:gd name="T2" fmla="*/ 0 w 17"/>
                <a:gd name="T3" fmla="*/ 7 h 46"/>
                <a:gd name="T4" fmla="*/ 2 w 17"/>
                <a:gd name="T5" fmla="*/ 46 h 46"/>
                <a:gd name="T6" fmla="*/ 17 w 17"/>
                <a:gd name="T7" fmla="*/ 36 h 46"/>
                <a:gd name="T8" fmla="*/ 0 w 17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6">
                  <a:moveTo>
                    <a:pt x="0" y="0"/>
                  </a:moveTo>
                  <a:lnTo>
                    <a:pt x="0" y="7"/>
                  </a:lnTo>
                  <a:lnTo>
                    <a:pt x="2" y="46"/>
                  </a:lnTo>
                  <a:lnTo>
                    <a:pt x="17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" name="íṣḷidê">
              <a:extLst>
                <a:ext uri="{FF2B5EF4-FFF2-40B4-BE49-F238E27FC236}">
                  <a16:creationId xmlns:a16="http://schemas.microsoft.com/office/drawing/2014/main" xmlns="" id="{8D29FCB3-47B6-48B9-B7F6-92F7DD146840}"/>
                </a:ext>
              </a:extLst>
            </p:cNvPr>
            <p:cNvSpPr/>
            <p:nvPr/>
          </p:nvSpPr>
          <p:spPr bwMode="auto">
            <a:xfrm>
              <a:off x="7599363" y="4421188"/>
              <a:ext cx="26988" cy="73025"/>
            </a:xfrm>
            <a:custGeom>
              <a:avLst/>
              <a:gdLst>
                <a:gd name="T0" fmla="*/ 0 w 17"/>
                <a:gd name="T1" fmla="*/ 0 h 46"/>
                <a:gd name="T2" fmla="*/ 0 w 17"/>
                <a:gd name="T3" fmla="*/ 7 h 46"/>
                <a:gd name="T4" fmla="*/ 2 w 17"/>
                <a:gd name="T5" fmla="*/ 46 h 46"/>
                <a:gd name="T6" fmla="*/ 17 w 17"/>
                <a:gd name="T7" fmla="*/ 36 h 46"/>
                <a:gd name="T8" fmla="*/ 0 w 17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6">
                  <a:moveTo>
                    <a:pt x="0" y="0"/>
                  </a:moveTo>
                  <a:lnTo>
                    <a:pt x="0" y="7"/>
                  </a:lnTo>
                  <a:lnTo>
                    <a:pt x="2" y="46"/>
                  </a:lnTo>
                  <a:lnTo>
                    <a:pt x="17" y="3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" name="ïŝliḍè">
              <a:extLst>
                <a:ext uri="{FF2B5EF4-FFF2-40B4-BE49-F238E27FC236}">
                  <a16:creationId xmlns:a16="http://schemas.microsoft.com/office/drawing/2014/main" xmlns="" id="{A2E25B6A-3522-45B7-A59A-C43623E59382}"/>
                </a:ext>
              </a:extLst>
            </p:cNvPr>
            <p:cNvSpPr/>
            <p:nvPr/>
          </p:nvSpPr>
          <p:spPr bwMode="auto">
            <a:xfrm>
              <a:off x="7599363" y="4408488"/>
              <a:ext cx="53975" cy="39688"/>
            </a:xfrm>
            <a:custGeom>
              <a:avLst/>
              <a:gdLst>
                <a:gd name="T0" fmla="*/ 0 w 16"/>
                <a:gd name="T1" fmla="*/ 0 h 12"/>
                <a:gd name="T2" fmla="*/ 0 w 16"/>
                <a:gd name="T3" fmla="*/ 0 h 12"/>
                <a:gd name="T4" fmla="*/ 8 w 16"/>
                <a:gd name="T5" fmla="*/ 11 h 12"/>
                <a:gd name="T6" fmla="*/ 11 w 16"/>
                <a:gd name="T7" fmla="*/ 12 h 12"/>
                <a:gd name="T8" fmla="*/ 16 w 16"/>
                <a:gd name="T9" fmla="*/ 10 h 12"/>
                <a:gd name="T10" fmla="*/ 16 w 16"/>
                <a:gd name="T11" fmla="*/ 9 h 12"/>
                <a:gd name="T12" fmla="*/ 11 w 16"/>
                <a:gd name="T13" fmla="*/ 10 h 12"/>
                <a:gd name="T14" fmla="*/ 8 w 16"/>
                <a:gd name="T15" fmla="*/ 9 h 12"/>
                <a:gd name="T16" fmla="*/ 0 w 16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4" y="9"/>
                    <a:pt x="8" y="11"/>
                  </a:cubicBezTo>
                  <a:cubicBezTo>
                    <a:pt x="9" y="12"/>
                    <a:pt x="10" y="12"/>
                    <a:pt x="11" y="12"/>
                  </a:cubicBezTo>
                  <a:cubicBezTo>
                    <a:pt x="14" y="12"/>
                    <a:pt x="16" y="10"/>
                    <a:pt x="16" y="1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5" y="9"/>
                    <a:pt x="13" y="10"/>
                    <a:pt x="11" y="10"/>
                  </a:cubicBezTo>
                  <a:cubicBezTo>
                    <a:pt x="10" y="10"/>
                    <a:pt x="9" y="10"/>
                    <a:pt x="8" y="9"/>
                  </a:cubicBezTo>
                  <a:cubicBezTo>
                    <a:pt x="6" y="8"/>
                    <a:pt x="3" y="4"/>
                    <a:pt x="0" y="0"/>
                  </a:cubicBezTo>
                </a:path>
              </a:pathLst>
            </a:custGeom>
            <a:solidFill>
              <a:srgbClr val="CC9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" name="iśḻîďè">
              <a:extLst>
                <a:ext uri="{FF2B5EF4-FFF2-40B4-BE49-F238E27FC236}">
                  <a16:creationId xmlns:a16="http://schemas.microsoft.com/office/drawing/2014/main" xmlns="" id="{388E2EC1-141B-413D-B472-F330F09BBF07}"/>
                </a:ext>
              </a:extLst>
            </p:cNvPr>
            <p:cNvSpPr/>
            <p:nvPr/>
          </p:nvSpPr>
          <p:spPr bwMode="auto">
            <a:xfrm>
              <a:off x="7546975" y="4200526"/>
              <a:ext cx="161925" cy="244475"/>
            </a:xfrm>
            <a:custGeom>
              <a:avLst/>
              <a:gdLst>
                <a:gd name="T0" fmla="*/ 24 w 49"/>
                <a:gd name="T1" fmla="*/ 14 h 74"/>
                <a:gd name="T2" fmla="*/ 11 w 49"/>
                <a:gd name="T3" fmla="*/ 53 h 74"/>
                <a:gd name="T4" fmla="*/ 24 w 49"/>
                <a:gd name="T5" fmla="*/ 72 h 74"/>
                <a:gd name="T6" fmla="*/ 38 w 49"/>
                <a:gd name="T7" fmla="*/ 68 h 74"/>
                <a:gd name="T8" fmla="*/ 24 w 49"/>
                <a:gd name="T9" fmla="*/ 1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74">
                  <a:moveTo>
                    <a:pt x="24" y="14"/>
                  </a:moveTo>
                  <a:cubicBezTo>
                    <a:pt x="0" y="0"/>
                    <a:pt x="9" y="49"/>
                    <a:pt x="11" y="53"/>
                  </a:cubicBezTo>
                  <a:cubicBezTo>
                    <a:pt x="12" y="57"/>
                    <a:pt x="20" y="70"/>
                    <a:pt x="24" y="72"/>
                  </a:cubicBezTo>
                  <a:cubicBezTo>
                    <a:pt x="28" y="74"/>
                    <a:pt x="36" y="71"/>
                    <a:pt x="38" y="68"/>
                  </a:cubicBezTo>
                  <a:cubicBezTo>
                    <a:pt x="39" y="66"/>
                    <a:pt x="49" y="28"/>
                    <a:pt x="24" y="14"/>
                  </a:cubicBezTo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" name="ïśḷiḓê">
              <a:extLst>
                <a:ext uri="{FF2B5EF4-FFF2-40B4-BE49-F238E27FC236}">
                  <a16:creationId xmlns:a16="http://schemas.microsoft.com/office/drawing/2014/main" xmlns="" id="{4FD9AE7D-B3AE-4574-BDF7-D38C5C363A74}"/>
                </a:ext>
              </a:extLst>
            </p:cNvPr>
            <p:cNvSpPr/>
            <p:nvPr/>
          </p:nvSpPr>
          <p:spPr bwMode="auto">
            <a:xfrm>
              <a:off x="7566025" y="4221163"/>
              <a:ext cx="125413" cy="177800"/>
            </a:xfrm>
            <a:custGeom>
              <a:avLst/>
              <a:gdLst>
                <a:gd name="T0" fmla="*/ 29 w 38"/>
                <a:gd name="T1" fmla="*/ 15 h 54"/>
                <a:gd name="T2" fmla="*/ 4 w 38"/>
                <a:gd name="T3" fmla="*/ 5 h 54"/>
                <a:gd name="T4" fmla="*/ 2 w 38"/>
                <a:gd name="T5" fmla="*/ 36 h 54"/>
                <a:gd name="T6" fmla="*/ 2 w 38"/>
                <a:gd name="T7" fmla="*/ 35 h 54"/>
                <a:gd name="T8" fmla="*/ 2 w 38"/>
                <a:gd name="T9" fmla="*/ 36 h 54"/>
                <a:gd name="T10" fmla="*/ 3 w 38"/>
                <a:gd name="T11" fmla="*/ 36 h 54"/>
                <a:gd name="T12" fmla="*/ 3 w 38"/>
                <a:gd name="T13" fmla="*/ 36 h 54"/>
                <a:gd name="T14" fmla="*/ 3 w 38"/>
                <a:gd name="T15" fmla="*/ 36 h 54"/>
                <a:gd name="T16" fmla="*/ 3 w 38"/>
                <a:gd name="T17" fmla="*/ 34 h 54"/>
                <a:gd name="T18" fmla="*/ 3 w 38"/>
                <a:gd name="T19" fmla="*/ 29 h 54"/>
                <a:gd name="T20" fmla="*/ 7 w 38"/>
                <a:gd name="T21" fmla="*/ 17 h 54"/>
                <a:gd name="T22" fmla="*/ 8 w 38"/>
                <a:gd name="T23" fmla="*/ 16 h 54"/>
                <a:gd name="T24" fmla="*/ 9 w 38"/>
                <a:gd name="T25" fmla="*/ 15 h 54"/>
                <a:gd name="T26" fmla="*/ 9 w 38"/>
                <a:gd name="T27" fmla="*/ 15 h 54"/>
                <a:gd name="T28" fmla="*/ 23 w 38"/>
                <a:gd name="T29" fmla="*/ 25 h 54"/>
                <a:gd name="T30" fmla="*/ 28 w 38"/>
                <a:gd name="T31" fmla="*/ 29 h 54"/>
                <a:gd name="T32" fmla="*/ 29 w 38"/>
                <a:gd name="T33" fmla="*/ 29 h 54"/>
                <a:gd name="T34" fmla="*/ 34 w 38"/>
                <a:gd name="T35" fmla="*/ 48 h 54"/>
                <a:gd name="T36" fmla="*/ 33 w 38"/>
                <a:gd name="T37" fmla="*/ 51 h 54"/>
                <a:gd name="T38" fmla="*/ 33 w 38"/>
                <a:gd name="T39" fmla="*/ 54 h 54"/>
                <a:gd name="T40" fmla="*/ 33 w 38"/>
                <a:gd name="T41" fmla="*/ 54 h 54"/>
                <a:gd name="T42" fmla="*/ 34 w 38"/>
                <a:gd name="T43" fmla="*/ 54 h 54"/>
                <a:gd name="T44" fmla="*/ 34 w 38"/>
                <a:gd name="T45" fmla="*/ 54 h 54"/>
                <a:gd name="T46" fmla="*/ 34 w 38"/>
                <a:gd name="T47" fmla="*/ 53 h 54"/>
                <a:gd name="T48" fmla="*/ 34 w 38"/>
                <a:gd name="T49" fmla="*/ 51 h 54"/>
                <a:gd name="T50" fmla="*/ 29 w 38"/>
                <a:gd name="T51" fmla="*/ 15 h 54"/>
                <a:gd name="T52" fmla="*/ 17 w 38"/>
                <a:gd name="T53" fmla="*/ 16 h 54"/>
                <a:gd name="T54" fmla="*/ 16 w 38"/>
                <a:gd name="T55" fmla="*/ 16 h 54"/>
                <a:gd name="T56" fmla="*/ 17 w 38"/>
                <a:gd name="T57" fmla="*/ 17 h 54"/>
                <a:gd name="T58" fmla="*/ 17 w 38"/>
                <a:gd name="T59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4">
                  <a:moveTo>
                    <a:pt x="29" y="15"/>
                  </a:moveTo>
                  <a:cubicBezTo>
                    <a:pt x="21" y="2"/>
                    <a:pt x="8" y="0"/>
                    <a:pt x="4" y="5"/>
                  </a:cubicBezTo>
                  <a:cubicBezTo>
                    <a:pt x="0" y="11"/>
                    <a:pt x="1" y="25"/>
                    <a:pt x="2" y="36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3" y="34"/>
                    <a:pt x="3" y="34"/>
                  </a:cubicBezTo>
                  <a:cubicBezTo>
                    <a:pt x="3" y="32"/>
                    <a:pt x="3" y="31"/>
                    <a:pt x="3" y="29"/>
                  </a:cubicBezTo>
                  <a:cubicBezTo>
                    <a:pt x="3" y="24"/>
                    <a:pt x="6" y="24"/>
                    <a:pt x="7" y="17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5"/>
                    <a:pt x="8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4" y="15"/>
                    <a:pt x="18" y="20"/>
                    <a:pt x="23" y="25"/>
                  </a:cubicBezTo>
                  <a:cubicBezTo>
                    <a:pt x="24" y="26"/>
                    <a:pt x="26" y="28"/>
                    <a:pt x="28" y="29"/>
                  </a:cubicBezTo>
                  <a:cubicBezTo>
                    <a:pt x="28" y="30"/>
                    <a:pt x="29" y="29"/>
                    <a:pt x="29" y="29"/>
                  </a:cubicBezTo>
                  <a:cubicBezTo>
                    <a:pt x="31" y="37"/>
                    <a:pt x="33" y="42"/>
                    <a:pt x="34" y="48"/>
                  </a:cubicBezTo>
                  <a:cubicBezTo>
                    <a:pt x="34" y="49"/>
                    <a:pt x="33" y="50"/>
                    <a:pt x="33" y="51"/>
                  </a:cubicBezTo>
                  <a:cubicBezTo>
                    <a:pt x="33" y="51"/>
                    <a:pt x="33" y="53"/>
                    <a:pt x="33" y="54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4" y="53"/>
                    <a:pt x="34" y="53"/>
                  </a:cubicBezTo>
                  <a:cubicBezTo>
                    <a:pt x="34" y="52"/>
                    <a:pt x="34" y="52"/>
                    <a:pt x="34" y="51"/>
                  </a:cubicBezTo>
                  <a:cubicBezTo>
                    <a:pt x="36" y="46"/>
                    <a:pt x="38" y="23"/>
                    <a:pt x="29" y="15"/>
                  </a:cubicBezTo>
                  <a:close/>
                  <a:moveTo>
                    <a:pt x="17" y="16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7" y="17"/>
                    <a:pt x="17" y="17"/>
                    <a:pt x="17" y="17"/>
                  </a:cubicBezTo>
                  <a:lnTo>
                    <a:pt x="17" y="16"/>
                  </a:ln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" name="íṧḷiďé">
              <a:extLst>
                <a:ext uri="{FF2B5EF4-FFF2-40B4-BE49-F238E27FC236}">
                  <a16:creationId xmlns:a16="http://schemas.microsoft.com/office/drawing/2014/main" xmlns="" id="{80CD50C5-E25C-443D-8097-42B12F6A69B6}"/>
                </a:ext>
              </a:extLst>
            </p:cNvPr>
            <p:cNvSpPr/>
            <p:nvPr/>
          </p:nvSpPr>
          <p:spPr bwMode="auto">
            <a:xfrm>
              <a:off x="7626350" y="4451351"/>
              <a:ext cx="30163" cy="69850"/>
            </a:xfrm>
            <a:custGeom>
              <a:avLst/>
              <a:gdLst>
                <a:gd name="T0" fmla="*/ 17 w 19"/>
                <a:gd name="T1" fmla="*/ 0 h 44"/>
                <a:gd name="T2" fmla="*/ 19 w 19"/>
                <a:gd name="T3" fmla="*/ 8 h 44"/>
                <a:gd name="T4" fmla="*/ 14 w 19"/>
                <a:gd name="T5" fmla="*/ 44 h 44"/>
                <a:gd name="T6" fmla="*/ 0 w 19"/>
                <a:gd name="T7" fmla="*/ 17 h 44"/>
                <a:gd name="T8" fmla="*/ 17 w 19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7" y="0"/>
                  </a:moveTo>
                  <a:lnTo>
                    <a:pt x="19" y="8"/>
                  </a:lnTo>
                  <a:lnTo>
                    <a:pt x="14" y="44"/>
                  </a:lnTo>
                  <a:lnTo>
                    <a:pt x="0" y="17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" name="íṧľïḋé">
              <a:extLst>
                <a:ext uri="{FF2B5EF4-FFF2-40B4-BE49-F238E27FC236}">
                  <a16:creationId xmlns:a16="http://schemas.microsoft.com/office/drawing/2014/main" xmlns="" id="{31FD83E3-7753-4E47-BFFD-DA843BAC557E}"/>
                </a:ext>
              </a:extLst>
            </p:cNvPr>
            <p:cNvSpPr/>
            <p:nvPr/>
          </p:nvSpPr>
          <p:spPr bwMode="auto">
            <a:xfrm>
              <a:off x="7626350" y="4451351"/>
              <a:ext cx="30163" cy="69850"/>
            </a:xfrm>
            <a:custGeom>
              <a:avLst/>
              <a:gdLst>
                <a:gd name="T0" fmla="*/ 17 w 19"/>
                <a:gd name="T1" fmla="*/ 0 h 44"/>
                <a:gd name="T2" fmla="*/ 19 w 19"/>
                <a:gd name="T3" fmla="*/ 8 h 44"/>
                <a:gd name="T4" fmla="*/ 14 w 19"/>
                <a:gd name="T5" fmla="*/ 44 h 44"/>
                <a:gd name="T6" fmla="*/ 0 w 19"/>
                <a:gd name="T7" fmla="*/ 17 h 44"/>
                <a:gd name="T8" fmla="*/ 17 w 19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7" y="0"/>
                  </a:moveTo>
                  <a:lnTo>
                    <a:pt x="19" y="8"/>
                  </a:lnTo>
                  <a:lnTo>
                    <a:pt x="14" y="44"/>
                  </a:lnTo>
                  <a:lnTo>
                    <a:pt x="0" y="17"/>
                  </a:lnTo>
                  <a:lnTo>
                    <a:pt x="1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0" name="iṩḻïďê">
              <a:extLst>
                <a:ext uri="{FF2B5EF4-FFF2-40B4-BE49-F238E27FC236}">
                  <a16:creationId xmlns:a16="http://schemas.microsoft.com/office/drawing/2014/main" xmlns="" id="{9667FAA3-E960-41AF-9CA7-390FF6EA7E87}"/>
                </a:ext>
              </a:extLst>
            </p:cNvPr>
            <p:cNvSpPr/>
            <p:nvPr/>
          </p:nvSpPr>
          <p:spPr bwMode="auto">
            <a:xfrm>
              <a:off x="7626350" y="4478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182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" name="îṣlïḑé">
              <a:extLst>
                <a:ext uri="{FF2B5EF4-FFF2-40B4-BE49-F238E27FC236}">
                  <a16:creationId xmlns:a16="http://schemas.microsoft.com/office/drawing/2014/main" xmlns="" id="{43C028C7-50D0-4B91-98A7-50308C0DF1AC}"/>
                </a:ext>
              </a:extLst>
            </p:cNvPr>
            <p:cNvSpPr/>
            <p:nvPr/>
          </p:nvSpPr>
          <p:spPr bwMode="auto">
            <a:xfrm>
              <a:off x="7599363" y="4421188"/>
              <a:ext cx="53975" cy="57150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0 h 17"/>
                <a:gd name="T4" fmla="*/ 8 w 16"/>
                <a:gd name="T5" fmla="*/ 17 h 17"/>
                <a:gd name="T6" fmla="*/ 8 w 16"/>
                <a:gd name="T7" fmla="*/ 17 h 17"/>
                <a:gd name="T8" fmla="*/ 16 w 16"/>
                <a:gd name="T9" fmla="*/ 9 h 17"/>
                <a:gd name="T10" fmla="*/ 16 w 16"/>
                <a:gd name="T11" fmla="*/ 9 h 17"/>
                <a:gd name="T12" fmla="*/ 8 w 16"/>
                <a:gd name="T13" fmla="*/ 17 h 17"/>
                <a:gd name="T14" fmla="*/ 0 w 16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2B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" name="ïṡḷiḑe">
              <a:extLst>
                <a:ext uri="{FF2B5EF4-FFF2-40B4-BE49-F238E27FC236}">
                  <a16:creationId xmlns:a16="http://schemas.microsoft.com/office/drawing/2014/main" xmlns="" id="{10FB4B9C-9896-45A3-AE9E-8B887184BCD2}"/>
                </a:ext>
              </a:extLst>
            </p:cNvPr>
            <p:cNvSpPr/>
            <p:nvPr/>
          </p:nvSpPr>
          <p:spPr bwMode="auto">
            <a:xfrm>
              <a:off x="7623175" y="4503738"/>
              <a:ext cx="9525" cy="6350"/>
            </a:xfrm>
            <a:custGeom>
              <a:avLst/>
              <a:gdLst>
                <a:gd name="T0" fmla="*/ 6 w 6"/>
                <a:gd name="T1" fmla="*/ 4 h 4"/>
                <a:gd name="T2" fmla="*/ 6 w 6"/>
                <a:gd name="T3" fmla="*/ 4 h 4"/>
                <a:gd name="T4" fmla="*/ 6 w 6"/>
                <a:gd name="T5" fmla="*/ 4 h 4"/>
                <a:gd name="T6" fmla="*/ 6 w 6"/>
                <a:gd name="T7" fmla="*/ 4 h 4"/>
                <a:gd name="T8" fmla="*/ 6 w 6"/>
                <a:gd name="T9" fmla="*/ 4 h 4"/>
                <a:gd name="T10" fmla="*/ 0 w 6"/>
                <a:gd name="T11" fmla="*/ 0 h 4"/>
                <a:gd name="T12" fmla="*/ 0 w 6"/>
                <a:gd name="T13" fmla="*/ 0 h 4"/>
                <a:gd name="T14" fmla="*/ 0 w 6"/>
                <a:gd name="T15" fmla="*/ 0 h 4"/>
                <a:gd name="T16" fmla="*/ 0 w 6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4">
                  <a:moveTo>
                    <a:pt x="6" y="4"/>
                  </a:move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3" name="îśḻiḑè">
              <a:extLst>
                <a:ext uri="{FF2B5EF4-FFF2-40B4-BE49-F238E27FC236}">
                  <a16:creationId xmlns:a16="http://schemas.microsoft.com/office/drawing/2014/main" xmlns="" id="{33490ACE-F392-41ED-982E-3A07E4038EF4}"/>
                </a:ext>
              </a:extLst>
            </p:cNvPr>
            <p:cNvSpPr/>
            <p:nvPr/>
          </p:nvSpPr>
          <p:spPr bwMode="auto">
            <a:xfrm>
              <a:off x="7623175" y="4503738"/>
              <a:ext cx="9525" cy="6350"/>
            </a:xfrm>
            <a:custGeom>
              <a:avLst/>
              <a:gdLst>
                <a:gd name="T0" fmla="*/ 6 w 6"/>
                <a:gd name="T1" fmla="*/ 4 h 4"/>
                <a:gd name="T2" fmla="*/ 6 w 6"/>
                <a:gd name="T3" fmla="*/ 4 h 4"/>
                <a:gd name="T4" fmla="*/ 6 w 6"/>
                <a:gd name="T5" fmla="*/ 4 h 4"/>
                <a:gd name="T6" fmla="*/ 6 w 6"/>
                <a:gd name="T7" fmla="*/ 4 h 4"/>
                <a:gd name="T8" fmla="*/ 6 w 6"/>
                <a:gd name="T9" fmla="*/ 4 h 4"/>
                <a:gd name="T10" fmla="*/ 0 w 6"/>
                <a:gd name="T11" fmla="*/ 0 h 4"/>
                <a:gd name="T12" fmla="*/ 0 w 6"/>
                <a:gd name="T13" fmla="*/ 0 h 4"/>
                <a:gd name="T14" fmla="*/ 0 w 6"/>
                <a:gd name="T15" fmla="*/ 0 h 4"/>
                <a:gd name="T16" fmla="*/ 0 w 6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4">
                  <a:moveTo>
                    <a:pt x="6" y="4"/>
                  </a:move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4" name="ïṣḷîḓé">
              <a:extLst>
                <a:ext uri="{FF2B5EF4-FFF2-40B4-BE49-F238E27FC236}">
                  <a16:creationId xmlns:a16="http://schemas.microsoft.com/office/drawing/2014/main" xmlns="" id="{9F8FA6CC-1862-4064-979D-723787B92830}"/>
                </a:ext>
              </a:extLst>
            </p:cNvPr>
            <p:cNvSpPr/>
            <p:nvPr/>
          </p:nvSpPr>
          <p:spPr bwMode="auto">
            <a:xfrm>
              <a:off x="7623175" y="4503738"/>
              <a:ext cx="9525" cy="6350"/>
            </a:xfrm>
            <a:custGeom>
              <a:avLst/>
              <a:gdLst>
                <a:gd name="T0" fmla="*/ 0 w 6"/>
                <a:gd name="T1" fmla="*/ 0 h 4"/>
                <a:gd name="T2" fmla="*/ 0 w 6"/>
                <a:gd name="T3" fmla="*/ 0 h 4"/>
                <a:gd name="T4" fmla="*/ 0 w 6"/>
                <a:gd name="T5" fmla="*/ 0 h 4"/>
                <a:gd name="T6" fmla="*/ 6 w 6"/>
                <a:gd name="T7" fmla="*/ 4 h 4"/>
                <a:gd name="T8" fmla="*/ 6 w 6"/>
                <a:gd name="T9" fmla="*/ 4 h 4"/>
                <a:gd name="T10" fmla="*/ 0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" y="4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3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5" name="ïśḻíḍé">
              <a:extLst>
                <a:ext uri="{FF2B5EF4-FFF2-40B4-BE49-F238E27FC236}">
                  <a16:creationId xmlns:a16="http://schemas.microsoft.com/office/drawing/2014/main" xmlns="" id="{2E4E7A19-00CC-4C73-9EF6-31A8BDE1EDA4}"/>
                </a:ext>
              </a:extLst>
            </p:cNvPr>
            <p:cNvSpPr/>
            <p:nvPr/>
          </p:nvSpPr>
          <p:spPr bwMode="auto">
            <a:xfrm>
              <a:off x="7623175" y="4503738"/>
              <a:ext cx="9525" cy="6350"/>
            </a:xfrm>
            <a:custGeom>
              <a:avLst/>
              <a:gdLst>
                <a:gd name="T0" fmla="*/ 0 w 6"/>
                <a:gd name="T1" fmla="*/ 0 h 4"/>
                <a:gd name="T2" fmla="*/ 0 w 6"/>
                <a:gd name="T3" fmla="*/ 0 h 4"/>
                <a:gd name="T4" fmla="*/ 0 w 6"/>
                <a:gd name="T5" fmla="*/ 0 h 4"/>
                <a:gd name="T6" fmla="*/ 6 w 6"/>
                <a:gd name="T7" fmla="*/ 4 h 4"/>
                <a:gd name="T8" fmla="*/ 6 w 6"/>
                <a:gd name="T9" fmla="*/ 4 h 4"/>
                <a:gd name="T10" fmla="*/ 0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" y="4"/>
                  </a:lnTo>
                  <a:lnTo>
                    <a:pt x="6" y="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6" name="íṧľïḍe">
              <a:extLst>
                <a:ext uri="{FF2B5EF4-FFF2-40B4-BE49-F238E27FC236}">
                  <a16:creationId xmlns:a16="http://schemas.microsoft.com/office/drawing/2014/main" xmlns="" id="{F8EBA7CA-71E9-4DF8-A8FF-813280ED7616}"/>
                </a:ext>
              </a:extLst>
            </p:cNvPr>
            <p:cNvSpPr/>
            <p:nvPr/>
          </p:nvSpPr>
          <p:spPr bwMode="auto">
            <a:xfrm>
              <a:off x="7048500" y="3003551"/>
              <a:ext cx="244475" cy="225425"/>
            </a:xfrm>
            <a:custGeom>
              <a:avLst/>
              <a:gdLst>
                <a:gd name="T0" fmla="*/ 30 w 74"/>
                <a:gd name="T1" fmla="*/ 0 h 68"/>
                <a:gd name="T2" fmla="*/ 6 w 74"/>
                <a:gd name="T3" fmla="*/ 3 h 68"/>
                <a:gd name="T4" fmla="*/ 0 w 74"/>
                <a:gd name="T5" fmla="*/ 26 h 68"/>
                <a:gd name="T6" fmla="*/ 37 w 74"/>
                <a:gd name="T7" fmla="*/ 47 h 68"/>
                <a:gd name="T8" fmla="*/ 74 w 74"/>
                <a:gd name="T9" fmla="*/ 68 h 68"/>
                <a:gd name="T10" fmla="*/ 67 w 74"/>
                <a:gd name="T11" fmla="*/ 38 h 68"/>
                <a:gd name="T12" fmla="*/ 44 w 74"/>
                <a:gd name="T13" fmla="*/ 9 h 68"/>
                <a:gd name="T14" fmla="*/ 30 w 74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68">
                  <a:moveTo>
                    <a:pt x="30" y="0"/>
                  </a:moveTo>
                  <a:cubicBezTo>
                    <a:pt x="13" y="0"/>
                    <a:pt x="8" y="2"/>
                    <a:pt x="6" y="3"/>
                  </a:cubicBezTo>
                  <a:cubicBezTo>
                    <a:pt x="3" y="5"/>
                    <a:pt x="2" y="17"/>
                    <a:pt x="0" y="26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57"/>
                    <a:pt x="70" y="43"/>
                    <a:pt x="67" y="38"/>
                  </a:cubicBezTo>
                  <a:cubicBezTo>
                    <a:pt x="66" y="35"/>
                    <a:pt x="61" y="27"/>
                    <a:pt x="44" y="9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5DC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7" name="îṣlíḍé">
              <a:extLst>
                <a:ext uri="{FF2B5EF4-FFF2-40B4-BE49-F238E27FC236}">
                  <a16:creationId xmlns:a16="http://schemas.microsoft.com/office/drawing/2014/main" xmlns="" id="{BB81C8E7-3DE1-4CFF-87CB-10A96D2EA187}"/>
                </a:ext>
              </a:extLst>
            </p:cNvPr>
            <p:cNvSpPr/>
            <p:nvPr/>
          </p:nvSpPr>
          <p:spPr bwMode="auto">
            <a:xfrm>
              <a:off x="7048500" y="3003551"/>
              <a:ext cx="244475" cy="225425"/>
            </a:xfrm>
            <a:custGeom>
              <a:avLst/>
              <a:gdLst>
                <a:gd name="T0" fmla="*/ 30 w 74"/>
                <a:gd name="T1" fmla="*/ 0 h 68"/>
                <a:gd name="T2" fmla="*/ 6 w 74"/>
                <a:gd name="T3" fmla="*/ 3 h 68"/>
                <a:gd name="T4" fmla="*/ 0 w 74"/>
                <a:gd name="T5" fmla="*/ 26 h 68"/>
                <a:gd name="T6" fmla="*/ 37 w 74"/>
                <a:gd name="T7" fmla="*/ 47 h 68"/>
                <a:gd name="T8" fmla="*/ 74 w 74"/>
                <a:gd name="T9" fmla="*/ 68 h 68"/>
                <a:gd name="T10" fmla="*/ 67 w 74"/>
                <a:gd name="T11" fmla="*/ 38 h 68"/>
                <a:gd name="T12" fmla="*/ 44 w 74"/>
                <a:gd name="T13" fmla="*/ 9 h 68"/>
                <a:gd name="T14" fmla="*/ 30 w 74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68">
                  <a:moveTo>
                    <a:pt x="30" y="0"/>
                  </a:moveTo>
                  <a:cubicBezTo>
                    <a:pt x="13" y="0"/>
                    <a:pt x="8" y="2"/>
                    <a:pt x="6" y="3"/>
                  </a:cubicBezTo>
                  <a:cubicBezTo>
                    <a:pt x="3" y="5"/>
                    <a:pt x="2" y="17"/>
                    <a:pt x="0" y="26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57"/>
                    <a:pt x="70" y="43"/>
                    <a:pt x="67" y="38"/>
                  </a:cubicBezTo>
                  <a:cubicBezTo>
                    <a:pt x="66" y="35"/>
                    <a:pt x="61" y="27"/>
                    <a:pt x="44" y="9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8" name="ïṡ1íḍe">
              <a:extLst>
                <a:ext uri="{FF2B5EF4-FFF2-40B4-BE49-F238E27FC236}">
                  <a16:creationId xmlns:a16="http://schemas.microsoft.com/office/drawing/2014/main" xmlns="" id="{A0AFFF5F-E91A-4395-8E07-7ED89EECC963}"/>
                </a:ext>
              </a:extLst>
            </p:cNvPr>
            <p:cNvSpPr/>
            <p:nvPr/>
          </p:nvSpPr>
          <p:spPr bwMode="auto">
            <a:xfrm>
              <a:off x="7143750" y="2901951"/>
              <a:ext cx="53975" cy="161925"/>
            </a:xfrm>
            <a:custGeom>
              <a:avLst/>
              <a:gdLst>
                <a:gd name="T0" fmla="*/ 0 w 16"/>
                <a:gd name="T1" fmla="*/ 12 h 49"/>
                <a:gd name="T2" fmla="*/ 0 w 16"/>
                <a:gd name="T3" fmla="*/ 28 h 49"/>
                <a:gd name="T4" fmla="*/ 0 w 16"/>
                <a:gd name="T5" fmla="*/ 36 h 49"/>
                <a:gd name="T6" fmla="*/ 16 w 16"/>
                <a:gd name="T7" fmla="*/ 45 h 49"/>
                <a:gd name="T8" fmla="*/ 16 w 16"/>
                <a:gd name="T9" fmla="*/ 37 h 49"/>
                <a:gd name="T10" fmla="*/ 16 w 16"/>
                <a:gd name="T11" fmla="*/ 21 h 49"/>
                <a:gd name="T12" fmla="*/ 0 w 16"/>
                <a:gd name="T13" fmla="*/ 1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49">
                  <a:moveTo>
                    <a:pt x="0" y="12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4" y="45"/>
                    <a:pt x="12" y="49"/>
                    <a:pt x="16" y="45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9"/>
                    <a:pt x="0" y="0"/>
                    <a:pt x="0" y="12"/>
                  </a:cubicBezTo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9" name="î$ḷîdè">
              <a:extLst>
                <a:ext uri="{FF2B5EF4-FFF2-40B4-BE49-F238E27FC236}">
                  <a16:creationId xmlns:a16="http://schemas.microsoft.com/office/drawing/2014/main" xmlns="" id="{08423EAA-1F47-4063-86B4-0FC92832C94D}"/>
                </a:ext>
              </a:extLst>
            </p:cNvPr>
            <p:cNvSpPr/>
            <p:nvPr/>
          </p:nvSpPr>
          <p:spPr bwMode="auto">
            <a:xfrm>
              <a:off x="7112000" y="2874963"/>
              <a:ext cx="19050" cy="47625"/>
            </a:xfrm>
            <a:custGeom>
              <a:avLst/>
              <a:gdLst>
                <a:gd name="T0" fmla="*/ 1 w 6"/>
                <a:gd name="T1" fmla="*/ 1 h 14"/>
                <a:gd name="T2" fmla="*/ 5 w 6"/>
                <a:gd name="T3" fmla="*/ 7 h 14"/>
                <a:gd name="T4" fmla="*/ 4 w 6"/>
                <a:gd name="T5" fmla="*/ 14 h 14"/>
                <a:gd name="T6" fmla="*/ 0 w 6"/>
                <a:gd name="T7" fmla="*/ 7 h 14"/>
                <a:gd name="T8" fmla="*/ 1 w 6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">
                  <a:moveTo>
                    <a:pt x="1" y="1"/>
                  </a:moveTo>
                  <a:cubicBezTo>
                    <a:pt x="3" y="1"/>
                    <a:pt x="5" y="4"/>
                    <a:pt x="5" y="7"/>
                  </a:cubicBezTo>
                  <a:cubicBezTo>
                    <a:pt x="6" y="11"/>
                    <a:pt x="6" y="14"/>
                    <a:pt x="4" y="14"/>
                  </a:cubicBezTo>
                  <a:cubicBezTo>
                    <a:pt x="3" y="13"/>
                    <a:pt x="1" y="10"/>
                    <a:pt x="0" y="7"/>
                  </a:cubicBezTo>
                  <a:cubicBezTo>
                    <a:pt x="0" y="3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0" name="iSḻîdè">
              <a:extLst>
                <a:ext uri="{FF2B5EF4-FFF2-40B4-BE49-F238E27FC236}">
                  <a16:creationId xmlns:a16="http://schemas.microsoft.com/office/drawing/2014/main" xmlns="" id="{6C8FCB0D-DE2E-42BC-AC81-6AB821C5626D}"/>
                </a:ext>
              </a:extLst>
            </p:cNvPr>
            <p:cNvSpPr/>
            <p:nvPr/>
          </p:nvSpPr>
          <p:spPr bwMode="auto">
            <a:xfrm>
              <a:off x="7210425" y="2935288"/>
              <a:ext cx="19050" cy="42863"/>
            </a:xfrm>
            <a:custGeom>
              <a:avLst/>
              <a:gdLst>
                <a:gd name="T0" fmla="*/ 4 w 6"/>
                <a:gd name="T1" fmla="*/ 1 h 13"/>
                <a:gd name="T2" fmla="*/ 0 w 6"/>
                <a:gd name="T3" fmla="*/ 4 h 13"/>
                <a:gd name="T4" fmla="*/ 2 w 6"/>
                <a:gd name="T5" fmla="*/ 11 h 13"/>
                <a:gd name="T6" fmla="*/ 5 w 6"/>
                <a:gd name="T7" fmla="*/ 9 h 13"/>
                <a:gd name="T8" fmla="*/ 4 w 6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3">
                  <a:moveTo>
                    <a:pt x="4" y="1"/>
                  </a:moveTo>
                  <a:cubicBezTo>
                    <a:pt x="3" y="0"/>
                    <a:pt x="1" y="1"/>
                    <a:pt x="0" y="4"/>
                  </a:cubicBezTo>
                  <a:cubicBezTo>
                    <a:pt x="0" y="6"/>
                    <a:pt x="0" y="10"/>
                    <a:pt x="2" y="11"/>
                  </a:cubicBezTo>
                  <a:cubicBezTo>
                    <a:pt x="3" y="13"/>
                    <a:pt x="5" y="11"/>
                    <a:pt x="5" y="9"/>
                  </a:cubicBezTo>
                  <a:cubicBezTo>
                    <a:pt x="6" y="6"/>
                    <a:pt x="6" y="3"/>
                    <a:pt x="4" y="1"/>
                  </a:cubicBezTo>
                  <a:close/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1" name="îṥḻíḑê">
              <a:extLst>
                <a:ext uri="{FF2B5EF4-FFF2-40B4-BE49-F238E27FC236}">
                  <a16:creationId xmlns:a16="http://schemas.microsoft.com/office/drawing/2014/main" xmlns="" id="{636CB721-F136-454B-8878-5D88A9497157}"/>
                </a:ext>
              </a:extLst>
            </p:cNvPr>
            <p:cNvSpPr/>
            <p:nvPr/>
          </p:nvSpPr>
          <p:spPr bwMode="auto">
            <a:xfrm>
              <a:off x="7140575" y="2994026"/>
              <a:ext cx="30163" cy="73025"/>
            </a:xfrm>
            <a:custGeom>
              <a:avLst/>
              <a:gdLst>
                <a:gd name="T0" fmla="*/ 2 w 19"/>
                <a:gd name="T1" fmla="*/ 0 h 46"/>
                <a:gd name="T2" fmla="*/ 0 w 19"/>
                <a:gd name="T3" fmla="*/ 6 h 46"/>
                <a:gd name="T4" fmla="*/ 5 w 19"/>
                <a:gd name="T5" fmla="*/ 46 h 46"/>
                <a:gd name="T6" fmla="*/ 19 w 19"/>
                <a:gd name="T7" fmla="*/ 35 h 46"/>
                <a:gd name="T8" fmla="*/ 2 w 19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6">
                  <a:moveTo>
                    <a:pt x="2" y="0"/>
                  </a:moveTo>
                  <a:lnTo>
                    <a:pt x="0" y="6"/>
                  </a:lnTo>
                  <a:lnTo>
                    <a:pt x="5" y="46"/>
                  </a:lnTo>
                  <a:lnTo>
                    <a:pt x="19" y="3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2" name="ïŝḻïḍe">
              <a:extLst>
                <a:ext uri="{FF2B5EF4-FFF2-40B4-BE49-F238E27FC236}">
                  <a16:creationId xmlns:a16="http://schemas.microsoft.com/office/drawing/2014/main" xmlns="" id="{D964CDD2-E9F3-4A15-8A0E-86135FE203D3}"/>
                </a:ext>
              </a:extLst>
            </p:cNvPr>
            <p:cNvSpPr/>
            <p:nvPr/>
          </p:nvSpPr>
          <p:spPr bwMode="auto">
            <a:xfrm>
              <a:off x="7140575" y="2994026"/>
              <a:ext cx="30163" cy="73025"/>
            </a:xfrm>
            <a:custGeom>
              <a:avLst/>
              <a:gdLst>
                <a:gd name="T0" fmla="*/ 2 w 19"/>
                <a:gd name="T1" fmla="*/ 0 h 46"/>
                <a:gd name="T2" fmla="*/ 0 w 19"/>
                <a:gd name="T3" fmla="*/ 6 h 46"/>
                <a:gd name="T4" fmla="*/ 5 w 19"/>
                <a:gd name="T5" fmla="*/ 46 h 46"/>
                <a:gd name="T6" fmla="*/ 19 w 19"/>
                <a:gd name="T7" fmla="*/ 35 h 46"/>
                <a:gd name="T8" fmla="*/ 2 w 19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6">
                  <a:moveTo>
                    <a:pt x="2" y="0"/>
                  </a:moveTo>
                  <a:lnTo>
                    <a:pt x="0" y="6"/>
                  </a:lnTo>
                  <a:lnTo>
                    <a:pt x="5" y="46"/>
                  </a:lnTo>
                  <a:lnTo>
                    <a:pt x="19" y="35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3" name="iṣliḓè">
              <a:extLst>
                <a:ext uri="{FF2B5EF4-FFF2-40B4-BE49-F238E27FC236}">
                  <a16:creationId xmlns:a16="http://schemas.microsoft.com/office/drawing/2014/main" xmlns="" id="{615A189D-CB26-4C80-9DEC-0C1E8C763962}"/>
                </a:ext>
              </a:extLst>
            </p:cNvPr>
            <p:cNvSpPr/>
            <p:nvPr/>
          </p:nvSpPr>
          <p:spPr bwMode="auto">
            <a:xfrm>
              <a:off x="7143750" y="2981326"/>
              <a:ext cx="53975" cy="39688"/>
            </a:xfrm>
            <a:custGeom>
              <a:avLst/>
              <a:gdLst>
                <a:gd name="T0" fmla="*/ 0 w 16"/>
                <a:gd name="T1" fmla="*/ 0 h 12"/>
                <a:gd name="T2" fmla="*/ 0 w 16"/>
                <a:gd name="T3" fmla="*/ 0 h 12"/>
                <a:gd name="T4" fmla="*/ 8 w 16"/>
                <a:gd name="T5" fmla="*/ 11 h 12"/>
                <a:gd name="T6" fmla="*/ 11 w 16"/>
                <a:gd name="T7" fmla="*/ 12 h 12"/>
                <a:gd name="T8" fmla="*/ 16 w 16"/>
                <a:gd name="T9" fmla="*/ 10 h 12"/>
                <a:gd name="T10" fmla="*/ 16 w 16"/>
                <a:gd name="T11" fmla="*/ 9 h 12"/>
                <a:gd name="T12" fmla="*/ 11 w 16"/>
                <a:gd name="T13" fmla="*/ 10 h 12"/>
                <a:gd name="T14" fmla="*/ 8 w 16"/>
                <a:gd name="T15" fmla="*/ 9 h 12"/>
                <a:gd name="T16" fmla="*/ 0 w 16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4" y="9"/>
                    <a:pt x="8" y="11"/>
                  </a:cubicBezTo>
                  <a:cubicBezTo>
                    <a:pt x="9" y="12"/>
                    <a:pt x="10" y="12"/>
                    <a:pt x="11" y="12"/>
                  </a:cubicBezTo>
                  <a:cubicBezTo>
                    <a:pt x="13" y="12"/>
                    <a:pt x="16" y="10"/>
                    <a:pt x="16" y="1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4" y="9"/>
                    <a:pt x="13" y="10"/>
                    <a:pt x="11" y="10"/>
                  </a:cubicBezTo>
                  <a:cubicBezTo>
                    <a:pt x="10" y="10"/>
                    <a:pt x="9" y="9"/>
                    <a:pt x="8" y="9"/>
                  </a:cubicBezTo>
                  <a:cubicBezTo>
                    <a:pt x="6" y="8"/>
                    <a:pt x="3" y="4"/>
                    <a:pt x="0" y="0"/>
                  </a:cubicBezTo>
                </a:path>
              </a:pathLst>
            </a:custGeom>
            <a:solidFill>
              <a:srgbClr val="CC9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4" name="îṩḻïḓe">
              <a:extLst>
                <a:ext uri="{FF2B5EF4-FFF2-40B4-BE49-F238E27FC236}">
                  <a16:creationId xmlns:a16="http://schemas.microsoft.com/office/drawing/2014/main" xmlns="" id="{87E0ABEB-2F38-47DD-96DA-F2CD27B88FF3}"/>
                </a:ext>
              </a:extLst>
            </p:cNvPr>
            <p:cNvSpPr/>
            <p:nvPr/>
          </p:nvSpPr>
          <p:spPr bwMode="auto">
            <a:xfrm>
              <a:off x="7091363" y="2773363"/>
              <a:ext cx="158750" cy="244475"/>
            </a:xfrm>
            <a:custGeom>
              <a:avLst/>
              <a:gdLst>
                <a:gd name="T0" fmla="*/ 24 w 48"/>
                <a:gd name="T1" fmla="*/ 14 h 74"/>
                <a:gd name="T2" fmla="*/ 11 w 48"/>
                <a:gd name="T3" fmla="*/ 53 h 74"/>
                <a:gd name="T4" fmla="*/ 24 w 48"/>
                <a:gd name="T5" fmla="*/ 72 h 74"/>
                <a:gd name="T6" fmla="*/ 37 w 48"/>
                <a:gd name="T7" fmla="*/ 68 h 74"/>
                <a:gd name="T8" fmla="*/ 24 w 48"/>
                <a:gd name="T9" fmla="*/ 1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4">
                  <a:moveTo>
                    <a:pt x="24" y="14"/>
                  </a:moveTo>
                  <a:cubicBezTo>
                    <a:pt x="0" y="0"/>
                    <a:pt x="9" y="48"/>
                    <a:pt x="11" y="53"/>
                  </a:cubicBezTo>
                  <a:cubicBezTo>
                    <a:pt x="12" y="57"/>
                    <a:pt x="20" y="70"/>
                    <a:pt x="24" y="72"/>
                  </a:cubicBezTo>
                  <a:cubicBezTo>
                    <a:pt x="28" y="74"/>
                    <a:pt x="36" y="71"/>
                    <a:pt x="37" y="68"/>
                  </a:cubicBezTo>
                  <a:cubicBezTo>
                    <a:pt x="39" y="66"/>
                    <a:pt x="48" y="28"/>
                    <a:pt x="24" y="14"/>
                  </a:cubicBezTo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5" name="îşḷiḓè">
              <a:extLst>
                <a:ext uri="{FF2B5EF4-FFF2-40B4-BE49-F238E27FC236}">
                  <a16:creationId xmlns:a16="http://schemas.microsoft.com/office/drawing/2014/main" xmlns="" id="{A07EAF55-19E3-4896-90D6-A89C535CCFBC}"/>
                </a:ext>
              </a:extLst>
            </p:cNvPr>
            <p:cNvSpPr/>
            <p:nvPr/>
          </p:nvSpPr>
          <p:spPr bwMode="auto">
            <a:xfrm>
              <a:off x="7104063" y="2794001"/>
              <a:ext cx="133350" cy="177800"/>
            </a:xfrm>
            <a:custGeom>
              <a:avLst/>
              <a:gdLst>
                <a:gd name="T0" fmla="*/ 31 w 40"/>
                <a:gd name="T1" fmla="*/ 15 h 54"/>
                <a:gd name="T2" fmla="*/ 6 w 40"/>
                <a:gd name="T3" fmla="*/ 5 h 54"/>
                <a:gd name="T4" fmla="*/ 4 w 40"/>
                <a:gd name="T5" fmla="*/ 35 h 54"/>
                <a:gd name="T6" fmla="*/ 5 w 40"/>
                <a:gd name="T7" fmla="*/ 36 h 54"/>
                <a:gd name="T8" fmla="*/ 5 w 40"/>
                <a:gd name="T9" fmla="*/ 28 h 54"/>
                <a:gd name="T10" fmla="*/ 29 w 40"/>
                <a:gd name="T11" fmla="*/ 29 h 54"/>
                <a:gd name="T12" fmla="*/ 31 w 40"/>
                <a:gd name="T13" fmla="*/ 28 h 54"/>
                <a:gd name="T14" fmla="*/ 35 w 40"/>
                <a:gd name="T15" fmla="*/ 48 h 54"/>
                <a:gd name="T16" fmla="*/ 35 w 40"/>
                <a:gd name="T17" fmla="*/ 51 h 54"/>
                <a:gd name="T18" fmla="*/ 35 w 40"/>
                <a:gd name="T19" fmla="*/ 53 h 54"/>
                <a:gd name="T20" fmla="*/ 35 w 40"/>
                <a:gd name="T21" fmla="*/ 54 h 54"/>
                <a:gd name="T22" fmla="*/ 36 w 40"/>
                <a:gd name="T23" fmla="*/ 54 h 54"/>
                <a:gd name="T24" fmla="*/ 36 w 40"/>
                <a:gd name="T25" fmla="*/ 54 h 54"/>
                <a:gd name="T26" fmla="*/ 36 w 40"/>
                <a:gd name="T27" fmla="*/ 53 h 54"/>
                <a:gd name="T28" fmla="*/ 36 w 40"/>
                <a:gd name="T29" fmla="*/ 51 h 54"/>
                <a:gd name="T30" fmla="*/ 31 w 40"/>
                <a:gd name="T31" fmla="*/ 1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54">
                  <a:moveTo>
                    <a:pt x="31" y="15"/>
                  </a:moveTo>
                  <a:cubicBezTo>
                    <a:pt x="23" y="2"/>
                    <a:pt x="10" y="0"/>
                    <a:pt x="6" y="5"/>
                  </a:cubicBezTo>
                  <a:cubicBezTo>
                    <a:pt x="0" y="12"/>
                    <a:pt x="3" y="27"/>
                    <a:pt x="4" y="35"/>
                  </a:cubicBezTo>
                  <a:cubicBezTo>
                    <a:pt x="4" y="36"/>
                    <a:pt x="4" y="36"/>
                    <a:pt x="5" y="36"/>
                  </a:cubicBezTo>
                  <a:cubicBezTo>
                    <a:pt x="5" y="34"/>
                    <a:pt x="2" y="28"/>
                    <a:pt x="5" y="28"/>
                  </a:cubicBezTo>
                  <a:cubicBezTo>
                    <a:pt x="25" y="34"/>
                    <a:pt x="28" y="28"/>
                    <a:pt x="29" y="29"/>
                  </a:cubicBezTo>
                  <a:cubicBezTo>
                    <a:pt x="30" y="29"/>
                    <a:pt x="31" y="29"/>
                    <a:pt x="31" y="28"/>
                  </a:cubicBezTo>
                  <a:cubicBezTo>
                    <a:pt x="33" y="37"/>
                    <a:pt x="34" y="42"/>
                    <a:pt x="35" y="48"/>
                  </a:cubicBezTo>
                  <a:cubicBezTo>
                    <a:pt x="35" y="49"/>
                    <a:pt x="35" y="50"/>
                    <a:pt x="35" y="51"/>
                  </a:cubicBezTo>
                  <a:cubicBezTo>
                    <a:pt x="35" y="51"/>
                    <a:pt x="35" y="53"/>
                    <a:pt x="35" y="53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6" y="53"/>
                    <a:pt x="36" y="53"/>
                    <a:pt x="36" y="53"/>
                  </a:cubicBezTo>
                  <a:cubicBezTo>
                    <a:pt x="36" y="52"/>
                    <a:pt x="36" y="52"/>
                    <a:pt x="36" y="51"/>
                  </a:cubicBezTo>
                  <a:cubicBezTo>
                    <a:pt x="37" y="46"/>
                    <a:pt x="40" y="23"/>
                    <a:pt x="31" y="15"/>
                  </a:cubicBez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6" name="iSļïḓê">
              <a:extLst>
                <a:ext uri="{FF2B5EF4-FFF2-40B4-BE49-F238E27FC236}">
                  <a16:creationId xmlns:a16="http://schemas.microsoft.com/office/drawing/2014/main" xmlns="" id="{232371E7-14EE-49E9-8960-A9655EE51D4D}"/>
                </a:ext>
              </a:extLst>
            </p:cNvPr>
            <p:cNvSpPr/>
            <p:nvPr/>
          </p:nvSpPr>
          <p:spPr bwMode="auto">
            <a:xfrm>
              <a:off x="7170738" y="3024188"/>
              <a:ext cx="26988" cy="68263"/>
            </a:xfrm>
            <a:custGeom>
              <a:avLst/>
              <a:gdLst>
                <a:gd name="T0" fmla="*/ 17 w 17"/>
                <a:gd name="T1" fmla="*/ 0 h 43"/>
                <a:gd name="T2" fmla="*/ 17 w 17"/>
                <a:gd name="T3" fmla="*/ 8 h 43"/>
                <a:gd name="T4" fmla="*/ 15 w 17"/>
                <a:gd name="T5" fmla="*/ 43 h 43"/>
                <a:gd name="T6" fmla="*/ 0 w 17"/>
                <a:gd name="T7" fmla="*/ 16 h 43"/>
                <a:gd name="T8" fmla="*/ 17 w 17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3">
                  <a:moveTo>
                    <a:pt x="17" y="0"/>
                  </a:moveTo>
                  <a:lnTo>
                    <a:pt x="17" y="8"/>
                  </a:lnTo>
                  <a:lnTo>
                    <a:pt x="15" y="43"/>
                  </a:lnTo>
                  <a:lnTo>
                    <a:pt x="0" y="1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7" name="îṣḻíḍé">
              <a:extLst>
                <a:ext uri="{FF2B5EF4-FFF2-40B4-BE49-F238E27FC236}">
                  <a16:creationId xmlns:a16="http://schemas.microsoft.com/office/drawing/2014/main" xmlns="" id="{B04B7B9B-694B-43EF-A269-A67F5555F55D}"/>
                </a:ext>
              </a:extLst>
            </p:cNvPr>
            <p:cNvSpPr/>
            <p:nvPr/>
          </p:nvSpPr>
          <p:spPr bwMode="auto">
            <a:xfrm>
              <a:off x="7170738" y="3024188"/>
              <a:ext cx="26988" cy="68263"/>
            </a:xfrm>
            <a:custGeom>
              <a:avLst/>
              <a:gdLst>
                <a:gd name="T0" fmla="*/ 17 w 17"/>
                <a:gd name="T1" fmla="*/ 0 h 43"/>
                <a:gd name="T2" fmla="*/ 17 w 17"/>
                <a:gd name="T3" fmla="*/ 8 h 43"/>
                <a:gd name="T4" fmla="*/ 15 w 17"/>
                <a:gd name="T5" fmla="*/ 43 h 43"/>
                <a:gd name="T6" fmla="*/ 0 w 17"/>
                <a:gd name="T7" fmla="*/ 16 h 43"/>
                <a:gd name="T8" fmla="*/ 17 w 17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3">
                  <a:moveTo>
                    <a:pt x="17" y="0"/>
                  </a:moveTo>
                  <a:lnTo>
                    <a:pt x="17" y="8"/>
                  </a:lnTo>
                  <a:lnTo>
                    <a:pt x="15" y="43"/>
                  </a:lnTo>
                  <a:lnTo>
                    <a:pt x="0" y="16"/>
                  </a:lnTo>
                  <a:lnTo>
                    <a:pt x="1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8" name="iŝḷïḍè">
              <a:extLst>
                <a:ext uri="{FF2B5EF4-FFF2-40B4-BE49-F238E27FC236}">
                  <a16:creationId xmlns:a16="http://schemas.microsoft.com/office/drawing/2014/main" xmlns="" id="{7784EA46-1EFB-49B6-A303-C88D7A7524CB}"/>
                </a:ext>
              </a:extLst>
            </p:cNvPr>
            <p:cNvSpPr/>
            <p:nvPr/>
          </p:nvSpPr>
          <p:spPr bwMode="auto">
            <a:xfrm>
              <a:off x="7143750" y="2994026"/>
              <a:ext cx="53975" cy="55563"/>
            </a:xfrm>
            <a:custGeom>
              <a:avLst/>
              <a:gdLst>
                <a:gd name="T0" fmla="*/ 0 w 34"/>
                <a:gd name="T1" fmla="*/ 0 h 35"/>
                <a:gd name="T2" fmla="*/ 0 w 34"/>
                <a:gd name="T3" fmla="*/ 0 h 35"/>
                <a:gd name="T4" fmla="*/ 17 w 34"/>
                <a:gd name="T5" fmla="*/ 35 h 35"/>
                <a:gd name="T6" fmla="*/ 34 w 34"/>
                <a:gd name="T7" fmla="*/ 19 h 35"/>
                <a:gd name="T8" fmla="*/ 34 w 34"/>
                <a:gd name="T9" fmla="*/ 19 h 35"/>
                <a:gd name="T10" fmla="*/ 17 w 34"/>
                <a:gd name="T11" fmla="*/ 35 h 35"/>
                <a:gd name="T12" fmla="*/ 0 w 34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5">
                  <a:moveTo>
                    <a:pt x="0" y="0"/>
                  </a:moveTo>
                  <a:lnTo>
                    <a:pt x="0" y="0"/>
                  </a:lnTo>
                  <a:lnTo>
                    <a:pt x="17" y="35"/>
                  </a:lnTo>
                  <a:lnTo>
                    <a:pt x="34" y="19"/>
                  </a:lnTo>
                  <a:lnTo>
                    <a:pt x="34" y="19"/>
                  </a:lnTo>
                  <a:lnTo>
                    <a:pt x="17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B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9" name="işľíďé">
              <a:extLst>
                <a:ext uri="{FF2B5EF4-FFF2-40B4-BE49-F238E27FC236}">
                  <a16:creationId xmlns:a16="http://schemas.microsoft.com/office/drawing/2014/main" xmlns="" id="{CF740159-67E5-4FA3-8D40-B019956E8BEE}"/>
                </a:ext>
              </a:extLst>
            </p:cNvPr>
            <p:cNvSpPr/>
            <p:nvPr/>
          </p:nvSpPr>
          <p:spPr bwMode="auto">
            <a:xfrm>
              <a:off x="7143750" y="2994026"/>
              <a:ext cx="53975" cy="55563"/>
            </a:xfrm>
            <a:custGeom>
              <a:avLst/>
              <a:gdLst>
                <a:gd name="T0" fmla="*/ 0 w 34"/>
                <a:gd name="T1" fmla="*/ 0 h 35"/>
                <a:gd name="T2" fmla="*/ 0 w 34"/>
                <a:gd name="T3" fmla="*/ 0 h 35"/>
                <a:gd name="T4" fmla="*/ 17 w 34"/>
                <a:gd name="T5" fmla="*/ 35 h 35"/>
                <a:gd name="T6" fmla="*/ 34 w 34"/>
                <a:gd name="T7" fmla="*/ 19 h 35"/>
                <a:gd name="T8" fmla="*/ 34 w 34"/>
                <a:gd name="T9" fmla="*/ 19 h 35"/>
                <a:gd name="T10" fmla="*/ 17 w 34"/>
                <a:gd name="T11" fmla="*/ 35 h 35"/>
                <a:gd name="T12" fmla="*/ 0 w 34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5">
                  <a:moveTo>
                    <a:pt x="0" y="0"/>
                  </a:moveTo>
                  <a:lnTo>
                    <a:pt x="0" y="0"/>
                  </a:lnTo>
                  <a:lnTo>
                    <a:pt x="17" y="35"/>
                  </a:lnTo>
                  <a:lnTo>
                    <a:pt x="34" y="19"/>
                  </a:lnTo>
                  <a:lnTo>
                    <a:pt x="34" y="19"/>
                  </a:lnTo>
                  <a:lnTo>
                    <a:pt x="17" y="3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0" name="íṥḷîḑé">
              <a:extLst>
                <a:ext uri="{FF2B5EF4-FFF2-40B4-BE49-F238E27FC236}">
                  <a16:creationId xmlns:a16="http://schemas.microsoft.com/office/drawing/2014/main" xmlns="" id="{EE3869E4-1BC4-4AED-9D09-37E73083FBEC}"/>
                </a:ext>
              </a:extLst>
            </p:cNvPr>
            <p:cNvSpPr/>
            <p:nvPr/>
          </p:nvSpPr>
          <p:spPr bwMode="auto">
            <a:xfrm>
              <a:off x="7164388" y="3076576"/>
              <a:ext cx="9525" cy="6350"/>
            </a:xfrm>
            <a:custGeom>
              <a:avLst/>
              <a:gdLst>
                <a:gd name="T0" fmla="*/ 0 w 6"/>
                <a:gd name="T1" fmla="*/ 0 h 4"/>
                <a:gd name="T2" fmla="*/ 0 w 6"/>
                <a:gd name="T3" fmla="*/ 0 h 4"/>
                <a:gd name="T4" fmla="*/ 6 w 6"/>
                <a:gd name="T5" fmla="*/ 4 h 4"/>
                <a:gd name="T6" fmla="*/ 6 w 6"/>
                <a:gd name="T7" fmla="*/ 4 h 4"/>
                <a:gd name="T8" fmla="*/ 0 w 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0" y="0"/>
                  </a:lnTo>
                  <a:lnTo>
                    <a:pt x="6" y="4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B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1" name="iṧḻîḓè">
              <a:extLst>
                <a:ext uri="{FF2B5EF4-FFF2-40B4-BE49-F238E27FC236}">
                  <a16:creationId xmlns:a16="http://schemas.microsoft.com/office/drawing/2014/main" xmlns="" id="{F9F57796-684F-4497-BB82-D8C1ED62D85B}"/>
                </a:ext>
              </a:extLst>
            </p:cNvPr>
            <p:cNvSpPr/>
            <p:nvPr/>
          </p:nvSpPr>
          <p:spPr bwMode="auto">
            <a:xfrm>
              <a:off x="7164388" y="3076576"/>
              <a:ext cx="9525" cy="6350"/>
            </a:xfrm>
            <a:custGeom>
              <a:avLst/>
              <a:gdLst>
                <a:gd name="T0" fmla="*/ 0 w 6"/>
                <a:gd name="T1" fmla="*/ 0 h 4"/>
                <a:gd name="T2" fmla="*/ 0 w 6"/>
                <a:gd name="T3" fmla="*/ 0 h 4"/>
                <a:gd name="T4" fmla="*/ 6 w 6"/>
                <a:gd name="T5" fmla="*/ 4 h 4"/>
                <a:gd name="T6" fmla="*/ 6 w 6"/>
                <a:gd name="T7" fmla="*/ 4 h 4"/>
                <a:gd name="T8" fmla="*/ 0 w 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0" y="0"/>
                  </a:lnTo>
                  <a:lnTo>
                    <a:pt x="6" y="4"/>
                  </a:lnTo>
                  <a:lnTo>
                    <a:pt x="6" y="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2" name="íśḻíḑe">
              <a:extLst>
                <a:ext uri="{FF2B5EF4-FFF2-40B4-BE49-F238E27FC236}">
                  <a16:creationId xmlns:a16="http://schemas.microsoft.com/office/drawing/2014/main" xmlns="" id="{E55E9BB5-4B3D-449E-A177-EC1BDC3BFAEA}"/>
                </a:ext>
              </a:extLst>
            </p:cNvPr>
            <p:cNvSpPr/>
            <p:nvPr/>
          </p:nvSpPr>
          <p:spPr bwMode="auto">
            <a:xfrm>
              <a:off x="7137400" y="2760663"/>
              <a:ext cx="79375" cy="92075"/>
            </a:xfrm>
            <a:custGeom>
              <a:avLst/>
              <a:gdLst>
                <a:gd name="T0" fmla="*/ 22 w 24"/>
                <a:gd name="T1" fmla="*/ 14 h 28"/>
                <a:gd name="T2" fmla="*/ 15 w 24"/>
                <a:gd name="T3" fmla="*/ 28 h 28"/>
                <a:gd name="T4" fmla="*/ 2 w 24"/>
                <a:gd name="T5" fmla="*/ 14 h 28"/>
                <a:gd name="T6" fmla="*/ 9 w 24"/>
                <a:gd name="T7" fmla="*/ 0 h 28"/>
                <a:gd name="T8" fmla="*/ 22 w 24"/>
                <a:gd name="T9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8">
                  <a:moveTo>
                    <a:pt x="22" y="14"/>
                  </a:moveTo>
                  <a:cubicBezTo>
                    <a:pt x="24" y="21"/>
                    <a:pt x="21" y="28"/>
                    <a:pt x="15" y="28"/>
                  </a:cubicBezTo>
                  <a:cubicBezTo>
                    <a:pt x="10" y="28"/>
                    <a:pt x="4" y="21"/>
                    <a:pt x="2" y="14"/>
                  </a:cubicBezTo>
                  <a:cubicBezTo>
                    <a:pt x="0" y="6"/>
                    <a:pt x="3" y="0"/>
                    <a:pt x="9" y="0"/>
                  </a:cubicBezTo>
                  <a:cubicBezTo>
                    <a:pt x="14" y="0"/>
                    <a:pt x="20" y="6"/>
                    <a:pt x="22" y="14"/>
                  </a:cubicBez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3" name="î$1iďe">
              <a:extLst>
                <a:ext uri="{FF2B5EF4-FFF2-40B4-BE49-F238E27FC236}">
                  <a16:creationId xmlns:a16="http://schemas.microsoft.com/office/drawing/2014/main" xmlns="" id="{34DD9EC4-9C8D-48DE-85A4-10A717A4F528}"/>
                </a:ext>
              </a:extLst>
            </p:cNvPr>
            <p:cNvSpPr/>
            <p:nvPr/>
          </p:nvSpPr>
          <p:spPr bwMode="auto">
            <a:xfrm>
              <a:off x="5626100" y="2143126"/>
              <a:ext cx="244475" cy="225425"/>
            </a:xfrm>
            <a:custGeom>
              <a:avLst/>
              <a:gdLst>
                <a:gd name="T0" fmla="*/ 30 w 74"/>
                <a:gd name="T1" fmla="*/ 0 h 68"/>
                <a:gd name="T2" fmla="*/ 7 w 74"/>
                <a:gd name="T3" fmla="*/ 3 h 68"/>
                <a:gd name="T4" fmla="*/ 0 w 74"/>
                <a:gd name="T5" fmla="*/ 26 h 68"/>
                <a:gd name="T6" fmla="*/ 37 w 74"/>
                <a:gd name="T7" fmla="*/ 47 h 68"/>
                <a:gd name="T8" fmla="*/ 74 w 74"/>
                <a:gd name="T9" fmla="*/ 68 h 68"/>
                <a:gd name="T10" fmla="*/ 68 w 74"/>
                <a:gd name="T11" fmla="*/ 38 h 68"/>
                <a:gd name="T12" fmla="*/ 45 w 74"/>
                <a:gd name="T13" fmla="*/ 9 h 68"/>
                <a:gd name="T14" fmla="*/ 30 w 74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68">
                  <a:moveTo>
                    <a:pt x="30" y="0"/>
                  </a:moveTo>
                  <a:cubicBezTo>
                    <a:pt x="14" y="0"/>
                    <a:pt x="9" y="2"/>
                    <a:pt x="7" y="3"/>
                  </a:cubicBezTo>
                  <a:cubicBezTo>
                    <a:pt x="4" y="5"/>
                    <a:pt x="2" y="17"/>
                    <a:pt x="0" y="26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57"/>
                    <a:pt x="71" y="43"/>
                    <a:pt x="68" y="38"/>
                  </a:cubicBezTo>
                  <a:cubicBezTo>
                    <a:pt x="66" y="35"/>
                    <a:pt x="61" y="27"/>
                    <a:pt x="45" y="9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5DC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4" name="îşļíďê">
              <a:extLst>
                <a:ext uri="{FF2B5EF4-FFF2-40B4-BE49-F238E27FC236}">
                  <a16:creationId xmlns:a16="http://schemas.microsoft.com/office/drawing/2014/main" xmlns="" id="{FB96DA1B-3860-4552-B34C-F72F6D65643D}"/>
                </a:ext>
              </a:extLst>
            </p:cNvPr>
            <p:cNvSpPr/>
            <p:nvPr/>
          </p:nvSpPr>
          <p:spPr bwMode="auto">
            <a:xfrm>
              <a:off x="5626100" y="2143126"/>
              <a:ext cx="244475" cy="225425"/>
            </a:xfrm>
            <a:custGeom>
              <a:avLst/>
              <a:gdLst>
                <a:gd name="T0" fmla="*/ 30 w 74"/>
                <a:gd name="T1" fmla="*/ 0 h 68"/>
                <a:gd name="T2" fmla="*/ 7 w 74"/>
                <a:gd name="T3" fmla="*/ 3 h 68"/>
                <a:gd name="T4" fmla="*/ 0 w 74"/>
                <a:gd name="T5" fmla="*/ 26 h 68"/>
                <a:gd name="T6" fmla="*/ 37 w 74"/>
                <a:gd name="T7" fmla="*/ 47 h 68"/>
                <a:gd name="T8" fmla="*/ 74 w 74"/>
                <a:gd name="T9" fmla="*/ 68 h 68"/>
                <a:gd name="T10" fmla="*/ 68 w 74"/>
                <a:gd name="T11" fmla="*/ 38 h 68"/>
                <a:gd name="T12" fmla="*/ 45 w 74"/>
                <a:gd name="T13" fmla="*/ 9 h 68"/>
                <a:gd name="T14" fmla="*/ 30 w 74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68">
                  <a:moveTo>
                    <a:pt x="30" y="0"/>
                  </a:moveTo>
                  <a:cubicBezTo>
                    <a:pt x="14" y="0"/>
                    <a:pt x="9" y="2"/>
                    <a:pt x="7" y="3"/>
                  </a:cubicBezTo>
                  <a:cubicBezTo>
                    <a:pt x="4" y="5"/>
                    <a:pt x="2" y="17"/>
                    <a:pt x="0" y="26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57"/>
                    <a:pt x="71" y="43"/>
                    <a:pt x="68" y="38"/>
                  </a:cubicBezTo>
                  <a:cubicBezTo>
                    <a:pt x="66" y="35"/>
                    <a:pt x="61" y="27"/>
                    <a:pt x="45" y="9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5" name="ïṧ1ïḍè">
              <a:extLst>
                <a:ext uri="{FF2B5EF4-FFF2-40B4-BE49-F238E27FC236}">
                  <a16:creationId xmlns:a16="http://schemas.microsoft.com/office/drawing/2014/main" xmlns="" id="{84F881AA-B3C4-4743-B933-7A338FF6D9BD}"/>
                </a:ext>
              </a:extLst>
            </p:cNvPr>
            <p:cNvSpPr/>
            <p:nvPr/>
          </p:nvSpPr>
          <p:spPr bwMode="auto">
            <a:xfrm>
              <a:off x="5722938" y="2041526"/>
              <a:ext cx="52388" cy="161925"/>
            </a:xfrm>
            <a:custGeom>
              <a:avLst/>
              <a:gdLst>
                <a:gd name="T0" fmla="*/ 0 w 16"/>
                <a:gd name="T1" fmla="*/ 12 h 49"/>
                <a:gd name="T2" fmla="*/ 0 w 16"/>
                <a:gd name="T3" fmla="*/ 28 h 49"/>
                <a:gd name="T4" fmla="*/ 0 w 16"/>
                <a:gd name="T5" fmla="*/ 36 h 49"/>
                <a:gd name="T6" fmla="*/ 16 w 16"/>
                <a:gd name="T7" fmla="*/ 45 h 49"/>
                <a:gd name="T8" fmla="*/ 16 w 16"/>
                <a:gd name="T9" fmla="*/ 37 h 49"/>
                <a:gd name="T10" fmla="*/ 16 w 16"/>
                <a:gd name="T11" fmla="*/ 21 h 49"/>
                <a:gd name="T12" fmla="*/ 0 w 16"/>
                <a:gd name="T13" fmla="*/ 1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49">
                  <a:moveTo>
                    <a:pt x="0" y="12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5" y="45"/>
                    <a:pt x="12" y="49"/>
                    <a:pt x="16" y="45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9"/>
                    <a:pt x="0" y="0"/>
                    <a:pt x="0" y="12"/>
                  </a:cubicBezTo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6" name="iş1iḋé">
              <a:extLst>
                <a:ext uri="{FF2B5EF4-FFF2-40B4-BE49-F238E27FC236}">
                  <a16:creationId xmlns:a16="http://schemas.microsoft.com/office/drawing/2014/main" xmlns="" id="{BFFA1F79-BFBB-4A25-A417-A747D3DA6ACE}"/>
                </a:ext>
              </a:extLst>
            </p:cNvPr>
            <p:cNvSpPr/>
            <p:nvPr/>
          </p:nvSpPr>
          <p:spPr bwMode="auto">
            <a:xfrm>
              <a:off x="5689600" y="2014538"/>
              <a:ext cx="19050" cy="47625"/>
            </a:xfrm>
            <a:custGeom>
              <a:avLst/>
              <a:gdLst>
                <a:gd name="T0" fmla="*/ 2 w 6"/>
                <a:gd name="T1" fmla="*/ 1 h 14"/>
                <a:gd name="T2" fmla="*/ 6 w 6"/>
                <a:gd name="T3" fmla="*/ 7 h 14"/>
                <a:gd name="T4" fmla="*/ 5 w 6"/>
                <a:gd name="T5" fmla="*/ 14 h 14"/>
                <a:gd name="T6" fmla="*/ 1 w 6"/>
                <a:gd name="T7" fmla="*/ 7 h 14"/>
                <a:gd name="T8" fmla="*/ 2 w 6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">
                  <a:moveTo>
                    <a:pt x="2" y="1"/>
                  </a:moveTo>
                  <a:cubicBezTo>
                    <a:pt x="3" y="1"/>
                    <a:pt x="5" y="4"/>
                    <a:pt x="6" y="7"/>
                  </a:cubicBezTo>
                  <a:cubicBezTo>
                    <a:pt x="6" y="11"/>
                    <a:pt x="6" y="14"/>
                    <a:pt x="5" y="14"/>
                  </a:cubicBezTo>
                  <a:cubicBezTo>
                    <a:pt x="3" y="13"/>
                    <a:pt x="1" y="10"/>
                    <a:pt x="1" y="7"/>
                  </a:cubicBezTo>
                  <a:cubicBezTo>
                    <a:pt x="0" y="3"/>
                    <a:pt x="0" y="0"/>
                    <a:pt x="2" y="1"/>
                  </a:cubicBezTo>
                  <a:close/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7" name="ïṥ1íḋe">
              <a:extLst>
                <a:ext uri="{FF2B5EF4-FFF2-40B4-BE49-F238E27FC236}">
                  <a16:creationId xmlns:a16="http://schemas.microsoft.com/office/drawing/2014/main" xmlns="" id="{67FFD053-B1B5-4216-BFAC-4BA19493BF3F}"/>
                </a:ext>
              </a:extLst>
            </p:cNvPr>
            <p:cNvSpPr/>
            <p:nvPr/>
          </p:nvSpPr>
          <p:spPr bwMode="auto">
            <a:xfrm>
              <a:off x="5788025" y="2074863"/>
              <a:ext cx="23813" cy="39688"/>
            </a:xfrm>
            <a:custGeom>
              <a:avLst/>
              <a:gdLst>
                <a:gd name="T0" fmla="*/ 5 w 7"/>
                <a:gd name="T1" fmla="*/ 1 h 12"/>
                <a:gd name="T2" fmla="*/ 1 w 7"/>
                <a:gd name="T3" fmla="*/ 4 h 12"/>
                <a:gd name="T4" fmla="*/ 2 w 7"/>
                <a:gd name="T5" fmla="*/ 11 h 12"/>
                <a:gd name="T6" fmla="*/ 6 w 7"/>
                <a:gd name="T7" fmla="*/ 9 h 12"/>
                <a:gd name="T8" fmla="*/ 5 w 7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2">
                  <a:moveTo>
                    <a:pt x="5" y="1"/>
                  </a:moveTo>
                  <a:cubicBezTo>
                    <a:pt x="3" y="0"/>
                    <a:pt x="2" y="1"/>
                    <a:pt x="1" y="4"/>
                  </a:cubicBezTo>
                  <a:cubicBezTo>
                    <a:pt x="0" y="6"/>
                    <a:pt x="0" y="10"/>
                    <a:pt x="2" y="11"/>
                  </a:cubicBezTo>
                  <a:cubicBezTo>
                    <a:pt x="3" y="12"/>
                    <a:pt x="5" y="11"/>
                    <a:pt x="6" y="9"/>
                  </a:cubicBezTo>
                  <a:cubicBezTo>
                    <a:pt x="7" y="6"/>
                    <a:pt x="6" y="3"/>
                    <a:pt x="5" y="1"/>
                  </a:cubicBezTo>
                  <a:close/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8" name="îṣľíďé">
              <a:extLst>
                <a:ext uri="{FF2B5EF4-FFF2-40B4-BE49-F238E27FC236}">
                  <a16:creationId xmlns:a16="http://schemas.microsoft.com/office/drawing/2014/main" xmlns="" id="{184E3301-96C8-44BC-BF9E-24785656F410}"/>
                </a:ext>
              </a:extLst>
            </p:cNvPr>
            <p:cNvSpPr/>
            <p:nvPr/>
          </p:nvSpPr>
          <p:spPr bwMode="auto">
            <a:xfrm>
              <a:off x="5711825" y="2179638"/>
              <a:ext cx="69850" cy="134938"/>
            </a:xfrm>
            <a:custGeom>
              <a:avLst/>
              <a:gdLst>
                <a:gd name="T0" fmla="*/ 11 w 21"/>
                <a:gd name="T1" fmla="*/ 3 h 41"/>
                <a:gd name="T2" fmla="*/ 0 w 21"/>
                <a:gd name="T3" fmla="*/ 1 h 41"/>
                <a:gd name="T4" fmla="*/ 4 w 21"/>
                <a:gd name="T5" fmla="*/ 32 h 41"/>
                <a:gd name="T6" fmla="*/ 19 w 21"/>
                <a:gd name="T7" fmla="*/ 41 h 41"/>
                <a:gd name="T8" fmla="*/ 21 w 21"/>
                <a:gd name="T9" fmla="*/ 13 h 41"/>
                <a:gd name="T10" fmla="*/ 11 w 21"/>
                <a:gd name="T11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41">
                  <a:moveTo>
                    <a:pt x="11" y="3"/>
                  </a:moveTo>
                  <a:cubicBezTo>
                    <a:pt x="11" y="3"/>
                    <a:pt x="0" y="0"/>
                    <a:pt x="0" y="1"/>
                  </a:cubicBezTo>
                  <a:cubicBezTo>
                    <a:pt x="0" y="2"/>
                    <a:pt x="4" y="32"/>
                    <a:pt x="4" y="3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1" y="3"/>
                    <a:pt x="11" y="3"/>
                    <a:pt x="11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9" name="îśḷîḋé">
              <a:extLst>
                <a:ext uri="{FF2B5EF4-FFF2-40B4-BE49-F238E27FC236}">
                  <a16:creationId xmlns:a16="http://schemas.microsoft.com/office/drawing/2014/main" xmlns="" id="{1927EEAA-B01B-4681-B878-A9CCF36F7564}"/>
                </a:ext>
              </a:extLst>
            </p:cNvPr>
            <p:cNvSpPr/>
            <p:nvPr/>
          </p:nvSpPr>
          <p:spPr bwMode="auto">
            <a:xfrm>
              <a:off x="5689600" y="2143126"/>
              <a:ext cx="46038" cy="149225"/>
            </a:xfrm>
            <a:custGeom>
              <a:avLst/>
              <a:gdLst>
                <a:gd name="T0" fmla="*/ 21 w 29"/>
                <a:gd name="T1" fmla="*/ 0 h 94"/>
                <a:gd name="T2" fmla="*/ 21 w 29"/>
                <a:gd name="T3" fmla="*/ 11 h 94"/>
                <a:gd name="T4" fmla="*/ 29 w 29"/>
                <a:gd name="T5" fmla="*/ 94 h 94"/>
                <a:gd name="T6" fmla="*/ 16 w 29"/>
                <a:gd name="T7" fmla="*/ 86 h 94"/>
                <a:gd name="T8" fmla="*/ 2 w 29"/>
                <a:gd name="T9" fmla="*/ 44 h 94"/>
                <a:gd name="T10" fmla="*/ 16 w 29"/>
                <a:gd name="T11" fmla="*/ 40 h 94"/>
                <a:gd name="T12" fmla="*/ 0 w 29"/>
                <a:gd name="T13" fmla="*/ 21 h 94"/>
                <a:gd name="T14" fmla="*/ 14 w 29"/>
                <a:gd name="T15" fmla="*/ 0 h 94"/>
                <a:gd name="T16" fmla="*/ 21 w 29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94">
                  <a:moveTo>
                    <a:pt x="21" y="0"/>
                  </a:moveTo>
                  <a:lnTo>
                    <a:pt x="21" y="11"/>
                  </a:lnTo>
                  <a:lnTo>
                    <a:pt x="29" y="94"/>
                  </a:lnTo>
                  <a:lnTo>
                    <a:pt x="16" y="86"/>
                  </a:lnTo>
                  <a:lnTo>
                    <a:pt x="2" y="44"/>
                  </a:lnTo>
                  <a:lnTo>
                    <a:pt x="16" y="40"/>
                  </a:lnTo>
                  <a:lnTo>
                    <a:pt x="0" y="21"/>
                  </a:lnTo>
                  <a:lnTo>
                    <a:pt x="14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0" name="iŝḻiḓê">
              <a:extLst>
                <a:ext uri="{FF2B5EF4-FFF2-40B4-BE49-F238E27FC236}">
                  <a16:creationId xmlns:a16="http://schemas.microsoft.com/office/drawing/2014/main" xmlns="" id="{14225E6F-924A-4B92-A123-4DA03F7D02DD}"/>
                </a:ext>
              </a:extLst>
            </p:cNvPr>
            <p:cNvSpPr/>
            <p:nvPr/>
          </p:nvSpPr>
          <p:spPr bwMode="auto">
            <a:xfrm>
              <a:off x="5689600" y="2143126"/>
              <a:ext cx="46038" cy="149225"/>
            </a:xfrm>
            <a:custGeom>
              <a:avLst/>
              <a:gdLst>
                <a:gd name="T0" fmla="*/ 21 w 29"/>
                <a:gd name="T1" fmla="*/ 0 h 94"/>
                <a:gd name="T2" fmla="*/ 21 w 29"/>
                <a:gd name="T3" fmla="*/ 11 h 94"/>
                <a:gd name="T4" fmla="*/ 29 w 29"/>
                <a:gd name="T5" fmla="*/ 94 h 94"/>
                <a:gd name="T6" fmla="*/ 16 w 29"/>
                <a:gd name="T7" fmla="*/ 86 h 94"/>
                <a:gd name="T8" fmla="*/ 2 w 29"/>
                <a:gd name="T9" fmla="*/ 44 h 94"/>
                <a:gd name="T10" fmla="*/ 16 w 29"/>
                <a:gd name="T11" fmla="*/ 40 h 94"/>
                <a:gd name="T12" fmla="*/ 0 w 29"/>
                <a:gd name="T13" fmla="*/ 21 h 94"/>
                <a:gd name="T14" fmla="*/ 14 w 29"/>
                <a:gd name="T15" fmla="*/ 0 h 94"/>
                <a:gd name="T16" fmla="*/ 21 w 29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94">
                  <a:moveTo>
                    <a:pt x="21" y="0"/>
                  </a:moveTo>
                  <a:lnTo>
                    <a:pt x="21" y="11"/>
                  </a:lnTo>
                  <a:lnTo>
                    <a:pt x="29" y="94"/>
                  </a:lnTo>
                  <a:lnTo>
                    <a:pt x="16" y="86"/>
                  </a:lnTo>
                  <a:lnTo>
                    <a:pt x="2" y="44"/>
                  </a:lnTo>
                  <a:lnTo>
                    <a:pt x="16" y="40"/>
                  </a:lnTo>
                  <a:lnTo>
                    <a:pt x="0" y="21"/>
                  </a:lnTo>
                  <a:lnTo>
                    <a:pt x="14" y="0"/>
                  </a:lnTo>
                  <a:lnTo>
                    <a:pt x="2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1" name="íṥḷîḍé">
              <a:extLst>
                <a:ext uri="{FF2B5EF4-FFF2-40B4-BE49-F238E27FC236}">
                  <a16:creationId xmlns:a16="http://schemas.microsoft.com/office/drawing/2014/main" xmlns="" id="{C3FC8099-246E-4ADC-B2C4-A47DB0983430}"/>
                </a:ext>
              </a:extLst>
            </p:cNvPr>
            <p:cNvSpPr/>
            <p:nvPr/>
          </p:nvSpPr>
          <p:spPr bwMode="auto">
            <a:xfrm>
              <a:off x="5765800" y="2173288"/>
              <a:ext cx="42863" cy="144463"/>
            </a:xfrm>
            <a:custGeom>
              <a:avLst/>
              <a:gdLst>
                <a:gd name="T0" fmla="*/ 6 w 27"/>
                <a:gd name="T1" fmla="*/ 0 h 91"/>
                <a:gd name="T2" fmla="*/ 6 w 27"/>
                <a:gd name="T3" fmla="*/ 11 h 91"/>
                <a:gd name="T4" fmla="*/ 0 w 27"/>
                <a:gd name="T5" fmla="*/ 85 h 91"/>
                <a:gd name="T6" fmla="*/ 12 w 27"/>
                <a:gd name="T7" fmla="*/ 91 h 91"/>
                <a:gd name="T8" fmla="*/ 25 w 27"/>
                <a:gd name="T9" fmla="*/ 65 h 91"/>
                <a:gd name="T10" fmla="*/ 12 w 27"/>
                <a:gd name="T11" fmla="*/ 46 h 91"/>
                <a:gd name="T12" fmla="*/ 27 w 27"/>
                <a:gd name="T13" fmla="*/ 46 h 91"/>
                <a:gd name="T14" fmla="*/ 14 w 27"/>
                <a:gd name="T15" fmla="*/ 11 h 91"/>
                <a:gd name="T16" fmla="*/ 6 w 27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91">
                  <a:moveTo>
                    <a:pt x="6" y="0"/>
                  </a:moveTo>
                  <a:lnTo>
                    <a:pt x="6" y="11"/>
                  </a:lnTo>
                  <a:lnTo>
                    <a:pt x="0" y="85"/>
                  </a:lnTo>
                  <a:lnTo>
                    <a:pt x="12" y="91"/>
                  </a:lnTo>
                  <a:lnTo>
                    <a:pt x="25" y="65"/>
                  </a:lnTo>
                  <a:lnTo>
                    <a:pt x="12" y="46"/>
                  </a:lnTo>
                  <a:lnTo>
                    <a:pt x="27" y="46"/>
                  </a:lnTo>
                  <a:lnTo>
                    <a:pt x="14" y="1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2" name="ïṡ1íḋè">
              <a:extLst>
                <a:ext uri="{FF2B5EF4-FFF2-40B4-BE49-F238E27FC236}">
                  <a16:creationId xmlns:a16="http://schemas.microsoft.com/office/drawing/2014/main" xmlns="" id="{A63CE9B2-5B55-4D99-8EF0-60A9B58849D3}"/>
                </a:ext>
              </a:extLst>
            </p:cNvPr>
            <p:cNvSpPr/>
            <p:nvPr/>
          </p:nvSpPr>
          <p:spPr bwMode="auto">
            <a:xfrm>
              <a:off x="5738813" y="2190751"/>
              <a:ext cx="22225" cy="31750"/>
            </a:xfrm>
            <a:custGeom>
              <a:avLst/>
              <a:gdLst>
                <a:gd name="T0" fmla="*/ 0 w 7"/>
                <a:gd name="T1" fmla="*/ 3 h 10"/>
                <a:gd name="T2" fmla="*/ 2 w 7"/>
                <a:gd name="T3" fmla="*/ 8 h 10"/>
                <a:gd name="T4" fmla="*/ 5 w 7"/>
                <a:gd name="T5" fmla="*/ 10 h 10"/>
                <a:gd name="T6" fmla="*/ 7 w 7"/>
                <a:gd name="T7" fmla="*/ 7 h 10"/>
                <a:gd name="T8" fmla="*/ 3 w 7"/>
                <a:gd name="T9" fmla="*/ 0 h 10"/>
                <a:gd name="T10" fmla="*/ 0 w 7"/>
                <a:gd name="T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0" y="3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4" y="9"/>
                    <a:pt x="5" y="10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3"/>
                    <a:pt x="0" y="3"/>
                    <a:pt x="0" y="3"/>
                  </a:cubicBezTo>
                </a:path>
              </a:pathLst>
            </a:custGeom>
            <a:solidFill>
              <a:srgbClr val="3838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3" name="i$ļíḓè">
              <a:extLst>
                <a:ext uri="{FF2B5EF4-FFF2-40B4-BE49-F238E27FC236}">
                  <a16:creationId xmlns:a16="http://schemas.microsoft.com/office/drawing/2014/main" xmlns="" id="{BB16809D-78BC-4BD3-B9A7-7EC5929A0071}"/>
                </a:ext>
              </a:extLst>
            </p:cNvPr>
            <p:cNvSpPr/>
            <p:nvPr/>
          </p:nvSpPr>
          <p:spPr bwMode="auto">
            <a:xfrm>
              <a:off x="5735638" y="2216151"/>
              <a:ext cx="25400" cy="92075"/>
            </a:xfrm>
            <a:custGeom>
              <a:avLst/>
              <a:gdLst>
                <a:gd name="T0" fmla="*/ 6 w 16"/>
                <a:gd name="T1" fmla="*/ 0 h 58"/>
                <a:gd name="T2" fmla="*/ 0 w 16"/>
                <a:gd name="T3" fmla="*/ 48 h 58"/>
                <a:gd name="T4" fmla="*/ 16 w 16"/>
                <a:gd name="T5" fmla="*/ 58 h 58"/>
                <a:gd name="T6" fmla="*/ 12 w 16"/>
                <a:gd name="T7" fmla="*/ 4 h 58"/>
                <a:gd name="T8" fmla="*/ 6 w 16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8">
                  <a:moveTo>
                    <a:pt x="6" y="0"/>
                  </a:moveTo>
                  <a:lnTo>
                    <a:pt x="0" y="48"/>
                  </a:lnTo>
                  <a:lnTo>
                    <a:pt x="16" y="58"/>
                  </a:lnTo>
                  <a:lnTo>
                    <a:pt x="12" y="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838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4" name="íṥḻíḍe">
              <a:extLst>
                <a:ext uri="{FF2B5EF4-FFF2-40B4-BE49-F238E27FC236}">
                  <a16:creationId xmlns:a16="http://schemas.microsoft.com/office/drawing/2014/main" xmlns="" id="{80473188-B3DE-413D-BE79-8CD383BF6A70}"/>
                </a:ext>
              </a:extLst>
            </p:cNvPr>
            <p:cNvSpPr/>
            <p:nvPr/>
          </p:nvSpPr>
          <p:spPr bwMode="auto">
            <a:xfrm>
              <a:off x="5735638" y="2216151"/>
              <a:ext cx="25400" cy="92075"/>
            </a:xfrm>
            <a:custGeom>
              <a:avLst/>
              <a:gdLst>
                <a:gd name="T0" fmla="*/ 6 w 16"/>
                <a:gd name="T1" fmla="*/ 0 h 58"/>
                <a:gd name="T2" fmla="*/ 0 w 16"/>
                <a:gd name="T3" fmla="*/ 48 h 58"/>
                <a:gd name="T4" fmla="*/ 16 w 16"/>
                <a:gd name="T5" fmla="*/ 58 h 58"/>
                <a:gd name="T6" fmla="*/ 12 w 16"/>
                <a:gd name="T7" fmla="*/ 4 h 58"/>
                <a:gd name="T8" fmla="*/ 6 w 16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8">
                  <a:moveTo>
                    <a:pt x="6" y="0"/>
                  </a:moveTo>
                  <a:lnTo>
                    <a:pt x="0" y="48"/>
                  </a:lnTo>
                  <a:lnTo>
                    <a:pt x="16" y="58"/>
                  </a:lnTo>
                  <a:lnTo>
                    <a:pt x="12" y="4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5" name="îṡḷídè">
              <a:extLst>
                <a:ext uri="{FF2B5EF4-FFF2-40B4-BE49-F238E27FC236}">
                  <a16:creationId xmlns:a16="http://schemas.microsoft.com/office/drawing/2014/main" xmlns="" id="{822D9B48-20BE-4CB1-A3DB-9F89F601DFC8}"/>
                </a:ext>
              </a:extLst>
            </p:cNvPr>
            <p:cNvSpPr/>
            <p:nvPr/>
          </p:nvSpPr>
          <p:spPr bwMode="auto">
            <a:xfrm>
              <a:off x="5722938" y="2133601"/>
              <a:ext cx="25400" cy="73025"/>
            </a:xfrm>
            <a:custGeom>
              <a:avLst/>
              <a:gdLst>
                <a:gd name="T0" fmla="*/ 0 w 16"/>
                <a:gd name="T1" fmla="*/ 0 h 46"/>
                <a:gd name="T2" fmla="*/ 0 w 16"/>
                <a:gd name="T3" fmla="*/ 6 h 46"/>
                <a:gd name="T4" fmla="*/ 4 w 16"/>
                <a:gd name="T5" fmla="*/ 46 h 46"/>
                <a:gd name="T6" fmla="*/ 16 w 16"/>
                <a:gd name="T7" fmla="*/ 36 h 46"/>
                <a:gd name="T8" fmla="*/ 0 w 16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6">
                  <a:moveTo>
                    <a:pt x="0" y="0"/>
                  </a:moveTo>
                  <a:lnTo>
                    <a:pt x="0" y="6"/>
                  </a:lnTo>
                  <a:lnTo>
                    <a:pt x="4" y="46"/>
                  </a:lnTo>
                  <a:lnTo>
                    <a:pt x="16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6" name="ïṧḻiďé">
              <a:extLst>
                <a:ext uri="{FF2B5EF4-FFF2-40B4-BE49-F238E27FC236}">
                  <a16:creationId xmlns:a16="http://schemas.microsoft.com/office/drawing/2014/main" xmlns="" id="{30B2582B-3B4A-4230-883D-D82BB7A672B0}"/>
                </a:ext>
              </a:extLst>
            </p:cNvPr>
            <p:cNvSpPr/>
            <p:nvPr/>
          </p:nvSpPr>
          <p:spPr bwMode="auto">
            <a:xfrm>
              <a:off x="5722938" y="2133601"/>
              <a:ext cx="25400" cy="73025"/>
            </a:xfrm>
            <a:custGeom>
              <a:avLst/>
              <a:gdLst>
                <a:gd name="T0" fmla="*/ 0 w 16"/>
                <a:gd name="T1" fmla="*/ 0 h 46"/>
                <a:gd name="T2" fmla="*/ 0 w 16"/>
                <a:gd name="T3" fmla="*/ 6 h 46"/>
                <a:gd name="T4" fmla="*/ 4 w 16"/>
                <a:gd name="T5" fmla="*/ 46 h 46"/>
                <a:gd name="T6" fmla="*/ 16 w 16"/>
                <a:gd name="T7" fmla="*/ 36 h 46"/>
                <a:gd name="T8" fmla="*/ 0 w 16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6">
                  <a:moveTo>
                    <a:pt x="0" y="0"/>
                  </a:moveTo>
                  <a:lnTo>
                    <a:pt x="0" y="6"/>
                  </a:lnTo>
                  <a:lnTo>
                    <a:pt x="4" y="46"/>
                  </a:lnTo>
                  <a:lnTo>
                    <a:pt x="16" y="3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7" name="íşlïḍé">
              <a:extLst>
                <a:ext uri="{FF2B5EF4-FFF2-40B4-BE49-F238E27FC236}">
                  <a16:creationId xmlns:a16="http://schemas.microsoft.com/office/drawing/2014/main" xmlns="" id="{EBD2D6DC-AE8F-4C20-ADED-CFF56655AF0D}"/>
                </a:ext>
              </a:extLst>
            </p:cNvPr>
            <p:cNvSpPr/>
            <p:nvPr/>
          </p:nvSpPr>
          <p:spPr bwMode="auto">
            <a:xfrm>
              <a:off x="5722938" y="2120901"/>
              <a:ext cx="52388" cy="39688"/>
            </a:xfrm>
            <a:custGeom>
              <a:avLst/>
              <a:gdLst>
                <a:gd name="T0" fmla="*/ 0 w 16"/>
                <a:gd name="T1" fmla="*/ 0 h 12"/>
                <a:gd name="T2" fmla="*/ 0 w 16"/>
                <a:gd name="T3" fmla="*/ 0 h 12"/>
                <a:gd name="T4" fmla="*/ 8 w 16"/>
                <a:gd name="T5" fmla="*/ 11 h 12"/>
                <a:gd name="T6" fmla="*/ 11 w 16"/>
                <a:gd name="T7" fmla="*/ 12 h 12"/>
                <a:gd name="T8" fmla="*/ 16 w 16"/>
                <a:gd name="T9" fmla="*/ 10 h 12"/>
                <a:gd name="T10" fmla="*/ 16 w 16"/>
                <a:gd name="T11" fmla="*/ 9 h 12"/>
                <a:gd name="T12" fmla="*/ 0 w 16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4" y="9"/>
                    <a:pt x="8" y="11"/>
                  </a:cubicBezTo>
                  <a:cubicBezTo>
                    <a:pt x="9" y="12"/>
                    <a:pt x="10" y="12"/>
                    <a:pt x="11" y="12"/>
                  </a:cubicBezTo>
                  <a:cubicBezTo>
                    <a:pt x="14" y="12"/>
                    <a:pt x="16" y="10"/>
                    <a:pt x="16" y="1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9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8" name="îs1íḓê">
              <a:extLst>
                <a:ext uri="{FF2B5EF4-FFF2-40B4-BE49-F238E27FC236}">
                  <a16:creationId xmlns:a16="http://schemas.microsoft.com/office/drawing/2014/main" xmlns="" id="{DFA0B3C3-C843-4A26-8EF4-AADADCE87675}"/>
                </a:ext>
              </a:extLst>
            </p:cNvPr>
            <p:cNvSpPr/>
            <p:nvPr/>
          </p:nvSpPr>
          <p:spPr bwMode="auto">
            <a:xfrm>
              <a:off x="5672138" y="1903413"/>
              <a:ext cx="161925" cy="254000"/>
            </a:xfrm>
            <a:custGeom>
              <a:avLst/>
              <a:gdLst>
                <a:gd name="T0" fmla="*/ 24 w 49"/>
                <a:gd name="T1" fmla="*/ 14 h 77"/>
                <a:gd name="T2" fmla="*/ 10 w 49"/>
                <a:gd name="T3" fmla="*/ 56 h 77"/>
                <a:gd name="T4" fmla="*/ 23 w 49"/>
                <a:gd name="T5" fmla="*/ 75 h 77"/>
                <a:gd name="T6" fmla="*/ 37 w 49"/>
                <a:gd name="T7" fmla="*/ 71 h 77"/>
                <a:gd name="T8" fmla="*/ 24 w 49"/>
                <a:gd name="T9" fmla="*/ 1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77">
                  <a:moveTo>
                    <a:pt x="24" y="14"/>
                  </a:moveTo>
                  <a:cubicBezTo>
                    <a:pt x="0" y="0"/>
                    <a:pt x="8" y="51"/>
                    <a:pt x="10" y="56"/>
                  </a:cubicBezTo>
                  <a:cubicBezTo>
                    <a:pt x="12" y="60"/>
                    <a:pt x="19" y="73"/>
                    <a:pt x="23" y="75"/>
                  </a:cubicBezTo>
                  <a:cubicBezTo>
                    <a:pt x="27" y="77"/>
                    <a:pt x="35" y="74"/>
                    <a:pt x="37" y="71"/>
                  </a:cubicBezTo>
                  <a:cubicBezTo>
                    <a:pt x="38" y="69"/>
                    <a:pt x="49" y="28"/>
                    <a:pt x="24" y="14"/>
                  </a:cubicBezTo>
                  <a:close/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9" name="ïŝḻîḑe">
              <a:extLst>
                <a:ext uri="{FF2B5EF4-FFF2-40B4-BE49-F238E27FC236}">
                  <a16:creationId xmlns:a16="http://schemas.microsoft.com/office/drawing/2014/main" xmlns="" id="{171A5AED-47A4-4DE6-8032-EEBF66897059}"/>
                </a:ext>
              </a:extLst>
            </p:cNvPr>
            <p:cNvSpPr/>
            <p:nvPr/>
          </p:nvSpPr>
          <p:spPr bwMode="auto">
            <a:xfrm>
              <a:off x="5689600" y="1933576"/>
              <a:ext cx="125413" cy="177800"/>
            </a:xfrm>
            <a:custGeom>
              <a:avLst/>
              <a:gdLst>
                <a:gd name="T0" fmla="*/ 29 w 38"/>
                <a:gd name="T1" fmla="*/ 15 h 54"/>
                <a:gd name="T2" fmla="*/ 4 w 38"/>
                <a:gd name="T3" fmla="*/ 5 h 54"/>
                <a:gd name="T4" fmla="*/ 2 w 38"/>
                <a:gd name="T5" fmla="*/ 35 h 54"/>
                <a:gd name="T6" fmla="*/ 2 w 38"/>
                <a:gd name="T7" fmla="*/ 35 h 54"/>
                <a:gd name="T8" fmla="*/ 2 w 38"/>
                <a:gd name="T9" fmla="*/ 36 h 54"/>
                <a:gd name="T10" fmla="*/ 3 w 38"/>
                <a:gd name="T11" fmla="*/ 36 h 54"/>
                <a:gd name="T12" fmla="*/ 3 w 38"/>
                <a:gd name="T13" fmla="*/ 36 h 54"/>
                <a:gd name="T14" fmla="*/ 3 w 38"/>
                <a:gd name="T15" fmla="*/ 36 h 54"/>
                <a:gd name="T16" fmla="*/ 3 w 38"/>
                <a:gd name="T17" fmla="*/ 34 h 54"/>
                <a:gd name="T18" fmla="*/ 3 w 38"/>
                <a:gd name="T19" fmla="*/ 29 h 54"/>
                <a:gd name="T20" fmla="*/ 7 w 38"/>
                <a:gd name="T21" fmla="*/ 17 h 54"/>
                <a:gd name="T22" fmla="*/ 8 w 38"/>
                <a:gd name="T23" fmla="*/ 15 h 54"/>
                <a:gd name="T24" fmla="*/ 16 w 38"/>
                <a:gd name="T25" fmla="*/ 4 h 54"/>
                <a:gd name="T26" fmla="*/ 28 w 38"/>
                <a:gd name="T27" fmla="*/ 16 h 54"/>
                <a:gd name="T28" fmla="*/ 34 w 38"/>
                <a:gd name="T29" fmla="*/ 48 h 54"/>
                <a:gd name="T30" fmla="*/ 33 w 38"/>
                <a:gd name="T31" fmla="*/ 51 h 54"/>
                <a:gd name="T32" fmla="*/ 33 w 38"/>
                <a:gd name="T33" fmla="*/ 53 h 54"/>
                <a:gd name="T34" fmla="*/ 33 w 38"/>
                <a:gd name="T35" fmla="*/ 54 h 54"/>
                <a:gd name="T36" fmla="*/ 34 w 38"/>
                <a:gd name="T37" fmla="*/ 54 h 54"/>
                <a:gd name="T38" fmla="*/ 34 w 38"/>
                <a:gd name="T39" fmla="*/ 54 h 54"/>
                <a:gd name="T40" fmla="*/ 34 w 38"/>
                <a:gd name="T41" fmla="*/ 53 h 54"/>
                <a:gd name="T42" fmla="*/ 34 w 38"/>
                <a:gd name="T43" fmla="*/ 51 h 54"/>
                <a:gd name="T44" fmla="*/ 29 w 38"/>
                <a:gd name="T45" fmla="*/ 1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8" h="54">
                  <a:moveTo>
                    <a:pt x="29" y="15"/>
                  </a:moveTo>
                  <a:cubicBezTo>
                    <a:pt x="21" y="2"/>
                    <a:pt x="8" y="0"/>
                    <a:pt x="4" y="5"/>
                  </a:cubicBezTo>
                  <a:cubicBezTo>
                    <a:pt x="0" y="11"/>
                    <a:pt x="1" y="2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5"/>
                    <a:pt x="3" y="34"/>
                    <a:pt x="3" y="34"/>
                  </a:cubicBezTo>
                  <a:cubicBezTo>
                    <a:pt x="3" y="32"/>
                    <a:pt x="3" y="31"/>
                    <a:pt x="3" y="29"/>
                  </a:cubicBezTo>
                  <a:cubicBezTo>
                    <a:pt x="3" y="23"/>
                    <a:pt x="6" y="23"/>
                    <a:pt x="7" y="17"/>
                  </a:cubicBezTo>
                  <a:cubicBezTo>
                    <a:pt x="7" y="16"/>
                    <a:pt x="7" y="16"/>
                    <a:pt x="8" y="15"/>
                  </a:cubicBezTo>
                  <a:cubicBezTo>
                    <a:pt x="8" y="15"/>
                    <a:pt x="10" y="2"/>
                    <a:pt x="16" y="4"/>
                  </a:cubicBezTo>
                  <a:cubicBezTo>
                    <a:pt x="25" y="8"/>
                    <a:pt x="26" y="13"/>
                    <a:pt x="28" y="16"/>
                  </a:cubicBezTo>
                  <a:cubicBezTo>
                    <a:pt x="28" y="17"/>
                    <a:pt x="33" y="42"/>
                    <a:pt x="34" y="48"/>
                  </a:cubicBezTo>
                  <a:cubicBezTo>
                    <a:pt x="34" y="49"/>
                    <a:pt x="33" y="50"/>
                    <a:pt x="33" y="51"/>
                  </a:cubicBezTo>
                  <a:cubicBezTo>
                    <a:pt x="33" y="51"/>
                    <a:pt x="33" y="53"/>
                    <a:pt x="33" y="53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4" y="52"/>
                    <a:pt x="34" y="52"/>
                    <a:pt x="34" y="51"/>
                  </a:cubicBezTo>
                  <a:cubicBezTo>
                    <a:pt x="36" y="46"/>
                    <a:pt x="38" y="23"/>
                    <a:pt x="29" y="15"/>
                  </a:cubicBez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0" name="iSlîde">
              <a:extLst>
                <a:ext uri="{FF2B5EF4-FFF2-40B4-BE49-F238E27FC236}">
                  <a16:creationId xmlns:a16="http://schemas.microsoft.com/office/drawing/2014/main" xmlns="" id="{CFB19209-1154-423B-8F26-66569547BD80}"/>
                </a:ext>
              </a:extLst>
            </p:cNvPr>
            <p:cNvSpPr/>
            <p:nvPr/>
          </p:nvSpPr>
          <p:spPr bwMode="auto">
            <a:xfrm>
              <a:off x="5748338" y="2163763"/>
              <a:ext cx="30163" cy="69850"/>
            </a:xfrm>
            <a:custGeom>
              <a:avLst/>
              <a:gdLst>
                <a:gd name="T0" fmla="*/ 17 w 19"/>
                <a:gd name="T1" fmla="*/ 0 h 44"/>
                <a:gd name="T2" fmla="*/ 19 w 19"/>
                <a:gd name="T3" fmla="*/ 8 h 44"/>
                <a:gd name="T4" fmla="*/ 15 w 19"/>
                <a:gd name="T5" fmla="*/ 44 h 44"/>
                <a:gd name="T6" fmla="*/ 0 w 19"/>
                <a:gd name="T7" fmla="*/ 17 h 44"/>
                <a:gd name="T8" fmla="*/ 17 w 19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7" y="0"/>
                  </a:moveTo>
                  <a:lnTo>
                    <a:pt x="19" y="8"/>
                  </a:lnTo>
                  <a:lnTo>
                    <a:pt x="15" y="44"/>
                  </a:lnTo>
                  <a:lnTo>
                    <a:pt x="0" y="17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1" name="ïṥlîḑè">
              <a:extLst>
                <a:ext uri="{FF2B5EF4-FFF2-40B4-BE49-F238E27FC236}">
                  <a16:creationId xmlns:a16="http://schemas.microsoft.com/office/drawing/2014/main" xmlns="" id="{2CA30593-8DDE-4A76-BD6E-6390CE6CE59C}"/>
                </a:ext>
              </a:extLst>
            </p:cNvPr>
            <p:cNvSpPr/>
            <p:nvPr/>
          </p:nvSpPr>
          <p:spPr bwMode="auto">
            <a:xfrm>
              <a:off x="5748338" y="2163763"/>
              <a:ext cx="30163" cy="69850"/>
            </a:xfrm>
            <a:custGeom>
              <a:avLst/>
              <a:gdLst>
                <a:gd name="T0" fmla="*/ 17 w 19"/>
                <a:gd name="T1" fmla="*/ 0 h 44"/>
                <a:gd name="T2" fmla="*/ 19 w 19"/>
                <a:gd name="T3" fmla="*/ 8 h 44"/>
                <a:gd name="T4" fmla="*/ 15 w 19"/>
                <a:gd name="T5" fmla="*/ 44 h 44"/>
                <a:gd name="T6" fmla="*/ 0 w 19"/>
                <a:gd name="T7" fmla="*/ 17 h 44"/>
                <a:gd name="T8" fmla="*/ 17 w 19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7" y="0"/>
                  </a:moveTo>
                  <a:lnTo>
                    <a:pt x="19" y="8"/>
                  </a:lnTo>
                  <a:lnTo>
                    <a:pt x="15" y="44"/>
                  </a:lnTo>
                  <a:lnTo>
                    <a:pt x="0" y="17"/>
                  </a:lnTo>
                  <a:lnTo>
                    <a:pt x="1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2" name="íşlïdê">
              <a:extLst>
                <a:ext uri="{FF2B5EF4-FFF2-40B4-BE49-F238E27FC236}">
                  <a16:creationId xmlns:a16="http://schemas.microsoft.com/office/drawing/2014/main" xmlns="" id="{3DCE3CAA-2B7F-45E7-BD7B-90A7FFB34171}"/>
                </a:ext>
              </a:extLst>
            </p:cNvPr>
            <p:cNvSpPr/>
            <p:nvPr/>
          </p:nvSpPr>
          <p:spPr bwMode="auto">
            <a:xfrm>
              <a:off x="5748338" y="2190751"/>
              <a:ext cx="1588" cy="1588"/>
            </a:xfrm>
            <a:prstGeom prst="rect">
              <a:avLst/>
            </a:prstGeom>
            <a:solidFill>
              <a:srgbClr val="182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3" name="iṣlíḑe">
              <a:extLst>
                <a:ext uri="{FF2B5EF4-FFF2-40B4-BE49-F238E27FC236}">
                  <a16:creationId xmlns:a16="http://schemas.microsoft.com/office/drawing/2014/main" xmlns="" id="{D88BAE30-2BB0-4816-B76D-36447CCEC729}"/>
                </a:ext>
              </a:extLst>
            </p:cNvPr>
            <p:cNvSpPr/>
            <p:nvPr/>
          </p:nvSpPr>
          <p:spPr bwMode="auto">
            <a:xfrm>
              <a:off x="5748338" y="21907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4" name="isļîḑè">
              <a:extLst>
                <a:ext uri="{FF2B5EF4-FFF2-40B4-BE49-F238E27FC236}">
                  <a16:creationId xmlns:a16="http://schemas.microsoft.com/office/drawing/2014/main" xmlns="" id="{3104A2B2-A58B-4427-B67D-76D6AB25A138}"/>
                </a:ext>
              </a:extLst>
            </p:cNvPr>
            <p:cNvSpPr/>
            <p:nvPr/>
          </p:nvSpPr>
          <p:spPr bwMode="auto">
            <a:xfrm>
              <a:off x="5722938" y="2133601"/>
              <a:ext cx="52388" cy="57150"/>
            </a:xfrm>
            <a:custGeom>
              <a:avLst/>
              <a:gdLst>
                <a:gd name="T0" fmla="*/ 0 w 33"/>
                <a:gd name="T1" fmla="*/ 0 h 36"/>
                <a:gd name="T2" fmla="*/ 0 w 33"/>
                <a:gd name="T3" fmla="*/ 0 h 36"/>
                <a:gd name="T4" fmla="*/ 16 w 33"/>
                <a:gd name="T5" fmla="*/ 36 h 36"/>
                <a:gd name="T6" fmla="*/ 16 w 33"/>
                <a:gd name="T7" fmla="*/ 36 h 36"/>
                <a:gd name="T8" fmla="*/ 33 w 33"/>
                <a:gd name="T9" fmla="*/ 19 h 36"/>
                <a:gd name="T10" fmla="*/ 33 w 33"/>
                <a:gd name="T11" fmla="*/ 19 h 36"/>
                <a:gd name="T12" fmla="*/ 16 w 33"/>
                <a:gd name="T13" fmla="*/ 36 h 36"/>
                <a:gd name="T14" fmla="*/ 0 w 33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36">
                  <a:moveTo>
                    <a:pt x="0" y="0"/>
                  </a:moveTo>
                  <a:lnTo>
                    <a:pt x="0" y="0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16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B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5" name="î$lîdê">
              <a:extLst>
                <a:ext uri="{FF2B5EF4-FFF2-40B4-BE49-F238E27FC236}">
                  <a16:creationId xmlns:a16="http://schemas.microsoft.com/office/drawing/2014/main" xmlns="" id="{89A7EF87-E639-42C6-A37F-8DCD5FEDFAFB}"/>
                </a:ext>
              </a:extLst>
            </p:cNvPr>
            <p:cNvSpPr/>
            <p:nvPr/>
          </p:nvSpPr>
          <p:spPr bwMode="auto">
            <a:xfrm>
              <a:off x="5722938" y="2133601"/>
              <a:ext cx="52388" cy="57150"/>
            </a:xfrm>
            <a:custGeom>
              <a:avLst/>
              <a:gdLst>
                <a:gd name="T0" fmla="*/ 0 w 33"/>
                <a:gd name="T1" fmla="*/ 0 h 36"/>
                <a:gd name="T2" fmla="*/ 0 w 33"/>
                <a:gd name="T3" fmla="*/ 0 h 36"/>
                <a:gd name="T4" fmla="*/ 16 w 33"/>
                <a:gd name="T5" fmla="*/ 36 h 36"/>
                <a:gd name="T6" fmla="*/ 16 w 33"/>
                <a:gd name="T7" fmla="*/ 36 h 36"/>
                <a:gd name="T8" fmla="*/ 33 w 33"/>
                <a:gd name="T9" fmla="*/ 19 h 36"/>
                <a:gd name="T10" fmla="*/ 33 w 33"/>
                <a:gd name="T11" fmla="*/ 19 h 36"/>
                <a:gd name="T12" fmla="*/ 16 w 33"/>
                <a:gd name="T13" fmla="*/ 36 h 36"/>
                <a:gd name="T14" fmla="*/ 0 w 33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36">
                  <a:moveTo>
                    <a:pt x="0" y="0"/>
                  </a:moveTo>
                  <a:lnTo>
                    <a:pt x="0" y="0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16" y="3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6" name="îŝḻíďê">
              <a:extLst>
                <a:ext uri="{FF2B5EF4-FFF2-40B4-BE49-F238E27FC236}">
                  <a16:creationId xmlns:a16="http://schemas.microsoft.com/office/drawing/2014/main" xmlns="" id="{ACC795B1-CB0C-4A8C-AD40-3CA5E0B23027}"/>
                </a:ext>
              </a:extLst>
            </p:cNvPr>
            <p:cNvSpPr/>
            <p:nvPr/>
          </p:nvSpPr>
          <p:spPr bwMode="auto">
            <a:xfrm>
              <a:off x="5745163" y="2216151"/>
              <a:ext cx="1588" cy="1588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7" name="íSľîdé">
              <a:extLst>
                <a:ext uri="{FF2B5EF4-FFF2-40B4-BE49-F238E27FC236}">
                  <a16:creationId xmlns:a16="http://schemas.microsoft.com/office/drawing/2014/main" xmlns="" id="{EB1FCF7B-82FC-4C8E-8B3D-AD99C2EE40DC}"/>
                </a:ext>
              </a:extLst>
            </p:cNvPr>
            <p:cNvSpPr/>
            <p:nvPr/>
          </p:nvSpPr>
          <p:spPr bwMode="auto">
            <a:xfrm>
              <a:off x="5745163" y="22161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8" name="îSḷiḑê">
              <a:extLst>
                <a:ext uri="{FF2B5EF4-FFF2-40B4-BE49-F238E27FC236}">
                  <a16:creationId xmlns:a16="http://schemas.microsoft.com/office/drawing/2014/main" xmlns="" id="{5A384E11-3640-498E-8A72-64EF7F8EDCC3}"/>
                </a:ext>
              </a:extLst>
            </p:cNvPr>
            <p:cNvSpPr/>
            <p:nvPr/>
          </p:nvSpPr>
          <p:spPr bwMode="auto">
            <a:xfrm>
              <a:off x="5745163" y="2216151"/>
              <a:ext cx="9525" cy="6350"/>
            </a:xfrm>
            <a:custGeom>
              <a:avLst/>
              <a:gdLst>
                <a:gd name="T0" fmla="*/ 0 w 6"/>
                <a:gd name="T1" fmla="*/ 0 h 4"/>
                <a:gd name="T2" fmla="*/ 0 w 6"/>
                <a:gd name="T3" fmla="*/ 0 h 4"/>
                <a:gd name="T4" fmla="*/ 0 w 6"/>
                <a:gd name="T5" fmla="*/ 0 h 4"/>
                <a:gd name="T6" fmla="*/ 6 w 6"/>
                <a:gd name="T7" fmla="*/ 4 h 4"/>
                <a:gd name="T8" fmla="*/ 6 w 6"/>
                <a:gd name="T9" fmla="*/ 4 h 4"/>
                <a:gd name="T10" fmla="*/ 0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" y="4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3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9" name="ïṣľïḑê">
              <a:extLst>
                <a:ext uri="{FF2B5EF4-FFF2-40B4-BE49-F238E27FC236}">
                  <a16:creationId xmlns:a16="http://schemas.microsoft.com/office/drawing/2014/main" xmlns="" id="{B74F3BD3-476F-4219-BC19-C40945BA257C}"/>
                </a:ext>
              </a:extLst>
            </p:cNvPr>
            <p:cNvSpPr/>
            <p:nvPr/>
          </p:nvSpPr>
          <p:spPr bwMode="auto">
            <a:xfrm>
              <a:off x="5745163" y="2216151"/>
              <a:ext cx="9525" cy="6350"/>
            </a:xfrm>
            <a:custGeom>
              <a:avLst/>
              <a:gdLst>
                <a:gd name="T0" fmla="*/ 0 w 6"/>
                <a:gd name="T1" fmla="*/ 0 h 4"/>
                <a:gd name="T2" fmla="*/ 0 w 6"/>
                <a:gd name="T3" fmla="*/ 0 h 4"/>
                <a:gd name="T4" fmla="*/ 0 w 6"/>
                <a:gd name="T5" fmla="*/ 0 h 4"/>
                <a:gd name="T6" fmla="*/ 6 w 6"/>
                <a:gd name="T7" fmla="*/ 4 h 4"/>
                <a:gd name="T8" fmla="*/ 6 w 6"/>
                <a:gd name="T9" fmla="*/ 4 h 4"/>
                <a:gd name="T10" fmla="*/ 0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" y="4"/>
                  </a:lnTo>
                  <a:lnTo>
                    <a:pt x="6" y="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0" name="ísḻïdè">
              <a:extLst>
                <a:ext uri="{FF2B5EF4-FFF2-40B4-BE49-F238E27FC236}">
                  <a16:creationId xmlns:a16="http://schemas.microsoft.com/office/drawing/2014/main" xmlns="" id="{C893C750-A03D-4DCF-BF91-1FC880C31437}"/>
                </a:ext>
              </a:extLst>
            </p:cNvPr>
            <p:cNvSpPr/>
            <p:nvPr/>
          </p:nvSpPr>
          <p:spPr bwMode="auto">
            <a:xfrm>
              <a:off x="4606925" y="3768726"/>
              <a:ext cx="2487613" cy="1279525"/>
            </a:xfrm>
            <a:custGeom>
              <a:avLst/>
              <a:gdLst>
                <a:gd name="T0" fmla="*/ 52 w 1567"/>
                <a:gd name="T1" fmla="*/ 789 h 806"/>
                <a:gd name="T2" fmla="*/ 4 w 1567"/>
                <a:gd name="T3" fmla="*/ 800 h 806"/>
                <a:gd name="T4" fmla="*/ 39 w 1567"/>
                <a:gd name="T5" fmla="*/ 779 h 806"/>
                <a:gd name="T6" fmla="*/ 102 w 1567"/>
                <a:gd name="T7" fmla="*/ 779 h 806"/>
                <a:gd name="T8" fmla="*/ 104 w 1567"/>
                <a:gd name="T9" fmla="*/ 787 h 806"/>
                <a:gd name="T10" fmla="*/ 233 w 1567"/>
                <a:gd name="T11" fmla="*/ 752 h 806"/>
                <a:gd name="T12" fmla="*/ 83 w 1567"/>
                <a:gd name="T13" fmla="*/ 752 h 806"/>
                <a:gd name="T14" fmla="*/ 116 w 1567"/>
                <a:gd name="T15" fmla="*/ 729 h 806"/>
                <a:gd name="T16" fmla="*/ 281 w 1567"/>
                <a:gd name="T17" fmla="*/ 741 h 806"/>
                <a:gd name="T18" fmla="*/ 283 w 1567"/>
                <a:gd name="T19" fmla="*/ 750 h 806"/>
                <a:gd name="T20" fmla="*/ 412 w 1567"/>
                <a:gd name="T21" fmla="*/ 712 h 806"/>
                <a:gd name="T22" fmla="*/ 461 w 1567"/>
                <a:gd name="T23" fmla="*/ 710 h 806"/>
                <a:gd name="T24" fmla="*/ 501 w 1567"/>
                <a:gd name="T25" fmla="*/ 702 h 806"/>
                <a:gd name="T26" fmla="*/ 156 w 1567"/>
                <a:gd name="T27" fmla="*/ 696 h 806"/>
                <a:gd name="T28" fmla="*/ 160 w 1567"/>
                <a:gd name="T29" fmla="*/ 702 h 806"/>
                <a:gd name="T30" fmla="*/ 590 w 1567"/>
                <a:gd name="T31" fmla="*/ 675 h 806"/>
                <a:gd name="T32" fmla="*/ 640 w 1567"/>
                <a:gd name="T33" fmla="*/ 673 h 806"/>
                <a:gd name="T34" fmla="*/ 682 w 1567"/>
                <a:gd name="T35" fmla="*/ 665 h 806"/>
                <a:gd name="T36" fmla="*/ 727 w 1567"/>
                <a:gd name="T37" fmla="*/ 646 h 806"/>
                <a:gd name="T38" fmla="*/ 730 w 1567"/>
                <a:gd name="T39" fmla="*/ 654 h 806"/>
                <a:gd name="T40" fmla="*/ 268 w 1567"/>
                <a:gd name="T41" fmla="*/ 625 h 806"/>
                <a:gd name="T42" fmla="*/ 819 w 1567"/>
                <a:gd name="T43" fmla="*/ 636 h 806"/>
                <a:gd name="T44" fmla="*/ 861 w 1567"/>
                <a:gd name="T45" fmla="*/ 627 h 806"/>
                <a:gd name="T46" fmla="*/ 906 w 1567"/>
                <a:gd name="T47" fmla="*/ 609 h 806"/>
                <a:gd name="T48" fmla="*/ 908 w 1567"/>
                <a:gd name="T49" fmla="*/ 617 h 806"/>
                <a:gd name="T50" fmla="*/ 345 w 1567"/>
                <a:gd name="T51" fmla="*/ 575 h 806"/>
                <a:gd name="T52" fmla="*/ 998 w 1567"/>
                <a:gd name="T53" fmla="*/ 598 h 806"/>
                <a:gd name="T54" fmla="*/ 1039 w 1567"/>
                <a:gd name="T55" fmla="*/ 588 h 806"/>
                <a:gd name="T56" fmla="*/ 1085 w 1567"/>
                <a:gd name="T57" fmla="*/ 569 h 806"/>
                <a:gd name="T58" fmla="*/ 1087 w 1567"/>
                <a:gd name="T59" fmla="*/ 577 h 806"/>
                <a:gd name="T60" fmla="*/ 1197 w 1567"/>
                <a:gd name="T61" fmla="*/ 546 h 806"/>
                <a:gd name="T62" fmla="*/ 1201 w 1567"/>
                <a:gd name="T63" fmla="*/ 555 h 806"/>
                <a:gd name="T64" fmla="*/ 387 w 1567"/>
                <a:gd name="T65" fmla="*/ 548 h 806"/>
                <a:gd name="T66" fmla="*/ 391 w 1567"/>
                <a:gd name="T67" fmla="*/ 557 h 806"/>
                <a:gd name="T68" fmla="*/ 499 w 1567"/>
                <a:gd name="T69" fmla="*/ 478 h 806"/>
                <a:gd name="T70" fmla="*/ 1241 w 1567"/>
                <a:gd name="T71" fmla="*/ 496 h 806"/>
                <a:gd name="T72" fmla="*/ 1264 w 1567"/>
                <a:gd name="T73" fmla="*/ 461 h 806"/>
                <a:gd name="T74" fmla="*/ 540 w 1567"/>
                <a:gd name="T75" fmla="*/ 451 h 806"/>
                <a:gd name="T76" fmla="*/ 547 w 1567"/>
                <a:gd name="T77" fmla="*/ 457 h 806"/>
                <a:gd name="T78" fmla="*/ 1307 w 1567"/>
                <a:gd name="T79" fmla="*/ 380 h 806"/>
                <a:gd name="T80" fmla="*/ 624 w 1567"/>
                <a:gd name="T81" fmla="*/ 409 h 806"/>
                <a:gd name="T82" fmla="*/ 659 w 1567"/>
                <a:gd name="T83" fmla="*/ 386 h 806"/>
                <a:gd name="T84" fmla="*/ 696 w 1567"/>
                <a:gd name="T85" fmla="*/ 353 h 806"/>
                <a:gd name="T86" fmla="*/ 700 w 1567"/>
                <a:gd name="T87" fmla="*/ 359 h 806"/>
                <a:gd name="T88" fmla="*/ 1357 w 1567"/>
                <a:gd name="T89" fmla="*/ 305 h 806"/>
                <a:gd name="T90" fmla="*/ 1393 w 1567"/>
                <a:gd name="T91" fmla="*/ 268 h 806"/>
                <a:gd name="T92" fmla="*/ 1416 w 1567"/>
                <a:gd name="T93" fmla="*/ 233 h 806"/>
                <a:gd name="T94" fmla="*/ 1436 w 1567"/>
                <a:gd name="T95" fmla="*/ 187 h 806"/>
                <a:gd name="T96" fmla="*/ 1443 w 1567"/>
                <a:gd name="T97" fmla="*/ 191 h 806"/>
                <a:gd name="T98" fmla="*/ 1509 w 1567"/>
                <a:gd name="T99" fmla="*/ 77 h 806"/>
                <a:gd name="T100" fmla="*/ 1544 w 1567"/>
                <a:gd name="T101" fmla="*/ 40 h 806"/>
                <a:gd name="T102" fmla="*/ 1567 w 1567"/>
                <a:gd name="T103" fmla="*/ 4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67" h="806">
                  <a:moveTo>
                    <a:pt x="15" y="806"/>
                  </a:moveTo>
                  <a:lnTo>
                    <a:pt x="12" y="798"/>
                  </a:lnTo>
                  <a:lnTo>
                    <a:pt x="52" y="789"/>
                  </a:lnTo>
                  <a:lnTo>
                    <a:pt x="54" y="798"/>
                  </a:lnTo>
                  <a:lnTo>
                    <a:pt x="15" y="806"/>
                  </a:lnTo>
                  <a:close/>
                  <a:moveTo>
                    <a:pt x="4" y="800"/>
                  </a:moveTo>
                  <a:lnTo>
                    <a:pt x="0" y="793"/>
                  </a:lnTo>
                  <a:lnTo>
                    <a:pt x="35" y="771"/>
                  </a:lnTo>
                  <a:lnTo>
                    <a:pt x="39" y="779"/>
                  </a:lnTo>
                  <a:lnTo>
                    <a:pt x="4" y="800"/>
                  </a:lnTo>
                  <a:close/>
                  <a:moveTo>
                    <a:pt x="104" y="787"/>
                  </a:moveTo>
                  <a:lnTo>
                    <a:pt x="102" y="779"/>
                  </a:lnTo>
                  <a:lnTo>
                    <a:pt x="141" y="771"/>
                  </a:lnTo>
                  <a:lnTo>
                    <a:pt x="143" y="779"/>
                  </a:lnTo>
                  <a:lnTo>
                    <a:pt x="104" y="787"/>
                  </a:lnTo>
                  <a:close/>
                  <a:moveTo>
                    <a:pt x="193" y="768"/>
                  </a:moveTo>
                  <a:lnTo>
                    <a:pt x="191" y="760"/>
                  </a:lnTo>
                  <a:lnTo>
                    <a:pt x="233" y="752"/>
                  </a:lnTo>
                  <a:lnTo>
                    <a:pt x="233" y="760"/>
                  </a:lnTo>
                  <a:lnTo>
                    <a:pt x="193" y="768"/>
                  </a:lnTo>
                  <a:close/>
                  <a:moveTo>
                    <a:pt x="83" y="752"/>
                  </a:moveTo>
                  <a:lnTo>
                    <a:pt x="77" y="744"/>
                  </a:lnTo>
                  <a:lnTo>
                    <a:pt x="112" y="723"/>
                  </a:lnTo>
                  <a:lnTo>
                    <a:pt x="116" y="729"/>
                  </a:lnTo>
                  <a:lnTo>
                    <a:pt x="83" y="752"/>
                  </a:lnTo>
                  <a:close/>
                  <a:moveTo>
                    <a:pt x="283" y="750"/>
                  </a:moveTo>
                  <a:lnTo>
                    <a:pt x="281" y="741"/>
                  </a:lnTo>
                  <a:lnTo>
                    <a:pt x="322" y="733"/>
                  </a:lnTo>
                  <a:lnTo>
                    <a:pt x="322" y="741"/>
                  </a:lnTo>
                  <a:lnTo>
                    <a:pt x="283" y="750"/>
                  </a:lnTo>
                  <a:close/>
                  <a:moveTo>
                    <a:pt x="372" y="731"/>
                  </a:moveTo>
                  <a:lnTo>
                    <a:pt x="370" y="723"/>
                  </a:lnTo>
                  <a:lnTo>
                    <a:pt x="412" y="712"/>
                  </a:lnTo>
                  <a:lnTo>
                    <a:pt x="412" y="721"/>
                  </a:lnTo>
                  <a:lnTo>
                    <a:pt x="372" y="731"/>
                  </a:lnTo>
                  <a:close/>
                  <a:moveTo>
                    <a:pt x="461" y="710"/>
                  </a:moveTo>
                  <a:lnTo>
                    <a:pt x="459" y="702"/>
                  </a:lnTo>
                  <a:lnTo>
                    <a:pt x="501" y="694"/>
                  </a:lnTo>
                  <a:lnTo>
                    <a:pt x="501" y="702"/>
                  </a:lnTo>
                  <a:lnTo>
                    <a:pt x="461" y="710"/>
                  </a:lnTo>
                  <a:close/>
                  <a:moveTo>
                    <a:pt x="160" y="702"/>
                  </a:moveTo>
                  <a:lnTo>
                    <a:pt x="156" y="696"/>
                  </a:lnTo>
                  <a:lnTo>
                    <a:pt x="189" y="673"/>
                  </a:lnTo>
                  <a:lnTo>
                    <a:pt x="195" y="679"/>
                  </a:lnTo>
                  <a:lnTo>
                    <a:pt x="160" y="702"/>
                  </a:lnTo>
                  <a:close/>
                  <a:moveTo>
                    <a:pt x="551" y="692"/>
                  </a:moveTo>
                  <a:lnTo>
                    <a:pt x="549" y="683"/>
                  </a:lnTo>
                  <a:lnTo>
                    <a:pt x="590" y="675"/>
                  </a:lnTo>
                  <a:lnTo>
                    <a:pt x="592" y="683"/>
                  </a:lnTo>
                  <a:lnTo>
                    <a:pt x="551" y="692"/>
                  </a:lnTo>
                  <a:close/>
                  <a:moveTo>
                    <a:pt x="640" y="673"/>
                  </a:moveTo>
                  <a:lnTo>
                    <a:pt x="638" y="665"/>
                  </a:lnTo>
                  <a:lnTo>
                    <a:pt x="680" y="656"/>
                  </a:lnTo>
                  <a:lnTo>
                    <a:pt x="682" y="665"/>
                  </a:lnTo>
                  <a:lnTo>
                    <a:pt x="640" y="673"/>
                  </a:lnTo>
                  <a:close/>
                  <a:moveTo>
                    <a:pt x="730" y="654"/>
                  </a:moveTo>
                  <a:lnTo>
                    <a:pt x="727" y="646"/>
                  </a:lnTo>
                  <a:lnTo>
                    <a:pt x="769" y="638"/>
                  </a:lnTo>
                  <a:lnTo>
                    <a:pt x="771" y="646"/>
                  </a:lnTo>
                  <a:lnTo>
                    <a:pt x="730" y="654"/>
                  </a:lnTo>
                  <a:close/>
                  <a:moveTo>
                    <a:pt x="237" y="654"/>
                  </a:moveTo>
                  <a:lnTo>
                    <a:pt x="233" y="646"/>
                  </a:lnTo>
                  <a:lnTo>
                    <a:pt x="268" y="625"/>
                  </a:lnTo>
                  <a:lnTo>
                    <a:pt x="272" y="631"/>
                  </a:lnTo>
                  <a:lnTo>
                    <a:pt x="237" y="654"/>
                  </a:lnTo>
                  <a:close/>
                  <a:moveTo>
                    <a:pt x="819" y="636"/>
                  </a:moveTo>
                  <a:lnTo>
                    <a:pt x="817" y="627"/>
                  </a:lnTo>
                  <a:lnTo>
                    <a:pt x="858" y="619"/>
                  </a:lnTo>
                  <a:lnTo>
                    <a:pt x="861" y="627"/>
                  </a:lnTo>
                  <a:lnTo>
                    <a:pt x="819" y="636"/>
                  </a:lnTo>
                  <a:close/>
                  <a:moveTo>
                    <a:pt x="908" y="617"/>
                  </a:moveTo>
                  <a:lnTo>
                    <a:pt x="906" y="609"/>
                  </a:lnTo>
                  <a:lnTo>
                    <a:pt x="948" y="600"/>
                  </a:lnTo>
                  <a:lnTo>
                    <a:pt x="950" y="609"/>
                  </a:lnTo>
                  <a:lnTo>
                    <a:pt x="908" y="617"/>
                  </a:lnTo>
                  <a:close/>
                  <a:moveTo>
                    <a:pt x="314" y="604"/>
                  </a:moveTo>
                  <a:lnTo>
                    <a:pt x="310" y="598"/>
                  </a:lnTo>
                  <a:lnTo>
                    <a:pt x="345" y="575"/>
                  </a:lnTo>
                  <a:lnTo>
                    <a:pt x="349" y="582"/>
                  </a:lnTo>
                  <a:lnTo>
                    <a:pt x="314" y="604"/>
                  </a:lnTo>
                  <a:close/>
                  <a:moveTo>
                    <a:pt x="998" y="598"/>
                  </a:moveTo>
                  <a:lnTo>
                    <a:pt x="996" y="590"/>
                  </a:lnTo>
                  <a:lnTo>
                    <a:pt x="1037" y="580"/>
                  </a:lnTo>
                  <a:lnTo>
                    <a:pt x="1039" y="588"/>
                  </a:lnTo>
                  <a:lnTo>
                    <a:pt x="998" y="598"/>
                  </a:lnTo>
                  <a:close/>
                  <a:moveTo>
                    <a:pt x="1087" y="577"/>
                  </a:moveTo>
                  <a:lnTo>
                    <a:pt x="1085" y="569"/>
                  </a:lnTo>
                  <a:lnTo>
                    <a:pt x="1127" y="561"/>
                  </a:lnTo>
                  <a:lnTo>
                    <a:pt x="1129" y="569"/>
                  </a:lnTo>
                  <a:lnTo>
                    <a:pt x="1087" y="577"/>
                  </a:lnTo>
                  <a:close/>
                  <a:moveTo>
                    <a:pt x="1176" y="559"/>
                  </a:moveTo>
                  <a:lnTo>
                    <a:pt x="1174" y="550"/>
                  </a:lnTo>
                  <a:lnTo>
                    <a:pt x="1197" y="546"/>
                  </a:lnTo>
                  <a:lnTo>
                    <a:pt x="1206" y="534"/>
                  </a:lnTo>
                  <a:lnTo>
                    <a:pt x="1212" y="538"/>
                  </a:lnTo>
                  <a:lnTo>
                    <a:pt x="1201" y="555"/>
                  </a:lnTo>
                  <a:lnTo>
                    <a:pt x="1176" y="559"/>
                  </a:lnTo>
                  <a:close/>
                  <a:moveTo>
                    <a:pt x="391" y="557"/>
                  </a:moveTo>
                  <a:lnTo>
                    <a:pt x="387" y="548"/>
                  </a:lnTo>
                  <a:lnTo>
                    <a:pt x="422" y="526"/>
                  </a:lnTo>
                  <a:lnTo>
                    <a:pt x="426" y="534"/>
                  </a:lnTo>
                  <a:lnTo>
                    <a:pt x="391" y="557"/>
                  </a:lnTo>
                  <a:close/>
                  <a:moveTo>
                    <a:pt x="468" y="507"/>
                  </a:moveTo>
                  <a:lnTo>
                    <a:pt x="464" y="501"/>
                  </a:lnTo>
                  <a:lnTo>
                    <a:pt x="499" y="478"/>
                  </a:lnTo>
                  <a:lnTo>
                    <a:pt x="503" y="484"/>
                  </a:lnTo>
                  <a:lnTo>
                    <a:pt x="468" y="507"/>
                  </a:lnTo>
                  <a:close/>
                  <a:moveTo>
                    <a:pt x="1241" y="496"/>
                  </a:moveTo>
                  <a:lnTo>
                    <a:pt x="1233" y="492"/>
                  </a:lnTo>
                  <a:lnTo>
                    <a:pt x="1255" y="457"/>
                  </a:lnTo>
                  <a:lnTo>
                    <a:pt x="1264" y="461"/>
                  </a:lnTo>
                  <a:lnTo>
                    <a:pt x="1241" y="496"/>
                  </a:lnTo>
                  <a:close/>
                  <a:moveTo>
                    <a:pt x="547" y="457"/>
                  </a:moveTo>
                  <a:lnTo>
                    <a:pt x="540" y="451"/>
                  </a:lnTo>
                  <a:lnTo>
                    <a:pt x="576" y="428"/>
                  </a:lnTo>
                  <a:lnTo>
                    <a:pt x="580" y="436"/>
                  </a:lnTo>
                  <a:lnTo>
                    <a:pt x="547" y="457"/>
                  </a:lnTo>
                  <a:close/>
                  <a:moveTo>
                    <a:pt x="1291" y="420"/>
                  </a:moveTo>
                  <a:lnTo>
                    <a:pt x="1285" y="415"/>
                  </a:lnTo>
                  <a:lnTo>
                    <a:pt x="1307" y="380"/>
                  </a:lnTo>
                  <a:lnTo>
                    <a:pt x="1314" y="386"/>
                  </a:lnTo>
                  <a:lnTo>
                    <a:pt x="1291" y="420"/>
                  </a:lnTo>
                  <a:close/>
                  <a:moveTo>
                    <a:pt x="624" y="409"/>
                  </a:moveTo>
                  <a:lnTo>
                    <a:pt x="619" y="403"/>
                  </a:lnTo>
                  <a:lnTo>
                    <a:pt x="653" y="380"/>
                  </a:lnTo>
                  <a:lnTo>
                    <a:pt x="659" y="386"/>
                  </a:lnTo>
                  <a:lnTo>
                    <a:pt x="624" y="409"/>
                  </a:lnTo>
                  <a:close/>
                  <a:moveTo>
                    <a:pt x="700" y="359"/>
                  </a:moveTo>
                  <a:lnTo>
                    <a:pt x="696" y="353"/>
                  </a:lnTo>
                  <a:lnTo>
                    <a:pt x="732" y="330"/>
                  </a:lnTo>
                  <a:lnTo>
                    <a:pt x="736" y="339"/>
                  </a:lnTo>
                  <a:lnTo>
                    <a:pt x="700" y="359"/>
                  </a:lnTo>
                  <a:close/>
                  <a:moveTo>
                    <a:pt x="1341" y="345"/>
                  </a:moveTo>
                  <a:lnTo>
                    <a:pt x="1334" y="339"/>
                  </a:lnTo>
                  <a:lnTo>
                    <a:pt x="1357" y="305"/>
                  </a:lnTo>
                  <a:lnTo>
                    <a:pt x="1366" y="310"/>
                  </a:lnTo>
                  <a:lnTo>
                    <a:pt x="1341" y="345"/>
                  </a:lnTo>
                  <a:close/>
                  <a:moveTo>
                    <a:pt x="1393" y="268"/>
                  </a:moveTo>
                  <a:lnTo>
                    <a:pt x="1384" y="264"/>
                  </a:lnTo>
                  <a:lnTo>
                    <a:pt x="1409" y="229"/>
                  </a:lnTo>
                  <a:lnTo>
                    <a:pt x="1416" y="233"/>
                  </a:lnTo>
                  <a:lnTo>
                    <a:pt x="1393" y="268"/>
                  </a:lnTo>
                  <a:close/>
                  <a:moveTo>
                    <a:pt x="1443" y="191"/>
                  </a:moveTo>
                  <a:lnTo>
                    <a:pt x="1436" y="187"/>
                  </a:lnTo>
                  <a:lnTo>
                    <a:pt x="1459" y="152"/>
                  </a:lnTo>
                  <a:lnTo>
                    <a:pt x="1465" y="158"/>
                  </a:lnTo>
                  <a:lnTo>
                    <a:pt x="1443" y="191"/>
                  </a:lnTo>
                  <a:close/>
                  <a:moveTo>
                    <a:pt x="1494" y="116"/>
                  </a:moveTo>
                  <a:lnTo>
                    <a:pt x="1486" y="112"/>
                  </a:lnTo>
                  <a:lnTo>
                    <a:pt x="1509" y="77"/>
                  </a:lnTo>
                  <a:lnTo>
                    <a:pt x="1517" y="81"/>
                  </a:lnTo>
                  <a:lnTo>
                    <a:pt x="1494" y="116"/>
                  </a:lnTo>
                  <a:close/>
                  <a:moveTo>
                    <a:pt x="1544" y="40"/>
                  </a:moveTo>
                  <a:lnTo>
                    <a:pt x="1538" y="35"/>
                  </a:lnTo>
                  <a:lnTo>
                    <a:pt x="1561" y="0"/>
                  </a:lnTo>
                  <a:lnTo>
                    <a:pt x="1567" y="4"/>
                  </a:lnTo>
                  <a:lnTo>
                    <a:pt x="1544" y="40"/>
                  </a:ln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1" name="iŝḻíḍè">
              <a:extLst>
                <a:ext uri="{FF2B5EF4-FFF2-40B4-BE49-F238E27FC236}">
                  <a16:creationId xmlns:a16="http://schemas.microsoft.com/office/drawing/2014/main" xmlns="" id="{21BE73DC-8039-4E53-9721-2A242C4AFE6B}"/>
                </a:ext>
              </a:extLst>
            </p:cNvPr>
            <p:cNvSpPr/>
            <p:nvPr/>
          </p:nvSpPr>
          <p:spPr bwMode="auto">
            <a:xfrm>
              <a:off x="4570413" y="2911476"/>
              <a:ext cx="2505075" cy="2173288"/>
            </a:xfrm>
            <a:custGeom>
              <a:avLst/>
              <a:gdLst>
                <a:gd name="T0" fmla="*/ 1536 w 1578"/>
                <a:gd name="T1" fmla="*/ 1360 h 1369"/>
                <a:gd name="T2" fmla="*/ 1486 w 1578"/>
                <a:gd name="T3" fmla="*/ 1367 h 1369"/>
                <a:gd name="T4" fmla="*/ 1486 w 1578"/>
                <a:gd name="T5" fmla="*/ 1358 h 1369"/>
                <a:gd name="T6" fmla="*/ 1353 w 1578"/>
                <a:gd name="T7" fmla="*/ 1367 h 1369"/>
                <a:gd name="T8" fmla="*/ 1395 w 1578"/>
                <a:gd name="T9" fmla="*/ 1367 h 1369"/>
                <a:gd name="T10" fmla="*/ 1262 w 1578"/>
                <a:gd name="T11" fmla="*/ 1356 h 1369"/>
                <a:gd name="T12" fmla="*/ 1212 w 1578"/>
                <a:gd name="T13" fmla="*/ 1365 h 1369"/>
                <a:gd name="T14" fmla="*/ 1212 w 1578"/>
                <a:gd name="T15" fmla="*/ 1356 h 1369"/>
                <a:gd name="T16" fmla="*/ 1079 w 1578"/>
                <a:gd name="T17" fmla="*/ 1362 h 1369"/>
                <a:gd name="T18" fmla="*/ 1120 w 1578"/>
                <a:gd name="T19" fmla="*/ 1365 h 1369"/>
                <a:gd name="T20" fmla="*/ 987 w 1578"/>
                <a:gd name="T21" fmla="*/ 1354 h 1369"/>
                <a:gd name="T22" fmla="*/ 938 w 1578"/>
                <a:gd name="T23" fmla="*/ 1362 h 1369"/>
                <a:gd name="T24" fmla="*/ 938 w 1578"/>
                <a:gd name="T25" fmla="*/ 1354 h 1369"/>
                <a:gd name="T26" fmla="*/ 805 w 1578"/>
                <a:gd name="T27" fmla="*/ 1360 h 1369"/>
                <a:gd name="T28" fmla="*/ 846 w 1578"/>
                <a:gd name="T29" fmla="*/ 1360 h 1369"/>
                <a:gd name="T30" fmla="*/ 713 w 1578"/>
                <a:gd name="T31" fmla="*/ 1352 h 1369"/>
                <a:gd name="T32" fmla="*/ 663 w 1578"/>
                <a:gd name="T33" fmla="*/ 1358 h 1369"/>
                <a:gd name="T34" fmla="*/ 663 w 1578"/>
                <a:gd name="T35" fmla="*/ 1350 h 1369"/>
                <a:gd name="T36" fmla="*/ 530 w 1578"/>
                <a:gd name="T37" fmla="*/ 1358 h 1369"/>
                <a:gd name="T38" fmla="*/ 572 w 1578"/>
                <a:gd name="T39" fmla="*/ 1358 h 1369"/>
                <a:gd name="T40" fmla="*/ 439 w 1578"/>
                <a:gd name="T41" fmla="*/ 1348 h 1369"/>
                <a:gd name="T42" fmla="*/ 389 w 1578"/>
                <a:gd name="T43" fmla="*/ 1356 h 1369"/>
                <a:gd name="T44" fmla="*/ 389 w 1578"/>
                <a:gd name="T45" fmla="*/ 1348 h 1369"/>
                <a:gd name="T46" fmla="*/ 256 w 1578"/>
                <a:gd name="T47" fmla="*/ 1354 h 1369"/>
                <a:gd name="T48" fmla="*/ 297 w 1578"/>
                <a:gd name="T49" fmla="*/ 1354 h 1369"/>
                <a:gd name="T50" fmla="*/ 164 w 1578"/>
                <a:gd name="T51" fmla="*/ 1346 h 1369"/>
                <a:gd name="T52" fmla="*/ 114 w 1578"/>
                <a:gd name="T53" fmla="*/ 1354 h 1369"/>
                <a:gd name="T54" fmla="*/ 114 w 1578"/>
                <a:gd name="T55" fmla="*/ 1346 h 1369"/>
                <a:gd name="T56" fmla="*/ 0 w 1578"/>
                <a:gd name="T57" fmla="*/ 1352 h 1369"/>
                <a:gd name="T58" fmla="*/ 15 w 1578"/>
                <a:gd name="T59" fmla="*/ 1344 h 1369"/>
                <a:gd name="T60" fmla="*/ 46 w 1578"/>
                <a:gd name="T61" fmla="*/ 1284 h 1369"/>
                <a:gd name="T62" fmla="*/ 67 w 1578"/>
                <a:gd name="T63" fmla="*/ 1246 h 1369"/>
                <a:gd name="T64" fmla="*/ 81 w 1578"/>
                <a:gd name="T65" fmla="*/ 1198 h 1369"/>
                <a:gd name="T66" fmla="*/ 90 w 1578"/>
                <a:gd name="T67" fmla="*/ 1203 h 1369"/>
                <a:gd name="T68" fmla="*/ 144 w 1578"/>
                <a:gd name="T69" fmla="*/ 1080 h 1369"/>
                <a:gd name="T70" fmla="*/ 175 w 1578"/>
                <a:gd name="T71" fmla="*/ 1041 h 1369"/>
                <a:gd name="T72" fmla="*/ 193 w 1578"/>
                <a:gd name="T73" fmla="*/ 1003 h 1369"/>
                <a:gd name="T74" fmla="*/ 210 w 1578"/>
                <a:gd name="T75" fmla="*/ 955 h 1369"/>
                <a:gd name="T76" fmla="*/ 216 w 1578"/>
                <a:gd name="T77" fmla="*/ 960 h 1369"/>
                <a:gd name="T78" fmla="*/ 272 w 1578"/>
                <a:gd name="T79" fmla="*/ 839 h 1369"/>
                <a:gd name="T80" fmla="*/ 302 w 1578"/>
                <a:gd name="T81" fmla="*/ 798 h 1369"/>
                <a:gd name="T82" fmla="*/ 322 w 1578"/>
                <a:gd name="T83" fmla="*/ 762 h 1369"/>
                <a:gd name="T84" fmla="*/ 337 w 1578"/>
                <a:gd name="T85" fmla="*/ 713 h 1369"/>
                <a:gd name="T86" fmla="*/ 345 w 1578"/>
                <a:gd name="T87" fmla="*/ 717 h 1369"/>
                <a:gd name="T88" fmla="*/ 399 w 1578"/>
                <a:gd name="T89" fmla="*/ 596 h 1369"/>
                <a:gd name="T90" fmla="*/ 430 w 1578"/>
                <a:gd name="T91" fmla="*/ 555 h 1369"/>
                <a:gd name="T92" fmla="*/ 449 w 1578"/>
                <a:gd name="T93" fmla="*/ 519 h 1369"/>
                <a:gd name="T94" fmla="*/ 466 w 1578"/>
                <a:gd name="T95" fmla="*/ 472 h 1369"/>
                <a:gd name="T96" fmla="*/ 474 w 1578"/>
                <a:gd name="T97" fmla="*/ 474 h 1369"/>
                <a:gd name="T98" fmla="*/ 516 w 1578"/>
                <a:gd name="T99" fmla="*/ 349 h 1369"/>
                <a:gd name="T100" fmla="*/ 538 w 1578"/>
                <a:gd name="T101" fmla="*/ 303 h 1369"/>
                <a:gd name="T102" fmla="*/ 551 w 1578"/>
                <a:gd name="T103" fmla="*/ 264 h 1369"/>
                <a:gd name="T104" fmla="*/ 559 w 1578"/>
                <a:gd name="T105" fmla="*/ 214 h 1369"/>
                <a:gd name="T106" fmla="*/ 568 w 1578"/>
                <a:gd name="T107" fmla="*/ 216 h 1369"/>
                <a:gd name="T108" fmla="*/ 599 w 1578"/>
                <a:gd name="T109" fmla="*/ 87 h 1369"/>
                <a:gd name="T110" fmla="*/ 624 w 1578"/>
                <a:gd name="T111" fmla="*/ 44 h 1369"/>
                <a:gd name="T112" fmla="*/ 636 w 1578"/>
                <a:gd name="T113" fmla="*/ 4 h 1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78" h="1369">
                  <a:moveTo>
                    <a:pt x="1578" y="1369"/>
                  </a:moveTo>
                  <a:lnTo>
                    <a:pt x="1536" y="1369"/>
                  </a:lnTo>
                  <a:lnTo>
                    <a:pt x="1536" y="1360"/>
                  </a:lnTo>
                  <a:lnTo>
                    <a:pt x="1578" y="1360"/>
                  </a:lnTo>
                  <a:lnTo>
                    <a:pt x="1578" y="1369"/>
                  </a:lnTo>
                  <a:close/>
                  <a:moveTo>
                    <a:pt x="1486" y="1367"/>
                  </a:moveTo>
                  <a:lnTo>
                    <a:pt x="1445" y="1367"/>
                  </a:lnTo>
                  <a:lnTo>
                    <a:pt x="1445" y="1358"/>
                  </a:lnTo>
                  <a:lnTo>
                    <a:pt x="1486" y="1358"/>
                  </a:lnTo>
                  <a:lnTo>
                    <a:pt x="1486" y="1367"/>
                  </a:lnTo>
                  <a:close/>
                  <a:moveTo>
                    <a:pt x="1395" y="1367"/>
                  </a:moveTo>
                  <a:lnTo>
                    <a:pt x="1353" y="1367"/>
                  </a:lnTo>
                  <a:lnTo>
                    <a:pt x="1353" y="1358"/>
                  </a:lnTo>
                  <a:lnTo>
                    <a:pt x="1395" y="1358"/>
                  </a:lnTo>
                  <a:lnTo>
                    <a:pt x="1395" y="1367"/>
                  </a:lnTo>
                  <a:close/>
                  <a:moveTo>
                    <a:pt x="1303" y="1365"/>
                  </a:moveTo>
                  <a:lnTo>
                    <a:pt x="1262" y="1365"/>
                  </a:lnTo>
                  <a:lnTo>
                    <a:pt x="1262" y="1356"/>
                  </a:lnTo>
                  <a:lnTo>
                    <a:pt x="1303" y="1356"/>
                  </a:lnTo>
                  <a:lnTo>
                    <a:pt x="1303" y="1365"/>
                  </a:lnTo>
                  <a:close/>
                  <a:moveTo>
                    <a:pt x="1212" y="1365"/>
                  </a:moveTo>
                  <a:lnTo>
                    <a:pt x="1170" y="1365"/>
                  </a:lnTo>
                  <a:lnTo>
                    <a:pt x="1170" y="1356"/>
                  </a:lnTo>
                  <a:lnTo>
                    <a:pt x="1212" y="1356"/>
                  </a:lnTo>
                  <a:lnTo>
                    <a:pt x="1212" y="1365"/>
                  </a:lnTo>
                  <a:close/>
                  <a:moveTo>
                    <a:pt x="1120" y="1365"/>
                  </a:moveTo>
                  <a:lnTo>
                    <a:pt x="1079" y="1362"/>
                  </a:lnTo>
                  <a:lnTo>
                    <a:pt x="1079" y="1354"/>
                  </a:lnTo>
                  <a:lnTo>
                    <a:pt x="1120" y="1356"/>
                  </a:lnTo>
                  <a:lnTo>
                    <a:pt x="1120" y="1365"/>
                  </a:lnTo>
                  <a:close/>
                  <a:moveTo>
                    <a:pt x="1029" y="1362"/>
                  </a:moveTo>
                  <a:lnTo>
                    <a:pt x="987" y="1362"/>
                  </a:lnTo>
                  <a:lnTo>
                    <a:pt x="987" y="1354"/>
                  </a:lnTo>
                  <a:lnTo>
                    <a:pt x="1029" y="1354"/>
                  </a:lnTo>
                  <a:lnTo>
                    <a:pt x="1029" y="1362"/>
                  </a:lnTo>
                  <a:close/>
                  <a:moveTo>
                    <a:pt x="938" y="1362"/>
                  </a:moveTo>
                  <a:lnTo>
                    <a:pt x="896" y="1360"/>
                  </a:lnTo>
                  <a:lnTo>
                    <a:pt x="896" y="1352"/>
                  </a:lnTo>
                  <a:lnTo>
                    <a:pt x="938" y="1354"/>
                  </a:lnTo>
                  <a:lnTo>
                    <a:pt x="938" y="1362"/>
                  </a:lnTo>
                  <a:close/>
                  <a:moveTo>
                    <a:pt x="846" y="1360"/>
                  </a:moveTo>
                  <a:lnTo>
                    <a:pt x="805" y="1360"/>
                  </a:lnTo>
                  <a:lnTo>
                    <a:pt x="805" y="1352"/>
                  </a:lnTo>
                  <a:lnTo>
                    <a:pt x="846" y="1352"/>
                  </a:lnTo>
                  <a:lnTo>
                    <a:pt x="846" y="1360"/>
                  </a:lnTo>
                  <a:close/>
                  <a:moveTo>
                    <a:pt x="755" y="1360"/>
                  </a:moveTo>
                  <a:lnTo>
                    <a:pt x="713" y="1360"/>
                  </a:lnTo>
                  <a:lnTo>
                    <a:pt x="713" y="1352"/>
                  </a:lnTo>
                  <a:lnTo>
                    <a:pt x="755" y="1352"/>
                  </a:lnTo>
                  <a:lnTo>
                    <a:pt x="755" y="1360"/>
                  </a:lnTo>
                  <a:close/>
                  <a:moveTo>
                    <a:pt x="663" y="1358"/>
                  </a:moveTo>
                  <a:lnTo>
                    <a:pt x="622" y="1358"/>
                  </a:lnTo>
                  <a:lnTo>
                    <a:pt x="622" y="1350"/>
                  </a:lnTo>
                  <a:lnTo>
                    <a:pt x="663" y="1350"/>
                  </a:lnTo>
                  <a:lnTo>
                    <a:pt x="663" y="1358"/>
                  </a:lnTo>
                  <a:close/>
                  <a:moveTo>
                    <a:pt x="572" y="1358"/>
                  </a:moveTo>
                  <a:lnTo>
                    <a:pt x="530" y="1358"/>
                  </a:lnTo>
                  <a:lnTo>
                    <a:pt x="530" y="1350"/>
                  </a:lnTo>
                  <a:lnTo>
                    <a:pt x="572" y="1350"/>
                  </a:lnTo>
                  <a:lnTo>
                    <a:pt x="572" y="1358"/>
                  </a:lnTo>
                  <a:close/>
                  <a:moveTo>
                    <a:pt x="480" y="1356"/>
                  </a:moveTo>
                  <a:lnTo>
                    <a:pt x="439" y="1356"/>
                  </a:lnTo>
                  <a:lnTo>
                    <a:pt x="439" y="1348"/>
                  </a:lnTo>
                  <a:lnTo>
                    <a:pt x="480" y="1348"/>
                  </a:lnTo>
                  <a:lnTo>
                    <a:pt x="480" y="1356"/>
                  </a:lnTo>
                  <a:close/>
                  <a:moveTo>
                    <a:pt x="389" y="1356"/>
                  </a:moveTo>
                  <a:lnTo>
                    <a:pt x="347" y="1356"/>
                  </a:lnTo>
                  <a:lnTo>
                    <a:pt x="347" y="1348"/>
                  </a:lnTo>
                  <a:lnTo>
                    <a:pt x="389" y="1348"/>
                  </a:lnTo>
                  <a:lnTo>
                    <a:pt x="389" y="1356"/>
                  </a:lnTo>
                  <a:close/>
                  <a:moveTo>
                    <a:pt x="297" y="1354"/>
                  </a:moveTo>
                  <a:lnTo>
                    <a:pt x="256" y="1354"/>
                  </a:lnTo>
                  <a:lnTo>
                    <a:pt x="256" y="1346"/>
                  </a:lnTo>
                  <a:lnTo>
                    <a:pt x="297" y="1346"/>
                  </a:lnTo>
                  <a:lnTo>
                    <a:pt x="297" y="1354"/>
                  </a:lnTo>
                  <a:close/>
                  <a:moveTo>
                    <a:pt x="206" y="1354"/>
                  </a:moveTo>
                  <a:lnTo>
                    <a:pt x="164" y="1354"/>
                  </a:lnTo>
                  <a:lnTo>
                    <a:pt x="164" y="1346"/>
                  </a:lnTo>
                  <a:lnTo>
                    <a:pt x="206" y="1346"/>
                  </a:lnTo>
                  <a:lnTo>
                    <a:pt x="206" y="1354"/>
                  </a:lnTo>
                  <a:close/>
                  <a:moveTo>
                    <a:pt x="114" y="1354"/>
                  </a:moveTo>
                  <a:lnTo>
                    <a:pt x="73" y="1352"/>
                  </a:lnTo>
                  <a:lnTo>
                    <a:pt x="73" y="1344"/>
                  </a:lnTo>
                  <a:lnTo>
                    <a:pt x="114" y="1346"/>
                  </a:lnTo>
                  <a:lnTo>
                    <a:pt x="114" y="1354"/>
                  </a:lnTo>
                  <a:close/>
                  <a:moveTo>
                    <a:pt x="23" y="1352"/>
                  </a:moveTo>
                  <a:lnTo>
                    <a:pt x="0" y="1352"/>
                  </a:lnTo>
                  <a:lnTo>
                    <a:pt x="17" y="1323"/>
                  </a:lnTo>
                  <a:lnTo>
                    <a:pt x="23" y="1327"/>
                  </a:lnTo>
                  <a:lnTo>
                    <a:pt x="15" y="1344"/>
                  </a:lnTo>
                  <a:lnTo>
                    <a:pt x="23" y="1344"/>
                  </a:lnTo>
                  <a:lnTo>
                    <a:pt x="23" y="1352"/>
                  </a:lnTo>
                  <a:close/>
                  <a:moveTo>
                    <a:pt x="46" y="1284"/>
                  </a:moveTo>
                  <a:lnTo>
                    <a:pt x="40" y="1279"/>
                  </a:lnTo>
                  <a:lnTo>
                    <a:pt x="58" y="1242"/>
                  </a:lnTo>
                  <a:lnTo>
                    <a:pt x="67" y="1246"/>
                  </a:lnTo>
                  <a:lnTo>
                    <a:pt x="46" y="1284"/>
                  </a:lnTo>
                  <a:close/>
                  <a:moveTo>
                    <a:pt x="90" y="1203"/>
                  </a:moveTo>
                  <a:lnTo>
                    <a:pt x="81" y="1198"/>
                  </a:lnTo>
                  <a:lnTo>
                    <a:pt x="102" y="1161"/>
                  </a:lnTo>
                  <a:lnTo>
                    <a:pt x="108" y="1165"/>
                  </a:lnTo>
                  <a:lnTo>
                    <a:pt x="90" y="1203"/>
                  </a:lnTo>
                  <a:close/>
                  <a:moveTo>
                    <a:pt x="131" y="1122"/>
                  </a:moveTo>
                  <a:lnTo>
                    <a:pt x="125" y="1117"/>
                  </a:lnTo>
                  <a:lnTo>
                    <a:pt x="144" y="1080"/>
                  </a:lnTo>
                  <a:lnTo>
                    <a:pt x="152" y="1084"/>
                  </a:lnTo>
                  <a:lnTo>
                    <a:pt x="131" y="1122"/>
                  </a:lnTo>
                  <a:close/>
                  <a:moveTo>
                    <a:pt x="175" y="1041"/>
                  </a:moveTo>
                  <a:lnTo>
                    <a:pt x="166" y="1036"/>
                  </a:lnTo>
                  <a:lnTo>
                    <a:pt x="187" y="999"/>
                  </a:lnTo>
                  <a:lnTo>
                    <a:pt x="193" y="1003"/>
                  </a:lnTo>
                  <a:lnTo>
                    <a:pt x="175" y="1041"/>
                  </a:lnTo>
                  <a:close/>
                  <a:moveTo>
                    <a:pt x="216" y="960"/>
                  </a:moveTo>
                  <a:lnTo>
                    <a:pt x="210" y="955"/>
                  </a:lnTo>
                  <a:lnTo>
                    <a:pt x="229" y="918"/>
                  </a:lnTo>
                  <a:lnTo>
                    <a:pt x="237" y="922"/>
                  </a:lnTo>
                  <a:lnTo>
                    <a:pt x="216" y="960"/>
                  </a:lnTo>
                  <a:close/>
                  <a:moveTo>
                    <a:pt x="260" y="879"/>
                  </a:moveTo>
                  <a:lnTo>
                    <a:pt x="252" y="874"/>
                  </a:lnTo>
                  <a:lnTo>
                    <a:pt x="272" y="839"/>
                  </a:lnTo>
                  <a:lnTo>
                    <a:pt x="279" y="841"/>
                  </a:lnTo>
                  <a:lnTo>
                    <a:pt x="260" y="879"/>
                  </a:lnTo>
                  <a:close/>
                  <a:moveTo>
                    <a:pt x="302" y="798"/>
                  </a:moveTo>
                  <a:lnTo>
                    <a:pt x="295" y="794"/>
                  </a:lnTo>
                  <a:lnTo>
                    <a:pt x="314" y="758"/>
                  </a:lnTo>
                  <a:lnTo>
                    <a:pt x="322" y="762"/>
                  </a:lnTo>
                  <a:lnTo>
                    <a:pt x="302" y="798"/>
                  </a:lnTo>
                  <a:close/>
                  <a:moveTo>
                    <a:pt x="345" y="717"/>
                  </a:moveTo>
                  <a:lnTo>
                    <a:pt x="337" y="713"/>
                  </a:lnTo>
                  <a:lnTo>
                    <a:pt x="358" y="677"/>
                  </a:lnTo>
                  <a:lnTo>
                    <a:pt x="364" y="681"/>
                  </a:lnTo>
                  <a:lnTo>
                    <a:pt x="345" y="717"/>
                  </a:lnTo>
                  <a:close/>
                  <a:moveTo>
                    <a:pt x="387" y="636"/>
                  </a:moveTo>
                  <a:lnTo>
                    <a:pt x="381" y="632"/>
                  </a:lnTo>
                  <a:lnTo>
                    <a:pt x="399" y="596"/>
                  </a:lnTo>
                  <a:lnTo>
                    <a:pt x="408" y="600"/>
                  </a:lnTo>
                  <a:lnTo>
                    <a:pt x="387" y="636"/>
                  </a:lnTo>
                  <a:close/>
                  <a:moveTo>
                    <a:pt x="430" y="555"/>
                  </a:moveTo>
                  <a:lnTo>
                    <a:pt x="422" y="553"/>
                  </a:lnTo>
                  <a:lnTo>
                    <a:pt x="443" y="515"/>
                  </a:lnTo>
                  <a:lnTo>
                    <a:pt x="449" y="519"/>
                  </a:lnTo>
                  <a:lnTo>
                    <a:pt x="430" y="555"/>
                  </a:lnTo>
                  <a:close/>
                  <a:moveTo>
                    <a:pt x="474" y="474"/>
                  </a:moveTo>
                  <a:lnTo>
                    <a:pt x="466" y="472"/>
                  </a:lnTo>
                  <a:lnTo>
                    <a:pt x="484" y="434"/>
                  </a:lnTo>
                  <a:lnTo>
                    <a:pt x="493" y="438"/>
                  </a:lnTo>
                  <a:lnTo>
                    <a:pt x="474" y="474"/>
                  </a:lnTo>
                  <a:close/>
                  <a:moveTo>
                    <a:pt x="511" y="391"/>
                  </a:moveTo>
                  <a:lnTo>
                    <a:pt x="503" y="389"/>
                  </a:lnTo>
                  <a:lnTo>
                    <a:pt x="516" y="349"/>
                  </a:lnTo>
                  <a:lnTo>
                    <a:pt x="524" y="351"/>
                  </a:lnTo>
                  <a:lnTo>
                    <a:pt x="511" y="391"/>
                  </a:lnTo>
                  <a:close/>
                  <a:moveTo>
                    <a:pt x="538" y="303"/>
                  </a:moveTo>
                  <a:lnTo>
                    <a:pt x="530" y="301"/>
                  </a:lnTo>
                  <a:lnTo>
                    <a:pt x="545" y="262"/>
                  </a:lnTo>
                  <a:lnTo>
                    <a:pt x="551" y="264"/>
                  </a:lnTo>
                  <a:lnTo>
                    <a:pt x="538" y="303"/>
                  </a:lnTo>
                  <a:close/>
                  <a:moveTo>
                    <a:pt x="568" y="216"/>
                  </a:moveTo>
                  <a:lnTo>
                    <a:pt x="559" y="214"/>
                  </a:lnTo>
                  <a:lnTo>
                    <a:pt x="572" y="175"/>
                  </a:lnTo>
                  <a:lnTo>
                    <a:pt x="580" y="177"/>
                  </a:lnTo>
                  <a:lnTo>
                    <a:pt x="568" y="216"/>
                  </a:lnTo>
                  <a:close/>
                  <a:moveTo>
                    <a:pt x="595" y="131"/>
                  </a:moveTo>
                  <a:lnTo>
                    <a:pt x="586" y="127"/>
                  </a:lnTo>
                  <a:lnTo>
                    <a:pt x="599" y="87"/>
                  </a:lnTo>
                  <a:lnTo>
                    <a:pt x="607" y="92"/>
                  </a:lnTo>
                  <a:lnTo>
                    <a:pt x="595" y="131"/>
                  </a:lnTo>
                  <a:close/>
                  <a:moveTo>
                    <a:pt x="624" y="44"/>
                  </a:moveTo>
                  <a:lnTo>
                    <a:pt x="615" y="40"/>
                  </a:lnTo>
                  <a:lnTo>
                    <a:pt x="628" y="0"/>
                  </a:lnTo>
                  <a:lnTo>
                    <a:pt x="636" y="4"/>
                  </a:lnTo>
                  <a:lnTo>
                    <a:pt x="624" y="44"/>
                  </a:ln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2" name="ïṧḷídé">
              <a:extLst>
                <a:ext uri="{FF2B5EF4-FFF2-40B4-BE49-F238E27FC236}">
                  <a16:creationId xmlns:a16="http://schemas.microsoft.com/office/drawing/2014/main" xmlns="" id="{C2004851-B0EE-4842-A982-4900136D978C}"/>
                </a:ext>
              </a:extLst>
            </p:cNvPr>
            <p:cNvSpPr/>
            <p:nvPr/>
          </p:nvSpPr>
          <p:spPr bwMode="auto">
            <a:xfrm>
              <a:off x="4537075" y="3548063"/>
              <a:ext cx="53975" cy="1503363"/>
            </a:xfrm>
            <a:custGeom>
              <a:avLst/>
              <a:gdLst>
                <a:gd name="T0" fmla="*/ 25 w 34"/>
                <a:gd name="T1" fmla="*/ 947 h 947"/>
                <a:gd name="T2" fmla="*/ 23 w 34"/>
                <a:gd name="T3" fmla="*/ 914 h 947"/>
                <a:gd name="T4" fmla="*/ 32 w 34"/>
                <a:gd name="T5" fmla="*/ 914 h 947"/>
                <a:gd name="T6" fmla="*/ 34 w 34"/>
                <a:gd name="T7" fmla="*/ 947 h 947"/>
                <a:gd name="T8" fmla="*/ 25 w 34"/>
                <a:gd name="T9" fmla="*/ 947 h 947"/>
                <a:gd name="T10" fmla="*/ 23 w 34"/>
                <a:gd name="T11" fmla="*/ 864 h 947"/>
                <a:gd name="T12" fmla="*/ 21 w 34"/>
                <a:gd name="T13" fmla="*/ 822 h 947"/>
                <a:gd name="T14" fmla="*/ 29 w 34"/>
                <a:gd name="T15" fmla="*/ 822 h 947"/>
                <a:gd name="T16" fmla="*/ 32 w 34"/>
                <a:gd name="T17" fmla="*/ 864 h 947"/>
                <a:gd name="T18" fmla="*/ 23 w 34"/>
                <a:gd name="T19" fmla="*/ 864 h 947"/>
                <a:gd name="T20" fmla="*/ 21 w 34"/>
                <a:gd name="T21" fmla="*/ 773 h 947"/>
                <a:gd name="T22" fmla="*/ 19 w 34"/>
                <a:gd name="T23" fmla="*/ 731 h 947"/>
                <a:gd name="T24" fmla="*/ 27 w 34"/>
                <a:gd name="T25" fmla="*/ 731 h 947"/>
                <a:gd name="T26" fmla="*/ 29 w 34"/>
                <a:gd name="T27" fmla="*/ 773 h 947"/>
                <a:gd name="T28" fmla="*/ 21 w 34"/>
                <a:gd name="T29" fmla="*/ 773 h 947"/>
                <a:gd name="T30" fmla="*/ 17 w 34"/>
                <a:gd name="T31" fmla="*/ 681 h 947"/>
                <a:gd name="T32" fmla="*/ 17 w 34"/>
                <a:gd name="T33" fmla="*/ 640 h 947"/>
                <a:gd name="T34" fmla="*/ 25 w 34"/>
                <a:gd name="T35" fmla="*/ 640 h 947"/>
                <a:gd name="T36" fmla="*/ 25 w 34"/>
                <a:gd name="T37" fmla="*/ 681 h 947"/>
                <a:gd name="T38" fmla="*/ 17 w 34"/>
                <a:gd name="T39" fmla="*/ 681 h 947"/>
                <a:gd name="T40" fmla="*/ 15 w 34"/>
                <a:gd name="T41" fmla="*/ 590 h 947"/>
                <a:gd name="T42" fmla="*/ 15 w 34"/>
                <a:gd name="T43" fmla="*/ 548 h 947"/>
                <a:gd name="T44" fmla="*/ 23 w 34"/>
                <a:gd name="T45" fmla="*/ 548 h 947"/>
                <a:gd name="T46" fmla="*/ 23 w 34"/>
                <a:gd name="T47" fmla="*/ 590 h 947"/>
                <a:gd name="T48" fmla="*/ 15 w 34"/>
                <a:gd name="T49" fmla="*/ 590 h 947"/>
                <a:gd name="T50" fmla="*/ 13 w 34"/>
                <a:gd name="T51" fmla="*/ 498 h 947"/>
                <a:gd name="T52" fmla="*/ 13 w 34"/>
                <a:gd name="T53" fmla="*/ 457 h 947"/>
                <a:gd name="T54" fmla="*/ 21 w 34"/>
                <a:gd name="T55" fmla="*/ 457 h 947"/>
                <a:gd name="T56" fmla="*/ 21 w 34"/>
                <a:gd name="T57" fmla="*/ 498 h 947"/>
                <a:gd name="T58" fmla="*/ 13 w 34"/>
                <a:gd name="T59" fmla="*/ 498 h 947"/>
                <a:gd name="T60" fmla="*/ 11 w 34"/>
                <a:gd name="T61" fmla="*/ 407 h 947"/>
                <a:gd name="T62" fmla="*/ 9 w 34"/>
                <a:gd name="T63" fmla="*/ 366 h 947"/>
                <a:gd name="T64" fmla="*/ 17 w 34"/>
                <a:gd name="T65" fmla="*/ 366 h 947"/>
                <a:gd name="T66" fmla="*/ 19 w 34"/>
                <a:gd name="T67" fmla="*/ 407 h 947"/>
                <a:gd name="T68" fmla="*/ 11 w 34"/>
                <a:gd name="T69" fmla="*/ 407 h 947"/>
                <a:gd name="T70" fmla="*/ 9 w 34"/>
                <a:gd name="T71" fmla="*/ 316 h 947"/>
                <a:gd name="T72" fmla="*/ 7 w 34"/>
                <a:gd name="T73" fmla="*/ 274 h 947"/>
                <a:gd name="T74" fmla="*/ 15 w 34"/>
                <a:gd name="T75" fmla="*/ 274 h 947"/>
                <a:gd name="T76" fmla="*/ 17 w 34"/>
                <a:gd name="T77" fmla="*/ 316 h 947"/>
                <a:gd name="T78" fmla="*/ 9 w 34"/>
                <a:gd name="T79" fmla="*/ 316 h 947"/>
                <a:gd name="T80" fmla="*/ 7 w 34"/>
                <a:gd name="T81" fmla="*/ 224 h 947"/>
                <a:gd name="T82" fmla="*/ 5 w 34"/>
                <a:gd name="T83" fmla="*/ 183 h 947"/>
                <a:gd name="T84" fmla="*/ 13 w 34"/>
                <a:gd name="T85" fmla="*/ 183 h 947"/>
                <a:gd name="T86" fmla="*/ 15 w 34"/>
                <a:gd name="T87" fmla="*/ 224 h 947"/>
                <a:gd name="T88" fmla="*/ 7 w 34"/>
                <a:gd name="T89" fmla="*/ 224 h 947"/>
                <a:gd name="T90" fmla="*/ 2 w 34"/>
                <a:gd name="T91" fmla="*/ 133 h 947"/>
                <a:gd name="T92" fmla="*/ 2 w 34"/>
                <a:gd name="T93" fmla="*/ 91 h 947"/>
                <a:gd name="T94" fmla="*/ 11 w 34"/>
                <a:gd name="T95" fmla="*/ 91 h 947"/>
                <a:gd name="T96" fmla="*/ 11 w 34"/>
                <a:gd name="T97" fmla="*/ 133 h 947"/>
                <a:gd name="T98" fmla="*/ 2 w 34"/>
                <a:gd name="T99" fmla="*/ 133 h 947"/>
                <a:gd name="T100" fmla="*/ 0 w 34"/>
                <a:gd name="T101" fmla="*/ 42 h 947"/>
                <a:gd name="T102" fmla="*/ 0 w 34"/>
                <a:gd name="T103" fmla="*/ 0 h 947"/>
                <a:gd name="T104" fmla="*/ 9 w 34"/>
                <a:gd name="T105" fmla="*/ 0 h 947"/>
                <a:gd name="T106" fmla="*/ 9 w 34"/>
                <a:gd name="T107" fmla="*/ 42 h 947"/>
                <a:gd name="T108" fmla="*/ 0 w 34"/>
                <a:gd name="T109" fmla="*/ 42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4" h="947">
                  <a:moveTo>
                    <a:pt x="25" y="947"/>
                  </a:moveTo>
                  <a:lnTo>
                    <a:pt x="23" y="914"/>
                  </a:lnTo>
                  <a:lnTo>
                    <a:pt x="32" y="914"/>
                  </a:lnTo>
                  <a:lnTo>
                    <a:pt x="34" y="947"/>
                  </a:lnTo>
                  <a:lnTo>
                    <a:pt x="25" y="947"/>
                  </a:lnTo>
                  <a:close/>
                  <a:moveTo>
                    <a:pt x="23" y="864"/>
                  </a:moveTo>
                  <a:lnTo>
                    <a:pt x="21" y="822"/>
                  </a:lnTo>
                  <a:lnTo>
                    <a:pt x="29" y="822"/>
                  </a:lnTo>
                  <a:lnTo>
                    <a:pt x="32" y="864"/>
                  </a:lnTo>
                  <a:lnTo>
                    <a:pt x="23" y="864"/>
                  </a:lnTo>
                  <a:close/>
                  <a:moveTo>
                    <a:pt x="21" y="773"/>
                  </a:moveTo>
                  <a:lnTo>
                    <a:pt x="19" y="731"/>
                  </a:lnTo>
                  <a:lnTo>
                    <a:pt x="27" y="731"/>
                  </a:lnTo>
                  <a:lnTo>
                    <a:pt x="29" y="773"/>
                  </a:lnTo>
                  <a:lnTo>
                    <a:pt x="21" y="773"/>
                  </a:lnTo>
                  <a:close/>
                  <a:moveTo>
                    <a:pt x="17" y="681"/>
                  </a:moveTo>
                  <a:lnTo>
                    <a:pt x="17" y="640"/>
                  </a:lnTo>
                  <a:lnTo>
                    <a:pt x="25" y="640"/>
                  </a:lnTo>
                  <a:lnTo>
                    <a:pt x="25" y="681"/>
                  </a:lnTo>
                  <a:lnTo>
                    <a:pt x="17" y="681"/>
                  </a:lnTo>
                  <a:close/>
                  <a:moveTo>
                    <a:pt x="15" y="590"/>
                  </a:moveTo>
                  <a:lnTo>
                    <a:pt x="15" y="548"/>
                  </a:lnTo>
                  <a:lnTo>
                    <a:pt x="23" y="548"/>
                  </a:lnTo>
                  <a:lnTo>
                    <a:pt x="23" y="590"/>
                  </a:lnTo>
                  <a:lnTo>
                    <a:pt x="15" y="590"/>
                  </a:lnTo>
                  <a:close/>
                  <a:moveTo>
                    <a:pt x="13" y="498"/>
                  </a:moveTo>
                  <a:lnTo>
                    <a:pt x="13" y="457"/>
                  </a:lnTo>
                  <a:lnTo>
                    <a:pt x="21" y="457"/>
                  </a:lnTo>
                  <a:lnTo>
                    <a:pt x="21" y="498"/>
                  </a:lnTo>
                  <a:lnTo>
                    <a:pt x="13" y="498"/>
                  </a:lnTo>
                  <a:close/>
                  <a:moveTo>
                    <a:pt x="11" y="407"/>
                  </a:moveTo>
                  <a:lnTo>
                    <a:pt x="9" y="366"/>
                  </a:lnTo>
                  <a:lnTo>
                    <a:pt x="17" y="366"/>
                  </a:lnTo>
                  <a:lnTo>
                    <a:pt x="19" y="407"/>
                  </a:lnTo>
                  <a:lnTo>
                    <a:pt x="11" y="407"/>
                  </a:lnTo>
                  <a:close/>
                  <a:moveTo>
                    <a:pt x="9" y="316"/>
                  </a:moveTo>
                  <a:lnTo>
                    <a:pt x="7" y="274"/>
                  </a:lnTo>
                  <a:lnTo>
                    <a:pt x="15" y="274"/>
                  </a:lnTo>
                  <a:lnTo>
                    <a:pt x="17" y="316"/>
                  </a:lnTo>
                  <a:lnTo>
                    <a:pt x="9" y="316"/>
                  </a:lnTo>
                  <a:close/>
                  <a:moveTo>
                    <a:pt x="7" y="224"/>
                  </a:moveTo>
                  <a:lnTo>
                    <a:pt x="5" y="183"/>
                  </a:lnTo>
                  <a:lnTo>
                    <a:pt x="13" y="183"/>
                  </a:lnTo>
                  <a:lnTo>
                    <a:pt x="15" y="224"/>
                  </a:lnTo>
                  <a:lnTo>
                    <a:pt x="7" y="224"/>
                  </a:lnTo>
                  <a:close/>
                  <a:moveTo>
                    <a:pt x="2" y="133"/>
                  </a:moveTo>
                  <a:lnTo>
                    <a:pt x="2" y="91"/>
                  </a:lnTo>
                  <a:lnTo>
                    <a:pt x="11" y="91"/>
                  </a:lnTo>
                  <a:lnTo>
                    <a:pt x="11" y="133"/>
                  </a:lnTo>
                  <a:lnTo>
                    <a:pt x="2" y="133"/>
                  </a:lnTo>
                  <a:close/>
                  <a:moveTo>
                    <a:pt x="0" y="42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3" name="ïṣ1ïdè">
              <a:extLst>
                <a:ext uri="{FF2B5EF4-FFF2-40B4-BE49-F238E27FC236}">
                  <a16:creationId xmlns:a16="http://schemas.microsoft.com/office/drawing/2014/main" xmlns="" id="{1C49D09D-5DC7-4864-8E36-034AA49662E3}"/>
                </a:ext>
              </a:extLst>
            </p:cNvPr>
            <p:cNvSpPr/>
            <p:nvPr/>
          </p:nvSpPr>
          <p:spPr bwMode="auto">
            <a:xfrm>
              <a:off x="4313238" y="3324226"/>
              <a:ext cx="498475" cy="701675"/>
            </a:xfrm>
            <a:custGeom>
              <a:avLst/>
              <a:gdLst>
                <a:gd name="T0" fmla="*/ 22 w 151"/>
                <a:gd name="T1" fmla="*/ 1 h 213"/>
                <a:gd name="T2" fmla="*/ 17 w 151"/>
                <a:gd name="T3" fmla="*/ 0 h 213"/>
                <a:gd name="T4" fmla="*/ 17 w 151"/>
                <a:gd name="T5" fmla="*/ 1 h 213"/>
                <a:gd name="T6" fmla="*/ 16 w 151"/>
                <a:gd name="T7" fmla="*/ 1 h 213"/>
                <a:gd name="T8" fmla="*/ 15 w 151"/>
                <a:gd name="T9" fmla="*/ 1 h 213"/>
                <a:gd name="T10" fmla="*/ 14 w 151"/>
                <a:gd name="T11" fmla="*/ 2 h 213"/>
                <a:gd name="T12" fmla="*/ 13 w 151"/>
                <a:gd name="T13" fmla="*/ 2 h 213"/>
                <a:gd name="T14" fmla="*/ 12 w 151"/>
                <a:gd name="T15" fmla="*/ 2 h 213"/>
                <a:gd name="T16" fmla="*/ 11 w 151"/>
                <a:gd name="T17" fmla="*/ 2 h 213"/>
                <a:gd name="T18" fmla="*/ 11 w 151"/>
                <a:gd name="T19" fmla="*/ 3 h 213"/>
                <a:gd name="T20" fmla="*/ 10 w 151"/>
                <a:gd name="T21" fmla="*/ 3 h 213"/>
                <a:gd name="T22" fmla="*/ 9 w 151"/>
                <a:gd name="T23" fmla="*/ 3 h 213"/>
                <a:gd name="T24" fmla="*/ 8 w 151"/>
                <a:gd name="T25" fmla="*/ 4 h 213"/>
                <a:gd name="T26" fmla="*/ 7 w 151"/>
                <a:gd name="T27" fmla="*/ 4 h 213"/>
                <a:gd name="T28" fmla="*/ 6 w 151"/>
                <a:gd name="T29" fmla="*/ 4 h 213"/>
                <a:gd name="T30" fmla="*/ 5 w 151"/>
                <a:gd name="T31" fmla="*/ 4 h 213"/>
                <a:gd name="T32" fmla="*/ 0 w 151"/>
                <a:gd name="T33" fmla="*/ 15 h 213"/>
                <a:gd name="T34" fmla="*/ 9 w 151"/>
                <a:gd name="T35" fmla="*/ 144 h 213"/>
                <a:gd name="T36" fmla="*/ 26 w 151"/>
                <a:gd name="T37" fmla="*/ 188 h 213"/>
                <a:gd name="T38" fmla="*/ 26 w 151"/>
                <a:gd name="T39" fmla="*/ 188 h 213"/>
                <a:gd name="T40" fmla="*/ 27 w 151"/>
                <a:gd name="T41" fmla="*/ 188 h 213"/>
                <a:gd name="T42" fmla="*/ 27 w 151"/>
                <a:gd name="T43" fmla="*/ 187 h 213"/>
                <a:gd name="T44" fmla="*/ 28 w 151"/>
                <a:gd name="T45" fmla="*/ 187 h 213"/>
                <a:gd name="T46" fmla="*/ 28 w 151"/>
                <a:gd name="T47" fmla="*/ 187 h 213"/>
                <a:gd name="T48" fmla="*/ 28 w 151"/>
                <a:gd name="T49" fmla="*/ 187 h 213"/>
                <a:gd name="T50" fmla="*/ 29 w 151"/>
                <a:gd name="T51" fmla="*/ 187 h 213"/>
                <a:gd name="T52" fmla="*/ 29 w 151"/>
                <a:gd name="T53" fmla="*/ 187 h 213"/>
                <a:gd name="T54" fmla="*/ 30 w 151"/>
                <a:gd name="T55" fmla="*/ 187 h 213"/>
                <a:gd name="T56" fmla="*/ 30 w 151"/>
                <a:gd name="T57" fmla="*/ 186 h 213"/>
                <a:gd name="T58" fmla="*/ 31 w 151"/>
                <a:gd name="T59" fmla="*/ 186 h 213"/>
                <a:gd name="T60" fmla="*/ 31 w 151"/>
                <a:gd name="T61" fmla="*/ 186 h 213"/>
                <a:gd name="T62" fmla="*/ 32 w 151"/>
                <a:gd name="T63" fmla="*/ 186 h 213"/>
                <a:gd name="T64" fmla="*/ 32 w 151"/>
                <a:gd name="T65" fmla="*/ 186 h 213"/>
                <a:gd name="T66" fmla="*/ 32 w 151"/>
                <a:gd name="T67" fmla="*/ 186 h 213"/>
                <a:gd name="T68" fmla="*/ 33 w 151"/>
                <a:gd name="T69" fmla="*/ 186 h 213"/>
                <a:gd name="T70" fmla="*/ 33 w 151"/>
                <a:gd name="T71" fmla="*/ 185 h 213"/>
                <a:gd name="T72" fmla="*/ 34 w 151"/>
                <a:gd name="T73" fmla="*/ 185 h 213"/>
                <a:gd name="T74" fmla="*/ 34 w 151"/>
                <a:gd name="T75" fmla="*/ 185 h 213"/>
                <a:gd name="T76" fmla="*/ 35 w 151"/>
                <a:gd name="T77" fmla="*/ 185 h 213"/>
                <a:gd name="T78" fmla="*/ 35 w 151"/>
                <a:gd name="T79" fmla="*/ 185 h 213"/>
                <a:gd name="T80" fmla="*/ 35 w 151"/>
                <a:gd name="T81" fmla="*/ 185 h 213"/>
                <a:gd name="T82" fmla="*/ 36 w 151"/>
                <a:gd name="T83" fmla="*/ 185 h 213"/>
                <a:gd name="T84" fmla="*/ 36 w 151"/>
                <a:gd name="T85" fmla="*/ 184 h 213"/>
                <a:gd name="T86" fmla="*/ 37 w 151"/>
                <a:gd name="T87" fmla="*/ 184 h 213"/>
                <a:gd name="T88" fmla="*/ 37 w 151"/>
                <a:gd name="T89" fmla="*/ 184 h 213"/>
                <a:gd name="T90" fmla="*/ 38 w 151"/>
                <a:gd name="T91" fmla="*/ 184 h 213"/>
                <a:gd name="T92" fmla="*/ 38 w 151"/>
                <a:gd name="T93" fmla="*/ 184 h 213"/>
                <a:gd name="T94" fmla="*/ 38 w 151"/>
                <a:gd name="T95" fmla="*/ 184 h 213"/>
                <a:gd name="T96" fmla="*/ 39 w 151"/>
                <a:gd name="T97" fmla="*/ 184 h 213"/>
                <a:gd name="T98" fmla="*/ 39 w 151"/>
                <a:gd name="T99" fmla="*/ 183 h 213"/>
                <a:gd name="T100" fmla="*/ 132 w 151"/>
                <a:gd name="T101" fmla="*/ 212 h 213"/>
                <a:gd name="T102" fmla="*/ 137 w 151"/>
                <a:gd name="T103" fmla="*/ 212 h 213"/>
                <a:gd name="T104" fmla="*/ 151 w 151"/>
                <a:gd name="T105" fmla="*/ 198 h 213"/>
                <a:gd name="T106" fmla="*/ 142 w 151"/>
                <a:gd name="T107" fmla="*/ 69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213">
                  <a:moveTo>
                    <a:pt x="142" y="69"/>
                  </a:moveTo>
                  <a:cubicBezTo>
                    <a:pt x="22" y="1"/>
                    <a:pt x="22" y="1"/>
                    <a:pt x="22" y="1"/>
                  </a:cubicBezTo>
                  <a:cubicBezTo>
                    <a:pt x="21" y="0"/>
                    <a:pt x="19" y="0"/>
                    <a:pt x="18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2" y="5"/>
                    <a:pt x="0" y="9"/>
                    <a:pt x="0" y="15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33"/>
                    <a:pt x="4" y="141"/>
                    <a:pt x="9" y="144"/>
                  </a:cubicBezTo>
                  <a:cubicBezTo>
                    <a:pt x="26" y="154"/>
                    <a:pt x="26" y="154"/>
                    <a:pt x="26" y="154"/>
                  </a:cubicBezTo>
                  <a:cubicBezTo>
                    <a:pt x="26" y="188"/>
                    <a:pt x="26" y="188"/>
                    <a:pt x="26" y="188"/>
                  </a:cubicBezTo>
                  <a:cubicBezTo>
                    <a:pt x="26" y="187"/>
                    <a:pt x="26" y="187"/>
                    <a:pt x="26" y="187"/>
                  </a:cubicBezTo>
                  <a:cubicBezTo>
                    <a:pt x="26" y="188"/>
                    <a:pt x="26" y="188"/>
                    <a:pt x="26" y="188"/>
                  </a:cubicBezTo>
                  <a:cubicBezTo>
                    <a:pt x="27" y="187"/>
                    <a:pt x="27" y="187"/>
                    <a:pt x="27" y="187"/>
                  </a:cubicBezTo>
                  <a:cubicBezTo>
                    <a:pt x="27" y="188"/>
                    <a:pt x="27" y="188"/>
                    <a:pt x="27" y="188"/>
                  </a:cubicBezTo>
                  <a:cubicBezTo>
                    <a:pt x="27" y="187"/>
                    <a:pt x="27" y="187"/>
                    <a:pt x="27" y="187"/>
                  </a:cubicBezTo>
                  <a:cubicBezTo>
                    <a:pt x="27" y="187"/>
                    <a:pt x="27" y="187"/>
                    <a:pt x="27" y="187"/>
                  </a:cubicBezTo>
                  <a:cubicBezTo>
                    <a:pt x="28" y="187"/>
                    <a:pt x="28" y="187"/>
                    <a:pt x="28" y="187"/>
                  </a:cubicBezTo>
                  <a:cubicBezTo>
                    <a:pt x="28" y="187"/>
                    <a:pt x="28" y="187"/>
                    <a:pt x="28" y="187"/>
                  </a:cubicBezTo>
                  <a:cubicBezTo>
                    <a:pt x="28" y="187"/>
                    <a:pt x="28" y="187"/>
                    <a:pt x="28" y="187"/>
                  </a:cubicBezTo>
                  <a:cubicBezTo>
                    <a:pt x="28" y="187"/>
                    <a:pt x="28" y="187"/>
                    <a:pt x="28" y="187"/>
                  </a:cubicBezTo>
                  <a:cubicBezTo>
                    <a:pt x="28" y="187"/>
                    <a:pt x="28" y="187"/>
                    <a:pt x="28" y="187"/>
                  </a:cubicBezTo>
                  <a:cubicBezTo>
                    <a:pt x="28" y="187"/>
                    <a:pt x="28" y="187"/>
                    <a:pt x="28" y="187"/>
                  </a:cubicBezTo>
                  <a:cubicBezTo>
                    <a:pt x="29" y="187"/>
                    <a:pt x="29" y="187"/>
                    <a:pt x="29" y="187"/>
                  </a:cubicBezTo>
                  <a:cubicBezTo>
                    <a:pt x="29" y="187"/>
                    <a:pt x="29" y="187"/>
                    <a:pt x="29" y="187"/>
                  </a:cubicBezTo>
                  <a:cubicBezTo>
                    <a:pt x="29" y="186"/>
                    <a:pt x="29" y="186"/>
                    <a:pt x="29" y="186"/>
                  </a:cubicBezTo>
                  <a:cubicBezTo>
                    <a:pt x="29" y="187"/>
                    <a:pt x="29" y="187"/>
                    <a:pt x="29" y="187"/>
                  </a:cubicBezTo>
                  <a:cubicBezTo>
                    <a:pt x="30" y="186"/>
                    <a:pt x="30" y="186"/>
                    <a:pt x="30" y="186"/>
                  </a:cubicBezTo>
                  <a:cubicBezTo>
                    <a:pt x="30" y="187"/>
                    <a:pt x="30" y="187"/>
                    <a:pt x="30" y="187"/>
                  </a:cubicBezTo>
                  <a:cubicBezTo>
                    <a:pt x="30" y="186"/>
                    <a:pt x="30" y="186"/>
                    <a:pt x="30" y="186"/>
                  </a:cubicBezTo>
                  <a:cubicBezTo>
                    <a:pt x="30" y="186"/>
                    <a:pt x="30" y="186"/>
                    <a:pt x="30" y="186"/>
                  </a:cubicBezTo>
                  <a:cubicBezTo>
                    <a:pt x="31" y="186"/>
                    <a:pt x="31" y="186"/>
                    <a:pt x="31" y="186"/>
                  </a:cubicBezTo>
                  <a:cubicBezTo>
                    <a:pt x="31" y="186"/>
                    <a:pt x="31" y="186"/>
                    <a:pt x="31" y="186"/>
                  </a:cubicBezTo>
                  <a:cubicBezTo>
                    <a:pt x="31" y="186"/>
                    <a:pt x="31" y="186"/>
                    <a:pt x="31" y="186"/>
                  </a:cubicBezTo>
                  <a:cubicBezTo>
                    <a:pt x="31" y="186"/>
                    <a:pt x="31" y="186"/>
                    <a:pt x="31" y="186"/>
                  </a:cubicBezTo>
                  <a:cubicBezTo>
                    <a:pt x="32" y="186"/>
                    <a:pt x="32" y="186"/>
                    <a:pt x="32" y="186"/>
                  </a:cubicBezTo>
                  <a:cubicBezTo>
                    <a:pt x="32" y="186"/>
                    <a:pt x="32" y="186"/>
                    <a:pt x="32" y="186"/>
                  </a:cubicBezTo>
                  <a:cubicBezTo>
                    <a:pt x="32" y="186"/>
                    <a:pt x="32" y="186"/>
                    <a:pt x="32" y="186"/>
                  </a:cubicBezTo>
                  <a:cubicBezTo>
                    <a:pt x="32" y="186"/>
                    <a:pt x="32" y="186"/>
                    <a:pt x="32" y="186"/>
                  </a:cubicBezTo>
                  <a:cubicBezTo>
                    <a:pt x="32" y="185"/>
                    <a:pt x="32" y="185"/>
                    <a:pt x="32" y="185"/>
                  </a:cubicBezTo>
                  <a:cubicBezTo>
                    <a:pt x="32" y="186"/>
                    <a:pt x="32" y="186"/>
                    <a:pt x="32" y="186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3" y="186"/>
                    <a:pt x="33" y="186"/>
                    <a:pt x="33" y="186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4" y="185"/>
                    <a:pt x="34" y="185"/>
                    <a:pt x="34" y="185"/>
                  </a:cubicBezTo>
                  <a:cubicBezTo>
                    <a:pt x="34" y="185"/>
                    <a:pt x="34" y="185"/>
                    <a:pt x="34" y="185"/>
                  </a:cubicBezTo>
                  <a:cubicBezTo>
                    <a:pt x="34" y="185"/>
                    <a:pt x="34" y="185"/>
                    <a:pt x="34" y="185"/>
                  </a:cubicBezTo>
                  <a:cubicBezTo>
                    <a:pt x="34" y="185"/>
                    <a:pt x="34" y="185"/>
                    <a:pt x="34" y="185"/>
                  </a:cubicBezTo>
                  <a:cubicBezTo>
                    <a:pt x="35" y="185"/>
                    <a:pt x="35" y="185"/>
                    <a:pt x="35" y="185"/>
                  </a:cubicBezTo>
                  <a:cubicBezTo>
                    <a:pt x="35" y="185"/>
                    <a:pt x="35" y="185"/>
                    <a:pt x="35" y="185"/>
                  </a:cubicBezTo>
                  <a:cubicBezTo>
                    <a:pt x="35" y="185"/>
                    <a:pt x="35" y="185"/>
                    <a:pt x="35" y="185"/>
                  </a:cubicBezTo>
                  <a:cubicBezTo>
                    <a:pt x="35" y="185"/>
                    <a:pt x="35" y="185"/>
                    <a:pt x="35" y="185"/>
                  </a:cubicBezTo>
                  <a:cubicBezTo>
                    <a:pt x="35" y="184"/>
                    <a:pt x="35" y="184"/>
                    <a:pt x="35" y="184"/>
                  </a:cubicBezTo>
                  <a:cubicBezTo>
                    <a:pt x="35" y="185"/>
                    <a:pt x="35" y="185"/>
                    <a:pt x="35" y="185"/>
                  </a:cubicBezTo>
                  <a:cubicBezTo>
                    <a:pt x="36" y="184"/>
                    <a:pt x="36" y="184"/>
                    <a:pt x="36" y="184"/>
                  </a:cubicBezTo>
                  <a:cubicBezTo>
                    <a:pt x="36" y="185"/>
                    <a:pt x="36" y="185"/>
                    <a:pt x="36" y="185"/>
                  </a:cubicBezTo>
                  <a:cubicBezTo>
                    <a:pt x="36" y="184"/>
                    <a:pt x="36" y="184"/>
                    <a:pt x="36" y="184"/>
                  </a:cubicBezTo>
                  <a:cubicBezTo>
                    <a:pt x="36" y="184"/>
                    <a:pt x="36" y="184"/>
                    <a:pt x="36" y="184"/>
                  </a:cubicBezTo>
                  <a:cubicBezTo>
                    <a:pt x="37" y="184"/>
                    <a:pt x="37" y="184"/>
                    <a:pt x="37" y="184"/>
                  </a:cubicBezTo>
                  <a:cubicBezTo>
                    <a:pt x="37" y="184"/>
                    <a:pt x="37" y="184"/>
                    <a:pt x="37" y="184"/>
                  </a:cubicBezTo>
                  <a:cubicBezTo>
                    <a:pt x="37" y="184"/>
                    <a:pt x="37" y="184"/>
                    <a:pt x="37" y="184"/>
                  </a:cubicBezTo>
                  <a:cubicBezTo>
                    <a:pt x="37" y="184"/>
                    <a:pt x="37" y="184"/>
                    <a:pt x="37" y="184"/>
                  </a:cubicBezTo>
                  <a:cubicBezTo>
                    <a:pt x="38" y="184"/>
                    <a:pt x="38" y="184"/>
                    <a:pt x="38" y="184"/>
                  </a:cubicBezTo>
                  <a:cubicBezTo>
                    <a:pt x="38" y="184"/>
                    <a:pt x="38" y="184"/>
                    <a:pt x="38" y="184"/>
                  </a:cubicBezTo>
                  <a:cubicBezTo>
                    <a:pt x="38" y="184"/>
                    <a:pt x="38" y="184"/>
                    <a:pt x="38" y="184"/>
                  </a:cubicBezTo>
                  <a:cubicBezTo>
                    <a:pt x="38" y="184"/>
                    <a:pt x="38" y="184"/>
                    <a:pt x="38" y="184"/>
                  </a:cubicBezTo>
                  <a:cubicBezTo>
                    <a:pt x="38" y="183"/>
                    <a:pt x="38" y="183"/>
                    <a:pt x="38" y="183"/>
                  </a:cubicBezTo>
                  <a:cubicBezTo>
                    <a:pt x="38" y="184"/>
                    <a:pt x="38" y="184"/>
                    <a:pt x="38" y="184"/>
                  </a:cubicBezTo>
                  <a:cubicBezTo>
                    <a:pt x="39" y="183"/>
                    <a:pt x="39" y="183"/>
                    <a:pt x="39" y="183"/>
                  </a:cubicBezTo>
                  <a:cubicBezTo>
                    <a:pt x="39" y="184"/>
                    <a:pt x="39" y="184"/>
                    <a:pt x="39" y="184"/>
                  </a:cubicBezTo>
                  <a:cubicBezTo>
                    <a:pt x="39" y="183"/>
                    <a:pt x="39" y="183"/>
                    <a:pt x="39" y="183"/>
                  </a:cubicBezTo>
                  <a:cubicBezTo>
                    <a:pt x="39" y="183"/>
                    <a:pt x="39" y="183"/>
                    <a:pt x="39" y="183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132" y="212"/>
                    <a:pt x="132" y="212"/>
                    <a:pt x="132" y="212"/>
                  </a:cubicBezTo>
                  <a:cubicBezTo>
                    <a:pt x="134" y="213"/>
                    <a:pt x="135" y="213"/>
                    <a:pt x="136" y="212"/>
                  </a:cubicBezTo>
                  <a:cubicBezTo>
                    <a:pt x="137" y="212"/>
                    <a:pt x="137" y="212"/>
                    <a:pt x="137" y="212"/>
                  </a:cubicBezTo>
                  <a:cubicBezTo>
                    <a:pt x="137" y="212"/>
                    <a:pt x="137" y="212"/>
                    <a:pt x="137" y="212"/>
                  </a:cubicBezTo>
                  <a:cubicBezTo>
                    <a:pt x="146" y="209"/>
                    <a:pt x="151" y="209"/>
                    <a:pt x="151" y="198"/>
                  </a:cubicBezTo>
                  <a:cubicBezTo>
                    <a:pt x="151" y="88"/>
                    <a:pt x="151" y="88"/>
                    <a:pt x="151" y="88"/>
                  </a:cubicBezTo>
                  <a:cubicBezTo>
                    <a:pt x="151" y="80"/>
                    <a:pt x="147" y="71"/>
                    <a:pt x="142" y="69"/>
                  </a:cubicBez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4" name="îṩḷíḓè">
              <a:extLst>
                <a:ext uri="{FF2B5EF4-FFF2-40B4-BE49-F238E27FC236}">
                  <a16:creationId xmlns:a16="http://schemas.microsoft.com/office/drawing/2014/main" xmlns="" id="{F9F88561-D8EA-4489-A2DE-AA42DB460EC2}"/>
                </a:ext>
              </a:extLst>
            </p:cNvPr>
            <p:cNvSpPr/>
            <p:nvPr/>
          </p:nvSpPr>
          <p:spPr bwMode="auto">
            <a:xfrm>
              <a:off x="4313238" y="3333751"/>
              <a:ext cx="465138" cy="698500"/>
            </a:xfrm>
            <a:custGeom>
              <a:avLst/>
              <a:gdLst>
                <a:gd name="T0" fmla="*/ 132 w 141"/>
                <a:gd name="T1" fmla="*/ 70 h 212"/>
                <a:gd name="T2" fmla="*/ 9 w 141"/>
                <a:gd name="T3" fmla="*/ 2 h 212"/>
                <a:gd name="T4" fmla="*/ 0 w 141"/>
                <a:gd name="T5" fmla="*/ 12 h 212"/>
                <a:gd name="T6" fmla="*/ 0 w 141"/>
                <a:gd name="T7" fmla="*/ 121 h 212"/>
                <a:gd name="T8" fmla="*/ 9 w 141"/>
                <a:gd name="T9" fmla="*/ 141 h 212"/>
                <a:gd name="T10" fmla="*/ 26 w 141"/>
                <a:gd name="T11" fmla="*/ 151 h 212"/>
                <a:gd name="T12" fmla="*/ 26 w 141"/>
                <a:gd name="T13" fmla="*/ 185 h 212"/>
                <a:gd name="T14" fmla="*/ 48 w 141"/>
                <a:gd name="T15" fmla="*/ 165 h 212"/>
                <a:gd name="T16" fmla="*/ 132 w 141"/>
                <a:gd name="T17" fmla="*/ 209 h 212"/>
                <a:gd name="T18" fmla="*/ 141 w 141"/>
                <a:gd name="T19" fmla="*/ 199 h 212"/>
                <a:gd name="T20" fmla="*/ 141 w 141"/>
                <a:gd name="T21" fmla="*/ 90 h 212"/>
                <a:gd name="T22" fmla="*/ 132 w 141"/>
                <a:gd name="T23" fmla="*/ 7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1" h="212">
                  <a:moveTo>
                    <a:pt x="132" y="70"/>
                  </a:moveTo>
                  <a:cubicBezTo>
                    <a:pt x="9" y="2"/>
                    <a:pt x="9" y="2"/>
                    <a:pt x="9" y="2"/>
                  </a:cubicBezTo>
                  <a:cubicBezTo>
                    <a:pt x="4" y="0"/>
                    <a:pt x="0" y="4"/>
                    <a:pt x="0" y="12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30"/>
                    <a:pt x="4" y="138"/>
                    <a:pt x="9" y="14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6" y="185"/>
                    <a:pt x="26" y="185"/>
                    <a:pt x="26" y="185"/>
                  </a:cubicBezTo>
                  <a:cubicBezTo>
                    <a:pt x="48" y="165"/>
                    <a:pt x="48" y="165"/>
                    <a:pt x="48" y="165"/>
                  </a:cubicBezTo>
                  <a:cubicBezTo>
                    <a:pt x="132" y="209"/>
                    <a:pt x="132" y="209"/>
                    <a:pt x="132" y="209"/>
                  </a:cubicBezTo>
                  <a:cubicBezTo>
                    <a:pt x="137" y="212"/>
                    <a:pt x="141" y="207"/>
                    <a:pt x="141" y="199"/>
                  </a:cubicBezTo>
                  <a:cubicBezTo>
                    <a:pt x="141" y="90"/>
                    <a:pt x="141" y="90"/>
                    <a:pt x="141" y="90"/>
                  </a:cubicBezTo>
                  <a:cubicBezTo>
                    <a:pt x="141" y="82"/>
                    <a:pt x="137" y="73"/>
                    <a:pt x="132" y="70"/>
                  </a:cubicBez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5" name="îṥliďê">
              <a:extLst>
                <a:ext uri="{FF2B5EF4-FFF2-40B4-BE49-F238E27FC236}">
                  <a16:creationId xmlns:a16="http://schemas.microsoft.com/office/drawing/2014/main" xmlns="" id="{EA5799FA-FD9E-477E-AAAB-2D1CF6501B95}"/>
                </a:ext>
              </a:extLst>
            </p:cNvPr>
            <p:cNvSpPr/>
            <p:nvPr/>
          </p:nvSpPr>
          <p:spPr bwMode="auto">
            <a:xfrm>
              <a:off x="4435475" y="3609976"/>
              <a:ext cx="30163" cy="63500"/>
            </a:xfrm>
            <a:custGeom>
              <a:avLst/>
              <a:gdLst>
                <a:gd name="T0" fmla="*/ 9 w 9"/>
                <a:gd name="T1" fmla="*/ 12 h 19"/>
                <a:gd name="T2" fmla="*/ 4 w 9"/>
                <a:gd name="T3" fmla="*/ 18 h 19"/>
                <a:gd name="T4" fmla="*/ 0 w 9"/>
                <a:gd name="T5" fmla="*/ 7 h 19"/>
                <a:gd name="T6" fmla="*/ 4 w 9"/>
                <a:gd name="T7" fmla="*/ 2 h 19"/>
                <a:gd name="T8" fmla="*/ 9 w 9"/>
                <a:gd name="T9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9">
                  <a:moveTo>
                    <a:pt x="9" y="12"/>
                  </a:moveTo>
                  <a:cubicBezTo>
                    <a:pt x="9" y="17"/>
                    <a:pt x="7" y="19"/>
                    <a:pt x="4" y="18"/>
                  </a:cubicBezTo>
                  <a:cubicBezTo>
                    <a:pt x="2" y="16"/>
                    <a:pt x="0" y="11"/>
                    <a:pt x="0" y="7"/>
                  </a:cubicBezTo>
                  <a:cubicBezTo>
                    <a:pt x="0" y="3"/>
                    <a:pt x="2" y="0"/>
                    <a:pt x="4" y="2"/>
                  </a:cubicBezTo>
                  <a:cubicBezTo>
                    <a:pt x="7" y="3"/>
                    <a:pt x="9" y="8"/>
                    <a:pt x="9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6" name="ïṩḻiḋè">
              <a:extLst>
                <a:ext uri="{FF2B5EF4-FFF2-40B4-BE49-F238E27FC236}">
                  <a16:creationId xmlns:a16="http://schemas.microsoft.com/office/drawing/2014/main" xmlns="" id="{2B9E0C6D-2C7B-451F-BAFE-8BF1E6A8879C}"/>
                </a:ext>
              </a:extLst>
            </p:cNvPr>
            <p:cNvSpPr/>
            <p:nvPr/>
          </p:nvSpPr>
          <p:spPr bwMode="auto">
            <a:xfrm>
              <a:off x="4521200" y="3663951"/>
              <a:ext cx="30163" cy="61913"/>
            </a:xfrm>
            <a:custGeom>
              <a:avLst/>
              <a:gdLst>
                <a:gd name="T0" fmla="*/ 9 w 9"/>
                <a:gd name="T1" fmla="*/ 12 h 19"/>
                <a:gd name="T2" fmla="*/ 5 w 9"/>
                <a:gd name="T3" fmla="*/ 17 h 19"/>
                <a:gd name="T4" fmla="*/ 0 w 9"/>
                <a:gd name="T5" fmla="*/ 7 h 19"/>
                <a:gd name="T6" fmla="*/ 5 w 9"/>
                <a:gd name="T7" fmla="*/ 2 h 19"/>
                <a:gd name="T8" fmla="*/ 9 w 9"/>
                <a:gd name="T9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9">
                  <a:moveTo>
                    <a:pt x="9" y="12"/>
                  </a:moveTo>
                  <a:cubicBezTo>
                    <a:pt x="9" y="17"/>
                    <a:pt x="7" y="19"/>
                    <a:pt x="5" y="17"/>
                  </a:cubicBezTo>
                  <a:cubicBezTo>
                    <a:pt x="2" y="16"/>
                    <a:pt x="0" y="11"/>
                    <a:pt x="0" y="7"/>
                  </a:cubicBezTo>
                  <a:cubicBezTo>
                    <a:pt x="0" y="3"/>
                    <a:pt x="2" y="0"/>
                    <a:pt x="5" y="2"/>
                  </a:cubicBezTo>
                  <a:cubicBezTo>
                    <a:pt x="7" y="3"/>
                    <a:pt x="9" y="8"/>
                    <a:pt x="9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7" name="ïśļídé">
              <a:extLst>
                <a:ext uri="{FF2B5EF4-FFF2-40B4-BE49-F238E27FC236}">
                  <a16:creationId xmlns:a16="http://schemas.microsoft.com/office/drawing/2014/main" xmlns="" id="{93FAE402-439A-4C74-987C-248AD8BC1FBA}"/>
                </a:ext>
              </a:extLst>
            </p:cNvPr>
            <p:cNvSpPr/>
            <p:nvPr/>
          </p:nvSpPr>
          <p:spPr bwMode="auto">
            <a:xfrm>
              <a:off x="4610100" y="3716338"/>
              <a:ext cx="30163" cy="61913"/>
            </a:xfrm>
            <a:custGeom>
              <a:avLst/>
              <a:gdLst>
                <a:gd name="T0" fmla="*/ 9 w 9"/>
                <a:gd name="T1" fmla="*/ 12 h 19"/>
                <a:gd name="T2" fmla="*/ 5 w 9"/>
                <a:gd name="T3" fmla="*/ 17 h 19"/>
                <a:gd name="T4" fmla="*/ 0 w 9"/>
                <a:gd name="T5" fmla="*/ 7 h 19"/>
                <a:gd name="T6" fmla="*/ 5 w 9"/>
                <a:gd name="T7" fmla="*/ 2 h 19"/>
                <a:gd name="T8" fmla="*/ 9 w 9"/>
                <a:gd name="T9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9">
                  <a:moveTo>
                    <a:pt x="9" y="12"/>
                  </a:moveTo>
                  <a:cubicBezTo>
                    <a:pt x="9" y="16"/>
                    <a:pt x="7" y="19"/>
                    <a:pt x="5" y="17"/>
                  </a:cubicBezTo>
                  <a:cubicBezTo>
                    <a:pt x="2" y="16"/>
                    <a:pt x="0" y="11"/>
                    <a:pt x="0" y="7"/>
                  </a:cubicBezTo>
                  <a:cubicBezTo>
                    <a:pt x="0" y="2"/>
                    <a:pt x="2" y="0"/>
                    <a:pt x="5" y="2"/>
                  </a:cubicBezTo>
                  <a:cubicBezTo>
                    <a:pt x="7" y="3"/>
                    <a:pt x="9" y="8"/>
                    <a:pt x="9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8" name="iṣļîḋê">
              <a:extLst>
                <a:ext uri="{FF2B5EF4-FFF2-40B4-BE49-F238E27FC236}">
                  <a16:creationId xmlns:a16="http://schemas.microsoft.com/office/drawing/2014/main" xmlns="" id="{B5A063E9-A8EB-43A9-8679-04E627C554F7}"/>
                </a:ext>
              </a:extLst>
            </p:cNvPr>
            <p:cNvSpPr/>
            <p:nvPr/>
          </p:nvSpPr>
          <p:spPr bwMode="auto">
            <a:xfrm>
              <a:off x="4078288" y="5113338"/>
              <a:ext cx="168275" cy="106363"/>
            </a:xfrm>
            <a:custGeom>
              <a:avLst/>
              <a:gdLst>
                <a:gd name="T0" fmla="*/ 3 w 51"/>
                <a:gd name="T1" fmla="*/ 15 h 32"/>
                <a:gd name="T2" fmla="*/ 1 w 51"/>
                <a:gd name="T3" fmla="*/ 26 h 32"/>
                <a:gd name="T4" fmla="*/ 2 w 51"/>
                <a:gd name="T5" fmla="*/ 30 h 32"/>
                <a:gd name="T6" fmla="*/ 11 w 51"/>
                <a:gd name="T7" fmla="*/ 32 h 32"/>
                <a:gd name="T8" fmla="*/ 23 w 51"/>
                <a:gd name="T9" fmla="*/ 27 h 32"/>
                <a:gd name="T10" fmla="*/ 26 w 51"/>
                <a:gd name="T11" fmla="*/ 24 h 32"/>
                <a:gd name="T12" fmla="*/ 29 w 51"/>
                <a:gd name="T13" fmla="*/ 24 h 32"/>
                <a:gd name="T14" fmla="*/ 48 w 51"/>
                <a:gd name="T15" fmla="*/ 13 h 32"/>
                <a:gd name="T16" fmla="*/ 47 w 51"/>
                <a:gd name="T17" fmla="*/ 5 h 32"/>
                <a:gd name="T18" fmla="*/ 28 w 51"/>
                <a:gd name="T19" fmla="*/ 7 h 32"/>
                <a:gd name="T20" fmla="*/ 3 w 51"/>
                <a:gd name="T21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32">
                  <a:moveTo>
                    <a:pt x="3" y="15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29"/>
                    <a:pt x="2" y="30"/>
                  </a:cubicBezTo>
                  <a:cubicBezTo>
                    <a:pt x="4" y="31"/>
                    <a:pt x="7" y="32"/>
                    <a:pt x="11" y="32"/>
                  </a:cubicBezTo>
                  <a:cubicBezTo>
                    <a:pt x="15" y="31"/>
                    <a:pt x="23" y="27"/>
                    <a:pt x="23" y="27"/>
                  </a:cubicBezTo>
                  <a:cubicBezTo>
                    <a:pt x="23" y="27"/>
                    <a:pt x="26" y="23"/>
                    <a:pt x="26" y="24"/>
                  </a:cubicBezTo>
                  <a:cubicBezTo>
                    <a:pt x="27" y="24"/>
                    <a:pt x="29" y="24"/>
                    <a:pt x="29" y="24"/>
                  </a:cubicBezTo>
                  <a:cubicBezTo>
                    <a:pt x="29" y="24"/>
                    <a:pt x="46" y="16"/>
                    <a:pt x="48" y="13"/>
                  </a:cubicBezTo>
                  <a:cubicBezTo>
                    <a:pt x="51" y="9"/>
                    <a:pt x="47" y="5"/>
                    <a:pt x="47" y="5"/>
                  </a:cubicBezTo>
                  <a:cubicBezTo>
                    <a:pt x="47" y="5"/>
                    <a:pt x="42" y="0"/>
                    <a:pt x="28" y="7"/>
                  </a:cubicBezTo>
                  <a:cubicBezTo>
                    <a:pt x="13" y="13"/>
                    <a:pt x="3" y="15"/>
                    <a:pt x="3" y="15"/>
                  </a:cubicBez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9" name="îṩ1ídé">
              <a:extLst>
                <a:ext uri="{FF2B5EF4-FFF2-40B4-BE49-F238E27FC236}">
                  <a16:creationId xmlns:a16="http://schemas.microsoft.com/office/drawing/2014/main" xmlns="" id="{6F55DF69-6FC0-41D8-B0E9-974AC9DE5D70}"/>
                </a:ext>
              </a:extLst>
            </p:cNvPr>
            <p:cNvSpPr/>
            <p:nvPr/>
          </p:nvSpPr>
          <p:spPr bwMode="auto">
            <a:xfrm>
              <a:off x="4251325" y="5202238"/>
              <a:ext cx="168275" cy="106363"/>
            </a:xfrm>
            <a:custGeom>
              <a:avLst/>
              <a:gdLst>
                <a:gd name="T0" fmla="*/ 3 w 51"/>
                <a:gd name="T1" fmla="*/ 15 h 32"/>
                <a:gd name="T2" fmla="*/ 1 w 51"/>
                <a:gd name="T3" fmla="*/ 26 h 32"/>
                <a:gd name="T4" fmla="*/ 2 w 51"/>
                <a:gd name="T5" fmla="*/ 30 h 32"/>
                <a:gd name="T6" fmla="*/ 11 w 51"/>
                <a:gd name="T7" fmla="*/ 31 h 32"/>
                <a:gd name="T8" fmla="*/ 23 w 51"/>
                <a:gd name="T9" fmla="*/ 26 h 32"/>
                <a:gd name="T10" fmla="*/ 26 w 51"/>
                <a:gd name="T11" fmla="*/ 23 h 32"/>
                <a:gd name="T12" fmla="*/ 29 w 51"/>
                <a:gd name="T13" fmla="*/ 23 h 32"/>
                <a:gd name="T14" fmla="*/ 48 w 51"/>
                <a:gd name="T15" fmla="*/ 12 h 32"/>
                <a:gd name="T16" fmla="*/ 47 w 51"/>
                <a:gd name="T17" fmla="*/ 4 h 32"/>
                <a:gd name="T18" fmla="*/ 28 w 51"/>
                <a:gd name="T19" fmla="*/ 6 h 32"/>
                <a:gd name="T20" fmla="*/ 3 w 51"/>
                <a:gd name="T21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32">
                  <a:moveTo>
                    <a:pt x="3" y="15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29"/>
                    <a:pt x="2" y="30"/>
                  </a:cubicBezTo>
                  <a:cubicBezTo>
                    <a:pt x="4" y="30"/>
                    <a:pt x="7" y="32"/>
                    <a:pt x="11" y="31"/>
                  </a:cubicBezTo>
                  <a:cubicBezTo>
                    <a:pt x="15" y="31"/>
                    <a:pt x="23" y="26"/>
                    <a:pt x="23" y="26"/>
                  </a:cubicBezTo>
                  <a:cubicBezTo>
                    <a:pt x="23" y="26"/>
                    <a:pt x="26" y="23"/>
                    <a:pt x="26" y="23"/>
                  </a:cubicBezTo>
                  <a:cubicBezTo>
                    <a:pt x="27" y="23"/>
                    <a:pt x="29" y="23"/>
                    <a:pt x="29" y="23"/>
                  </a:cubicBezTo>
                  <a:cubicBezTo>
                    <a:pt x="29" y="23"/>
                    <a:pt x="46" y="16"/>
                    <a:pt x="48" y="12"/>
                  </a:cubicBezTo>
                  <a:cubicBezTo>
                    <a:pt x="51" y="9"/>
                    <a:pt x="47" y="4"/>
                    <a:pt x="47" y="4"/>
                  </a:cubicBezTo>
                  <a:cubicBezTo>
                    <a:pt x="47" y="4"/>
                    <a:pt x="42" y="0"/>
                    <a:pt x="28" y="6"/>
                  </a:cubicBezTo>
                  <a:cubicBezTo>
                    <a:pt x="13" y="13"/>
                    <a:pt x="3" y="15"/>
                    <a:pt x="3" y="15"/>
                  </a:cubicBez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0" name="îšḻîďê">
              <a:extLst>
                <a:ext uri="{FF2B5EF4-FFF2-40B4-BE49-F238E27FC236}">
                  <a16:creationId xmlns:a16="http://schemas.microsoft.com/office/drawing/2014/main" xmlns="" id="{1A153A54-2E0D-4EAB-9BC3-BAE547CB9B2A}"/>
                </a:ext>
              </a:extLst>
            </p:cNvPr>
            <p:cNvSpPr/>
            <p:nvPr/>
          </p:nvSpPr>
          <p:spPr bwMode="auto">
            <a:xfrm>
              <a:off x="4078288" y="4560888"/>
              <a:ext cx="182563" cy="631825"/>
            </a:xfrm>
            <a:custGeom>
              <a:avLst/>
              <a:gdLst>
                <a:gd name="T0" fmla="*/ 49 w 55"/>
                <a:gd name="T1" fmla="*/ 14 h 192"/>
                <a:gd name="T2" fmla="*/ 47 w 55"/>
                <a:gd name="T3" fmla="*/ 13 h 192"/>
                <a:gd name="T4" fmla="*/ 41 w 55"/>
                <a:gd name="T5" fmla="*/ 11 h 192"/>
                <a:gd name="T6" fmla="*/ 35 w 55"/>
                <a:gd name="T7" fmla="*/ 8 h 192"/>
                <a:gd name="T8" fmla="*/ 16 w 55"/>
                <a:gd name="T9" fmla="*/ 0 h 192"/>
                <a:gd name="T10" fmla="*/ 2 w 55"/>
                <a:gd name="T11" fmla="*/ 174 h 192"/>
                <a:gd name="T12" fmla="*/ 0 w 55"/>
                <a:gd name="T13" fmla="*/ 189 h 192"/>
                <a:gd name="T14" fmla="*/ 2 w 55"/>
                <a:gd name="T15" fmla="*/ 191 h 192"/>
                <a:gd name="T16" fmla="*/ 4 w 55"/>
                <a:gd name="T17" fmla="*/ 192 h 192"/>
                <a:gd name="T18" fmla="*/ 12 w 55"/>
                <a:gd name="T19" fmla="*/ 192 h 192"/>
                <a:gd name="T20" fmla="*/ 13 w 55"/>
                <a:gd name="T21" fmla="*/ 192 h 192"/>
                <a:gd name="T22" fmla="*/ 32 w 55"/>
                <a:gd name="T23" fmla="*/ 181 h 192"/>
                <a:gd name="T24" fmla="*/ 32 w 55"/>
                <a:gd name="T25" fmla="*/ 180 h 192"/>
                <a:gd name="T26" fmla="*/ 55 w 55"/>
                <a:gd name="T27" fmla="*/ 41 h 192"/>
                <a:gd name="T28" fmla="*/ 49 w 55"/>
                <a:gd name="T29" fmla="*/ 1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192">
                  <a:moveTo>
                    <a:pt x="49" y="14"/>
                  </a:moveTo>
                  <a:cubicBezTo>
                    <a:pt x="48" y="14"/>
                    <a:pt x="47" y="13"/>
                    <a:pt x="47" y="13"/>
                  </a:cubicBezTo>
                  <a:cubicBezTo>
                    <a:pt x="45" y="13"/>
                    <a:pt x="43" y="12"/>
                    <a:pt x="41" y="11"/>
                  </a:cubicBezTo>
                  <a:cubicBezTo>
                    <a:pt x="39" y="10"/>
                    <a:pt x="37" y="9"/>
                    <a:pt x="35" y="8"/>
                  </a:cubicBezTo>
                  <a:cubicBezTo>
                    <a:pt x="33" y="7"/>
                    <a:pt x="18" y="1"/>
                    <a:pt x="16" y="0"/>
                  </a:cubicBezTo>
                  <a:cubicBezTo>
                    <a:pt x="16" y="0"/>
                    <a:pt x="4" y="146"/>
                    <a:pt x="2" y="174"/>
                  </a:cubicBezTo>
                  <a:cubicBezTo>
                    <a:pt x="1" y="179"/>
                    <a:pt x="0" y="189"/>
                    <a:pt x="0" y="189"/>
                  </a:cubicBezTo>
                  <a:cubicBezTo>
                    <a:pt x="1" y="190"/>
                    <a:pt x="1" y="191"/>
                    <a:pt x="2" y="191"/>
                  </a:cubicBezTo>
                  <a:cubicBezTo>
                    <a:pt x="3" y="192"/>
                    <a:pt x="3" y="192"/>
                    <a:pt x="4" y="192"/>
                  </a:cubicBezTo>
                  <a:cubicBezTo>
                    <a:pt x="7" y="192"/>
                    <a:pt x="10" y="192"/>
                    <a:pt x="12" y="192"/>
                  </a:cubicBezTo>
                  <a:cubicBezTo>
                    <a:pt x="13" y="192"/>
                    <a:pt x="13" y="192"/>
                    <a:pt x="13" y="192"/>
                  </a:cubicBezTo>
                  <a:cubicBezTo>
                    <a:pt x="20" y="191"/>
                    <a:pt x="28" y="187"/>
                    <a:pt x="32" y="181"/>
                  </a:cubicBezTo>
                  <a:cubicBezTo>
                    <a:pt x="32" y="180"/>
                    <a:pt x="32" y="180"/>
                    <a:pt x="32" y="180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5" y="40"/>
                    <a:pt x="49" y="25"/>
                    <a:pt x="49" y="14"/>
                  </a:cubicBezTo>
                  <a:close/>
                </a:path>
              </a:pathLst>
            </a:custGeom>
            <a:solidFill>
              <a:srgbClr val="275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1" name="išḻïḍé">
              <a:extLst>
                <a:ext uri="{FF2B5EF4-FFF2-40B4-BE49-F238E27FC236}">
                  <a16:creationId xmlns:a16="http://schemas.microsoft.com/office/drawing/2014/main" xmlns="" id="{745C7E2A-E987-42F1-B084-85501F15C083}"/>
                </a:ext>
              </a:extLst>
            </p:cNvPr>
            <p:cNvSpPr/>
            <p:nvPr/>
          </p:nvSpPr>
          <p:spPr bwMode="auto">
            <a:xfrm>
              <a:off x="4468813" y="4065588"/>
              <a:ext cx="282575" cy="190500"/>
            </a:xfrm>
            <a:custGeom>
              <a:avLst/>
              <a:gdLst>
                <a:gd name="T0" fmla="*/ 176 w 178"/>
                <a:gd name="T1" fmla="*/ 21 h 120"/>
                <a:gd name="T2" fmla="*/ 91 w 178"/>
                <a:gd name="T3" fmla="*/ 0 h 120"/>
                <a:gd name="T4" fmla="*/ 0 w 178"/>
                <a:gd name="T5" fmla="*/ 91 h 120"/>
                <a:gd name="T6" fmla="*/ 0 w 178"/>
                <a:gd name="T7" fmla="*/ 91 h 120"/>
                <a:gd name="T8" fmla="*/ 2 w 178"/>
                <a:gd name="T9" fmla="*/ 94 h 120"/>
                <a:gd name="T10" fmla="*/ 2 w 178"/>
                <a:gd name="T11" fmla="*/ 94 h 120"/>
                <a:gd name="T12" fmla="*/ 2 w 178"/>
                <a:gd name="T13" fmla="*/ 94 h 120"/>
                <a:gd name="T14" fmla="*/ 2 w 178"/>
                <a:gd name="T15" fmla="*/ 94 h 120"/>
                <a:gd name="T16" fmla="*/ 2 w 178"/>
                <a:gd name="T17" fmla="*/ 94 h 120"/>
                <a:gd name="T18" fmla="*/ 2 w 178"/>
                <a:gd name="T19" fmla="*/ 94 h 120"/>
                <a:gd name="T20" fmla="*/ 2 w 178"/>
                <a:gd name="T21" fmla="*/ 94 h 120"/>
                <a:gd name="T22" fmla="*/ 2 w 178"/>
                <a:gd name="T23" fmla="*/ 94 h 120"/>
                <a:gd name="T24" fmla="*/ 2 w 178"/>
                <a:gd name="T25" fmla="*/ 94 h 120"/>
                <a:gd name="T26" fmla="*/ 2 w 178"/>
                <a:gd name="T27" fmla="*/ 94 h 120"/>
                <a:gd name="T28" fmla="*/ 2 w 178"/>
                <a:gd name="T29" fmla="*/ 94 h 120"/>
                <a:gd name="T30" fmla="*/ 2 w 178"/>
                <a:gd name="T31" fmla="*/ 94 h 120"/>
                <a:gd name="T32" fmla="*/ 2 w 178"/>
                <a:gd name="T33" fmla="*/ 94 h 120"/>
                <a:gd name="T34" fmla="*/ 2 w 178"/>
                <a:gd name="T35" fmla="*/ 94 h 120"/>
                <a:gd name="T36" fmla="*/ 2 w 178"/>
                <a:gd name="T37" fmla="*/ 96 h 120"/>
                <a:gd name="T38" fmla="*/ 2 w 178"/>
                <a:gd name="T39" fmla="*/ 96 h 120"/>
                <a:gd name="T40" fmla="*/ 2 w 178"/>
                <a:gd name="T41" fmla="*/ 96 h 120"/>
                <a:gd name="T42" fmla="*/ 2 w 178"/>
                <a:gd name="T43" fmla="*/ 96 h 120"/>
                <a:gd name="T44" fmla="*/ 2 w 178"/>
                <a:gd name="T45" fmla="*/ 96 h 120"/>
                <a:gd name="T46" fmla="*/ 2 w 178"/>
                <a:gd name="T47" fmla="*/ 96 h 120"/>
                <a:gd name="T48" fmla="*/ 2 w 178"/>
                <a:gd name="T49" fmla="*/ 96 h 120"/>
                <a:gd name="T50" fmla="*/ 2 w 178"/>
                <a:gd name="T51" fmla="*/ 96 h 120"/>
                <a:gd name="T52" fmla="*/ 2 w 178"/>
                <a:gd name="T53" fmla="*/ 96 h 120"/>
                <a:gd name="T54" fmla="*/ 2 w 178"/>
                <a:gd name="T55" fmla="*/ 96 h 120"/>
                <a:gd name="T56" fmla="*/ 2 w 178"/>
                <a:gd name="T57" fmla="*/ 96 h 120"/>
                <a:gd name="T58" fmla="*/ 2 w 178"/>
                <a:gd name="T59" fmla="*/ 96 h 120"/>
                <a:gd name="T60" fmla="*/ 2 w 178"/>
                <a:gd name="T61" fmla="*/ 98 h 120"/>
                <a:gd name="T62" fmla="*/ 85 w 178"/>
                <a:gd name="T63" fmla="*/ 120 h 120"/>
                <a:gd name="T64" fmla="*/ 178 w 178"/>
                <a:gd name="T65" fmla="*/ 27 h 120"/>
                <a:gd name="T66" fmla="*/ 178 w 178"/>
                <a:gd name="T67" fmla="*/ 27 h 120"/>
                <a:gd name="T68" fmla="*/ 178 w 178"/>
                <a:gd name="T69" fmla="*/ 27 h 120"/>
                <a:gd name="T70" fmla="*/ 178 w 178"/>
                <a:gd name="T71" fmla="*/ 25 h 120"/>
                <a:gd name="T72" fmla="*/ 178 w 178"/>
                <a:gd name="T73" fmla="*/ 25 h 120"/>
                <a:gd name="T74" fmla="*/ 178 w 178"/>
                <a:gd name="T75" fmla="*/ 25 h 120"/>
                <a:gd name="T76" fmla="*/ 178 w 178"/>
                <a:gd name="T77" fmla="*/ 25 h 120"/>
                <a:gd name="T78" fmla="*/ 178 w 178"/>
                <a:gd name="T79" fmla="*/ 25 h 120"/>
                <a:gd name="T80" fmla="*/ 176 w 178"/>
                <a:gd name="T81" fmla="*/ 25 h 120"/>
                <a:gd name="T82" fmla="*/ 176 w 178"/>
                <a:gd name="T83" fmla="*/ 25 h 120"/>
                <a:gd name="T84" fmla="*/ 176 w 178"/>
                <a:gd name="T85" fmla="*/ 25 h 120"/>
                <a:gd name="T86" fmla="*/ 176 w 178"/>
                <a:gd name="T87" fmla="*/ 25 h 120"/>
                <a:gd name="T88" fmla="*/ 176 w 178"/>
                <a:gd name="T89" fmla="*/ 25 h 120"/>
                <a:gd name="T90" fmla="*/ 176 w 178"/>
                <a:gd name="T91" fmla="*/ 25 h 120"/>
                <a:gd name="T92" fmla="*/ 176 w 178"/>
                <a:gd name="T93" fmla="*/ 25 h 120"/>
                <a:gd name="T94" fmla="*/ 176 w 178"/>
                <a:gd name="T95" fmla="*/ 25 h 120"/>
                <a:gd name="T96" fmla="*/ 176 w 178"/>
                <a:gd name="T97" fmla="*/ 25 h 120"/>
                <a:gd name="T98" fmla="*/ 176 w 178"/>
                <a:gd name="T99" fmla="*/ 25 h 120"/>
                <a:gd name="T100" fmla="*/ 176 w 178"/>
                <a:gd name="T101" fmla="*/ 23 h 120"/>
                <a:gd name="T102" fmla="*/ 176 w 178"/>
                <a:gd name="T103" fmla="*/ 23 h 120"/>
                <a:gd name="T104" fmla="*/ 176 w 178"/>
                <a:gd name="T105" fmla="*/ 23 h 120"/>
                <a:gd name="T106" fmla="*/ 176 w 178"/>
                <a:gd name="T107" fmla="*/ 23 h 120"/>
                <a:gd name="T108" fmla="*/ 176 w 178"/>
                <a:gd name="T109" fmla="*/ 23 h 120"/>
                <a:gd name="T110" fmla="*/ 176 w 178"/>
                <a:gd name="T111" fmla="*/ 23 h 120"/>
                <a:gd name="T112" fmla="*/ 176 w 178"/>
                <a:gd name="T113" fmla="*/ 23 h 120"/>
                <a:gd name="T114" fmla="*/ 176 w 178"/>
                <a:gd name="T115" fmla="*/ 23 h 120"/>
                <a:gd name="T116" fmla="*/ 176 w 178"/>
                <a:gd name="T117" fmla="*/ 23 h 120"/>
                <a:gd name="T118" fmla="*/ 176 w 178"/>
                <a:gd name="T119" fmla="*/ 23 h 120"/>
                <a:gd name="T120" fmla="*/ 176 w 178"/>
                <a:gd name="T121" fmla="*/ 2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8" h="120">
                  <a:moveTo>
                    <a:pt x="176" y="23"/>
                  </a:moveTo>
                  <a:lnTo>
                    <a:pt x="176" y="21"/>
                  </a:lnTo>
                  <a:lnTo>
                    <a:pt x="93" y="0"/>
                  </a:lnTo>
                  <a:lnTo>
                    <a:pt x="91" y="0"/>
                  </a:lnTo>
                  <a:lnTo>
                    <a:pt x="2" y="91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8"/>
                  </a:lnTo>
                  <a:lnTo>
                    <a:pt x="4" y="98"/>
                  </a:lnTo>
                  <a:lnTo>
                    <a:pt x="85" y="120"/>
                  </a:lnTo>
                  <a:lnTo>
                    <a:pt x="87" y="118"/>
                  </a:lnTo>
                  <a:lnTo>
                    <a:pt x="178" y="27"/>
                  </a:lnTo>
                  <a:lnTo>
                    <a:pt x="178" y="27"/>
                  </a:lnTo>
                  <a:lnTo>
                    <a:pt x="178" y="27"/>
                  </a:lnTo>
                  <a:lnTo>
                    <a:pt x="178" y="27"/>
                  </a:lnTo>
                  <a:lnTo>
                    <a:pt x="178" y="27"/>
                  </a:lnTo>
                  <a:lnTo>
                    <a:pt x="178" y="27"/>
                  </a:lnTo>
                  <a:lnTo>
                    <a:pt x="178" y="25"/>
                  </a:lnTo>
                  <a:lnTo>
                    <a:pt x="178" y="25"/>
                  </a:lnTo>
                  <a:lnTo>
                    <a:pt x="178" y="25"/>
                  </a:lnTo>
                  <a:lnTo>
                    <a:pt x="178" y="25"/>
                  </a:lnTo>
                  <a:lnTo>
                    <a:pt x="178" y="25"/>
                  </a:lnTo>
                  <a:lnTo>
                    <a:pt x="178" y="25"/>
                  </a:lnTo>
                  <a:lnTo>
                    <a:pt x="178" y="25"/>
                  </a:lnTo>
                  <a:lnTo>
                    <a:pt x="178" y="25"/>
                  </a:lnTo>
                  <a:lnTo>
                    <a:pt x="178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5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6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2" name="îŝlïdé">
              <a:extLst>
                <a:ext uri="{FF2B5EF4-FFF2-40B4-BE49-F238E27FC236}">
                  <a16:creationId xmlns:a16="http://schemas.microsoft.com/office/drawing/2014/main" xmlns="" id="{BA96B4F8-1B34-4E22-BE21-BE1F97414E27}"/>
                </a:ext>
              </a:extLst>
            </p:cNvPr>
            <p:cNvSpPr/>
            <p:nvPr/>
          </p:nvSpPr>
          <p:spPr bwMode="auto">
            <a:xfrm>
              <a:off x="4468813" y="4203701"/>
              <a:ext cx="134938" cy="52388"/>
            </a:xfrm>
            <a:custGeom>
              <a:avLst/>
              <a:gdLst>
                <a:gd name="T0" fmla="*/ 0 w 85"/>
                <a:gd name="T1" fmla="*/ 4 h 33"/>
                <a:gd name="T2" fmla="*/ 2 w 85"/>
                <a:gd name="T3" fmla="*/ 7 h 33"/>
                <a:gd name="T4" fmla="*/ 2 w 85"/>
                <a:gd name="T5" fmla="*/ 7 h 33"/>
                <a:gd name="T6" fmla="*/ 2 w 85"/>
                <a:gd name="T7" fmla="*/ 7 h 33"/>
                <a:gd name="T8" fmla="*/ 2 w 85"/>
                <a:gd name="T9" fmla="*/ 7 h 33"/>
                <a:gd name="T10" fmla="*/ 2 w 85"/>
                <a:gd name="T11" fmla="*/ 7 h 33"/>
                <a:gd name="T12" fmla="*/ 2 w 85"/>
                <a:gd name="T13" fmla="*/ 7 h 33"/>
                <a:gd name="T14" fmla="*/ 2 w 85"/>
                <a:gd name="T15" fmla="*/ 7 h 33"/>
                <a:gd name="T16" fmla="*/ 2 w 85"/>
                <a:gd name="T17" fmla="*/ 7 h 33"/>
                <a:gd name="T18" fmla="*/ 2 w 85"/>
                <a:gd name="T19" fmla="*/ 7 h 33"/>
                <a:gd name="T20" fmla="*/ 2 w 85"/>
                <a:gd name="T21" fmla="*/ 7 h 33"/>
                <a:gd name="T22" fmla="*/ 2 w 85"/>
                <a:gd name="T23" fmla="*/ 7 h 33"/>
                <a:gd name="T24" fmla="*/ 2 w 85"/>
                <a:gd name="T25" fmla="*/ 7 h 33"/>
                <a:gd name="T26" fmla="*/ 2 w 85"/>
                <a:gd name="T27" fmla="*/ 7 h 33"/>
                <a:gd name="T28" fmla="*/ 2 w 85"/>
                <a:gd name="T29" fmla="*/ 7 h 33"/>
                <a:gd name="T30" fmla="*/ 2 w 85"/>
                <a:gd name="T31" fmla="*/ 9 h 33"/>
                <a:gd name="T32" fmla="*/ 2 w 85"/>
                <a:gd name="T33" fmla="*/ 9 h 33"/>
                <a:gd name="T34" fmla="*/ 2 w 85"/>
                <a:gd name="T35" fmla="*/ 9 h 33"/>
                <a:gd name="T36" fmla="*/ 2 w 85"/>
                <a:gd name="T37" fmla="*/ 9 h 33"/>
                <a:gd name="T38" fmla="*/ 2 w 85"/>
                <a:gd name="T39" fmla="*/ 9 h 33"/>
                <a:gd name="T40" fmla="*/ 2 w 85"/>
                <a:gd name="T41" fmla="*/ 9 h 33"/>
                <a:gd name="T42" fmla="*/ 2 w 85"/>
                <a:gd name="T43" fmla="*/ 9 h 33"/>
                <a:gd name="T44" fmla="*/ 2 w 85"/>
                <a:gd name="T45" fmla="*/ 9 h 33"/>
                <a:gd name="T46" fmla="*/ 2 w 85"/>
                <a:gd name="T47" fmla="*/ 9 h 33"/>
                <a:gd name="T48" fmla="*/ 2 w 85"/>
                <a:gd name="T49" fmla="*/ 9 h 33"/>
                <a:gd name="T50" fmla="*/ 2 w 85"/>
                <a:gd name="T51" fmla="*/ 9 h 33"/>
                <a:gd name="T52" fmla="*/ 2 w 85"/>
                <a:gd name="T53" fmla="*/ 9 h 33"/>
                <a:gd name="T54" fmla="*/ 2 w 85"/>
                <a:gd name="T55" fmla="*/ 9 h 33"/>
                <a:gd name="T56" fmla="*/ 4 w 85"/>
                <a:gd name="T57" fmla="*/ 11 h 33"/>
                <a:gd name="T58" fmla="*/ 85 w 85"/>
                <a:gd name="T59" fmla="*/ 33 h 33"/>
                <a:gd name="T60" fmla="*/ 4 w 85"/>
                <a:gd name="T61" fmla="*/ 0 h 33"/>
                <a:gd name="T62" fmla="*/ 0 w 85"/>
                <a:gd name="T63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5" h="33">
                  <a:moveTo>
                    <a:pt x="0" y="4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85" y="33"/>
                  </a:lnTo>
                  <a:lnTo>
                    <a:pt x="85" y="33"/>
                  </a:lnTo>
                  <a:lnTo>
                    <a:pt x="83" y="25"/>
                  </a:lnTo>
                  <a:lnTo>
                    <a:pt x="4" y="0"/>
                  </a:lnTo>
                  <a:lnTo>
                    <a:pt x="2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3" name="ïṡľïde">
              <a:extLst>
                <a:ext uri="{FF2B5EF4-FFF2-40B4-BE49-F238E27FC236}">
                  <a16:creationId xmlns:a16="http://schemas.microsoft.com/office/drawing/2014/main" xmlns="" id="{5629E530-6324-4AC3-BF28-7AA2DB90BE0E}"/>
                </a:ext>
              </a:extLst>
            </p:cNvPr>
            <p:cNvSpPr/>
            <p:nvPr/>
          </p:nvSpPr>
          <p:spPr bwMode="auto">
            <a:xfrm>
              <a:off x="4468813" y="4065588"/>
              <a:ext cx="279400" cy="180975"/>
            </a:xfrm>
            <a:custGeom>
              <a:avLst/>
              <a:gdLst>
                <a:gd name="T0" fmla="*/ 1 w 85"/>
                <a:gd name="T1" fmla="*/ 44 h 55"/>
                <a:gd name="T2" fmla="*/ 44 w 85"/>
                <a:gd name="T3" fmla="*/ 0 h 55"/>
                <a:gd name="T4" fmla="*/ 45 w 85"/>
                <a:gd name="T5" fmla="*/ 0 h 55"/>
                <a:gd name="T6" fmla="*/ 85 w 85"/>
                <a:gd name="T7" fmla="*/ 10 h 55"/>
                <a:gd name="T8" fmla="*/ 85 w 85"/>
                <a:gd name="T9" fmla="*/ 11 h 55"/>
                <a:gd name="T10" fmla="*/ 41 w 85"/>
                <a:gd name="T11" fmla="*/ 55 h 55"/>
                <a:gd name="T12" fmla="*/ 40 w 85"/>
                <a:gd name="T13" fmla="*/ 55 h 55"/>
                <a:gd name="T14" fmla="*/ 1 w 85"/>
                <a:gd name="T15" fmla="*/ 45 h 55"/>
                <a:gd name="T16" fmla="*/ 1 w 85"/>
                <a:gd name="T17" fmla="*/ 4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55">
                  <a:moveTo>
                    <a:pt x="1" y="44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85" y="10"/>
                    <a:pt x="85" y="10"/>
                    <a:pt x="85" y="10"/>
                  </a:cubicBezTo>
                  <a:cubicBezTo>
                    <a:pt x="85" y="10"/>
                    <a:pt x="85" y="11"/>
                    <a:pt x="85" y="11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0" y="45"/>
                    <a:pt x="0" y="44"/>
                    <a:pt x="1" y="44"/>
                  </a:cubicBez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4" name="ïṧľíḍè">
              <a:extLst>
                <a:ext uri="{FF2B5EF4-FFF2-40B4-BE49-F238E27FC236}">
                  <a16:creationId xmlns:a16="http://schemas.microsoft.com/office/drawing/2014/main" xmlns="" id="{623E6A6B-678C-40E7-AD37-884D1457AF34}"/>
                </a:ext>
              </a:extLst>
            </p:cNvPr>
            <p:cNvSpPr/>
            <p:nvPr/>
          </p:nvSpPr>
          <p:spPr bwMode="auto">
            <a:xfrm>
              <a:off x="4487863" y="4075113"/>
              <a:ext cx="244475" cy="161925"/>
            </a:xfrm>
            <a:custGeom>
              <a:avLst/>
              <a:gdLst>
                <a:gd name="T0" fmla="*/ 0 w 154"/>
                <a:gd name="T1" fmla="*/ 83 h 102"/>
                <a:gd name="T2" fmla="*/ 71 w 154"/>
                <a:gd name="T3" fmla="*/ 102 h 102"/>
                <a:gd name="T4" fmla="*/ 154 w 154"/>
                <a:gd name="T5" fmla="*/ 19 h 102"/>
                <a:gd name="T6" fmla="*/ 83 w 154"/>
                <a:gd name="T7" fmla="*/ 0 h 102"/>
                <a:gd name="T8" fmla="*/ 0 w 154"/>
                <a:gd name="T9" fmla="*/ 8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02">
                  <a:moveTo>
                    <a:pt x="0" y="83"/>
                  </a:moveTo>
                  <a:lnTo>
                    <a:pt x="71" y="102"/>
                  </a:lnTo>
                  <a:lnTo>
                    <a:pt x="154" y="19"/>
                  </a:lnTo>
                  <a:lnTo>
                    <a:pt x="83" y="0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5" name="ïṩľiḋè">
              <a:extLst>
                <a:ext uri="{FF2B5EF4-FFF2-40B4-BE49-F238E27FC236}">
                  <a16:creationId xmlns:a16="http://schemas.microsoft.com/office/drawing/2014/main" xmlns="" id="{6C2DEC36-8870-4466-B19E-DB0652C10011}"/>
                </a:ext>
              </a:extLst>
            </p:cNvPr>
            <p:cNvSpPr/>
            <p:nvPr/>
          </p:nvSpPr>
          <p:spPr bwMode="auto">
            <a:xfrm>
              <a:off x="4487863" y="4075113"/>
              <a:ext cx="244475" cy="131763"/>
            </a:xfrm>
            <a:custGeom>
              <a:avLst/>
              <a:gdLst>
                <a:gd name="T0" fmla="*/ 0 w 154"/>
                <a:gd name="T1" fmla="*/ 83 h 83"/>
                <a:gd name="T2" fmla="*/ 83 w 154"/>
                <a:gd name="T3" fmla="*/ 2 h 83"/>
                <a:gd name="T4" fmla="*/ 152 w 154"/>
                <a:gd name="T5" fmla="*/ 19 h 83"/>
                <a:gd name="T6" fmla="*/ 154 w 154"/>
                <a:gd name="T7" fmla="*/ 19 h 83"/>
                <a:gd name="T8" fmla="*/ 83 w 154"/>
                <a:gd name="T9" fmla="*/ 0 h 83"/>
                <a:gd name="T10" fmla="*/ 0 w 154"/>
                <a:gd name="T11" fmla="*/ 83 h 83"/>
                <a:gd name="T12" fmla="*/ 0 w 154"/>
                <a:gd name="T13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" h="83">
                  <a:moveTo>
                    <a:pt x="0" y="83"/>
                  </a:moveTo>
                  <a:lnTo>
                    <a:pt x="83" y="2"/>
                  </a:lnTo>
                  <a:lnTo>
                    <a:pt x="152" y="19"/>
                  </a:lnTo>
                  <a:lnTo>
                    <a:pt x="154" y="19"/>
                  </a:lnTo>
                  <a:lnTo>
                    <a:pt x="83" y="0"/>
                  </a:lnTo>
                  <a:lnTo>
                    <a:pt x="0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6" name="íśľïḋè">
              <a:extLst>
                <a:ext uri="{FF2B5EF4-FFF2-40B4-BE49-F238E27FC236}">
                  <a16:creationId xmlns:a16="http://schemas.microsoft.com/office/drawing/2014/main" xmlns="" id="{81009FD1-96D9-43F9-9437-80A6BF669621}"/>
                </a:ext>
              </a:extLst>
            </p:cNvPr>
            <p:cNvSpPr/>
            <p:nvPr/>
          </p:nvSpPr>
          <p:spPr bwMode="auto">
            <a:xfrm>
              <a:off x="4533900" y="4224338"/>
              <a:ext cx="11113" cy="6350"/>
            </a:xfrm>
            <a:custGeom>
              <a:avLst/>
              <a:gdLst>
                <a:gd name="T0" fmla="*/ 3 w 3"/>
                <a:gd name="T1" fmla="*/ 1 h 2"/>
                <a:gd name="T2" fmla="*/ 2 w 3"/>
                <a:gd name="T3" fmla="*/ 1 h 2"/>
                <a:gd name="T4" fmla="*/ 1 w 3"/>
                <a:gd name="T5" fmla="*/ 1 h 2"/>
                <a:gd name="T6" fmla="*/ 1 w 3"/>
                <a:gd name="T7" fmla="*/ 0 h 2"/>
                <a:gd name="T8" fmla="*/ 3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3" y="1"/>
                    <a:pt x="2" y="1"/>
                    <a:pt x="2" y="1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7" name="ïślïďè">
              <a:extLst>
                <a:ext uri="{FF2B5EF4-FFF2-40B4-BE49-F238E27FC236}">
                  <a16:creationId xmlns:a16="http://schemas.microsoft.com/office/drawing/2014/main" xmlns="" id="{6D4C6E52-D4E9-42A7-A1B6-A6572E0297A0}"/>
                </a:ext>
              </a:extLst>
            </p:cNvPr>
            <p:cNvSpPr/>
            <p:nvPr/>
          </p:nvSpPr>
          <p:spPr bwMode="auto">
            <a:xfrm>
              <a:off x="4597400" y="4144963"/>
              <a:ext cx="22225" cy="12700"/>
            </a:xfrm>
            <a:custGeom>
              <a:avLst/>
              <a:gdLst>
                <a:gd name="T0" fmla="*/ 0 w 14"/>
                <a:gd name="T1" fmla="*/ 8 h 8"/>
                <a:gd name="T2" fmla="*/ 8 w 14"/>
                <a:gd name="T3" fmla="*/ 0 h 8"/>
                <a:gd name="T4" fmla="*/ 14 w 14"/>
                <a:gd name="T5" fmla="*/ 6 h 8"/>
                <a:gd name="T6" fmla="*/ 0 w 14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8">
                  <a:moveTo>
                    <a:pt x="0" y="8"/>
                  </a:moveTo>
                  <a:lnTo>
                    <a:pt x="8" y="0"/>
                  </a:lnTo>
                  <a:lnTo>
                    <a:pt x="14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8" name="îšlíḑê">
              <a:extLst>
                <a:ext uri="{FF2B5EF4-FFF2-40B4-BE49-F238E27FC236}">
                  <a16:creationId xmlns:a16="http://schemas.microsoft.com/office/drawing/2014/main" xmlns="" id="{7EBE9AD9-1E17-4919-B26A-603038134792}"/>
                </a:ext>
              </a:extLst>
            </p:cNvPr>
            <p:cNvSpPr/>
            <p:nvPr/>
          </p:nvSpPr>
          <p:spPr bwMode="auto">
            <a:xfrm>
              <a:off x="4583113" y="4221163"/>
              <a:ext cx="69850" cy="58738"/>
            </a:xfrm>
            <a:custGeom>
              <a:avLst/>
              <a:gdLst>
                <a:gd name="T0" fmla="*/ 18 w 21"/>
                <a:gd name="T1" fmla="*/ 10 h 18"/>
                <a:gd name="T2" fmla="*/ 21 w 21"/>
                <a:gd name="T3" fmla="*/ 15 h 18"/>
                <a:gd name="T4" fmla="*/ 18 w 21"/>
                <a:gd name="T5" fmla="*/ 18 h 18"/>
                <a:gd name="T6" fmla="*/ 18 w 21"/>
                <a:gd name="T7" fmla="*/ 18 h 18"/>
                <a:gd name="T8" fmla="*/ 2 w 21"/>
                <a:gd name="T9" fmla="*/ 5 h 18"/>
                <a:gd name="T10" fmla="*/ 0 w 21"/>
                <a:gd name="T11" fmla="*/ 4 h 18"/>
                <a:gd name="T12" fmla="*/ 0 w 21"/>
                <a:gd name="T13" fmla="*/ 4 h 18"/>
                <a:gd name="T14" fmla="*/ 3 w 21"/>
                <a:gd name="T15" fmla="*/ 1 h 18"/>
                <a:gd name="T16" fmla="*/ 4 w 21"/>
                <a:gd name="T17" fmla="*/ 0 h 18"/>
                <a:gd name="T18" fmla="*/ 8 w 21"/>
                <a:gd name="T19" fmla="*/ 2 h 18"/>
                <a:gd name="T20" fmla="*/ 18 w 21"/>
                <a:gd name="T21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8">
                  <a:moveTo>
                    <a:pt x="18" y="10"/>
                  </a:moveTo>
                  <a:cubicBezTo>
                    <a:pt x="19" y="12"/>
                    <a:pt x="20" y="13"/>
                    <a:pt x="21" y="15"/>
                  </a:cubicBezTo>
                  <a:cubicBezTo>
                    <a:pt x="20" y="16"/>
                    <a:pt x="19" y="17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5" y="12"/>
                    <a:pt x="8" y="7"/>
                    <a:pt x="2" y="5"/>
                  </a:cubicBezTo>
                  <a:cubicBezTo>
                    <a:pt x="2" y="4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1"/>
                    <a:pt x="6" y="1"/>
                    <a:pt x="8" y="2"/>
                  </a:cubicBezTo>
                  <a:cubicBezTo>
                    <a:pt x="12" y="3"/>
                    <a:pt x="15" y="7"/>
                    <a:pt x="1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9" name="íṧḷïḑe">
              <a:extLst>
                <a:ext uri="{FF2B5EF4-FFF2-40B4-BE49-F238E27FC236}">
                  <a16:creationId xmlns:a16="http://schemas.microsoft.com/office/drawing/2014/main" xmlns="" id="{16E873F2-0C87-4B41-92AE-097A1AECAB04}"/>
                </a:ext>
              </a:extLst>
            </p:cNvPr>
            <p:cNvSpPr/>
            <p:nvPr/>
          </p:nvSpPr>
          <p:spPr bwMode="auto">
            <a:xfrm>
              <a:off x="4237038" y="4579938"/>
              <a:ext cx="171450" cy="704850"/>
            </a:xfrm>
            <a:custGeom>
              <a:avLst/>
              <a:gdLst>
                <a:gd name="T0" fmla="*/ 27 w 52"/>
                <a:gd name="T1" fmla="*/ 9 h 214"/>
                <a:gd name="T2" fmla="*/ 7 w 52"/>
                <a:gd name="T3" fmla="*/ 8 h 214"/>
                <a:gd name="T4" fmla="*/ 0 w 52"/>
                <a:gd name="T5" fmla="*/ 6 h 214"/>
                <a:gd name="T6" fmla="*/ 2 w 52"/>
                <a:gd name="T7" fmla="*/ 91 h 214"/>
                <a:gd name="T8" fmla="*/ 2 w 52"/>
                <a:gd name="T9" fmla="*/ 94 h 214"/>
                <a:gd name="T10" fmla="*/ 2 w 52"/>
                <a:gd name="T11" fmla="*/ 163 h 214"/>
                <a:gd name="T12" fmla="*/ 3 w 52"/>
                <a:gd name="T13" fmla="*/ 182 h 214"/>
                <a:gd name="T14" fmla="*/ 5 w 52"/>
                <a:gd name="T15" fmla="*/ 210 h 214"/>
                <a:gd name="T16" fmla="*/ 5 w 52"/>
                <a:gd name="T17" fmla="*/ 212 h 214"/>
                <a:gd name="T18" fmla="*/ 7 w 52"/>
                <a:gd name="T19" fmla="*/ 213 h 214"/>
                <a:gd name="T20" fmla="*/ 15 w 52"/>
                <a:gd name="T21" fmla="*/ 213 h 214"/>
                <a:gd name="T22" fmla="*/ 37 w 52"/>
                <a:gd name="T23" fmla="*/ 202 h 214"/>
                <a:gd name="T24" fmla="*/ 52 w 52"/>
                <a:gd name="T25" fmla="*/ 0 h 214"/>
                <a:gd name="T26" fmla="*/ 27 w 52"/>
                <a:gd name="T27" fmla="*/ 9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" h="214">
                  <a:moveTo>
                    <a:pt x="27" y="9"/>
                  </a:moveTo>
                  <a:cubicBezTo>
                    <a:pt x="20" y="10"/>
                    <a:pt x="13" y="9"/>
                    <a:pt x="7" y="8"/>
                  </a:cubicBezTo>
                  <a:cubicBezTo>
                    <a:pt x="5" y="7"/>
                    <a:pt x="2" y="7"/>
                    <a:pt x="0" y="6"/>
                  </a:cubicBezTo>
                  <a:cubicBezTo>
                    <a:pt x="0" y="17"/>
                    <a:pt x="1" y="68"/>
                    <a:pt x="2" y="91"/>
                  </a:cubicBezTo>
                  <a:cubicBezTo>
                    <a:pt x="2" y="92"/>
                    <a:pt x="2" y="93"/>
                    <a:pt x="2" y="94"/>
                  </a:cubicBezTo>
                  <a:cubicBezTo>
                    <a:pt x="3" y="105"/>
                    <a:pt x="2" y="152"/>
                    <a:pt x="2" y="163"/>
                  </a:cubicBezTo>
                  <a:cubicBezTo>
                    <a:pt x="2" y="170"/>
                    <a:pt x="2" y="176"/>
                    <a:pt x="3" y="182"/>
                  </a:cubicBezTo>
                  <a:cubicBezTo>
                    <a:pt x="4" y="197"/>
                    <a:pt x="5" y="208"/>
                    <a:pt x="5" y="210"/>
                  </a:cubicBezTo>
                  <a:cubicBezTo>
                    <a:pt x="5" y="210"/>
                    <a:pt x="5" y="211"/>
                    <a:pt x="5" y="212"/>
                  </a:cubicBezTo>
                  <a:cubicBezTo>
                    <a:pt x="6" y="212"/>
                    <a:pt x="6" y="213"/>
                    <a:pt x="7" y="213"/>
                  </a:cubicBezTo>
                  <a:cubicBezTo>
                    <a:pt x="9" y="214"/>
                    <a:pt x="12" y="214"/>
                    <a:pt x="15" y="213"/>
                  </a:cubicBezTo>
                  <a:cubicBezTo>
                    <a:pt x="22" y="212"/>
                    <a:pt x="31" y="209"/>
                    <a:pt x="37" y="202"/>
                  </a:cubicBezTo>
                  <a:cubicBezTo>
                    <a:pt x="43" y="145"/>
                    <a:pt x="45" y="61"/>
                    <a:pt x="52" y="0"/>
                  </a:cubicBezTo>
                  <a:cubicBezTo>
                    <a:pt x="44" y="6"/>
                    <a:pt x="36" y="9"/>
                    <a:pt x="27" y="9"/>
                  </a:cubicBezTo>
                  <a:close/>
                </a:path>
              </a:pathLst>
            </a:custGeom>
            <a:solidFill>
              <a:srgbClr val="3E6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0" name="íšľídê">
              <a:extLst>
                <a:ext uri="{FF2B5EF4-FFF2-40B4-BE49-F238E27FC236}">
                  <a16:creationId xmlns:a16="http://schemas.microsoft.com/office/drawing/2014/main" xmlns="" id="{7B73C8E8-CC68-44D6-B9C6-33360C42956D}"/>
                </a:ext>
              </a:extLst>
            </p:cNvPr>
            <p:cNvSpPr/>
            <p:nvPr/>
          </p:nvSpPr>
          <p:spPr bwMode="auto">
            <a:xfrm>
              <a:off x="4276725" y="3979863"/>
              <a:ext cx="12700" cy="9525"/>
            </a:xfrm>
            <a:custGeom>
              <a:avLst/>
              <a:gdLst>
                <a:gd name="T0" fmla="*/ 0 w 4"/>
                <a:gd name="T1" fmla="*/ 3 h 3"/>
                <a:gd name="T2" fmla="*/ 4 w 4"/>
                <a:gd name="T3" fmla="*/ 2 h 3"/>
                <a:gd name="T4" fmla="*/ 0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2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1" name="íṥľïḍê">
              <a:extLst>
                <a:ext uri="{FF2B5EF4-FFF2-40B4-BE49-F238E27FC236}">
                  <a16:creationId xmlns:a16="http://schemas.microsoft.com/office/drawing/2014/main" xmlns="" id="{39FA0484-E6A1-4BE4-9818-C44A5EBEABF4}"/>
                </a:ext>
              </a:extLst>
            </p:cNvPr>
            <p:cNvSpPr/>
            <p:nvPr/>
          </p:nvSpPr>
          <p:spPr bwMode="auto">
            <a:xfrm>
              <a:off x="4217988" y="3940176"/>
              <a:ext cx="141288" cy="231775"/>
            </a:xfrm>
            <a:custGeom>
              <a:avLst/>
              <a:gdLst>
                <a:gd name="T0" fmla="*/ 42 w 43"/>
                <a:gd name="T1" fmla="*/ 19 h 70"/>
                <a:gd name="T2" fmla="*/ 40 w 43"/>
                <a:gd name="T3" fmla="*/ 7 h 70"/>
                <a:gd name="T4" fmla="*/ 39 w 43"/>
                <a:gd name="T5" fmla="*/ 0 h 70"/>
                <a:gd name="T6" fmla="*/ 38 w 43"/>
                <a:gd name="T7" fmla="*/ 0 h 70"/>
                <a:gd name="T8" fmla="*/ 36 w 43"/>
                <a:gd name="T9" fmla="*/ 12 h 70"/>
                <a:gd name="T10" fmla="*/ 26 w 43"/>
                <a:gd name="T11" fmla="*/ 5 h 70"/>
                <a:gd name="T12" fmla="*/ 25 w 43"/>
                <a:gd name="T13" fmla="*/ 12 h 70"/>
                <a:gd name="T14" fmla="*/ 22 w 43"/>
                <a:gd name="T15" fmla="*/ 14 h 70"/>
                <a:gd name="T16" fmla="*/ 25 w 43"/>
                <a:gd name="T17" fmla="*/ 21 h 70"/>
                <a:gd name="T18" fmla="*/ 25 w 43"/>
                <a:gd name="T19" fmla="*/ 23 h 70"/>
                <a:gd name="T20" fmla="*/ 7 w 43"/>
                <a:gd name="T21" fmla="*/ 22 h 70"/>
                <a:gd name="T22" fmla="*/ 4 w 43"/>
                <a:gd name="T23" fmla="*/ 31 h 70"/>
                <a:gd name="T24" fmla="*/ 8 w 43"/>
                <a:gd name="T25" fmla="*/ 39 h 70"/>
                <a:gd name="T26" fmla="*/ 8 w 43"/>
                <a:gd name="T27" fmla="*/ 40 h 70"/>
                <a:gd name="T28" fmla="*/ 8 w 43"/>
                <a:gd name="T29" fmla="*/ 40 h 70"/>
                <a:gd name="T30" fmla="*/ 1 w 43"/>
                <a:gd name="T31" fmla="*/ 39 h 70"/>
                <a:gd name="T32" fmla="*/ 0 w 43"/>
                <a:gd name="T33" fmla="*/ 61 h 70"/>
                <a:gd name="T34" fmla="*/ 27 w 43"/>
                <a:gd name="T35" fmla="*/ 70 h 70"/>
                <a:gd name="T36" fmla="*/ 27 w 43"/>
                <a:gd name="T37" fmla="*/ 45 h 70"/>
                <a:gd name="T38" fmla="*/ 36 w 43"/>
                <a:gd name="T39" fmla="*/ 44 h 70"/>
                <a:gd name="T40" fmla="*/ 38 w 43"/>
                <a:gd name="T41" fmla="*/ 43 h 70"/>
                <a:gd name="T42" fmla="*/ 42 w 43"/>
                <a:gd name="T43" fmla="*/ 1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70">
                  <a:moveTo>
                    <a:pt x="42" y="19"/>
                  </a:moveTo>
                  <a:cubicBezTo>
                    <a:pt x="42" y="17"/>
                    <a:pt x="40" y="9"/>
                    <a:pt x="40" y="7"/>
                  </a:cubicBezTo>
                  <a:cubicBezTo>
                    <a:pt x="40" y="5"/>
                    <a:pt x="39" y="3"/>
                    <a:pt x="39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9" y="7"/>
                    <a:pt x="36" y="8"/>
                    <a:pt x="36" y="12"/>
                  </a:cubicBezTo>
                  <a:cubicBezTo>
                    <a:pt x="35" y="19"/>
                    <a:pt x="26" y="2"/>
                    <a:pt x="26" y="5"/>
                  </a:cubicBezTo>
                  <a:cubicBezTo>
                    <a:pt x="26" y="5"/>
                    <a:pt x="25" y="14"/>
                    <a:pt x="25" y="12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4" y="15"/>
                    <a:pt x="25" y="17"/>
                    <a:pt x="25" y="21"/>
                  </a:cubicBezTo>
                  <a:cubicBezTo>
                    <a:pt x="25" y="21"/>
                    <a:pt x="25" y="22"/>
                    <a:pt x="25" y="23"/>
                  </a:cubicBezTo>
                  <a:cubicBezTo>
                    <a:pt x="25" y="25"/>
                    <a:pt x="6" y="20"/>
                    <a:pt x="7" y="22"/>
                  </a:cubicBezTo>
                  <a:cubicBezTo>
                    <a:pt x="5" y="25"/>
                    <a:pt x="5" y="28"/>
                    <a:pt x="4" y="31"/>
                  </a:cubicBezTo>
                  <a:cubicBezTo>
                    <a:pt x="2" y="31"/>
                    <a:pt x="9" y="39"/>
                    <a:pt x="8" y="39"/>
                  </a:cubicBezTo>
                  <a:cubicBezTo>
                    <a:pt x="7" y="39"/>
                    <a:pt x="8" y="40"/>
                    <a:pt x="8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4" y="40"/>
                    <a:pt x="3" y="39"/>
                    <a:pt x="1" y="39"/>
                  </a:cubicBezTo>
                  <a:cubicBezTo>
                    <a:pt x="0" y="40"/>
                    <a:pt x="1" y="59"/>
                    <a:pt x="0" y="61"/>
                  </a:cubicBezTo>
                  <a:cubicBezTo>
                    <a:pt x="4" y="61"/>
                    <a:pt x="24" y="68"/>
                    <a:pt x="27" y="70"/>
                  </a:cubicBezTo>
                  <a:cubicBezTo>
                    <a:pt x="27" y="68"/>
                    <a:pt x="27" y="48"/>
                    <a:pt x="27" y="45"/>
                  </a:cubicBezTo>
                  <a:cubicBezTo>
                    <a:pt x="31" y="45"/>
                    <a:pt x="36" y="44"/>
                    <a:pt x="36" y="44"/>
                  </a:cubicBezTo>
                  <a:cubicBezTo>
                    <a:pt x="37" y="44"/>
                    <a:pt x="37" y="44"/>
                    <a:pt x="38" y="43"/>
                  </a:cubicBezTo>
                  <a:cubicBezTo>
                    <a:pt x="39" y="41"/>
                    <a:pt x="43" y="24"/>
                    <a:pt x="42" y="19"/>
                  </a:cubicBezTo>
                  <a:close/>
                </a:path>
              </a:pathLst>
            </a:cu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2" name="iş1idê">
              <a:extLst>
                <a:ext uri="{FF2B5EF4-FFF2-40B4-BE49-F238E27FC236}">
                  <a16:creationId xmlns:a16="http://schemas.microsoft.com/office/drawing/2014/main" xmlns="" id="{D94439B5-AE8C-4492-89D9-D1F2A6E2DF9C}"/>
                </a:ext>
              </a:extLst>
            </p:cNvPr>
            <p:cNvSpPr/>
            <p:nvPr/>
          </p:nvSpPr>
          <p:spPr bwMode="auto">
            <a:xfrm>
              <a:off x="4154488" y="3867151"/>
              <a:ext cx="207963" cy="214313"/>
            </a:xfrm>
            <a:custGeom>
              <a:avLst/>
              <a:gdLst>
                <a:gd name="T0" fmla="*/ 51 w 63"/>
                <a:gd name="T1" fmla="*/ 5 h 65"/>
                <a:gd name="T2" fmla="*/ 51 w 63"/>
                <a:gd name="T3" fmla="*/ 5 h 65"/>
                <a:gd name="T4" fmla="*/ 43 w 63"/>
                <a:gd name="T5" fmla="*/ 1 h 65"/>
                <a:gd name="T6" fmla="*/ 36 w 63"/>
                <a:gd name="T7" fmla="*/ 0 h 65"/>
                <a:gd name="T8" fmla="*/ 14 w 63"/>
                <a:gd name="T9" fmla="*/ 6 h 65"/>
                <a:gd name="T10" fmla="*/ 6 w 63"/>
                <a:gd name="T11" fmla="*/ 12 h 65"/>
                <a:gd name="T12" fmla="*/ 4 w 63"/>
                <a:gd name="T13" fmla="*/ 38 h 65"/>
                <a:gd name="T14" fmla="*/ 9 w 63"/>
                <a:gd name="T15" fmla="*/ 46 h 65"/>
                <a:gd name="T16" fmla="*/ 19 w 63"/>
                <a:gd name="T17" fmla="*/ 60 h 65"/>
                <a:gd name="T18" fmla="*/ 24 w 63"/>
                <a:gd name="T19" fmla="*/ 62 h 65"/>
                <a:gd name="T20" fmla="*/ 40 w 63"/>
                <a:gd name="T21" fmla="*/ 58 h 65"/>
                <a:gd name="T22" fmla="*/ 44 w 63"/>
                <a:gd name="T23" fmla="*/ 45 h 65"/>
                <a:gd name="T24" fmla="*/ 44 w 63"/>
                <a:gd name="T25" fmla="*/ 43 h 65"/>
                <a:gd name="T26" fmla="*/ 50 w 63"/>
                <a:gd name="T27" fmla="*/ 43 h 65"/>
                <a:gd name="T28" fmla="*/ 52 w 63"/>
                <a:gd name="T29" fmla="*/ 43 h 65"/>
                <a:gd name="T30" fmla="*/ 58 w 63"/>
                <a:gd name="T31" fmla="*/ 22 h 65"/>
                <a:gd name="T32" fmla="*/ 51 w 63"/>
                <a:gd name="T33" fmla="*/ 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65">
                  <a:moveTo>
                    <a:pt x="51" y="5"/>
                  </a:moveTo>
                  <a:cubicBezTo>
                    <a:pt x="51" y="5"/>
                    <a:pt x="51" y="5"/>
                    <a:pt x="51" y="5"/>
                  </a:cubicBezTo>
                  <a:cubicBezTo>
                    <a:pt x="48" y="4"/>
                    <a:pt x="45" y="2"/>
                    <a:pt x="43" y="1"/>
                  </a:cubicBezTo>
                  <a:cubicBezTo>
                    <a:pt x="40" y="1"/>
                    <a:pt x="37" y="0"/>
                    <a:pt x="36" y="0"/>
                  </a:cubicBezTo>
                  <a:cubicBezTo>
                    <a:pt x="28" y="0"/>
                    <a:pt x="20" y="1"/>
                    <a:pt x="14" y="6"/>
                  </a:cubicBezTo>
                  <a:cubicBezTo>
                    <a:pt x="11" y="7"/>
                    <a:pt x="8" y="9"/>
                    <a:pt x="6" y="12"/>
                  </a:cubicBezTo>
                  <a:cubicBezTo>
                    <a:pt x="1" y="19"/>
                    <a:pt x="0" y="30"/>
                    <a:pt x="4" y="38"/>
                  </a:cubicBezTo>
                  <a:cubicBezTo>
                    <a:pt x="5" y="41"/>
                    <a:pt x="7" y="43"/>
                    <a:pt x="9" y="46"/>
                  </a:cubicBezTo>
                  <a:cubicBezTo>
                    <a:pt x="12" y="49"/>
                    <a:pt x="15" y="57"/>
                    <a:pt x="19" y="60"/>
                  </a:cubicBezTo>
                  <a:cubicBezTo>
                    <a:pt x="20" y="61"/>
                    <a:pt x="22" y="62"/>
                    <a:pt x="24" y="62"/>
                  </a:cubicBezTo>
                  <a:cubicBezTo>
                    <a:pt x="31" y="63"/>
                    <a:pt x="37" y="65"/>
                    <a:pt x="40" y="58"/>
                  </a:cubicBezTo>
                  <a:cubicBezTo>
                    <a:pt x="41" y="55"/>
                    <a:pt x="44" y="49"/>
                    <a:pt x="44" y="45"/>
                  </a:cubicBezTo>
                  <a:cubicBezTo>
                    <a:pt x="44" y="44"/>
                    <a:pt x="44" y="43"/>
                    <a:pt x="44" y="43"/>
                  </a:cubicBezTo>
                  <a:cubicBezTo>
                    <a:pt x="45" y="35"/>
                    <a:pt x="49" y="39"/>
                    <a:pt x="50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5" y="44"/>
                    <a:pt x="60" y="21"/>
                    <a:pt x="58" y="22"/>
                  </a:cubicBezTo>
                  <a:cubicBezTo>
                    <a:pt x="63" y="19"/>
                    <a:pt x="56" y="6"/>
                    <a:pt x="51" y="5"/>
                  </a:cubicBez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3" name="ïSḷïḓè">
              <a:extLst>
                <a:ext uri="{FF2B5EF4-FFF2-40B4-BE49-F238E27FC236}">
                  <a16:creationId xmlns:a16="http://schemas.microsoft.com/office/drawing/2014/main" xmlns="" id="{4D2DE5A0-FA43-4194-9B9A-824B5D64498C}"/>
                </a:ext>
              </a:extLst>
            </p:cNvPr>
            <p:cNvSpPr/>
            <p:nvPr/>
          </p:nvSpPr>
          <p:spPr bwMode="auto">
            <a:xfrm>
              <a:off x="4062413" y="4089401"/>
              <a:ext cx="584200" cy="533400"/>
            </a:xfrm>
            <a:custGeom>
              <a:avLst/>
              <a:gdLst>
                <a:gd name="T0" fmla="*/ 177 w 177"/>
                <a:gd name="T1" fmla="*/ 60 h 162"/>
                <a:gd name="T2" fmla="*/ 160 w 177"/>
                <a:gd name="T3" fmla="*/ 45 h 162"/>
                <a:gd name="T4" fmla="*/ 158 w 177"/>
                <a:gd name="T5" fmla="*/ 44 h 162"/>
                <a:gd name="T6" fmla="*/ 153 w 177"/>
                <a:gd name="T7" fmla="*/ 48 h 162"/>
                <a:gd name="T8" fmla="*/ 151 w 177"/>
                <a:gd name="T9" fmla="*/ 50 h 162"/>
                <a:gd name="T10" fmla="*/ 148 w 177"/>
                <a:gd name="T11" fmla="*/ 52 h 162"/>
                <a:gd name="T12" fmla="*/ 148 w 177"/>
                <a:gd name="T13" fmla="*/ 52 h 162"/>
                <a:gd name="T14" fmla="*/ 132 w 177"/>
                <a:gd name="T15" fmla="*/ 69 h 162"/>
                <a:gd name="T16" fmla="*/ 106 w 177"/>
                <a:gd name="T17" fmla="*/ 32 h 162"/>
                <a:gd name="T18" fmla="*/ 40 w 177"/>
                <a:gd name="T19" fmla="*/ 4 h 162"/>
                <a:gd name="T20" fmla="*/ 19 w 177"/>
                <a:gd name="T21" fmla="*/ 142 h 162"/>
                <a:gd name="T22" fmla="*/ 25 w 177"/>
                <a:gd name="T23" fmla="*/ 146 h 162"/>
                <a:gd name="T24" fmla="*/ 49 w 177"/>
                <a:gd name="T25" fmla="*/ 159 h 162"/>
                <a:gd name="T26" fmla="*/ 105 w 177"/>
                <a:gd name="T27" fmla="*/ 149 h 162"/>
                <a:gd name="T28" fmla="*/ 108 w 177"/>
                <a:gd name="T29" fmla="*/ 148 h 162"/>
                <a:gd name="T30" fmla="*/ 103 w 177"/>
                <a:gd name="T31" fmla="*/ 74 h 162"/>
                <a:gd name="T32" fmla="*/ 119 w 177"/>
                <a:gd name="T33" fmla="*/ 101 h 162"/>
                <a:gd name="T34" fmla="*/ 127 w 177"/>
                <a:gd name="T35" fmla="*/ 105 h 162"/>
                <a:gd name="T36" fmla="*/ 134 w 177"/>
                <a:gd name="T37" fmla="*/ 103 h 162"/>
                <a:gd name="T38" fmla="*/ 177 w 177"/>
                <a:gd name="T39" fmla="*/ 6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7" h="162">
                  <a:moveTo>
                    <a:pt x="177" y="60"/>
                  </a:moveTo>
                  <a:cubicBezTo>
                    <a:pt x="174" y="53"/>
                    <a:pt x="166" y="47"/>
                    <a:pt x="160" y="45"/>
                  </a:cubicBezTo>
                  <a:cubicBezTo>
                    <a:pt x="160" y="44"/>
                    <a:pt x="159" y="44"/>
                    <a:pt x="158" y="44"/>
                  </a:cubicBezTo>
                  <a:cubicBezTo>
                    <a:pt x="157" y="45"/>
                    <a:pt x="155" y="46"/>
                    <a:pt x="153" y="48"/>
                  </a:cubicBezTo>
                  <a:cubicBezTo>
                    <a:pt x="153" y="48"/>
                    <a:pt x="152" y="49"/>
                    <a:pt x="151" y="50"/>
                  </a:cubicBezTo>
                  <a:cubicBezTo>
                    <a:pt x="150" y="50"/>
                    <a:pt x="149" y="51"/>
                    <a:pt x="148" y="52"/>
                  </a:cubicBezTo>
                  <a:cubicBezTo>
                    <a:pt x="148" y="52"/>
                    <a:pt x="148" y="52"/>
                    <a:pt x="148" y="52"/>
                  </a:cubicBezTo>
                  <a:cubicBezTo>
                    <a:pt x="142" y="58"/>
                    <a:pt x="137" y="64"/>
                    <a:pt x="132" y="69"/>
                  </a:cubicBezTo>
                  <a:cubicBezTo>
                    <a:pt x="135" y="66"/>
                    <a:pt x="108" y="35"/>
                    <a:pt x="106" y="32"/>
                  </a:cubicBezTo>
                  <a:cubicBezTo>
                    <a:pt x="89" y="13"/>
                    <a:pt x="64" y="6"/>
                    <a:pt x="40" y="4"/>
                  </a:cubicBezTo>
                  <a:cubicBezTo>
                    <a:pt x="0" y="0"/>
                    <a:pt x="15" y="138"/>
                    <a:pt x="19" y="142"/>
                  </a:cubicBezTo>
                  <a:cubicBezTo>
                    <a:pt x="20" y="143"/>
                    <a:pt x="22" y="144"/>
                    <a:pt x="25" y="146"/>
                  </a:cubicBezTo>
                  <a:cubicBezTo>
                    <a:pt x="28" y="148"/>
                    <a:pt x="40" y="157"/>
                    <a:pt x="49" y="159"/>
                  </a:cubicBezTo>
                  <a:cubicBezTo>
                    <a:pt x="68" y="162"/>
                    <a:pt x="89" y="162"/>
                    <a:pt x="105" y="149"/>
                  </a:cubicBezTo>
                  <a:cubicBezTo>
                    <a:pt x="106" y="149"/>
                    <a:pt x="107" y="148"/>
                    <a:pt x="108" y="148"/>
                  </a:cubicBezTo>
                  <a:cubicBezTo>
                    <a:pt x="108" y="145"/>
                    <a:pt x="103" y="90"/>
                    <a:pt x="103" y="74"/>
                  </a:cubicBezTo>
                  <a:cubicBezTo>
                    <a:pt x="106" y="78"/>
                    <a:pt x="116" y="96"/>
                    <a:pt x="119" y="101"/>
                  </a:cubicBezTo>
                  <a:cubicBezTo>
                    <a:pt x="121" y="103"/>
                    <a:pt x="124" y="105"/>
                    <a:pt x="127" y="105"/>
                  </a:cubicBezTo>
                  <a:cubicBezTo>
                    <a:pt x="130" y="106"/>
                    <a:pt x="132" y="105"/>
                    <a:pt x="134" y="103"/>
                  </a:cubicBezTo>
                  <a:cubicBezTo>
                    <a:pt x="151" y="90"/>
                    <a:pt x="163" y="75"/>
                    <a:pt x="177" y="60"/>
                  </a:cubicBez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4" name="iṩḷîďé">
              <a:extLst>
                <a:ext uri="{FF2B5EF4-FFF2-40B4-BE49-F238E27FC236}">
                  <a16:creationId xmlns:a16="http://schemas.microsoft.com/office/drawing/2014/main" xmlns="" id="{793A6475-06AB-4924-AC5C-1F523B615B42}"/>
                </a:ext>
              </a:extLst>
            </p:cNvPr>
            <p:cNvSpPr/>
            <p:nvPr/>
          </p:nvSpPr>
          <p:spPr bwMode="auto">
            <a:xfrm>
              <a:off x="4610100" y="4181476"/>
              <a:ext cx="63500" cy="61913"/>
            </a:xfrm>
            <a:prstGeom prst="ellipse">
              <a:avLst/>
            </a:prstGeom>
            <a:solidFill>
              <a:srgbClr val="FFBB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5" name="îṣḷíḍè">
              <a:extLst>
                <a:ext uri="{FF2B5EF4-FFF2-40B4-BE49-F238E27FC236}">
                  <a16:creationId xmlns:a16="http://schemas.microsoft.com/office/drawing/2014/main" xmlns="" id="{FBC1C15A-2CFB-42EF-A59C-AFED4DB5CD3D}"/>
                </a:ext>
              </a:extLst>
            </p:cNvPr>
            <p:cNvSpPr/>
            <p:nvPr/>
          </p:nvSpPr>
          <p:spPr bwMode="auto">
            <a:xfrm>
              <a:off x="4206875" y="4078288"/>
              <a:ext cx="122238" cy="66675"/>
            </a:xfrm>
            <a:custGeom>
              <a:avLst/>
              <a:gdLst>
                <a:gd name="T0" fmla="*/ 0 w 77"/>
                <a:gd name="T1" fmla="*/ 23 h 42"/>
                <a:gd name="T2" fmla="*/ 0 w 77"/>
                <a:gd name="T3" fmla="*/ 0 h 42"/>
                <a:gd name="T4" fmla="*/ 69 w 77"/>
                <a:gd name="T5" fmla="*/ 19 h 42"/>
                <a:gd name="T6" fmla="*/ 77 w 77"/>
                <a:gd name="T7" fmla="*/ 42 h 42"/>
                <a:gd name="T8" fmla="*/ 0 w 77"/>
                <a:gd name="T9" fmla="*/ 2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42">
                  <a:moveTo>
                    <a:pt x="0" y="23"/>
                  </a:moveTo>
                  <a:lnTo>
                    <a:pt x="0" y="0"/>
                  </a:lnTo>
                  <a:lnTo>
                    <a:pt x="69" y="19"/>
                  </a:lnTo>
                  <a:lnTo>
                    <a:pt x="77" y="42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6" name="ïṥlíḑè">
              <a:extLst>
                <a:ext uri="{FF2B5EF4-FFF2-40B4-BE49-F238E27FC236}">
                  <a16:creationId xmlns:a16="http://schemas.microsoft.com/office/drawing/2014/main" xmlns="" id="{C9499CF4-C324-474B-9830-29C42F2217EC}"/>
                </a:ext>
              </a:extLst>
            </p:cNvPr>
            <p:cNvSpPr/>
            <p:nvPr/>
          </p:nvSpPr>
          <p:spPr bwMode="auto">
            <a:xfrm>
              <a:off x="4352925" y="3940176"/>
              <a:ext cx="22225" cy="60325"/>
            </a:xfrm>
            <a:custGeom>
              <a:avLst/>
              <a:gdLst>
                <a:gd name="T0" fmla="*/ 6 w 7"/>
                <a:gd name="T1" fmla="*/ 9 h 18"/>
                <a:gd name="T2" fmla="*/ 5 w 7"/>
                <a:gd name="T3" fmla="*/ 9 h 18"/>
                <a:gd name="T4" fmla="*/ 5 w 7"/>
                <a:gd name="T5" fmla="*/ 14 h 18"/>
                <a:gd name="T6" fmla="*/ 4 w 7"/>
                <a:gd name="T7" fmla="*/ 16 h 18"/>
                <a:gd name="T8" fmla="*/ 4 w 7"/>
                <a:gd name="T9" fmla="*/ 16 h 18"/>
                <a:gd name="T10" fmla="*/ 4 w 7"/>
                <a:gd name="T11" fmla="*/ 16 h 18"/>
                <a:gd name="T12" fmla="*/ 4 w 7"/>
                <a:gd name="T13" fmla="*/ 16 h 18"/>
                <a:gd name="T14" fmla="*/ 4 w 7"/>
                <a:gd name="T15" fmla="*/ 16 h 18"/>
                <a:gd name="T16" fmla="*/ 4 w 7"/>
                <a:gd name="T17" fmla="*/ 16 h 18"/>
                <a:gd name="T18" fmla="*/ 4 w 7"/>
                <a:gd name="T19" fmla="*/ 16 h 18"/>
                <a:gd name="T20" fmla="*/ 4 w 7"/>
                <a:gd name="T21" fmla="*/ 16 h 18"/>
                <a:gd name="T22" fmla="*/ 4 w 7"/>
                <a:gd name="T23" fmla="*/ 16 h 18"/>
                <a:gd name="T24" fmla="*/ 4 w 7"/>
                <a:gd name="T25" fmla="*/ 16 h 18"/>
                <a:gd name="T26" fmla="*/ 4 w 7"/>
                <a:gd name="T27" fmla="*/ 16 h 18"/>
                <a:gd name="T28" fmla="*/ 4 w 7"/>
                <a:gd name="T29" fmla="*/ 16 h 18"/>
                <a:gd name="T30" fmla="*/ 4 w 7"/>
                <a:gd name="T31" fmla="*/ 16 h 18"/>
                <a:gd name="T32" fmla="*/ 4 w 7"/>
                <a:gd name="T33" fmla="*/ 16 h 18"/>
                <a:gd name="T34" fmla="*/ 3 w 7"/>
                <a:gd name="T35" fmla="*/ 14 h 18"/>
                <a:gd name="T36" fmla="*/ 2 w 7"/>
                <a:gd name="T37" fmla="*/ 9 h 18"/>
                <a:gd name="T38" fmla="*/ 3 w 7"/>
                <a:gd name="T39" fmla="*/ 3 h 18"/>
                <a:gd name="T40" fmla="*/ 3 w 7"/>
                <a:gd name="T41" fmla="*/ 2 h 18"/>
                <a:gd name="T42" fmla="*/ 4 w 7"/>
                <a:gd name="T43" fmla="*/ 2 h 18"/>
                <a:gd name="T44" fmla="*/ 4 w 7"/>
                <a:gd name="T45" fmla="*/ 2 h 18"/>
                <a:gd name="T46" fmla="*/ 4 w 7"/>
                <a:gd name="T47" fmla="*/ 2 h 18"/>
                <a:gd name="T48" fmla="*/ 4 w 7"/>
                <a:gd name="T49" fmla="*/ 2 h 18"/>
                <a:gd name="T50" fmla="*/ 4 w 7"/>
                <a:gd name="T51" fmla="*/ 2 h 18"/>
                <a:gd name="T52" fmla="*/ 4 w 7"/>
                <a:gd name="T53" fmla="*/ 2 h 18"/>
                <a:gd name="T54" fmla="*/ 4 w 7"/>
                <a:gd name="T55" fmla="*/ 2 h 18"/>
                <a:gd name="T56" fmla="*/ 4 w 7"/>
                <a:gd name="T57" fmla="*/ 2 h 18"/>
                <a:gd name="T58" fmla="*/ 4 w 7"/>
                <a:gd name="T59" fmla="*/ 2 h 18"/>
                <a:gd name="T60" fmla="*/ 4 w 7"/>
                <a:gd name="T61" fmla="*/ 2 h 18"/>
                <a:gd name="T62" fmla="*/ 4 w 7"/>
                <a:gd name="T63" fmla="*/ 2 h 18"/>
                <a:gd name="T64" fmla="*/ 4 w 7"/>
                <a:gd name="T65" fmla="*/ 2 h 18"/>
                <a:gd name="T66" fmla="*/ 4 w 7"/>
                <a:gd name="T67" fmla="*/ 2 h 18"/>
                <a:gd name="T68" fmla="*/ 5 w 7"/>
                <a:gd name="T69" fmla="*/ 4 h 18"/>
                <a:gd name="T70" fmla="*/ 5 w 7"/>
                <a:gd name="T71" fmla="*/ 9 h 18"/>
                <a:gd name="T72" fmla="*/ 6 w 7"/>
                <a:gd name="T73" fmla="*/ 9 h 18"/>
                <a:gd name="T74" fmla="*/ 7 w 7"/>
                <a:gd name="T75" fmla="*/ 9 h 18"/>
                <a:gd name="T76" fmla="*/ 6 w 7"/>
                <a:gd name="T77" fmla="*/ 3 h 18"/>
                <a:gd name="T78" fmla="*/ 5 w 7"/>
                <a:gd name="T79" fmla="*/ 1 h 18"/>
                <a:gd name="T80" fmla="*/ 4 w 7"/>
                <a:gd name="T81" fmla="*/ 0 h 18"/>
                <a:gd name="T82" fmla="*/ 2 w 7"/>
                <a:gd name="T83" fmla="*/ 1 h 18"/>
                <a:gd name="T84" fmla="*/ 1 w 7"/>
                <a:gd name="T85" fmla="*/ 4 h 18"/>
                <a:gd name="T86" fmla="*/ 0 w 7"/>
                <a:gd name="T87" fmla="*/ 9 h 18"/>
                <a:gd name="T88" fmla="*/ 1 w 7"/>
                <a:gd name="T89" fmla="*/ 15 h 18"/>
                <a:gd name="T90" fmla="*/ 2 w 7"/>
                <a:gd name="T91" fmla="*/ 17 h 18"/>
                <a:gd name="T92" fmla="*/ 4 w 7"/>
                <a:gd name="T93" fmla="*/ 18 h 18"/>
                <a:gd name="T94" fmla="*/ 5 w 7"/>
                <a:gd name="T95" fmla="*/ 17 h 18"/>
                <a:gd name="T96" fmla="*/ 7 w 7"/>
                <a:gd name="T97" fmla="*/ 14 h 18"/>
                <a:gd name="T98" fmla="*/ 7 w 7"/>
                <a:gd name="T99" fmla="*/ 9 h 18"/>
                <a:gd name="T100" fmla="*/ 6 w 7"/>
                <a:gd name="T101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" h="18">
                  <a:moveTo>
                    <a:pt x="6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11"/>
                    <a:pt x="5" y="13"/>
                    <a:pt x="5" y="14"/>
                  </a:cubicBezTo>
                  <a:cubicBezTo>
                    <a:pt x="4" y="15"/>
                    <a:pt x="4" y="15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2" y="12"/>
                    <a:pt x="2" y="11"/>
                    <a:pt x="2" y="9"/>
                  </a:cubicBezTo>
                  <a:cubicBezTo>
                    <a:pt x="2" y="7"/>
                    <a:pt x="2" y="5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3"/>
                    <a:pt x="5" y="4"/>
                  </a:cubicBezTo>
                  <a:cubicBezTo>
                    <a:pt x="5" y="5"/>
                    <a:pt x="5" y="7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7"/>
                    <a:pt x="7" y="4"/>
                    <a:pt x="6" y="3"/>
                  </a:cubicBezTo>
                  <a:cubicBezTo>
                    <a:pt x="6" y="2"/>
                    <a:pt x="6" y="1"/>
                    <a:pt x="5" y="1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1" y="2"/>
                    <a:pt x="1" y="3"/>
                    <a:pt x="1" y="4"/>
                  </a:cubicBezTo>
                  <a:cubicBezTo>
                    <a:pt x="0" y="5"/>
                    <a:pt x="0" y="7"/>
                    <a:pt x="0" y="9"/>
                  </a:cubicBezTo>
                  <a:cubicBezTo>
                    <a:pt x="0" y="11"/>
                    <a:pt x="0" y="13"/>
                    <a:pt x="1" y="15"/>
                  </a:cubicBezTo>
                  <a:cubicBezTo>
                    <a:pt x="1" y="16"/>
                    <a:pt x="1" y="16"/>
                    <a:pt x="2" y="17"/>
                  </a:cubicBezTo>
                  <a:cubicBezTo>
                    <a:pt x="2" y="17"/>
                    <a:pt x="3" y="18"/>
                    <a:pt x="4" y="18"/>
                  </a:cubicBezTo>
                  <a:cubicBezTo>
                    <a:pt x="5" y="18"/>
                    <a:pt x="5" y="17"/>
                    <a:pt x="5" y="17"/>
                  </a:cubicBezTo>
                  <a:cubicBezTo>
                    <a:pt x="6" y="16"/>
                    <a:pt x="7" y="15"/>
                    <a:pt x="7" y="14"/>
                  </a:cubicBezTo>
                  <a:cubicBezTo>
                    <a:pt x="7" y="12"/>
                    <a:pt x="7" y="11"/>
                    <a:pt x="7" y="9"/>
                  </a:cubicBezTo>
                  <a:lnTo>
                    <a:pt x="6" y="9"/>
                  </a:ln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7" name="iŝľídé">
              <a:extLst>
                <a:ext uri="{FF2B5EF4-FFF2-40B4-BE49-F238E27FC236}">
                  <a16:creationId xmlns:a16="http://schemas.microsoft.com/office/drawing/2014/main" xmlns="" id="{2C63263B-7886-4DFB-9186-2A0862E3F0A8}"/>
                </a:ext>
              </a:extLst>
            </p:cNvPr>
            <p:cNvSpPr/>
            <p:nvPr/>
          </p:nvSpPr>
          <p:spPr bwMode="auto">
            <a:xfrm>
              <a:off x="4316413" y="3967163"/>
              <a:ext cx="58738" cy="42863"/>
            </a:xfrm>
            <a:custGeom>
              <a:avLst/>
              <a:gdLst>
                <a:gd name="T0" fmla="*/ 18 w 18"/>
                <a:gd name="T1" fmla="*/ 0 h 13"/>
                <a:gd name="T2" fmla="*/ 17 w 18"/>
                <a:gd name="T3" fmla="*/ 0 h 13"/>
                <a:gd name="T4" fmla="*/ 16 w 18"/>
                <a:gd name="T5" fmla="*/ 0 h 13"/>
                <a:gd name="T6" fmla="*/ 13 w 18"/>
                <a:gd name="T7" fmla="*/ 3 h 13"/>
                <a:gd name="T8" fmla="*/ 0 w 18"/>
                <a:gd name="T9" fmla="*/ 12 h 13"/>
                <a:gd name="T10" fmla="*/ 2 w 18"/>
                <a:gd name="T11" fmla="*/ 13 h 13"/>
                <a:gd name="T12" fmla="*/ 9 w 18"/>
                <a:gd name="T13" fmla="*/ 8 h 13"/>
                <a:gd name="T14" fmla="*/ 15 w 18"/>
                <a:gd name="T15" fmla="*/ 4 h 13"/>
                <a:gd name="T16" fmla="*/ 17 w 18"/>
                <a:gd name="T17" fmla="*/ 2 h 13"/>
                <a:gd name="T18" fmla="*/ 17 w 18"/>
                <a:gd name="T19" fmla="*/ 2 h 13"/>
                <a:gd name="T20" fmla="*/ 17 w 18"/>
                <a:gd name="T21" fmla="*/ 2 h 13"/>
                <a:gd name="T22" fmla="*/ 17 w 18"/>
                <a:gd name="T23" fmla="*/ 1 h 13"/>
                <a:gd name="T24" fmla="*/ 17 w 18"/>
                <a:gd name="T25" fmla="*/ 2 h 13"/>
                <a:gd name="T26" fmla="*/ 17 w 18"/>
                <a:gd name="T27" fmla="*/ 2 h 13"/>
                <a:gd name="T28" fmla="*/ 17 w 18"/>
                <a:gd name="T29" fmla="*/ 1 h 13"/>
                <a:gd name="T30" fmla="*/ 17 w 18"/>
                <a:gd name="T31" fmla="*/ 2 h 13"/>
                <a:gd name="T32" fmla="*/ 17 w 18"/>
                <a:gd name="T33" fmla="*/ 1 h 13"/>
                <a:gd name="T34" fmla="*/ 17 w 18"/>
                <a:gd name="T35" fmla="*/ 2 h 13"/>
                <a:gd name="T36" fmla="*/ 17 w 18"/>
                <a:gd name="T37" fmla="*/ 2 h 13"/>
                <a:gd name="T38" fmla="*/ 17 w 18"/>
                <a:gd name="T39" fmla="*/ 1 h 13"/>
                <a:gd name="T40" fmla="*/ 17 w 18"/>
                <a:gd name="T41" fmla="*/ 2 h 13"/>
                <a:gd name="T42" fmla="*/ 18 w 18"/>
                <a:gd name="T4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3">
                  <a:moveTo>
                    <a:pt x="18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6" y="0"/>
                  </a:cubicBezTo>
                  <a:cubicBezTo>
                    <a:pt x="16" y="0"/>
                    <a:pt x="14" y="1"/>
                    <a:pt x="13" y="3"/>
                  </a:cubicBezTo>
                  <a:cubicBezTo>
                    <a:pt x="8" y="6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5" y="11"/>
                    <a:pt x="9" y="8"/>
                  </a:cubicBezTo>
                  <a:cubicBezTo>
                    <a:pt x="11" y="6"/>
                    <a:pt x="13" y="5"/>
                    <a:pt x="15" y="4"/>
                  </a:cubicBezTo>
                  <a:cubicBezTo>
                    <a:pt x="15" y="3"/>
                    <a:pt x="16" y="3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193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15" name="组合 41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xmlns="" id="{3607057E-08B3-43D6-A403-78480EF43D1F}"/>
              </a:ext>
            </a:extLst>
          </p:cNvPr>
          <p:cNvGrpSpPr/>
          <p:nvPr/>
        </p:nvGrpSpPr>
        <p:grpSpPr>
          <a:xfrm>
            <a:off x="9116321" y="2505903"/>
            <a:ext cx="1273460" cy="1254951"/>
            <a:chOff x="3880672" y="1269379"/>
            <a:chExt cx="4122907" cy="4062983"/>
          </a:xfrm>
        </p:grpSpPr>
        <p:sp>
          <p:nvSpPr>
            <p:cNvPr id="416" name="ïṥlïḓè">
              <a:extLst>
                <a:ext uri="{FF2B5EF4-FFF2-40B4-BE49-F238E27FC236}">
                  <a16:creationId xmlns:a16="http://schemas.microsoft.com/office/drawing/2014/main" xmlns="" id="{4B1F2B5A-19DA-4477-87AA-12E51F31B489}"/>
                </a:ext>
              </a:extLst>
            </p:cNvPr>
            <p:cNvSpPr/>
            <p:nvPr/>
          </p:nvSpPr>
          <p:spPr>
            <a:xfrm>
              <a:off x="6763276" y="3388854"/>
              <a:ext cx="96480" cy="139360"/>
            </a:xfrm>
            <a:custGeom>
              <a:avLst/>
              <a:gdLst/>
              <a:ahLst/>
              <a:cxnLst/>
              <a:rect l="0" t="0" r="0" b="0"/>
              <a:pathLst>
                <a:path w="96479" h="139359">
                  <a:moveTo>
                    <a:pt x="16616" y="19832"/>
                  </a:moveTo>
                  <a:cubicBezTo>
                    <a:pt x="11256" y="16616"/>
                    <a:pt x="8040" y="12328"/>
                    <a:pt x="8040" y="8040"/>
                  </a:cubicBezTo>
                  <a:lnTo>
                    <a:pt x="8040" y="77720"/>
                  </a:lnTo>
                  <a:cubicBezTo>
                    <a:pt x="8040" y="82008"/>
                    <a:pt x="11256" y="86296"/>
                    <a:pt x="16616" y="89512"/>
                  </a:cubicBezTo>
                  <a:lnTo>
                    <a:pt x="93800" y="133464"/>
                  </a:lnTo>
                  <a:lnTo>
                    <a:pt x="93800" y="63784"/>
                  </a:lnTo>
                  <a:lnTo>
                    <a:pt x="16616" y="19832"/>
                  </a:lnTo>
                  <a:close/>
                </a:path>
              </a:pathLst>
            </a:custGeom>
            <a:solidFill>
              <a:srgbClr val="00A298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7" name="îṡľiḓé">
              <a:extLst>
                <a:ext uri="{FF2B5EF4-FFF2-40B4-BE49-F238E27FC236}">
                  <a16:creationId xmlns:a16="http://schemas.microsoft.com/office/drawing/2014/main" xmlns="" id="{6503C5A8-7745-4578-A46A-01BF92901749}"/>
                </a:ext>
              </a:extLst>
            </p:cNvPr>
            <p:cNvSpPr/>
            <p:nvPr/>
          </p:nvSpPr>
          <p:spPr>
            <a:xfrm>
              <a:off x="6849036" y="3385638"/>
              <a:ext cx="117920" cy="139360"/>
            </a:xfrm>
            <a:custGeom>
              <a:avLst/>
              <a:gdLst/>
              <a:ahLst/>
              <a:cxnLst/>
              <a:rect l="0" t="0" r="0" b="0"/>
              <a:pathLst>
                <a:path w="117919" h="139359">
                  <a:moveTo>
                    <a:pt x="110952" y="8040"/>
                  </a:moveTo>
                  <a:lnTo>
                    <a:pt x="110952" y="76648"/>
                  </a:lnTo>
                  <a:lnTo>
                    <a:pt x="8040" y="136680"/>
                  </a:lnTo>
                  <a:lnTo>
                    <a:pt x="8040" y="67000"/>
                  </a:lnTo>
                  <a:close/>
                </a:path>
              </a:pathLst>
            </a:custGeom>
            <a:solidFill>
              <a:srgbClr val="00C3B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8" name="ïsḷíde">
              <a:extLst>
                <a:ext uri="{FF2B5EF4-FFF2-40B4-BE49-F238E27FC236}">
                  <a16:creationId xmlns:a16="http://schemas.microsoft.com/office/drawing/2014/main" xmlns="" id="{3ACB9CDC-1164-44ED-AD7B-87691DB5CE97}"/>
                </a:ext>
              </a:extLst>
            </p:cNvPr>
            <p:cNvSpPr/>
            <p:nvPr/>
          </p:nvSpPr>
          <p:spPr>
            <a:xfrm>
              <a:off x="6763813" y="3336862"/>
              <a:ext cx="203680" cy="117920"/>
            </a:xfrm>
            <a:custGeom>
              <a:avLst/>
              <a:gdLst/>
              <a:ahLst/>
              <a:cxnLst/>
              <a:rect l="0" t="0" r="0" b="0"/>
              <a:pathLst>
                <a:path w="203679" h="117919">
                  <a:moveTo>
                    <a:pt x="196176" y="56816"/>
                  </a:moveTo>
                  <a:lnTo>
                    <a:pt x="93264" y="116848"/>
                  </a:lnTo>
                  <a:lnTo>
                    <a:pt x="16080" y="72896"/>
                  </a:lnTo>
                  <a:cubicBezTo>
                    <a:pt x="5360" y="66464"/>
                    <a:pt x="5360" y="55744"/>
                    <a:pt x="16080" y="49312"/>
                  </a:cubicBezTo>
                  <a:lnTo>
                    <a:pt x="79328" y="12864"/>
                  </a:lnTo>
                  <a:cubicBezTo>
                    <a:pt x="90048" y="6432"/>
                    <a:pt x="108272" y="6432"/>
                    <a:pt x="120064" y="12864"/>
                  </a:cubicBezTo>
                  <a:lnTo>
                    <a:pt x="196176" y="56816"/>
                  </a:lnTo>
                  <a:close/>
                </a:path>
              </a:pathLst>
            </a:custGeom>
            <a:solidFill>
              <a:srgbClr val="00C3B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9" name="isļíḓè">
              <a:extLst>
                <a:ext uri="{FF2B5EF4-FFF2-40B4-BE49-F238E27FC236}">
                  <a16:creationId xmlns:a16="http://schemas.microsoft.com/office/drawing/2014/main" xmlns="" id="{61E2A69F-58A9-4314-8EE5-BD8FAE5FFA89}"/>
                </a:ext>
              </a:extLst>
            </p:cNvPr>
            <p:cNvSpPr/>
            <p:nvPr/>
          </p:nvSpPr>
          <p:spPr>
            <a:xfrm>
              <a:off x="6892988" y="3410294"/>
              <a:ext cx="117920" cy="139360"/>
            </a:xfrm>
            <a:custGeom>
              <a:avLst/>
              <a:gdLst/>
              <a:ahLst/>
              <a:cxnLst/>
              <a:rect l="0" t="0" r="0" b="0"/>
              <a:pathLst>
                <a:path w="117919" h="139359">
                  <a:moveTo>
                    <a:pt x="112024" y="8040"/>
                  </a:moveTo>
                  <a:lnTo>
                    <a:pt x="110952" y="77720"/>
                  </a:lnTo>
                  <a:lnTo>
                    <a:pt x="8040" y="137752"/>
                  </a:lnTo>
                  <a:lnTo>
                    <a:pt x="8040" y="68072"/>
                  </a:lnTo>
                  <a:close/>
                </a:path>
              </a:pathLst>
            </a:custGeom>
            <a:solidFill>
              <a:srgbClr val="EEEEEE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0" name="îṡḻíḓé">
              <a:extLst>
                <a:ext uri="{FF2B5EF4-FFF2-40B4-BE49-F238E27FC236}">
                  <a16:creationId xmlns:a16="http://schemas.microsoft.com/office/drawing/2014/main" xmlns="" id="{4A53917B-753B-4687-BC1E-35A66B6AEDCB}"/>
                </a:ext>
              </a:extLst>
            </p:cNvPr>
            <p:cNvSpPr/>
            <p:nvPr/>
          </p:nvSpPr>
          <p:spPr>
            <a:xfrm>
              <a:off x="6849036" y="3444598"/>
              <a:ext cx="53600" cy="107200"/>
            </a:xfrm>
            <a:custGeom>
              <a:avLst/>
              <a:gdLst/>
              <a:ahLst/>
              <a:cxnLst/>
              <a:rect l="0" t="0" r="0" b="0"/>
              <a:pathLst>
                <a:path w="53599" h="107199">
                  <a:moveTo>
                    <a:pt x="51992" y="33768"/>
                  </a:moveTo>
                  <a:lnTo>
                    <a:pt x="51992" y="103448"/>
                  </a:lnTo>
                  <a:lnTo>
                    <a:pt x="8040" y="77720"/>
                  </a:lnTo>
                  <a:lnTo>
                    <a:pt x="8040" y="8040"/>
                  </a:lnTo>
                  <a:close/>
                </a:path>
              </a:pathLst>
            </a:custGeom>
            <a:solidFill>
              <a:srgbClr val="D4D4D4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1" name="îṣḷîḍe">
              <a:extLst>
                <a:ext uri="{FF2B5EF4-FFF2-40B4-BE49-F238E27FC236}">
                  <a16:creationId xmlns:a16="http://schemas.microsoft.com/office/drawing/2014/main" xmlns="" id="{03C8CF13-2D0F-449E-84B4-961710C42853}"/>
                </a:ext>
              </a:extLst>
            </p:cNvPr>
            <p:cNvSpPr/>
            <p:nvPr/>
          </p:nvSpPr>
          <p:spPr>
            <a:xfrm>
              <a:off x="6849036" y="3385638"/>
              <a:ext cx="160800" cy="96480"/>
            </a:xfrm>
            <a:custGeom>
              <a:avLst/>
              <a:gdLst/>
              <a:ahLst/>
              <a:cxnLst/>
              <a:rect l="0" t="0" r="0" b="0"/>
              <a:pathLst>
                <a:path w="160799" h="96479">
                  <a:moveTo>
                    <a:pt x="155976" y="32696"/>
                  </a:moveTo>
                  <a:lnTo>
                    <a:pt x="51992" y="92728"/>
                  </a:lnTo>
                  <a:lnTo>
                    <a:pt x="8040" y="67000"/>
                  </a:lnTo>
                  <a:lnTo>
                    <a:pt x="110952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2" name="îšḻídè">
              <a:extLst>
                <a:ext uri="{FF2B5EF4-FFF2-40B4-BE49-F238E27FC236}">
                  <a16:creationId xmlns:a16="http://schemas.microsoft.com/office/drawing/2014/main" xmlns="" id="{0D4ED731-EACF-4B03-A7DB-2C1C85A2D6AA}"/>
                </a:ext>
              </a:extLst>
            </p:cNvPr>
            <p:cNvSpPr/>
            <p:nvPr/>
          </p:nvSpPr>
          <p:spPr>
            <a:xfrm>
              <a:off x="6892988" y="3411366"/>
              <a:ext cx="203680" cy="117920"/>
            </a:xfrm>
            <a:custGeom>
              <a:avLst/>
              <a:gdLst/>
              <a:ahLst/>
              <a:cxnLst/>
              <a:rect l="0" t="0" r="0" b="0"/>
              <a:pathLst>
                <a:path w="203679" h="117919">
                  <a:moveTo>
                    <a:pt x="188136" y="51992"/>
                  </a:moveTo>
                  <a:cubicBezTo>
                    <a:pt x="198856" y="58424"/>
                    <a:pt x="198856" y="69144"/>
                    <a:pt x="188136" y="75576"/>
                  </a:cubicBezTo>
                  <a:lnTo>
                    <a:pt x="124888" y="112024"/>
                  </a:lnTo>
                  <a:cubicBezTo>
                    <a:pt x="114168" y="118456"/>
                    <a:pt x="95944" y="118456"/>
                    <a:pt x="85224" y="112024"/>
                  </a:cubicBezTo>
                  <a:lnTo>
                    <a:pt x="8040" y="68072"/>
                  </a:lnTo>
                  <a:lnTo>
                    <a:pt x="110952" y="8040"/>
                  </a:lnTo>
                  <a:lnTo>
                    <a:pt x="188136" y="51992"/>
                  </a:lnTo>
                  <a:close/>
                </a:path>
              </a:pathLst>
            </a:custGeom>
            <a:solidFill>
              <a:srgbClr val="F24C88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3" name="iṥľîḑè">
              <a:extLst>
                <a:ext uri="{FF2B5EF4-FFF2-40B4-BE49-F238E27FC236}">
                  <a16:creationId xmlns:a16="http://schemas.microsoft.com/office/drawing/2014/main" xmlns="" id="{19F87EC6-0C32-4220-BA4E-A33FAC10A054}"/>
                </a:ext>
              </a:extLst>
            </p:cNvPr>
            <p:cNvSpPr/>
            <p:nvPr/>
          </p:nvSpPr>
          <p:spPr>
            <a:xfrm>
              <a:off x="6891916" y="3467110"/>
              <a:ext cx="203680" cy="128640"/>
            </a:xfrm>
            <a:custGeom>
              <a:avLst/>
              <a:gdLst/>
              <a:ahLst/>
              <a:cxnLst/>
              <a:rect l="0" t="0" r="0" b="0"/>
              <a:pathLst>
                <a:path w="203679" h="128639">
                  <a:moveTo>
                    <a:pt x="189208" y="19832"/>
                  </a:moveTo>
                  <a:lnTo>
                    <a:pt x="125960" y="56280"/>
                  </a:lnTo>
                  <a:cubicBezTo>
                    <a:pt x="120600" y="59496"/>
                    <a:pt x="113096" y="61640"/>
                    <a:pt x="105592" y="60568"/>
                  </a:cubicBezTo>
                  <a:cubicBezTo>
                    <a:pt x="98088" y="60568"/>
                    <a:pt x="91656" y="58424"/>
                    <a:pt x="85224" y="56280"/>
                  </a:cubicBezTo>
                  <a:lnTo>
                    <a:pt x="8040" y="12328"/>
                  </a:lnTo>
                  <a:lnTo>
                    <a:pt x="8040" y="82008"/>
                  </a:lnTo>
                  <a:lnTo>
                    <a:pt x="85224" y="125960"/>
                  </a:lnTo>
                  <a:cubicBezTo>
                    <a:pt x="90584" y="129176"/>
                    <a:pt x="98088" y="130248"/>
                    <a:pt x="105592" y="130248"/>
                  </a:cubicBezTo>
                  <a:cubicBezTo>
                    <a:pt x="113096" y="130248"/>
                    <a:pt x="120600" y="128104"/>
                    <a:pt x="125960" y="125960"/>
                  </a:cubicBezTo>
                  <a:lnTo>
                    <a:pt x="189208" y="89512"/>
                  </a:lnTo>
                  <a:cubicBezTo>
                    <a:pt x="194568" y="86296"/>
                    <a:pt x="197784" y="82008"/>
                    <a:pt x="197784" y="77720"/>
                  </a:cubicBezTo>
                  <a:lnTo>
                    <a:pt x="197784" y="8040"/>
                  </a:lnTo>
                  <a:cubicBezTo>
                    <a:pt x="197784" y="12328"/>
                    <a:pt x="195640" y="16616"/>
                    <a:pt x="189208" y="19832"/>
                  </a:cubicBezTo>
                  <a:close/>
                </a:path>
              </a:pathLst>
            </a:custGeom>
            <a:solidFill>
              <a:srgbClr val="D84774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4" name="íslîḋè">
              <a:extLst>
                <a:ext uri="{FF2B5EF4-FFF2-40B4-BE49-F238E27FC236}">
                  <a16:creationId xmlns:a16="http://schemas.microsoft.com/office/drawing/2014/main" xmlns="" id="{7E4428BD-69A8-4067-A781-3C286BB638DA}"/>
                </a:ext>
              </a:extLst>
            </p:cNvPr>
            <p:cNvSpPr/>
            <p:nvPr/>
          </p:nvSpPr>
          <p:spPr>
            <a:xfrm>
              <a:off x="4774719" y="3686870"/>
              <a:ext cx="1833118" cy="846879"/>
            </a:xfrm>
            <a:custGeom>
              <a:avLst/>
              <a:gdLst/>
              <a:ahLst/>
              <a:cxnLst/>
              <a:rect l="0" t="0" r="0" b="0"/>
              <a:pathLst>
                <a:path w="1833117" h="846878">
                  <a:moveTo>
                    <a:pt x="26264" y="446487"/>
                  </a:moveTo>
                  <a:lnTo>
                    <a:pt x="514023" y="730567"/>
                  </a:lnTo>
                  <a:cubicBezTo>
                    <a:pt x="537607" y="744503"/>
                    <a:pt x="577271" y="744503"/>
                    <a:pt x="601927" y="730567"/>
                  </a:cubicBezTo>
                  <a:lnTo>
                    <a:pt x="1810070" y="33768"/>
                  </a:lnTo>
                  <a:cubicBezTo>
                    <a:pt x="1821862" y="26264"/>
                    <a:pt x="1828294" y="17688"/>
                    <a:pt x="1828294" y="8040"/>
                  </a:cubicBezTo>
                  <a:lnTo>
                    <a:pt x="1828294" y="108808"/>
                  </a:lnTo>
                  <a:cubicBezTo>
                    <a:pt x="1828294" y="118456"/>
                    <a:pt x="1821862" y="127032"/>
                    <a:pt x="1810070" y="134536"/>
                  </a:cubicBezTo>
                  <a:lnTo>
                    <a:pt x="601927" y="831335"/>
                  </a:lnTo>
                  <a:cubicBezTo>
                    <a:pt x="577271" y="845271"/>
                    <a:pt x="538679" y="845271"/>
                    <a:pt x="514023" y="831335"/>
                  </a:cubicBezTo>
                  <a:lnTo>
                    <a:pt x="26264" y="547255"/>
                  </a:lnTo>
                  <a:cubicBezTo>
                    <a:pt x="14472" y="539751"/>
                    <a:pt x="8040" y="531175"/>
                    <a:pt x="8040" y="522599"/>
                  </a:cubicBezTo>
                  <a:lnTo>
                    <a:pt x="8040" y="421832"/>
                  </a:lnTo>
                  <a:cubicBezTo>
                    <a:pt x="8040" y="430407"/>
                    <a:pt x="14472" y="438984"/>
                    <a:pt x="26264" y="446487"/>
                  </a:cubicBezTo>
                  <a:close/>
                </a:path>
              </a:pathLst>
            </a:custGeom>
            <a:solidFill>
              <a:srgbClr val="0E3044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5" name="iṩḷîdè">
              <a:extLst>
                <a:ext uri="{FF2B5EF4-FFF2-40B4-BE49-F238E27FC236}">
                  <a16:creationId xmlns:a16="http://schemas.microsoft.com/office/drawing/2014/main" xmlns="" id="{436F856F-B980-44A3-AAF3-F9C1EAD02FE5}"/>
                </a:ext>
              </a:extLst>
            </p:cNvPr>
            <p:cNvSpPr/>
            <p:nvPr/>
          </p:nvSpPr>
          <p:spPr>
            <a:xfrm>
              <a:off x="4774451" y="3366610"/>
              <a:ext cx="1833118" cy="1061279"/>
            </a:xfrm>
            <a:custGeom>
              <a:avLst/>
              <a:gdLst/>
              <a:ahLst/>
              <a:cxnLst/>
              <a:rect l="0" t="0" r="0" b="0"/>
              <a:pathLst>
                <a:path w="1833117" h="1061278">
                  <a:moveTo>
                    <a:pt x="26532" y="716363"/>
                  </a:moveTo>
                  <a:cubicBezTo>
                    <a:pt x="1876" y="730299"/>
                    <a:pt x="1876" y="752811"/>
                    <a:pt x="26532" y="766747"/>
                  </a:cubicBezTo>
                  <a:lnTo>
                    <a:pt x="514291" y="1050827"/>
                  </a:lnTo>
                  <a:cubicBezTo>
                    <a:pt x="537875" y="1064763"/>
                    <a:pt x="577539" y="1064763"/>
                    <a:pt x="602195" y="1050827"/>
                  </a:cubicBezTo>
                  <a:lnTo>
                    <a:pt x="1810338" y="354027"/>
                  </a:lnTo>
                  <a:cubicBezTo>
                    <a:pt x="1834994" y="340092"/>
                    <a:pt x="1834994" y="317580"/>
                    <a:pt x="1810338" y="303644"/>
                  </a:cubicBezTo>
                  <a:lnTo>
                    <a:pt x="1322578" y="18492"/>
                  </a:lnTo>
                  <a:cubicBezTo>
                    <a:pt x="1297922" y="4556"/>
                    <a:pt x="1259331" y="4556"/>
                    <a:pt x="1234675" y="18492"/>
                  </a:cubicBezTo>
                  <a:lnTo>
                    <a:pt x="26532" y="716363"/>
                  </a:lnTo>
                  <a:close/>
                </a:path>
              </a:pathLst>
            </a:custGeom>
            <a:solidFill>
              <a:srgbClr val="2A4959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6" name="í$ļîḍe">
              <a:extLst>
                <a:ext uri="{FF2B5EF4-FFF2-40B4-BE49-F238E27FC236}">
                  <a16:creationId xmlns:a16="http://schemas.microsoft.com/office/drawing/2014/main" xmlns="" id="{A5BDAA71-1594-4F43-96AE-4998D51D4103}"/>
                </a:ext>
              </a:extLst>
            </p:cNvPr>
            <p:cNvSpPr/>
            <p:nvPr/>
          </p:nvSpPr>
          <p:spPr>
            <a:xfrm>
              <a:off x="5953917" y="3434950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8040"/>
                  </a:moveTo>
                  <a:lnTo>
                    <a:pt x="8040" y="33768"/>
                  </a:lnTo>
                  <a:lnTo>
                    <a:pt x="87368" y="79864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7" name="îṩḷîḓe">
              <a:extLst>
                <a:ext uri="{FF2B5EF4-FFF2-40B4-BE49-F238E27FC236}">
                  <a16:creationId xmlns:a16="http://schemas.microsoft.com/office/drawing/2014/main" xmlns="" id="{D6D21109-B056-46BA-9D9F-1CD082A5941E}"/>
                </a:ext>
              </a:extLst>
            </p:cNvPr>
            <p:cNvSpPr/>
            <p:nvPr/>
          </p:nvSpPr>
          <p:spPr>
            <a:xfrm>
              <a:off x="6033245" y="3436022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3064"/>
                  </a:moveTo>
                  <a:lnTo>
                    <a:pt x="8040" y="78792"/>
                  </a:lnTo>
                  <a:lnTo>
                    <a:pt x="86296" y="3269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8" name="iṥ1iḋè">
              <a:extLst>
                <a:ext uri="{FF2B5EF4-FFF2-40B4-BE49-F238E27FC236}">
                  <a16:creationId xmlns:a16="http://schemas.microsoft.com/office/drawing/2014/main" xmlns="" id="{B603285C-B7C6-4052-BBAB-677E2D60B233}"/>
                </a:ext>
              </a:extLst>
            </p:cNvPr>
            <p:cNvSpPr/>
            <p:nvPr/>
          </p:nvSpPr>
          <p:spPr>
            <a:xfrm>
              <a:off x="5953917" y="3389926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3064"/>
                  </a:moveTo>
                  <a:lnTo>
                    <a:pt x="87368" y="99160"/>
                  </a:lnTo>
                  <a:lnTo>
                    <a:pt x="165624" y="5413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9" name="ïşḷídé">
              <a:extLst>
                <a:ext uri="{FF2B5EF4-FFF2-40B4-BE49-F238E27FC236}">
                  <a16:creationId xmlns:a16="http://schemas.microsoft.com/office/drawing/2014/main" xmlns="" id="{FB91EDD0-C836-4C84-A646-74177ECBD60F}"/>
                </a:ext>
              </a:extLst>
            </p:cNvPr>
            <p:cNvSpPr/>
            <p:nvPr/>
          </p:nvSpPr>
          <p:spPr>
            <a:xfrm>
              <a:off x="5853150" y="3492838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8040"/>
                  </a:moveTo>
                  <a:lnTo>
                    <a:pt x="8040" y="33768"/>
                  </a:lnTo>
                  <a:lnTo>
                    <a:pt x="87368" y="79864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0" name="ísľíḍê">
              <a:extLst>
                <a:ext uri="{FF2B5EF4-FFF2-40B4-BE49-F238E27FC236}">
                  <a16:creationId xmlns:a16="http://schemas.microsoft.com/office/drawing/2014/main" xmlns="" id="{33F7ABA3-3E6E-424F-B2F5-B228DE1B35BD}"/>
                </a:ext>
              </a:extLst>
            </p:cNvPr>
            <p:cNvSpPr/>
            <p:nvPr/>
          </p:nvSpPr>
          <p:spPr>
            <a:xfrm>
              <a:off x="5932477" y="3493910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3064"/>
                  </a:moveTo>
                  <a:lnTo>
                    <a:pt x="8040" y="78792"/>
                  </a:lnTo>
                  <a:lnTo>
                    <a:pt x="86296" y="3269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1" name="íšḷíďê">
              <a:extLst>
                <a:ext uri="{FF2B5EF4-FFF2-40B4-BE49-F238E27FC236}">
                  <a16:creationId xmlns:a16="http://schemas.microsoft.com/office/drawing/2014/main" xmlns="" id="{72D4A84F-0AFC-49A6-B525-A163AAC6A498}"/>
                </a:ext>
              </a:extLst>
            </p:cNvPr>
            <p:cNvSpPr/>
            <p:nvPr/>
          </p:nvSpPr>
          <p:spPr>
            <a:xfrm>
              <a:off x="5853150" y="3447814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3064"/>
                  </a:moveTo>
                  <a:lnTo>
                    <a:pt x="87368" y="99160"/>
                  </a:lnTo>
                  <a:lnTo>
                    <a:pt x="165624" y="5413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2" name="ïṡ1íďe">
              <a:extLst>
                <a:ext uri="{FF2B5EF4-FFF2-40B4-BE49-F238E27FC236}">
                  <a16:creationId xmlns:a16="http://schemas.microsoft.com/office/drawing/2014/main" xmlns="" id="{48934A53-DDA4-4D88-BD03-01711DA3FCE0}"/>
                </a:ext>
              </a:extLst>
            </p:cNvPr>
            <p:cNvSpPr/>
            <p:nvPr/>
          </p:nvSpPr>
          <p:spPr>
            <a:xfrm>
              <a:off x="5752382" y="3550726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8040"/>
                  </a:moveTo>
                  <a:lnTo>
                    <a:pt x="8040" y="33768"/>
                  </a:lnTo>
                  <a:lnTo>
                    <a:pt x="87368" y="79864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3" name="îŝľiḍé">
              <a:extLst>
                <a:ext uri="{FF2B5EF4-FFF2-40B4-BE49-F238E27FC236}">
                  <a16:creationId xmlns:a16="http://schemas.microsoft.com/office/drawing/2014/main" xmlns="" id="{1FE47C6A-A398-440C-9D25-302F8A41C1C7}"/>
                </a:ext>
              </a:extLst>
            </p:cNvPr>
            <p:cNvSpPr/>
            <p:nvPr/>
          </p:nvSpPr>
          <p:spPr>
            <a:xfrm>
              <a:off x="5831710" y="3551798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3064"/>
                  </a:moveTo>
                  <a:lnTo>
                    <a:pt x="8040" y="78792"/>
                  </a:lnTo>
                  <a:lnTo>
                    <a:pt x="87368" y="33768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4" name="íş1íḓe">
              <a:extLst>
                <a:ext uri="{FF2B5EF4-FFF2-40B4-BE49-F238E27FC236}">
                  <a16:creationId xmlns:a16="http://schemas.microsoft.com/office/drawing/2014/main" xmlns="" id="{EA1E9006-6DBE-49DE-A914-DD1FD3943807}"/>
                </a:ext>
              </a:extLst>
            </p:cNvPr>
            <p:cNvSpPr/>
            <p:nvPr/>
          </p:nvSpPr>
          <p:spPr>
            <a:xfrm>
              <a:off x="5752382" y="3505702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3064"/>
                  </a:moveTo>
                  <a:lnTo>
                    <a:pt x="87368" y="99160"/>
                  </a:lnTo>
                  <a:lnTo>
                    <a:pt x="165624" y="5413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5" name="îS1ïḋè">
              <a:extLst>
                <a:ext uri="{FF2B5EF4-FFF2-40B4-BE49-F238E27FC236}">
                  <a16:creationId xmlns:a16="http://schemas.microsoft.com/office/drawing/2014/main" xmlns="" id="{D71303F9-8279-4599-8D18-763311689E4F}"/>
                </a:ext>
              </a:extLst>
            </p:cNvPr>
            <p:cNvSpPr/>
            <p:nvPr/>
          </p:nvSpPr>
          <p:spPr>
            <a:xfrm>
              <a:off x="5652686" y="3608614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8040"/>
                  </a:moveTo>
                  <a:lnTo>
                    <a:pt x="8040" y="33768"/>
                  </a:lnTo>
                  <a:lnTo>
                    <a:pt x="87368" y="79864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6" name="îṡ1ïḋê">
              <a:extLst>
                <a:ext uri="{FF2B5EF4-FFF2-40B4-BE49-F238E27FC236}">
                  <a16:creationId xmlns:a16="http://schemas.microsoft.com/office/drawing/2014/main" xmlns="" id="{77F3F916-8036-4416-B331-E11CD8574F1B}"/>
                </a:ext>
              </a:extLst>
            </p:cNvPr>
            <p:cNvSpPr/>
            <p:nvPr/>
          </p:nvSpPr>
          <p:spPr>
            <a:xfrm>
              <a:off x="5732014" y="3609686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3064"/>
                  </a:moveTo>
                  <a:lnTo>
                    <a:pt x="8040" y="78792"/>
                  </a:lnTo>
                  <a:lnTo>
                    <a:pt x="86296" y="33768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7" name="íṣļiḍê">
              <a:extLst>
                <a:ext uri="{FF2B5EF4-FFF2-40B4-BE49-F238E27FC236}">
                  <a16:creationId xmlns:a16="http://schemas.microsoft.com/office/drawing/2014/main" xmlns="" id="{F36E6CDE-D8D5-41CD-889A-5F42A8940703}"/>
                </a:ext>
              </a:extLst>
            </p:cNvPr>
            <p:cNvSpPr/>
            <p:nvPr/>
          </p:nvSpPr>
          <p:spPr>
            <a:xfrm>
              <a:off x="5652686" y="3563590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3064"/>
                  </a:moveTo>
                  <a:lnTo>
                    <a:pt x="87368" y="99160"/>
                  </a:lnTo>
                  <a:lnTo>
                    <a:pt x="165624" y="5413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8" name="iṣ1ïḓè">
              <a:extLst>
                <a:ext uri="{FF2B5EF4-FFF2-40B4-BE49-F238E27FC236}">
                  <a16:creationId xmlns:a16="http://schemas.microsoft.com/office/drawing/2014/main" xmlns="" id="{DC3B2B82-09A6-457E-B505-0B83EC0A4894}"/>
                </a:ext>
              </a:extLst>
            </p:cNvPr>
            <p:cNvSpPr/>
            <p:nvPr/>
          </p:nvSpPr>
          <p:spPr>
            <a:xfrm>
              <a:off x="5551918" y="3666502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8040"/>
                  </a:moveTo>
                  <a:lnTo>
                    <a:pt x="8040" y="33768"/>
                  </a:lnTo>
                  <a:lnTo>
                    <a:pt x="87368" y="79864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9" name="íṡḷïdè">
              <a:extLst>
                <a:ext uri="{FF2B5EF4-FFF2-40B4-BE49-F238E27FC236}">
                  <a16:creationId xmlns:a16="http://schemas.microsoft.com/office/drawing/2014/main" xmlns="" id="{382BD836-C29D-407D-9693-FF40B112E7F2}"/>
                </a:ext>
              </a:extLst>
            </p:cNvPr>
            <p:cNvSpPr/>
            <p:nvPr/>
          </p:nvSpPr>
          <p:spPr>
            <a:xfrm>
              <a:off x="5631246" y="3667574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3064"/>
                  </a:moveTo>
                  <a:lnTo>
                    <a:pt x="8040" y="78792"/>
                  </a:lnTo>
                  <a:lnTo>
                    <a:pt x="86296" y="33768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0" name="ïş1îďê">
              <a:extLst>
                <a:ext uri="{FF2B5EF4-FFF2-40B4-BE49-F238E27FC236}">
                  <a16:creationId xmlns:a16="http://schemas.microsoft.com/office/drawing/2014/main" xmlns="" id="{C3C335DF-2A86-40E6-80DF-94071838A77F}"/>
                </a:ext>
              </a:extLst>
            </p:cNvPr>
            <p:cNvSpPr/>
            <p:nvPr/>
          </p:nvSpPr>
          <p:spPr>
            <a:xfrm>
              <a:off x="5551918" y="3621478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3064"/>
                  </a:moveTo>
                  <a:lnTo>
                    <a:pt x="87368" y="99160"/>
                  </a:lnTo>
                  <a:lnTo>
                    <a:pt x="165624" y="5413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1" name="îṧlîḑé">
              <a:extLst>
                <a:ext uri="{FF2B5EF4-FFF2-40B4-BE49-F238E27FC236}">
                  <a16:creationId xmlns:a16="http://schemas.microsoft.com/office/drawing/2014/main" xmlns="" id="{8E23DF00-DEEA-4D2D-B1CE-5D8C7747AEFB}"/>
                </a:ext>
              </a:extLst>
            </p:cNvPr>
            <p:cNvSpPr/>
            <p:nvPr/>
          </p:nvSpPr>
          <p:spPr>
            <a:xfrm>
              <a:off x="5451150" y="3724390"/>
              <a:ext cx="96480" cy="85760"/>
            </a:xfrm>
            <a:custGeom>
              <a:avLst/>
              <a:gdLst/>
              <a:ahLst/>
              <a:cxnLst/>
              <a:rect l="0" t="0" r="0" b="0"/>
              <a:pathLst>
                <a:path w="96479" h="85759">
                  <a:moveTo>
                    <a:pt x="8040" y="8040"/>
                  </a:moveTo>
                  <a:lnTo>
                    <a:pt x="8040" y="33768"/>
                  </a:lnTo>
                  <a:lnTo>
                    <a:pt x="88440" y="79864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2" name="ïšļíḑê">
              <a:extLst>
                <a:ext uri="{FF2B5EF4-FFF2-40B4-BE49-F238E27FC236}">
                  <a16:creationId xmlns:a16="http://schemas.microsoft.com/office/drawing/2014/main" xmlns="" id="{E42AB34F-3FF2-4187-A5A6-108176EC8CB0}"/>
                </a:ext>
              </a:extLst>
            </p:cNvPr>
            <p:cNvSpPr/>
            <p:nvPr/>
          </p:nvSpPr>
          <p:spPr>
            <a:xfrm>
              <a:off x="5530478" y="3725462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3064"/>
                  </a:moveTo>
                  <a:lnTo>
                    <a:pt x="9112" y="78792"/>
                  </a:lnTo>
                  <a:lnTo>
                    <a:pt x="87368" y="33768"/>
                  </a:lnTo>
                  <a:lnTo>
                    <a:pt x="87368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3" name="isľiḋe">
              <a:extLst>
                <a:ext uri="{FF2B5EF4-FFF2-40B4-BE49-F238E27FC236}">
                  <a16:creationId xmlns:a16="http://schemas.microsoft.com/office/drawing/2014/main" xmlns="" id="{D0E9DEE2-9884-41F4-A6DD-2D1BAD23267B}"/>
                </a:ext>
              </a:extLst>
            </p:cNvPr>
            <p:cNvSpPr/>
            <p:nvPr/>
          </p:nvSpPr>
          <p:spPr>
            <a:xfrm>
              <a:off x="5451150" y="3679366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3064"/>
                  </a:moveTo>
                  <a:lnTo>
                    <a:pt x="87368" y="99160"/>
                  </a:lnTo>
                  <a:lnTo>
                    <a:pt x="166696" y="5413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4" name="išlïḑê">
              <a:extLst>
                <a:ext uri="{FF2B5EF4-FFF2-40B4-BE49-F238E27FC236}">
                  <a16:creationId xmlns:a16="http://schemas.microsoft.com/office/drawing/2014/main" xmlns="" id="{6146A2E3-BAEA-42C1-8FF8-8341FC95D6E0}"/>
                </a:ext>
              </a:extLst>
            </p:cNvPr>
            <p:cNvSpPr/>
            <p:nvPr/>
          </p:nvSpPr>
          <p:spPr>
            <a:xfrm>
              <a:off x="5351454" y="3782278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8040"/>
                  </a:moveTo>
                  <a:lnTo>
                    <a:pt x="8040" y="33768"/>
                  </a:lnTo>
                  <a:lnTo>
                    <a:pt x="87368" y="79864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5" name="îşľîde">
              <a:extLst>
                <a:ext uri="{FF2B5EF4-FFF2-40B4-BE49-F238E27FC236}">
                  <a16:creationId xmlns:a16="http://schemas.microsoft.com/office/drawing/2014/main" xmlns="" id="{3F9D8D5C-13FE-437F-A6A1-4846B46C3F68}"/>
                </a:ext>
              </a:extLst>
            </p:cNvPr>
            <p:cNvSpPr/>
            <p:nvPr/>
          </p:nvSpPr>
          <p:spPr>
            <a:xfrm>
              <a:off x="5430782" y="3783350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3064"/>
                  </a:moveTo>
                  <a:lnTo>
                    <a:pt x="8040" y="78792"/>
                  </a:lnTo>
                  <a:lnTo>
                    <a:pt x="86296" y="33768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6" name="ïşḷîḑé">
              <a:extLst>
                <a:ext uri="{FF2B5EF4-FFF2-40B4-BE49-F238E27FC236}">
                  <a16:creationId xmlns:a16="http://schemas.microsoft.com/office/drawing/2014/main" xmlns="" id="{95C31CF7-5FDE-4254-BE86-AA5A896A6DBE}"/>
                </a:ext>
              </a:extLst>
            </p:cNvPr>
            <p:cNvSpPr/>
            <p:nvPr/>
          </p:nvSpPr>
          <p:spPr>
            <a:xfrm>
              <a:off x="5351454" y="3737254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3064"/>
                  </a:moveTo>
                  <a:lnTo>
                    <a:pt x="87368" y="99160"/>
                  </a:lnTo>
                  <a:lnTo>
                    <a:pt x="165624" y="5413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7" name="îṩḻíḓê">
              <a:extLst>
                <a:ext uri="{FF2B5EF4-FFF2-40B4-BE49-F238E27FC236}">
                  <a16:creationId xmlns:a16="http://schemas.microsoft.com/office/drawing/2014/main" xmlns="" id="{3A82F63F-3592-4FB9-915D-5A8A50DCE16F}"/>
                </a:ext>
              </a:extLst>
            </p:cNvPr>
            <p:cNvSpPr/>
            <p:nvPr/>
          </p:nvSpPr>
          <p:spPr>
            <a:xfrm>
              <a:off x="5250686" y="3840166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8040"/>
                  </a:moveTo>
                  <a:lnTo>
                    <a:pt x="8040" y="33768"/>
                  </a:lnTo>
                  <a:lnTo>
                    <a:pt x="87368" y="79864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8" name="ïšḷïḓê">
              <a:extLst>
                <a:ext uri="{FF2B5EF4-FFF2-40B4-BE49-F238E27FC236}">
                  <a16:creationId xmlns:a16="http://schemas.microsoft.com/office/drawing/2014/main" xmlns="" id="{2C35DA72-A8E0-4BB6-BEEA-8546C5EC1929}"/>
                </a:ext>
              </a:extLst>
            </p:cNvPr>
            <p:cNvSpPr/>
            <p:nvPr/>
          </p:nvSpPr>
          <p:spPr>
            <a:xfrm>
              <a:off x="5330014" y="3841238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3064"/>
                  </a:moveTo>
                  <a:lnTo>
                    <a:pt x="8040" y="78792"/>
                  </a:lnTo>
                  <a:lnTo>
                    <a:pt x="86296" y="33768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9" name="ïṥḷïḍê">
              <a:extLst>
                <a:ext uri="{FF2B5EF4-FFF2-40B4-BE49-F238E27FC236}">
                  <a16:creationId xmlns:a16="http://schemas.microsoft.com/office/drawing/2014/main" xmlns="" id="{AB523A51-D470-4880-A2BF-676527FAA7DA}"/>
                </a:ext>
              </a:extLst>
            </p:cNvPr>
            <p:cNvSpPr/>
            <p:nvPr/>
          </p:nvSpPr>
          <p:spPr>
            <a:xfrm>
              <a:off x="5250686" y="3795142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3064"/>
                  </a:moveTo>
                  <a:lnTo>
                    <a:pt x="87368" y="99160"/>
                  </a:lnTo>
                  <a:lnTo>
                    <a:pt x="165624" y="5413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0" name="îšlídé">
              <a:extLst>
                <a:ext uri="{FF2B5EF4-FFF2-40B4-BE49-F238E27FC236}">
                  <a16:creationId xmlns:a16="http://schemas.microsoft.com/office/drawing/2014/main" xmlns="" id="{2118B75A-A7A4-442A-B53F-CA9E8DB5B8E1}"/>
                </a:ext>
              </a:extLst>
            </p:cNvPr>
            <p:cNvSpPr/>
            <p:nvPr/>
          </p:nvSpPr>
          <p:spPr>
            <a:xfrm>
              <a:off x="5149918" y="3899126"/>
              <a:ext cx="96480" cy="85760"/>
            </a:xfrm>
            <a:custGeom>
              <a:avLst/>
              <a:gdLst/>
              <a:ahLst/>
              <a:cxnLst/>
              <a:rect l="0" t="0" r="0" b="0"/>
              <a:pathLst>
                <a:path w="96479" h="85759">
                  <a:moveTo>
                    <a:pt x="8040" y="8040"/>
                  </a:moveTo>
                  <a:lnTo>
                    <a:pt x="8040" y="32696"/>
                  </a:lnTo>
                  <a:lnTo>
                    <a:pt x="88440" y="78792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1" name="iśḷíḑé">
              <a:extLst>
                <a:ext uri="{FF2B5EF4-FFF2-40B4-BE49-F238E27FC236}">
                  <a16:creationId xmlns:a16="http://schemas.microsoft.com/office/drawing/2014/main" xmlns="" id="{ED855132-08F5-4F64-AE7C-31C45D7B6717}"/>
                </a:ext>
              </a:extLst>
            </p:cNvPr>
            <p:cNvSpPr/>
            <p:nvPr/>
          </p:nvSpPr>
          <p:spPr>
            <a:xfrm>
              <a:off x="5229246" y="3899126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4136"/>
                  </a:moveTo>
                  <a:lnTo>
                    <a:pt x="9112" y="78792"/>
                  </a:lnTo>
                  <a:lnTo>
                    <a:pt x="87368" y="33768"/>
                  </a:lnTo>
                  <a:lnTo>
                    <a:pt x="87368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2" name="iṩļïḑé">
              <a:extLst>
                <a:ext uri="{FF2B5EF4-FFF2-40B4-BE49-F238E27FC236}">
                  <a16:creationId xmlns:a16="http://schemas.microsoft.com/office/drawing/2014/main" xmlns="" id="{B7405627-D12F-4233-AE8E-EE6AB9C60EFA}"/>
                </a:ext>
              </a:extLst>
            </p:cNvPr>
            <p:cNvSpPr/>
            <p:nvPr/>
          </p:nvSpPr>
          <p:spPr>
            <a:xfrm>
              <a:off x="5149918" y="3853030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4136"/>
                  </a:moveTo>
                  <a:lnTo>
                    <a:pt x="87368" y="100232"/>
                  </a:lnTo>
                  <a:lnTo>
                    <a:pt x="166696" y="54136"/>
                  </a:lnTo>
                  <a:lnTo>
                    <a:pt x="87368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3" name="iŝ1ídê">
              <a:extLst>
                <a:ext uri="{FF2B5EF4-FFF2-40B4-BE49-F238E27FC236}">
                  <a16:creationId xmlns:a16="http://schemas.microsoft.com/office/drawing/2014/main" xmlns="" id="{2872E8DB-A406-4C51-95EE-5FE39FD75F17}"/>
                </a:ext>
              </a:extLst>
            </p:cNvPr>
            <p:cNvSpPr/>
            <p:nvPr/>
          </p:nvSpPr>
          <p:spPr>
            <a:xfrm>
              <a:off x="5050223" y="3957014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8040"/>
                  </a:moveTo>
                  <a:lnTo>
                    <a:pt x="8040" y="32696"/>
                  </a:lnTo>
                  <a:lnTo>
                    <a:pt x="87368" y="78792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4" name="iṧlíḓè">
              <a:extLst>
                <a:ext uri="{FF2B5EF4-FFF2-40B4-BE49-F238E27FC236}">
                  <a16:creationId xmlns:a16="http://schemas.microsoft.com/office/drawing/2014/main" xmlns="" id="{65C1459D-4A52-40B5-B5C3-BFC31D15E3C6}"/>
                </a:ext>
              </a:extLst>
            </p:cNvPr>
            <p:cNvSpPr/>
            <p:nvPr/>
          </p:nvSpPr>
          <p:spPr>
            <a:xfrm>
              <a:off x="5129550" y="3957014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4136"/>
                  </a:moveTo>
                  <a:lnTo>
                    <a:pt x="8040" y="78792"/>
                  </a:lnTo>
                  <a:lnTo>
                    <a:pt x="86296" y="33768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5" name="íşļîďé">
              <a:extLst>
                <a:ext uri="{FF2B5EF4-FFF2-40B4-BE49-F238E27FC236}">
                  <a16:creationId xmlns:a16="http://schemas.microsoft.com/office/drawing/2014/main" xmlns="" id="{857AABCB-D8A8-46EE-A57A-6188C93C8523}"/>
                </a:ext>
              </a:extLst>
            </p:cNvPr>
            <p:cNvSpPr/>
            <p:nvPr/>
          </p:nvSpPr>
          <p:spPr>
            <a:xfrm>
              <a:off x="5050223" y="3910918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4136"/>
                  </a:moveTo>
                  <a:lnTo>
                    <a:pt x="87368" y="100232"/>
                  </a:lnTo>
                  <a:lnTo>
                    <a:pt x="165624" y="5413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6" name="íśľíḋé">
              <a:extLst>
                <a:ext uri="{FF2B5EF4-FFF2-40B4-BE49-F238E27FC236}">
                  <a16:creationId xmlns:a16="http://schemas.microsoft.com/office/drawing/2014/main" xmlns="" id="{61DEE926-1137-49A8-845A-812FC6A3AB04}"/>
                </a:ext>
              </a:extLst>
            </p:cNvPr>
            <p:cNvSpPr/>
            <p:nvPr/>
          </p:nvSpPr>
          <p:spPr>
            <a:xfrm>
              <a:off x="4848687" y="4072790"/>
              <a:ext cx="96480" cy="85760"/>
            </a:xfrm>
            <a:custGeom>
              <a:avLst/>
              <a:gdLst/>
              <a:ahLst/>
              <a:cxnLst/>
              <a:rect l="0" t="0" r="0" b="0"/>
              <a:pathLst>
                <a:path w="96479" h="85759">
                  <a:moveTo>
                    <a:pt x="8040" y="8040"/>
                  </a:moveTo>
                  <a:lnTo>
                    <a:pt x="9112" y="32696"/>
                  </a:lnTo>
                  <a:lnTo>
                    <a:pt x="88440" y="78792"/>
                  </a:lnTo>
                  <a:lnTo>
                    <a:pt x="88440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7" name="iṩľiḑe">
              <a:extLst>
                <a:ext uri="{FF2B5EF4-FFF2-40B4-BE49-F238E27FC236}">
                  <a16:creationId xmlns:a16="http://schemas.microsoft.com/office/drawing/2014/main" xmlns="" id="{094110A0-9AE9-4427-B416-00C110ECE7BE}"/>
                </a:ext>
              </a:extLst>
            </p:cNvPr>
            <p:cNvSpPr/>
            <p:nvPr/>
          </p:nvSpPr>
          <p:spPr>
            <a:xfrm>
              <a:off x="4929087" y="4014902"/>
              <a:ext cx="192960" cy="139360"/>
            </a:xfrm>
            <a:custGeom>
              <a:avLst/>
              <a:gdLst/>
              <a:ahLst/>
              <a:cxnLst/>
              <a:rect l="0" t="0" r="0" b="0"/>
              <a:pathLst>
                <a:path w="192959" h="139359">
                  <a:moveTo>
                    <a:pt x="8040" y="112024"/>
                  </a:moveTo>
                  <a:lnTo>
                    <a:pt x="8040" y="136680"/>
                  </a:lnTo>
                  <a:lnTo>
                    <a:pt x="185992" y="33768"/>
                  </a:lnTo>
                  <a:lnTo>
                    <a:pt x="185992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8" name="ísḻiḓé">
              <a:extLst>
                <a:ext uri="{FF2B5EF4-FFF2-40B4-BE49-F238E27FC236}">
                  <a16:creationId xmlns:a16="http://schemas.microsoft.com/office/drawing/2014/main" xmlns="" id="{741BBBA3-C608-4673-9854-7C1371BEB4A1}"/>
                </a:ext>
              </a:extLst>
            </p:cNvPr>
            <p:cNvSpPr/>
            <p:nvPr/>
          </p:nvSpPr>
          <p:spPr>
            <a:xfrm>
              <a:off x="4848687" y="3968806"/>
              <a:ext cx="268000" cy="160800"/>
            </a:xfrm>
            <a:custGeom>
              <a:avLst/>
              <a:gdLst/>
              <a:ahLst/>
              <a:cxnLst/>
              <a:rect l="0" t="0" r="0" b="0"/>
              <a:pathLst>
                <a:path w="267999" h="160799">
                  <a:moveTo>
                    <a:pt x="8040" y="112024"/>
                  </a:moveTo>
                  <a:lnTo>
                    <a:pt x="88440" y="158120"/>
                  </a:lnTo>
                  <a:lnTo>
                    <a:pt x="266392" y="54136"/>
                  </a:lnTo>
                  <a:lnTo>
                    <a:pt x="187064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9" name="ïśḷíḍè">
              <a:extLst>
                <a:ext uri="{FF2B5EF4-FFF2-40B4-BE49-F238E27FC236}">
                  <a16:creationId xmlns:a16="http://schemas.microsoft.com/office/drawing/2014/main" xmlns="" id="{76944BA9-1E94-4E68-B56B-82B3E1613351}"/>
                </a:ext>
              </a:extLst>
            </p:cNvPr>
            <p:cNvSpPr/>
            <p:nvPr/>
          </p:nvSpPr>
          <p:spPr>
            <a:xfrm>
              <a:off x="5953917" y="3551798"/>
              <a:ext cx="96480" cy="85760"/>
            </a:xfrm>
            <a:custGeom>
              <a:avLst/>
              <a:gdLst/>
              <a:ahLst/>
              <a:cxnLst/>
              <a:rect l="0" t="0" r="0" b="0"/>
              <a:pathLst>
                <a:path w="96479" h="85759">
                  <a:moveTo>
                    <a:pt x="8040" y="8040"/>
                  </a:moveTo>
                  <a:lnTo>
                    <a:pt x="8040" y="33768"/>
                  </a:lnTo>
                  <a:lnTo>
                    <a:pt x="88440" y="79864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0" name="íṧļíḓé">
              <a:extLst>
                <a:ext uri="{FF2B5EF4-FFF2-40B4-BE49-F238E27FC236}">
                  <a16:creationId xmlns:a16="http://schemas.microsoft.com/office/drawing/2014/main" xmlns="" id="{C151DB5D-8E6E-4C4D-AE2B-272B9B9C00C1}"/>
                </a:ext>
              </a:extLst>
            </p:cNvPr>
            <p:cNvSpPr/>
            <p:nvPr/>
          </p:nvSpPr>
          <p:spPr>
            <a:xfrm>
              <a:off x="6033245" y="3494982"/>
              <a:ext cx="192960" cy="139360"/>
            </a:xfrm>
            <a:custGeom>
              <a:avLst/>
              <a:gdLst/>
              <a:ahLst/>
              <a:cxnLst/>
              <a:rect l="0" t="0" r="0" b="0"/>
              <a:pathLst>
                <a:path w="192959" h="139359">
                  <a:moveTo>
                    <a:pt x="8040" y="110952"/>
                  </a:moveTo>
                  <a:lnTo>
                    <a:pt x="9112" y="136680"/>
                  </a:lnTo>
                  <a:lnTo>
                    <a:pt x="187064" y="32696"/>
                  </a:lnTo>
                  <a:lnTo>
                    <a:pt x="187064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1" name="iṩľïḍè">
              <a:extLst>
                <a:ext uri="{FF2B5EF4-FFF2-40B4-BE49-F238E27FC236}">
                  <a16:creationId xmlns:a16="http://schemas.microsoft.com/office/drawing/2014/main" xmlns="" id="{E3DFFA8F-39F5-4163-8681-50975F4E9C95}"/>
                </a:ext>
              </a:extLst>
            </p:cNvPr>
            <p:cNvSpPr/>
            <p:nvPr/>
          </p:nvSpPr>
          <p:spPr>
            <a:xfrm>
              <a:off x="5953917" y="3448886"/>
              <a:ext cx="268000" cy="160800"/>
            </a:xfrm>
            <a:custGeom>
              <a:avLst/>
              <a:gdLst/>
              <a:ahLst/>
              <a:cxnLst/>
              <a:rect l="0" t="0" r="0" b="0"/>
              <a:pathLst>
                <a:path w="267999" h="160799">
                  <a:moveTo>
                    <a:pt x="8040" y="110952"/>
                  </a:moveTo>
                  <a:lnTo>
                    <a:pt x="87368" y="157048"/>
                  </a:lnTo>
                  <a:lnTo>
                    <a:pt x="266392" y="54136"/>
                  </a:lnTo>
                  <a:lnTo>
                    <a:pt x="187064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2" name="íšľîḋé">
              <a:extLst>
                <a:ext uri="{FF2B5EF4-FFF2-40B4-BE49-F238E27FC236}">
                  <a16:creationId xmlns:a16="http://schemas.microsoft.com/office/drawing/2014/main" xmlns="" id="{F17D0063-742D-4231-A41B-CF3835D32DE4}"/>
                </a:ext>
              </a:extLst>
            </p:cNvPr>
            <p:cNvSpPr/>
            <p:nvPr/>
          </p:nvSpPr>
          <p:spPr>
            <a:xfrm>
              <a:off x="5854222" y="3609686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8040"/>
                  </a:moveTo>
                  <a:lnTo>
                    <a:pt x="8040" y="33768"/>
                  </a:lnTo>
                  <a:lnTo>
                    <a:pt x="87368" y="79864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3" name="íSlïdé">
              <a:extLst>
                <a:ext uri="{FF2B5EF4-FFF2-40B4-BE49-F238E27FC236}">
                  <a16:creationId xmlns:a16="http://schemas.microsoft.com/office/drawing/2014/main" xmlns="" id="{1EE48D5D-AB23-43A1-90E7-4369186E055F}"/>
                </a:ext>
              </a:extLst>
            </p:cNvPr>
            <p:cNvSpPr/>
            <p:nvPr/>
          </p:nvSpPr>
          <p:spPr>
            <a:xfrm>
              <a:off x="5933550" y="3610758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3064"/>
                  </a:moveTo>
                  <a:lnTo>
                    <a:pt x="8040" y="78792"/>
                  </a:lnTo>
                  <a:lnTo>
                    <a:pt x="86296" y="3269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4" name="îṩ1ïďé">
              <a:extLst>
                <a:ext uri="{FF2B5EF4-FFF2-40B4-BE49-F238E27FC236}">
                  <a16:creationId xmlns:a16="http://schemas.microsoft.com/office/drawing/2014/main" xmlns="" id="{0D0004DD-228A-4404-A2AE-0C4876567F77}"/>
                </a:ext>
              </a:extLst>
            </p:cNvPr>
            <p:cNvSpPr/>
            <p:nvPr/>
          </p:nvSpPr>
          <p:spPr>
            <a:xfrm>
              <a:off x="5854222" y="3564662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3064"/>
                  </a:moveTo>
                  <a:lnTo>
                    <a:pt x="87368" y="99160"/>
                  </a:lnTo>
                  <a:lnTo>
                    <a:pt x="165624" y="5413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5" name="ïSḻiḓè">
              <a:extLst>
                <a:ext uri="{FF2B5EF4-FFF2-40B4-BE49-F238E27FC236}">
                  <a16:creationId xmlns:a16="http://schemas.microsoft.com/office/drawing/2014/main" xmlns="" id="{081286C6-8544-47FB-9020-E9489B1A5D7E}"/>
                </a:ext>
              </a:extLst>
            </p:cNvPr>
            <p:cNvSpPr/>
            <p:nvPr/>
          </p:nvSpPr>
          <p:spPr>
            <a:xfrm>
              <a:off x="5753454" y="3667574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8040"/>
                  </a:moveTo>
                  <a:lnTo>
                    <a:pt x="8040" y="33768"/>
                  </a:lnTo>
                  <a:lnTo>
                    <a:pt x="87368" y="79864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6" name="ïṧļïḓe">
              <a:extLst>
                <a:ext uri="{FF2B5EF4-FFF2-40B4-BE49-F238E27FC236}">
                  <a16:creationId xmlns:a16="http://schemas.microsoft.com/office/drawing/2014/main" xmlns="" id="{8B57F6D5-BC0D-4882-8FE3-502D35396F2A}"/>
                </a:ext>
              </a:extLst>
            </p:cNvPr>
            <p:cNvSpPr/>
            <p:nvPr/>
          </p:nvSpPr>
          <p:spPr>
            <a:xfrm>
              <a:off x="5832782" y="3668646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3064"/>
                  </a:moveTo>
                  <a:lnTo>
                    <a:pt x="8040" y="78792"/>
                  </a:lnTo>
                  <a:lnTo>
                    <a:pt x="86296" y="3269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7" name="îśḷîḓê">
              <a:extLst>
                <a:ext uri="{FF2B5EF4-FFF2-40B4-BE49-F238E27FC236}">
                  <a16:creationId xmlns:a16="http://schemas.microsoft.com/office/drawing/2014/main" xmlns="" id="{DB8F3E78-97BA-4BA7-8B6B-EFA0521E3AD4}"/>
                </a:ext>
              </a:extLst>
            </p:cNvPr>
            <p:cNvSpPr/>
            <p:nvPr/>
          </p:nvSpPr>
          <p:spPr>
            <a:xfrm>
              <a:off x="5753454" y="3622550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3064"/>
                  </a:moveTo>
                  <a:lnTo>
                    <a:pt x="87368" y="99160"/>
                  </a:lnTo>
                  <a:lnTo>
                    <a:pt x="165624" y="5413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8" name="íś1idè">
              <a:extLst>
                <a:ext uri="{FF2B5EF4-FFF2-40B4-BE49-F238E27FC236}">
                  <a16:creationId xmlns:a16="http://schemas.microsoft.com/office/drawing/2014/main" xmlns="" id="{64F677E9-65D0-45A3-AF4F-F2371BE701D5}"/>
                </a:ext>
              </a:extLst>
            </p:cNvPr>
            <p:cNvSpPr/>
            <p:nvPr/>
          </p:nvSpPr>
          <p:spPr>
            <a:xfrm>
              <a:off x="5653758" y="3725462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8040"/>
                  </a:moveTo>
                  <a:lnTo>
                    <a:pt x="8040" y="33768"/>
                  </a:lnTo>
                  <a:lnTo>
                    <a:pt x="87368" y="79864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9" name="iṩļiḓè">
              <a:extLst>
                <a:ext uri="{FF2B5EF4-FFF2-40B4-BE49-F238E27FC236}">
                  <a16:creationId xmlns:a16="http://schemas.microsoft.com/office/drawing/2014/main" xmlns="" id="{AD756139-B96D-4104-9446-97BA66A0BF13}"/>
                </a:ext>
              </a:extLst>
            </p:cNvPr>
            <p:cNvSpPr/>
            <p:nvPr/>
          </p:nvSpPr>
          <p:spPr>
            <a:xfrm>
              <a:off x="5733086" y="3726534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3064"/>
                  </a:moveTo>
                  <a:lnTo>
                    <a:pt x="8040" y="78792"/>
                  </a:lnTo>
                  <a:lnTo>
                    <a:pt x="86296" y="33768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0" name="íṡļïḋè">
              <a:extLst>
                <a:ext uri="{FF2B5EF4-FFF2-40B4-BE49-F238E27FC236}">
                  <a16:creationId xmlns:a16="http://schemas.microsoft.com/office/drawing/2014/main" xmlns="" id="{CADBA4AC-23DE-42BB-BD3C-03BE400FD575}"/>
                </a:ext>
              </a:extLst>
            </p:cNvPr>
            <p:cNvSpPr/>
            <p:nvPr/>
          </p:nvSpPr>
          <p:spPr>
            <a:xfrm>
              <a:off x="5653758" y="3680438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3064"/>
                  </a:moveTo>
                  <a:lnTo>
                    <a:pt x="87368" y="99160"/>
                  </a:lnTo>
                  <a:lnTo>
                    <a:pt x="165624" y="5413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1" name="í$1iḓè">
              <a:extLst>
                <a:ext uri="{FF2B5EF4-FFF2-40B4-BE49-F238E27FC236}">
                  <a16:creationId xmlns:a16="http://schemas.microsoft.com/office/drawing/2014/main" xmlns="" id="{382A97EC-028F-42A6-9476-5A8CF48B1220}"/>
                </a:ext>
              </a:extLst>
            </p:cNvPr>
            <p:cNvSpPr/>
            <p:nvPr/>
          </p:nvSpPr>
          <p:spPr>
            <a:xfrm>
              <a:off x="5552990" y="3783350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8040"/>
                  </a:moveTo>
                  <a:lnTo>
                    <a:pt x="8040" y="33768"/>
                  </a:lnTo>
                  <a:lnTo>
                    <a:pt x="87368" y="79864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2" name="ïṣlïḋê">
              <a:extLst>
                <a:ext uri="{FF2B5EF4-FFF2-40B4-BE49-F238E27FC236}">
                  <a16:creationId xmlns:a16="http://schemas.microsoft.com/office/drawing/2014/main" xmlns="" id="{E97A8EB9-5A60-47FB-BB7F-8029C1EB34F0}"/>
                </a:ext>
              </a:extLst>
            </p:cNvPr>
            <p:cNvSpPr/>
            <p:nvPr/>
          </p:nvSpPr>
          <p:spPr>
            <a:xfrm>
              <a:off x="5632318" y="3784422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3064"/>
                  </a:moveTo>
                  <a:lnTo>
                    <a:pt x="8040" y="78792"/>
                  </a:lnTo>
                  <a:lnTo>
                    <a:pt x="86296" y="33768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3" name="ïšḷíḑé">
              <a:extLst>
                <a:ext uri="{FF2B5EF4-FFF2-40B4-BE49-F238E27FC236}">
                  <a16:creationId xmlns:a16="http://schemas.microsoft.com/office/drawing/2014/main" xmlns="" id="{EBE05CF2-F1AC-40AD-9C52-024D6BF6CDAE}"/>
                </a:ext>
              </a:extLst>
            </p:cNvPr>
            <p:cNvSpPr/>
            <p:nvPr/>
          </p:nvSpPr>
          <p:spPr>
            <a:xfrm>
              <a:off x="5552990" y="3738326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3064"/>
                  </a:moveTo>
                  <a:lnTo>
                    <a:pt x="87368" y="99160"/>
                  </a:lnTo>
                  <a:lnTo>
                    <a:pt x="165624" y="5413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4" name="îṣ1îdè">
              <a:extLst>
                <a:ext uri="{FF2B5EF4-FFF2-40B4-BE49-F238E27FC236}">
                  <a16:creationId xmlns:a16="http://schemas.microsoft.com/office/drawing/2014/main" xmlns="" id="{4F00072D-C840-44A3-B4B2-E202B888D703}"/>
                </a:ext>
              </a:extLst>
            </p:cNvPr>
            <p:cNvSpPr/>
            <p:nvPr/>
          </p:nvSpPr>
          <p:spPr>
            <a:xfrm>
              <a:off x="5452222" y="3841238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8040"/>
                  </a:moveTo>
                  <a:lnTo>
                    <a:pt x="8040" y="33768"/>
                  </a:lnTo>
                  <a:lnTo>
                    <a:pt x="87368" y="79864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5" name="ïš1íḍè">
              <a:extLst>
                <a:ext uri="{FF2B5EF4-FFF2-40B4-BE49-F238E27FC236}">
                  <a16:creationId xmlns:a16="http://schemas.microsoft.com/office/drawing/2014/main" xmlns="" id="{58364576-D681-4C7D-BF46-B2E05F10FF79}"/>
                </a:ext>
              </a:extLst>
            </p:cNvPr>
            <p:cNvSpPr/>
            <p:nvPr/>
          </p:nvSpPr>
          <p:spPr>
            <a:xfrm>
              <a:off x="5531550" y="3842310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3064"/>
                  </a:moveTo>
                  <a:lnTo>
                    <a:pt x="8040" y="78792"/>
                  </a:lnTo>
                  <a:lnTo>
                    <a:pt x="86296" y="33768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6" name="îš1íḋè">
              <a:extLst>
                <a:ext uri="{FF2B5EF4-FFF2-40B4-BE49-F238E27FC236}">
                  <a16:creationId xmlns:a16="http://schemas.microsoft.com/office/drawing/2014/main" xmlns="" id="{F3D1F9DD-BE61-4A5D-B70B-A71B56ADFAE2}"/>
                </a:ext>
              </a:extLst>
            </p:cNvPr>
            <p:cNvSpPr/>
            <p:nvPr/>
          </p:nvSpPr>
          <p:spPr>
            <a:xfrm>
              <a:off x="5452222" y="3796214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3064"/>
                  </a:moveTo>
                  <a:lnTo>
                    <a:pt x="87368" y="99160"/>
                  </a:lnTo>
                  <a:lnTo>
                    <a:pt x="165624" y="5413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7" name="ïśļîḋè">
              <a:extLst>
                <a:ext uri="{FF2B5EF4-FFF2-40B4-BE49-F238E27FC236}">
                  <a16:creationId xmlns:a16="http://schemas.microsoft.com/office/drawing/2014/main" xmlns="" id="{72967AFE-AA74-4981-A08E-705626CBC382}"/>
                </a:ext>
              </a:extLst>
            </p:cNvPr>
            <p:cNvSpPr/>
            <p:nvPr/>
          </p:nvSpPr>
          <p:spPr>
            <a:xfrm>
              <a:off x="5352526" y="3899126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8040"/>
                  </a:moveTo>
                  <a:lnTo>
                    <a:pt x="8040" y="33768"/>
                  </a:lnTo>
                  <a:lnTo>
                    <a:pt x="87368" y="79864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8" name="islïḋê">
              <a:extLst>
                <a:ext uri="{FF2B5EF4-FFF2-40B4-BE49-F238E27FC236}">
                  <a16:creationId xmlns:a16="http://schemas.microsoft.com/office/drawing/2014/main" xmlns="" id="{AA1DDDDA-8242-43D4-8D10-3587651B8482}"/>
                </a:ext>
              </a:extLst>
            </p:cNvPr>
            <p:cNvSpPr/>
            <p:nvPr/>
          </p:nvSpPr>
          <p:spPr>
            <a:xfrm>
              <a:off x="5431854" y="3900198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3064"/>
                  </a:moveTo>
                  <a:lnTo>
                    <a:pt x="8040" y="78792"/>
                  </a:lnTo>
                  <a:lnTo>
                    <a:pt x="86296" y="33768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9" name="î$ḻiḋé">
              <a:extLst>
                <a:ext uri="{FF2B5EF4-FFF2-40B4-BE49-F238E27FC236}">
                  <a16:creationId xmlns:a16="http://schemas.microsoft.com/office/drawing/2014/main" xmlns="" id="{7474813F-7E55-4A47-B3C4-253A6C24DD31}"/>
                </a:ext>
              </a:extLst>
            </p:cNvPr>
            <p:cNvSpPr/>
            <p:nvPr/>
          </p:nvSpPr>
          <p:spPr>
            <a:xfrm>
              <a:off x="5352526" y="3854102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3064"/>
                  </a:moveTo>
                  <a:lnTo>
                    <a:pt x="87368" y="99160"/>
                  </a:lnTo>
                  <a:lnTo>
                    <a:pt x="165624" y="5413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0" name="íšlîḋê">
              <a:extLst>
                <a:ext uri="{FF2B5EF4-FFF2-40B4-BE49-F238E27FC236}">
                  <a16:creationId xmlns:a16="http://schemas.microsoft.com/office/drawing/2014/main" xmlns="" id="{9BA3DFA3-56D6-4E95-A6DC-89C311C1F5EC}"/>
                </a:ext>
              </a:extLst>
            </p:cNvPr>
            <p:cNvSpPr/>
            <p:nvPr/>
          </p:nvSpPr>
          <p:spPr>
            <a:xfrm>
              <a:off x="5251758" y="3957014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8040"/>
                  </a:moveTo>
                  <a:lnTo>
                    <a:pt x="8040" y="33768"/>
                  </a:lnTo>
                  <a:lnTo>
                    <a:pt x="87368" y="79864"/>
                  </a:lnTo>
                  <a:lnTo>
                    <a:pt x="87368" y="552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1" name="íŝlïḋè">
              <a:extLst>
                <a:ext uri="{FF2B5EF4-FFF2-40B4-BE49-F238E27FC236}">
                  <a16:creationId xmlns:a16="http://schemas.microsoft.com/office/drawing/2014/main" xmlns="" id="{AB4C4E32-FD2B-485D-8A11-165FF5A29D9C}"/>
                </a:ext>
              </a:extLst>
            </p:cNvPr>
            <p:cNvSpPr/>
            <p:nvPr/>
          </p:nvSpPr>
          <p:spPr>
            <a:xfrm>
              <a:off x="5331086" y="3958086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4136"/>
                  </a:moveTo>
                  <a:lnTo>
                    <a:pt x="8040" y="78792"/>
                  </a:lnTo>
                  <a:lnTo>
                    <a:pt x="86296" y="33768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2" name="îṡļíḍè">
              <a:extLst>
                <a:ext uri="{FF2B5EF4-FFF2-40B4-BE49-F238E27FC236}">
                  <a16:creationId xmlns:a16="http://schemas.microsoft.com/office/drawing/2014/main" xmlns="" id="{0EDB3821-2955-4A01-99EC-57435C8429B9}"/>
                </a:ext>
              </a:extLst>
            </p:cNvPr>
            <p:cNvSpPr/>
            <p:nvPr/>
          </p:nvSpPr>
          <p:spPr>
            <a:xfrm>
              <a:off x="5251758" y="3911990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3064"/>
                  </a:moveTo>
                  <a:lnTo>
                    <a:pt x="87368" y="100232"/>
                  </a:lnTo>
                  <a:lnTo>
                    <a:pt x="165624" y="5413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3" name="ïšľîḍê">
              <a:extLst>
                <a:ext uri="{FF2B5EF4-FFF2-40B4-BE49-F238E27FC236}">
                  <a16:creationId xmlns:a16="http://schemas.microsoft.com/office/drawing/2014/main" xmlns="" id="{E871DA9D-4E59-488C-A25A-6A9F11633F9A}"/>
                </a:ext>
              </a:extLst>
            </p:cNvPr>
            <p:cNvSpPr/>
            <p:nvPr/>
          </p:nvSpPr>
          <p:spPr>
            <a:xfrm>
              <a:off x="5150990" y="4014902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8040"/>
                  </a:moveTo>
                  <a:lnTo>
                    <a:pt x="8040" y="33768"/>
                  </a:lnTo>
                  <a:lnTo>
                    <a:pt x="87368" y="79864"/>
                  </a:lnTo>
                  <a:lnTo>
                    <a:pt x="87368" y="552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4" name="işļiḓe">
              <a:extLst>
                <a:ext uri="{FF2B5EF4-FFF2-40B4-BE49-F238E27FC236}">
                  <a16:creationId xmlns:a16="http://schemas.microsoft.com/office/drawing/2014/main" xmlns="" id="{D71353FB-BD51-43ED-932E-4F61D8152996}"/>
                </a:ext>
              </a:extLst>
            </p:cNvPr>
            <p:cNvSpPr/>
            <p:nvPr/>
          </p:nvSpPr>
          <p:spPr>
            <a:xfrm>
              <a:off x="5230318" y="4015974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4136"/>
                  </a:moveTo>
                  <a:lnTo>
                    <a:pt x="8040" y="78792"/>
                  </a:lnTo>
                  <a:lnTo>
                    <a:pt x="87368" y="33768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5" name="îṣļîdè">
              <a:extLst>
                <a:ext uri="{FF2B5EF4-FFF2-40B4-BE49-F238E27FC236}">
                  <a16:creationId xmlns:a16="http://schemas.microsoft.com/office/drawing/2014/main" xmlns="" id="{0D3C384C-AA58-4A37-A32A-B4FA097498FF}"/>
                </a:ext>
              </a:extLst>
            </p:cNvPr>
            <p:cNvSpPr/>
            <p:nvPr/>
          </p:nvSpPr>
          <p:spPr>
            <a:xfrm>
              <a:off x="5150990" y="3969878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3064"/>
                  </a:moveTo>
                  <a:lnTo>
                    <a:pt x="87368" y="100232"/>
                  </a:lnTo>
                  <a:lnTo>
                    <a:pt x="165624" y="5413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6" name="is1ïḋé">
              <a:extLst>
                <a:ext uri="{FF2B5EF4-FFF2-40B4-BE49-F238E27FC236}">
                  <a16:creationId xmlns:a16="http://schemas.microsoft.com/office/drawing/2014/main" xmlns="" id="{8E11BAEB-5E14-4041-BD46-EB0A598DD29E}"/>
                </a:ext>
              </a:extLst>
            </p:cNvPr>
            <p:cNvSpPr/>
            <p:nvPr/>
          </p:nvSpPr>
          <p:spPr>
            <a:xfrm>
              <a:off x="5051295" y="4073862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8040"/>
                  </a:moveTo>
                  <a:lnTo>
                    <a:pt x="8040" y="32696"/>
                  </a:lnTo>
                  <a:lnTo>
                    <a:pt x="87368" y="78792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7" name="iśḷïdê">
              <a:extLst>
                <a:ext uri="{FF2B5EF4-FFF2-40B4-BE49-F238E27FC236}">
                  <a16:creationId xmlns:a16="http://schemas.microsoft.com/office/drawing/2014/main" xmlns="" id="{B574F4DC-ACC6-479A-B98B-36DDD7666A80}"/>
                </a:ext>
              </a:extLst>
            </p:cNvPr>
            <p:cNvSpPr/>
            <p:nvPr/>
          </p:nvSpPr>
          <p:spPr>
            <a:xfrm>
              <a:off x="5130622" y="4073862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4136"/>
                  </a:moveTo>
                  <a:lnTo>
                    <a:pt x="8040" y="78792"/>
                  </a:lnTo>
                  <a:lnTo>
                    <a:pt x="86296" y="33768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8" name="i$ḷîḋè">
              <a:extLst>
                <a:ext uri="{FF2B5EF4-FFF2-40B4-BE49-F238E27FC236}">
                  <a16:creationId xmlns:a16="http://schemas.microsoft.com/office/drawing/2014/main" xmlns="" id="{C028310D-3C60-41D7-87A5-BDE37BDCC007}"/>
                </a:ext>
              </a:extLst>
            </p:cNvPr>
            <p:cNvSpPr/>
            <p:nvPr/>
          </p:nvSpPr>
          <p:spPr>
            <a:xfrm>
              <a:off x="5051295" y="4027765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4136"/>
                  </a:moveTo>
                  <a:lnTo>
                    <a:pt x="87368" y="100232"/>
                  </a:lnTo>
                  <a:lnTo>
                    <a:pt x="165624" y="5413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9" name="iṣľíḑe">
              <a:extLst>
                <a:ext uri="{FF2B5EF4-FFF2-40B4-BE49-F238E27FC236}">
                  <a16:creationId xmlns:a16="http://schemas.microsoft.com/office/drawing/2014/main" xmlns="" id="{9DE24279-AE27-40F5-8D26-DCAA11397585}"/>
                </a:ext>
              </a:extLst>
            </p:cNvPr>
            <p:cNvSpPr/>
            <p:nvPr/>
          </p:nvSpPr>
          <p:spPr>
            <a:xfrm>
              <a:off x="4950527" y="4131749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8040"/>
                  </a:moveTo>
                  <a:lnTo>
                    <a:pt x="8040" y="32696"/>
                  </a:lnTo>
                  <a:lnTo>
                    <a:pt x="87368" y="78792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0" name="iśḻiḋé">
              <a:extLst>
                <a:ext uri="{FF2B5EF4-FFF2-40B4-BE49-F238E27FC236}">
                  <a16:creationId xmlns:a16="http://schemas.microsoft.com/office/drawing/2014/main" xmlns="" id="{0090E3DD-DB83-4BC7-A88F-2BA2E5D88D45}"/>
                </a:ext>
              </a:extLst>
            </p:cNvPr>
            <p:cNvSpPr/>
            <p:nvPr/>
          </p:nvSpPr>
          <p:spPr>
            <a:xfrm>
              <a:off x="5029855" y="4131749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4136"/>
                  </a:moveTo>
                  <a:lnTo>
                    <a:pt x="8040" y="78792"/>
                  </a:lnTo>
                  <a:lnTo>
                    <a:pt x="86296" y="33768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1" name="ï$lídè">
              <a:extLst>
                <a:ext uri="{FF2B5EF4-FFF2-40B4-BE49-F238E27FC236}">
                  <a16:creationId xmlns:a16="http://schemas.microsoft.com/office/drawing/2014/main" xmlns="" id="{91359A0B-B92D-4B31-B615-8D25DAC94B7B}"/>
                </a:ext>
              </a:extLst>
            </p:cNvPr>
            <p:cNvSpPr/>
            <p:nvPr/>
          </p:nvSpPr>
          <p:spPr>
            <a:xfrm>
              <a:off x="4950527" y="4085654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4136"/>
                  </a:moveTo>
                  <a:lnTo>
                    <a:pt x="87368" y="100232"/>
                  </a:lnTo>
                  <a:lnTo>
                    <a:pt x="165624" y="5413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2" name="işļïḑe">
              <a:extLst>
                <a:ext uri="{FF2B5EF4-FFF2-40B4-BE49-F238E27FC236}">
                  <a16:creationId xmlns:a16="http://schemas.microsoft.com/office/drawing/2014/main" xmlns="" id="{B47C2961-39E9-4B20-A34C-A9F2F53CAB20}"/>
                </a:ext>
              </a:extLst>
            </p:cNvPr>
            <p:cNvSpPr/>
            <p:nvPr/>
          </p:nvSpPr>
          <p:spPr>
            <a:xfrm>
              <a:off x="6055757" y="3610758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8040"/>
                  </a:moveTo>
                  <a:lnTo>
                    <a:pt x="8040" y="32696"/>
                  </a:lnTo>
                  <a:lnTo>
                    <a:pt x="87368" y="79864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3" name="i$ḻîďè">
              <a:extLst>
                <a:ext uri="{FF2B5EF4-FFF2-40B4-BE49-F238E27FC236}">
                  <a16:creationId xmlns:a16="http://schemas.microsoft.com/office/drawing/2014/main" xmlns="" id="{AFFC67B4-FB57-4A1B-B1AE-1D4B8C5B2EE9}"/>
                </a:ext>
              </a:extLst>
            </p:cNvPr>
            <p:cNvSpPr/>
            <p:nvPr/>
          </p:nvSpPr>
          <p:spPr>
            <a:xfrm>
              <a:off x="6135085" y="3553942"/>
              <a:ext cx="192960" cy="139360"/>
            </a:xfrm>
            <a:custGeom>
              <a:avLst/>
              <a:gdLst/>
              <a:ahLst/>
              <a:cxnLst/>
              <a:rect l="0" t="0" r="0" b="0"/>
              <a:pathLst>
                <a:path w="192959" h="139359">
                  <a:moveTo>
                    <a:pt x="8040" y="110952"/>
                  </a:moveTo>
                  <a:lnTo>
                    <a:pt x="8040" y="136680"/>
                  </a:lnTo>
                  <a:lnTo>
                    <a:pt x="187064" y="32696"/>
                  </a:lnTo>
                  <a:lnTo>
                    <a:pt x="187064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4" name="íşľiḋé">
              <a:extLst>
                <a:ext uri="{FF2B5EF4-FFF2-40B4-BE49-F238E27FC236}">
                  <a16:creationId xmlns:a16="http://schemas.microsoft.com/office/drawing/2014/main" xmlns="" id="{BE25C156-3E7E-4F8E-8A5E-F04A875F530E}"/>
                </a:ext>
              </a:extLst>
            </p:cNvPr>
            <p:cNvSpPr/>
            <p:nvPr/>
          </p:nvSpPr>
          <p:spPr>
            <a:xfrm>
              <a:off x="6055757" y="3507846"/>
              <a:ext cx="268000" cy="160800"/>
            </a:xfrm>
            <a:custGeom>
              <a:avLst/>
              <a:gdLst/>
              <a:ahLst/>
              <a:cxnLst/>
              <a:rect l="0" t="0" r="0" b="0"/>
              <a:pathLst>
                <a:path w="267999" h="160799">
                  <a:moveTo>
                    <a:pt x="8040" y="110952"/>
                  </a:moveTo>
                  <a:lnTo>
                    <a:pt x="87368" y="157048"/>
                  </a:lnTo>
                  <a:lnTo>
                    <a:pt x="266392" y="54136"/>
                  </a:lnTo>
                  <a:lnTo>
                    <a:pt x="187064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5" name="ïṧļïḓê">
              <a:extLst>
                <a:ext uri="{FF2B5EF4-FFF2-40B4-BE49-F238E27FC236}">
                  <a16:creationId xmlns:a16="http://schemas.microsoft.com/office/drawing/2014/main" xmlns="" id="{BC475119-142D-4A49-8023-B8148E436A4C}"/>
                </a:ext>
              </a:extLst>
            </p:cNvPr>
            <p:cNvSpPr/>
            <p:nvPr/>
          </p:nvSpPr>
          <p:spPr>
            <a:xfrm>
              <a:off x="5954989" y="3668646"/>
              <a:ext cx="96480" cy="85760"/>
            </a:xfrm>
            <a:custGeom>
              <a:avLst/>
              <a:gdLst/>
              <a:ahLst/>
              <a:cxnLst/>
              <a:rect l="0" t="0" r="0" b="0"/>
              <a:pathLst>
                <a:path w="96479" h="85759">
                  <a:moveTo>
                    <a:pt x="8040" y="8040"/>
                  </a:moveTo>
                  <a:lnTo>
                    <a:pt x="8040" y="32696"/>
                  </a:lnTo>
                  <a:lnTo>
                    <a:pt x="88440" y="79864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6" name="îš1idê">
              <a:extLst>
                <a:ext uri="{FF2B5EF4-FFF2-40B4-BE49-F238E27FC236}">
                  <a16:creationId xmlns:a16="http://schemas.microsoft.com/office/drawing/2014/main" xmlns="" id="{0D1F2648-12A1-494E-8E96-80E6377BB479}"/>
                </a:ext>
              </a:extLst>
            </p:cNvPr>
            <p:cNvSpPr/>
            <p:nvPr/>
          </p:nvSpPr>
          <p:spPr>
            <a:xfrm>
              <a:off x="6034317" y="3669718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3064"/>
                  </a:moveTo>
                  <a:lnTo>
                    <a:pt x="9112" y="78792"/>
                  </a:lnTo>
                  <a:lnTo>
                    <a:pt x="87368" y="32696"/>
                  </a:lnTo>
                  <a:lnTo>
                    <a:pt x="87368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7" name="îš1îḍe">
              <a:extLst>
                <a:ext uri="{FF2B5EF4-FFF2-40B4-BE49-F238E27FC236}">
                  <a16:creationId xmlns:a16="http://schemas.microsoft.com/office/drawing/2014/main" xmlns="" id="{16778A4A-EB59-4BB7-A4B0-659C8D796A25}"/>
                </a:ext>
              </a:extLst>
            </p:cNvPr>
            <p:cNvSpPr/>
            <p:nvPr/>
          </p:nvSpPr>
          <p:spPr>
            <a:xfrm>
              <a:off x="5954989" y="3623622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3064"/>
                  </a:moveTo>
                  <a:lnTo>
                    <a:pt x="87368" y="99160"/>
                  </a:lnTo>
                  <a:lnTo>
                    <a:pt x="166696" y="5413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8" name="îṡḻíḋè">
              <a:extLst>
                <a:ext uri="{FF2B5EF4-FFF2-40B4-BE49-F238E27FC236}">
                  <a16:creationId xmlns:a16="http://schemas.microsoft.com/office/drawing/2014/main" xmlns="" id="{34D675DE-C75E-463C-820E-429E1D3CC35E}"/>
                </a:ext>
              </a:extLst>
            </p:cNvPr>
            <p:cNvSpPr/>
            <p:nvPr/>
          </p:nvSpPr>
          <p:spPr>
            <a:xfrm>
              <a:off x="5855294" y="3726534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8040"/>
                  </a:moveTo>
                  <a:lnTo>
                    <a:pt x="8040" y="33768"/>
                  </a:lnTo>
                  <a:lnTo>
                    <a:pt x="87368" y="79864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9" name="íṩľíḓè">
              <a:extLst>
                <a:ext uri="{FF2B5EF4-FFF2-40B4-BE49-F238E27FC236}">
                  <a16:creationId xmlns:a16="http://schemas.microsoft.com/office/drawing/2014/main" xmlns="" id="{A59FB895-8C16-487B-9E27-D8A2F59680E9}"/>
                </a:ext>
              </a:extLst>
            </p:cNvPr>
            <p:cNvSpPr/>
            <p:nvPr/>
          </p:nvSpPr>
          <p:spPr>
            <a:xfrm>
              <a:off x="5934622" y="3727606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3064"/>
                  </a:moveTo>
                  <a:lnTo>
                    <a:pt x="8040" y="78792"/>
                  </a:lnTo>
                  <a:lnTo>
                    <a:pt x="86296" y="3269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0" name="íṣḻîḍè">
              <a:extLst>
                <a:ext uri="{FF2B5EF4-FFF2-40B4-BE49-F238E27FC236}">
                  <a16:creationId xmlns:a16="http://schemas.microsoft.com/office/drawing/2014/main" xmlns="" id="{DA9E2F3F-EA36-4617-BD37-1F595B66A868}"/>
                </a:ext>
              </a:extLst>
            </p:cNvPr>
            <p:cNvSpPr/>
            <p:nvPr/>
          </p:nvSpPr>
          <p:spPr>
            <a:xfrm>
              <a:off x="5855294" y="3681510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3064"/>
                  </a:moveTo>
                  <a:lnTo>
                    <a:pt x="87368" y="99160"/>
                  </a:lnTo>
                  <a:lnTo>
                    <a:pt x="165624" y="5413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1" name="ïṩlîḋé">
              <a:extLst>
                <a:ext uri="{FF2B5EF4-FFF2-40B4-BE49-F238E27FC236}">
                  <a16:creationId xmlns:a16="http://schemas.microsoft.com/office/drawing/2014/main" xmlns="" id="{69094EE0-2D66-40D2-BC6D-F515AC80EF3E}"/>
                </a:ext>
              </a:extLst>
            </p:cNvPr>
            <p:cNvSpPr/>
            <p:nvPr/>
          </p:nvSpPr>
          <p:spPr>
            <a:xfrm>
              <a:off x="5754526" y="3784422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8040"/>
                  </a:moveTo>
                  <a:lnTo>
                    <a:pt x="8040" y="33768"/>
                  </a:lnTo>
                  <a:lnTo>
                    <a:pt x="87368" y="79864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2" name="iş1ïdê">
              <a:extLst>
                <a:ext uri="{FF2B5EF4-FFF2-40B4-BE49-F238E27FC236}">
                  <a16:creationId xmlns:a16="http://schemas.microsoft.com/office/drawing/2014/main" xmlns="" id="{CB695A94-19E2-429A-ACBC-2CBC519AD053}"/>
                </a:ext>
              </a:extLst>
            </p:cNvPr>
            <p:cNvSpPr/>
            <p:nvPr/>
          </p:nvSpPr>
          <p:spPr>
            <a:xfrm>
              <a:off x="5833854" y="3785494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3064"/>
                  </a:moveTo>
                  <a:lnTo>
                    <a:pt x="8040" y="78792"/>
                  </a:lnTo>
                  <a:lnTo>
                    <a:pt x="86296" y="33768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3" name="íšļiḍê">
              <a:extLst>
                <a:ext uri="{FF2B5EF4-FFF2-40B4-BE49-F238E27FC236}">
                  <a16:creationId xmlns:a16="http://schemas.microsoft.com/office/drawing/2014/main" xmlns="" id="{39F114CA-9EFD-4313-A028-758F0FFCA02A}"/>
                </a:ext>
              </a:extLst>
            </p:cNvPr>
            <p:cNvSpPr/>
            <p:nvPr/>
          </p:nvSpPr>
          <p:spPr>
            <a:xfrm>
              <a:off x="5754526" y="3739398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3064"/>
                  </a:moveTo>
                  <a:lnTo>
                    <a:pt x="87368" y="99160"/>
                  </a:lnTo>
                  <a:lnTo>
                    <a:pt x="165624" y="5413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4" name="îṥļiḍè">
              <a:extLst>
                <a:ext uri="{FF2B5EF4-FFF2-40B4-BE49-F238E27FC236}">
                  <a16:creationId xmlns:a16="http://schemas.microsoft.com/office/drawing/2014/main" xmlns="" id="{C50D196F-F44A-4AAA-AD42-0E226242EA49}"/>
                </a:ext>
              </a:extLst>
            </p:cNvPr>
            <p:cNvSpPr/>
            <p:nvPr/>
          </p:nvSpPr>
          <p:spPr>
            <a:xfrm>
              <a:off x="5653758" y="3842310"/>
              <a:ext cx="96480" cy="85760"/>
            </a:xfrm>
            <a:custGeom>
              <a:avLst/>
              <a:gdLst/>
              <a:ahLst/>
              <a:cxnLst/>
              <a:rect l="0" t="0" r="0" b="0"/>
              <a:pathLst>
                <a:path w="96479" h="85759">
                  <a:moveTo>
                    <a:pt x="8040" y="8040"/>
                  </a:moveTo>
                  <a:lnTo>
                    <a:pt x="8040" y="33768"/>
                  </a:lnTo>
                  <a:lnTo>
                    <a:pt x="88440" y="79864"/>
                  </a:lnTo>
                  <a:lnTo>
                    <a:pt x="88440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5" name="ís1îḓé">
              <a:extLst>
                <a:ext uri="{FF2B5EF4-FFF2-40B4-BE49-F238E27FC236}">
                  <a16:creationId xmlns:a16="http://schemas.microsoft.com/office/drawing/2014/main" xmlns="" id="{21BAA45F-E017-469B-ACB8-C3949921493F}"/>
                </a:ext>
              </a:extLst>
            </p:cNvPr>
            <p:cNvSpPr/>
            <p:nvPr/>
          </p:nvSpPr>
          <p:spPr>
            <a:xfrm>
              <a:off x="5734158" y="3843382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3064"/>
                  </a:moveTo>
                  <a:lnTo>
                    <a:pt x="8040" y="78792"/>
                  </a:lnTo>
                  <a:lnTo>
                    <a:pt x="86296" y="33768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6" name="iSľïḓê">
              <a:extLst>
                <a:ext uri="{FF2B5EF4-FFF2-40B4-BE49-F238E27FC236}">
                  <a16:creationId xmlns:a16="http://schemas.microsoft.com/office/drawing/2014/main" xmlns="" id="{216BD903-DB3F-4C97-9BF1-1B3F8D761862}"/>
                </a:ext>
              </a:extLst>
            </p:cNvPr>
            <p:cNvSpPr/>
            <p:nvPr/>
          </p:nvSpPr>
          <p:spPr>
            <a:xfrm>
              <a:off x="5653758" y="3797286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3064"/>
                  </a:moveTo>
                  <a:lnTo>
                    <a:pt x="88440" y="99160"/>
                  </a:lnTo>
                  <a:lnTo>
                    <a:pt x="166696" y="5413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7" name="ïSliḋè">
              <a:extLst>
                <a:ext uri="{FF2B5EF4-FFF2-40B4-BE49-F238E27FC236}">
                  <a16:creationId xmlns:a16="http://schemas.microsoft.com/office/drawing/2014/main" xmlns="" id="{8FB14429-D20D-4A8E-8866-B679644AD738}"/>
                </a:ext>
              </a:extLst>
            </p:cNvPr>
            <p:cNvSpPr/>
            <p:nvPr/>
          </p:nvSpPr>
          <p:spPr>
            <a:xfrm>
              <a:off x="5554062" y="3900198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8040"/>
                  </a:moveTo>
                  <a:lnTo>
                    <a:pt x="8040" y="33768"/>
                  </a:lnTo>
                  <a:lnTo>
                    <a:pt x="87368" y="79864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8" name="íṩľídê">
              <a:extLst>
                <a:ext uri="{FF2B5EF4-FFF2-40B4-BE49-F238E27FC236}">
                  <a16:creationId xmlns:a16="http://schemas.microsoft.com/office/drawing/2014/main" xmlns="" id="{A1A29604-86AD-49D2-8136-A95CF91B73F1}"/>
                </a:ext>
              </a:extLst>
            </p:cNvPr>
            <p:cNvSpPr/>
            <p:nvPr/>
          </p:nvSpPr>
          <p:spPr>
            <a:xfrm>
              <a:off x="5633390" y="3901270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3064"/>
                  </a:moveTo>
                  <a:lnTo>
                    <a:pt x="8040" y="78792"/>
                  </a:lnTo>
                  <a:lnTo>
                    <a:pt x="86296" y="33768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9" name="ï$1idê">
              <a:extLst>
                <a:ext uri="{FF2B5EF4-FFF2-40B4-BE49-F238E27FC236}">
                  <a16:creationId xmlns:a16="http://schemas.microsoft.com/office/drawing/2014/main" xmlns="" id="{9C550015-E3AB-4D8B-8C1D-9CD32648A2D1}"/>
                </a:ext>
              </a:extLst>
            </p:cNvPr>
            <p:cNvSpPr/>
            <p:nvPr/>
          </p:nvSpPr>
          <p:spPr>
            <a:xfrm>
              <a:off x="5554062" y="3855174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3064"/>
                  </a:moveTo>
                  <a:lnTo>
                    <a:pt x="87368" y="99160"/>
                  </a:lnTo>
                  <a:lnTo>
                    <a:pt x="165624" y="5413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0" name="ïŝ1ïḋe">
              <a:extLst>
                <a:ext uri="{FF2B5EF4-FFF2-40B4-BE49-F238E27FC236}">
                  <a16:creationId xmlns:a16="http://schemas.microsoft.com/office/drawing/2014/main" xmlns="" id="{A9D3964C-0FBA-4853-B193-0B2F024121A3}"/>
                </a:ext>
              </a:extLst>
            </p:cNvPr>
            <p:cNvSpPr/>
            <p:nvPr/>
          </p:nvSpPr>
          <p:spPr>
            <a:xfrm>
              <a:off x="5453294" y="3958086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8040"/>
                  </a:moveTo>
                  <a:lnTo>
                    <a:pt x="8040" y="33768"/>
                  </a:lnTo>
                  <a:lnTo>
                    <a:pt x="87368" y="79864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1" name="îṡlîďê">
              <a:extLst>
                <a:ext uri="{FF2B5EF4-FFF2-40B4-BE49-F238E27FC236}">
                  <a16:creationId xmlns:a16="http://schemas.microsoft.com/office/drawing/2014/main" xmlns="" id="{F9D78821-9951-44A2-90CC-4420E99F8EBD}"/>
                </a:ext>
              </a:extLst>
            </p:cNvPr>
            <p:cNvSpPr/>
            <p:nvPr/>
          </p:nvSpPr>
          <p:spPr>
            <a:xfrm>
              <a:off x="5532622" y="3959158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3064"/>
                  </a:moveTo>
                  <a:lnTo>
                    <a:pt x="8040" y="78792"/>
                  </a:lnTo>
                  <a:lnTo>
                    <a:pt x="87368" y="33768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2" name="íṣ1îḋè">
              <a:extLst>
                <a:ext uri="{FF2B5EF4-FFF2-40B4-BE49-F238E27FC236}">
                  <a16:creationId xmlns:a16="http://schemas.microsoft.com/office/drawing/2014/main" xmlns="" id="{5AAFAB2C-31C6-468F-A6E0-45C8EB3E87C0}"/>
                </a:ext>
              </a:extLst>
            </p:cNvPr>
            <p:cNvSpPr/>
            <p:nvPr/>
          </p:nvSpPr>
          <p:spPr>
            <a:xfrm>
              <a:off x="5453294" y="3913062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3064"/>
                  </a:moveTo>
                  <a:lnTo>
                    <a:pt x="87368" y="99160"/>
                  </a:lnTo>
                  <a:lnTo>
                    <a:pt x="165624" y="5413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3" name="îśľiḓê">
              <a:extLst>
                <a:ext uri="{FF2B5EF4-FFF2-40B4-BE49-F238E27FC236}">
                  <a16:creationId xmlns:a16="http://schemas.microsoft.com/office/drawing/2014/main" xmlns="" id="{342C5355-74AC-4A3E-9798-1F43B0131DB3}"/>
                </a:ext>
              </a:extLst>
            </p:cNvPr>
            <p:cNvSpPr/>
            <p:nvPr/>
          </p:nvSpPr>
          <p:spPr>
            <a:xfrm>
              <a:off x="5352526" y="4015974"/>
              <a:ext cx="96480" cy="85760"/>
            </a:xfrm>
            <a:custGeom>
              <a:avLst/>
              <a:gdLst/>
              <a:ahLst/>
              <a:cxnLst/>
              <a:rect l="0" t="0" r="0" b="0"/>
              <a:pathLst>
                <a:path w="96479" h="85759">
                  <a:moveTo>
                    <a:pt x="8040" y="8040"/>
                  </a:moveTo>
                  <a:lnTo>
                    <a:pt x="8040" y="33768"/>
                  </a:lnTo>
                  <a:lnTo>
                    <a:pt x="88440" y="79864"/>
                  </a:lnTo>
                  <a:lnTo>
                    <a:pt x="88440" y="552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4" name="ïş1íďé">
              <a:extLst>
                <a:ext uri="{FF2B5EF4-FFF2-40B4-BE49-F238E27FC236}">
                  <a16:creationId xmlns:a16="http://schemas.microsoft.com/office/drawing/2014/main" xmlns="" id="{106226DC-31EA-4816-81DB-E873EB6C9E58}"/>
                </a:ext>
              </a:extLst>
            </p:cNvPr>
            <p:cNvSpPr/>
            <p:nvPr/>
          </p:nvSpPr>
          <p:spPr>
            <a:xfrm>
              <a:off x="5432926" y="4017045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4136"/>
                  </a:moveTo>
                  <a:lnTo>
                    <a:pt x="8040" y="78792"/>
                  </a:lnTo>
                  <a:lnTo>
                    <a:pt x="86296" y="33768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5" name="íSḻîďe">
              <a:extLst>
                <a:ext uri="{FF2B5EF4-FFF2-40B4-BE49-F238E27FC236}">
                  <a16:creationId xmlns:a16="http://schemas.microsoft.com/office/drawing/2014/main" xmlns="" id="{04E2DEA0-E1D8-48CB-AACA-7997AA9BD91E}"/>
                </a:ext>
              </a:extLst>
            </p:cNvPr>
            <p:cNvSpPr/>
            <p:nvPr/>
          </p:nvSpPr>
          <p:spPr>
            <a:xfrm>
              <a:off x="5352526" y="3970950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3064"/>
                  </a:moveTo>
                  <a:lnTo>
                    <a:pt x="88440" y="100232"/>
                  </a:lnTo>
                  <a:lnTo>
                    <a:pt x="166696" y="54136"/>
                  </a:lnTo>
                  <a:lnTo>
                    <a:pt x="87368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6" name="ïşḷiḑê">
              <a:extLst>
                <a:ext uri="{FF2B5EF4-FFF2-40B4-BE49-F238E27FC236}">
                  <a16:creationId xmlns:a16="http://schemas.microsoft.com/office/drawing/2014/main" xmlns="" id="{4A4E5B46-B8E5-46C1-A61B-B04F3ECE2AE1}"/>
                </a:ext>
              </a:extLst>
            </p:cNvPr>
            <p:cNvSpPr/>
            <p:nvPr/>
          </p:nvSpPr>
          <p:spPr>
            <a:xfrm>
              <a:off x="5252830" y="4073862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8040"/>
                  </a:moveTo>
                  <a:lnTo>
                    <a:pt x="8040" y="33768"/>
                  </a:lnTo>
                  <a:lnTo>
                    <a:pt x="87368" y="79864"/>
                  </a:lnTo>
                  <a:lnTo>
                    <a:pt x="87368" y="55208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7" name="iṧļídé">
              <a:extLst>
                <a:ext uri="{FF2B5EF4-FFF2-40B4-BE49-F238E27FC236}">
                  <a16:creationId xmlns:a16="http://schemas.microsoft.com/office/drawing/2014/main" xmlns="" id="{6A7D42BD-562E-4B60-B703-685AFFEA9AE5}"/>
                </a:ext>
              </a:extLst>
            </p:cNvPr>
            <p:cNvSpPr/>
            <p:nvPr/>
          </p:nvSpPr>
          <p:spPr>
            <a:xfrm>
              <a:off x="5332158" y="4074934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4136"/>
                  </a:moveTo>
                  <a:lnTo>
                    <a:pt x="8040" y="78792"/>
                  </a:lnTo>
                  <a:lnTo>
                    <a:pt x="86296" y="33768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8" name="îsḻîḋê">
              <a:extLst>
                <a:ext uri="{FF2B5EF4-FFF2-40B4-BE49-F238E27FC236}">
                  <a16:creationId xmlns:a16="http://schemas.microsoft.com/office/drawing/2014/main" xmlns="" id="{1CF179CB-31D3-44E3-8BA0-D228AC5D23FC}"/>
                </a:ext>
              </a:extLst>
            </p:cNvPr>
            <p:cNvSpPr/>
            <p:nvPr/>
          </p:nvSpPr>
          <p:spPr>
            <a:xfrm>
              <a:off x="5252830" y="4028838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3064"/>
                  </a:moveTo>
                  <a:lnTo>
                    <a:pt x="87368" y="100232"/>
                  </a:lnTo>
                  <a:lnTo>
                    <a:pt x="165624" y="5413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9" name="îṣ1idè">
              <a:extLst>
                <a:ext uri="{FF2B5EF4-FFF2-40B4-BE49-F238E27FC236}">
                  <a16:creationId xmlns:a16="http://schemas.microsoft.com/office/drawing/2014/main" xmlns="" id="{2259731D-2CA0-4985-9F50-3DCA6E216190}"/>
                </a:ext>
              </a:extLst>
            </p:cNvPr>
            <p:cNvSpPr/>
            <p:nvPr/>
          </p:nvSpPr>
          <p:spPr>
            <a:xfrm>
              <a:off x="5051295" y="4190709"/>
              <a:ext cx="96480" cy="85760"/>
            </a:xfrm>
            <a:custGeom>
              <a:avLst/>
              <a:gdLst/>
              <a:ahLst/>
              <a:cxnLst/>
              <a:rect l="0" t="0" r="0" b="0"/>
              <a:pathLst>
                <a:path w="96479" h="85759">
                  <a:moveTo>
                    <a:pt x="8040" y="8040"/>
                  </a:moveTo>
                  <a:lnTo>
                    <a:pt x="8040" y="32696"/>
                  </a:lnTo>
                  <a:lnTo>
                    <a:pt x="88440" y="78792"/>
                  </a:lnTo>
                  <a:lnTo>
                    <a:pt x="88440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0" name="iṡļîḋê">
              <a:extLst>
                <a:ext uri="{FF2B5EF4-FFF2-40B4-BE49-F238E27FC236}">
                  <a16:creationId xmlns:a16="http://schemas.microsoft.com/office/drawing/2014/main" xmlns="" id="{F5B6C35F-36D0-403A-B3EF-06FC2CBA64B7}"/>
                </a:ext>
              </a:extLst>
            </p:cNvPr>
            <p:cNvSpPr/>
            <p:nvPr/>
          </p:nvSpPr>
          <p:spPr>
            <a:xfrm>
              <a:off x="5131694" y="4132822"/>
              <a:ext cx="192960" cy="139360"/>
            </a:xfrm>
            <a:custGeom>
              <a:avLst/>
              <a:gdLst/>
              <a:ahLst/>
              <a:cxnLst/>
              <a:rect l="0" t="0" r="0" b="0"/>
              <a:pathLst>
                <a:path w="192959" h="139359">
                  <a:moveTo>
                    <a:pt x="8040" y="112024"/>
                  </a:moveTo>
                  <a:lnTo>
                    <a:pt x="8040" y="136680"/>
                  </a:lnTo>
                  <a:lnTo>
                    <a:pt x="187064" y="33768"/>
                  </a:lnTo>
                  <a:lnTo>
                    <a:pt x="185992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1" name="išļiďè">
              <a:extLst>
                <a:ext uri="{FF2B5EF4-FFF2-40B4-BE49-F238E27FC236}">
                  <a16:creationId xmlns:a16="http://schemas.microsoft.com/office/drawing/2014/main" xmlns="" id="{1EBEB3D9-5468-4601-9DEF-6DC3D5E3D892}"/>
                </a:ext>
              </a:extLst>
            </p:cNvPr>
            <p:cNvSpPr/>
            <p:nvPr/>
          </p:nvSpPr>
          <p:spPr>
            <a:xfrm>
              <a:off x="5051295" y="4086725"/>
              <a:ext cx="268000" cy="160800"/>
            </a:xfrm>
            <a:custGeom>
              <a:avLst/>
              <a:gdLst/>
              <a:ahLst/>
              <a:cxnLst/>
              <a:rect l="0" t="0" r="0" b="0"/>
              <a:pathLst>
                <a:path w="267999" h="160799">
                  <a:moveTo>
                    <a:pt x="8040" y="112024"/>
                  </a:moveTo>
                  <a:lnTo>
                    <a:pt x="88440" y="158120"/>
                  </a:lnTo>
                  <a:lnTo>
                    <a:pt x="266392" y="54136"/>
                  </a:lnTo>
                  <a:lnTo>
                    <a:pt x="187064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2" name="îṥḷídê">
              <a:extLst>
                <a:ext uri="{FF2B5EF4-FFF2-40B4-BE49-F238E27FC236}">
                  <a16:creationId xmlns:a16="http://schemas.microsoft.com/office/drawing/2014/main" xmlns="" id="{65BD3C89-0640-4E12-97B9-5A4E8FFB9F55}"/>
                </a:ext>
              </a:extLst>
            </p:cNvPr>
            <p:cNvSpPr/>
            <p:nvPr/>
          </p:nvSpPr>
          <p:spPr>
            <a:xfrm>
              <a:off x="6056829" y="3727606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8040"/>
                  </a:moveTo>
                  <a:lnTo>
                    <a:pt x="8040" y="32696"/>
                  </a:lnTo>
                  <a:lnTo>
                    <a:pt x="87368" y="79864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3" name="íṥḻîḑê">
              <a:extLst>
                <a:ext uri="{FF2B5EF4-FFF2-40B4-BE49-F238E27FC236}">
                  <a16:creationId xmlns:a16="http://schemas.microsoft.com/office/drawing/2014/main" xmlns="" id="{CC8132FF-5DDC-480F-9405-EB46A87F22DF}"/>
                </a:ext>
              </a:extLst>
            </p:cNvPr>
            <p:cNvSpPr/>
            <p:nvPr/>
          </p:nvSpPr>
          <p:spPr>
            <a:xfrm>
              <a:off x="6136157" y="3612902"/>
              <a:ext cx="289440" cy="192960"/>
            </a:xfrm>
            <a:custGeom>
              <a:avLst/>
              <a:gdLst/>
              <a:ahLst/>
              <a:cxnLst/>
              <a:rect l="0" t="0" r="0" b="0"/>
              <a:pathLst>
                <a:path w="289439" h="192959">
                  <a:moveTo>
                    <a:pt x="8040" y="168840"/>
                  </a:moveTo>
                  <a:lnTo>
                    <a:pt x="8040" y="194568"/>
                  </a:lnTo>
                  <a:lnTo>
                    <a:pt x="286760" y="32696"/>
                  </a:lnTo>
                  <a:lnTo>
                    <a:pt x="286760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4" name="îṣḷidè">
              <a:extLst>
                <a:ext uri="{FF2B5EF4-FFF2-40B4-BE49-F238E27FC236}">
                  <a16:creationId xmlns:a16="http://schemas.microsoft.com/office/drawing/2014/main" xmlns="" id="{8853E7F2-5EFD-49B9-88E9-3BAB465C37FE}"/>
                </a:ext>
              </a:extLst>
            </p:cNvPr>
            <p:cNvSpPr/>
            <p:nvPr/>
          </p:nvSpPr>
          <p:spPr>
            <a:xfrm>
              <a:off x="6056829" y="3566806"/>
              <a:ext cx="364480" cy="214400"/>
            </a:xfrm>
            <a:custGeom>
              <a:avLst/>
              <a:gdLst/>
              <a:ahLst/>
              <a:cxnLst/>
              <a:rect l="0" t="0" r="0" b="0"/>
              <a:pathLst>
                <a:path w="364479" h="214399">
                  <a:moveTo>
                    <a:pt x="8040" y="168840"/>
                  </a:moveTo>
                  <a:lnTo>
                    <a:pt x="87368" y="214936"/>
                  </a:lnTo>
                  <a:lnTo>
                    <a:pt x="366088" y="54136"/>
                  </a:lnTo>
                  <a:lnTo>
                    <a:pt x="286760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5" name="iŝḻîdè">
              <a:extLst>
                <a:ext uri="{FF2B5EF4-FFF2-40B4-BE49-F238E27FC236}">
                  <a16:creationId xmlns:a16="http://schemas.microsoft.com/office/drawing/2014/main" xmlns="" id="{726429DD-6756-4EDF-B367-6A7E1E47EE7F}"/>
                </a:ext>
              </a:extLst>
            </p:cNvPr>
            <p:cNvSpPr/>
            <p:nvPr/>
          </p:nvSpPr>
          <p:spPr>
            <a:xfrm>
              <a:off x="5956062" y="3785494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8040"/>
                  </a:moveTo>
                  <a:lnTo>
                    <a:pt x="8040" y="33768"/>
                  </a:lnTo>
                  <a:lnTo>
                    <a:pt x="87368" y="79864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6" name="íṩļîḍe">
              <a:extLst>
                <a:ext uri="{FF2B5EF4-FFF2-40B4-BE49-F238E27FC236}">
                  <a16:creationId xmlns:a16="http://schemas.microsoft.com/office/drawing/2014/main" xmlns="" id="{C233D27A-C2F3-449E-B1E7-C5BA882A7C40}"/>
                </a:ext>
              </a:extLst>
            </p:cNvPr>
            <p:cNvSpPr/>
            <p:nvPr/>
          </p:nvSpPr>
          <p:spPr>
            <a:xfrm>
              <a:off x="6035389" y="3786566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3064"/>
                  </a:moveTo>
                  <a:lnTo>
                    <a:pt x="8040" y="78792"/>
                  </a:lnTo>
                  <a:lnTo>
                    <a:pt x="87368" y="3269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7" name="ïṣlîdê">
              <a:extLst>
                <a:ext uri="{FF2B5EF4-FFF2-40B4-BE49-F238E27FC236}">
                  <a16:creationId xmlns:a16="http://schemas.microsoft.com/office/drawing/2014/main" xmlns="" id="{98F06EDF-3A09-4983-A569-0BEFA5B7036B}"/>
                </a:ext>
              </a:extLst>
            </p:cNvPr>
            <p:cNvSpPr/>
            <p:nvPr/>
          </p:nvSpPr>
          <p:spPr>
            <a:xfrm>
              <a:off x="5956062" y="3740470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3064"/>
                  </a:moveTo>
                  <a:lnTo>
                    <a:pt x="87368" y="99160"/>
                  </a:lnTo>
                  <a:lnTo>
                    <a:pt x="165624" y="5413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8" name="iSľiḓé">
              <a:extLst>
                <a:ext uri="{FF2B5EF4-FFF2-40B4-BE49-F238E27FC236}">
                  <a16:creationId xmlns:a16="http://schemas.microsoft.com/office/drawing/2014/main" xmlns="" id="{8939D0BD-040F-49D9-8B50-DEFC4CC1B289}"/>
                </a:ext>
              </a:extLst>
            </p:cNvPr>
            <p:cNvSpPr/>
            <p:nvPr/>
          </p:nvSpPr>
          <p:spPr>
            <a:xfrm>
              <a:off x="5856366" y="3843382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8040"/>
                  </a:moveTo>
                  <a:lnTo>
                    <a:pt x="8040" y="33768"/>
                  </a:lnTo>
                  <a:lnTo>
                    <a:pt x="87368" y="79864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9" name="íṥḷïdé">
              <a:extLst>
                <a:ext uri="{FF2B5EF4-FFF2-40B4-BE49-F238E27FC236}">
                  <a16:creationId xmlns:a16="http://schemas.microsoft.com/office/drawing/2014/main" xmlns="" id="{DFD840DD-28B9-4A75-B537-9ACA7392C4A6}"/>
                </a:ext>
              </a:extLst>
            </p:cNvPr>
            <p:cNvSpPr/>
            <p:nvPr/>
          </p:nvSpPr>
          <p:spPr>
            <a:xfrm>
              <a:off x="5935693" y="3844454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3064"/>
                  </a:moveTo>
                  <a:lnTo>
                    <a:pt x="8040" y="78792"/>
                  </a:lnTo>
                  <a:lnTo>
                    <a:pt x="86296" y="3269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0" name="išḷide">
              <a:extLst>
                <a:ext uri="{FF2B5EF4-FFF2-40B4-BE49-F238E27FC236}">
                  <a16:creationId xmlns:a16="http://schemas.microsoft.com/office/drawing/2014/main" xmlns="" id="{4618CFDB-9667-48D2-A2DF-1BD09BD3EF9A}"/>
                </a:ext>
              </a:extLst>
            </p:cNvPr>
            <p:cNvSpPr/>
            <p:nvPr/>
          </p:nvSpPr>
          <p:spPr>
            <a:xfrm>
              <a:off x="5856366" y="3798358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3064"/>
                  </a:moveTo>
                  <a:lnTo>
                    <a:pt x="87368" y="99160"/>
                  </a:lnTo>
                  <a:lnTo>
                    <a:pt x="165624" y="5413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1" name="ísļíḋé">
              <a:extLst>
                <a:ext uri="{FF2B5EF4-FFF2-40B4-BE49-F238E27FC236}">
                  <a16:creationId xmlns:a16="http://schemas.microsoft.com/office/drawing/2014/main" xmlns="" id="{A97ECA9F-2D62-402D-8980-75BE716C3563}"/>
                </a:ext>
              </a:extLst>
            </p:cNvPr>
            <p:cNvSpPr/>
            <p:nvPr/>
          </p:nvSpPr>
          <p:spPr>
            <a:xfrm>
              <a:off x="5755598" y="3901270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8040"/>
                  </a:moveTo>
                  <a:lnTo>
                    <a:pt x="8040" y="33768"/>
                  </a:lnTo>
                  <a:lnTo>
                    <a:pt x="87368" y="79864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2" name="iṧ1ïḑê">
              <a:extLst>
                <a:ext uri="{FF2B5EF4-FFF2-40B4-BE49-F238E27FC236}">
                  <a16:creationId xmlns:a16="http://schemas.microsoft.com/office/drawing/2014/main" xmlns="" id="{2C4C08E0-44ED-40C4-B85D-FC2CBBAC84B3}"/>
                </a:ext>
              </a:extLst>
            </p:cNvPr>
            <p:cNvSpPr/>
            <p:nvPr/>
          </p:nvSpPr>
          <p:spPr>
            <a:xfrm>
              <a:off x="5834926" y="3902342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3064"/>
                  </a:moveTo>
                  <a:lnTo>
                    <a:pt x="8040" y="78792"/>
                  </a:lnTo>
                  <a:lnTo>
                    <a:pt x="86296" y="33768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3" name="íşļïde">
              <a:extLst>
                <a:ext uri="{FF2B5EF4-FFF2-40B4-BE49-F238E27FC236}">
                  <a16:creationId xmlns:a16="http://schemas.microsoft.com/office/drawing/2014/main" xmlns="" id="{A7228108-EF97-4B29-9F6E-2DEBD3BC62ED}"/>
                </a:ext>
              </a:extLst>
            </p:cNvPr>
            <p:cNvSpPr/>
            <p:nvPr/>
          </p:nvSpPr>
          <p:spPr>
            <a:xfrm>
              <a:off x="5755598" y="3856246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3064"/>
                  </a:moveTo>
                  <a:lnTo>
                    <a:pt x="87368" y="99160"/>
                  </a:lnTo>
                  <a:lnTo>
                    <a:pt x="165624" y="5413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4" name="ïš1íḋè">
              <a:extLst>
                <a:ext uri="{FF2B5EF4-FFF2-40B4-BE49-F238E27FC236}">
                  <a16:creationId xmlns:a16="http://schemas.microsoft.com/office/drawing/2014/main" xmlns="" id="{8183E487-E870-4134-9DDB-D6E7D84234C1}"/>
                </a:ext>
              </a:extLst>
            </p:cNvPr>
            <p:cNvSpPr/>
            <p:nvPr/>
          </p:nvSpPr>
          <p:spPr>
            <a:xfrm>
              <a:off x="5654830" y="3959158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8040"/>
                  </a:moveTo>
                  <a:lnTo>
                    <a:pt x="8040" y="33768"/>
                  </a:lnTo>
                  <a:lnTo>
                    <a:pt x="87368" y="79864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5" name="íṥľiḍè">
              <a:extLst>
                <a:ext uri="{FF2B5EF4-FFF2-40B4-BE49-F238E27FC236}">
                  <a16:creationId xmlns:a16="http://schemas.microsoft.com/office/drawing/2014/main" xmlns="" id="{3A3E5BFD-D47E-413E-898A-4202BD1D4211}"/>
                </a:ext>
              </a:extLst>
            </p:cNvPr>
            <p:cNvSpPr/>
            <p:nvPr/>
          </p:nvSpPr>
          <p:spPr>
            <a:xfrm>
              <a:off x="5734158" y="3960230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3064"/>
                  </a:moveTo>
                  <a:lnTo>
                    <a:pt x="8040" y="78792"/>
                  </a:lnTo>
                  <a:lnTo>
                    <a:pt x="87368" y="33768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6" name="íŝļiḋê">
              <a:extLst>
                <a:ext uri="{FF2B5EF4-FFF2-40B4-BE49-F238E27FC236}">
                  <a16:creationId xmlns:a16="http://schemas.microsoft.com/office/drawing/2014/main" xmlns="" id="{A2438B5C-1B55-4E90-9997-CAB4CDE9121A}"/>
                </a:ext>
              </a:extLst>
            </p:cNvPr>
            <p:cNvSpPr/>
            <p:nvPr/>
          </p:nvSpPr>
          <p:spPr>
            <a:xfrm>
              <a:off x="5654830" y="3914134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3064"/>
                  </a:moveTo>
                  <a:lnTo>
                    <a:pt x="87368" y="99160"/>
                  </a:lnTo>
                  <a:lnTo>
                    <a:pt x="165624" y="5413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7" name="iŝḻïďê">
              <a:extLst>
                <a:ext uri="{FF2B5EF4-FFF2-40B4-BE49-F238E27FC236}">
                  <a16:creationId xmlns:a16="http://schemas.microsoft.com/office/drawing/2014/main" xmlns="" id="{786D1FA7-BF2F-4B6E-B940-839A3217336D}"/>
                </a:ext>
              </a:extLst>
            </p:cNvPr>
            <p:cNvSpPr/>
            <p:nvPr/>
          </p:nvSpPr>
          <p:spPr>
            <a:xfrm>
              <a:off x="5555134" y="4017045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8040"/>
                  </a:moveTo>
                  <a:lnTo>
                    <a:pt x="8040" y="33768"/>
                  </a:lnTo>
                  <a:lnTo>
                    <a:pt x="87368" y="79864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8" name="íṩḻïḋe">
              <a:extLst>
                <a:ext uri="{FF2B5EF4-FFF2-40B4-BE49-F238E27FC236}">
                  <a16:creationId xmlns:a16="http://schemas.microsoft.com/office/drawing/2014/main" xmlns="" id="{989B408B-970F-4424-8C99-F9391AE045F0}"/>
                </a:ext>
              </a:extLst>
            </p:cNvPr>
            <p:cNvSpPr/>
            <p:nvPr/>
          </p:nvSpPr>
          <p:spPr>
            <a:xfrm>
              <a:off x="5634462" y="4018118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3064"/>
                  </a:moveTo>
                  <a:lnTo>
                    <a:pt x="8040" y="78792"/>
                  </a:lnTo>
                  <a:lnTo>
                    <a:pt x="86296" y="33768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9" name="i$ḻïḋe">
              <a:extLst>
                <a:ext uri="{FF2B5EF4-FFF2-40B4-BE49-F238E27FC236}">
                  <a16:creationId xmlns:a16="http://schemas.microsoft.com/office/drawing/2014/main" xmlns="" id="{2FF94D94-4953-428C-9061-7E046625F3FB}"/>
                </a:ext>
              </a:extLst>
            </p:cNvPr>
            <p:cNvSpPr/>
            <p:nvPr/>
          </p:nvSpPr>
          <p:spPr>
            <a:xfrm>
              <a:off x="5555134" y="3972022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3064"/>
                  </a:moveTo>
                  <a:lnTo>
                    <a:pt x="87368" y="99160"/>
                  </a:lnTo>
                  <a:lnTo>
                    <a:pt x="165624" y="5413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0" name="isḻiďé">
              <a:extLst>
                <a:ext uri="{FF2B5EF4-FFF2-40B4-BE49-F238E27FC236}">
                  <a16:creationId xmlns:a16="http://schemas.microsoft.com/office/drawing/2014/main" xmlns="" id="{B06EEBB2-C2FA-4ED4-A5DC-2D30BADE0753}"/>
                </a:ext>
              </a:extLst>
            </p:cNvPr>
            <p:cNvSpPr/>
            <p:nvPr/>
          </p:nvSpPr>
          <p:spPr>
            <a:xfrm>
              <a:off x="5454366" y="4074934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8040"/>
                  </a:moveTo>
                  <a:lnTo>
                    <a:pt x="8040" y="33768"/>
                  </a:lnTo>
                  <a:lnTo>
                    <a:pt x="87368" y="79864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1" name="íslîḍê">
              <a:extLst>
                <a:ext uri="{FF2B5EF4-FFF2-40B4-BE49-F238E27FC236}">
                  <a16:creationId xmlns:a16="http://schemas.microsoft.com/office/drawing/2014/main" xmlns="" id="{3374C3B3-50D4-4075-995E-D317C88CD178}"/>
                </a:ext>
              </a:extLst>
            </p:cNvPr>
            <p:cNvSpPr/>
            <p:nvPr/>
          </p:nvSpPr>
          <p:spPr>
            <a:xfrm>
              <a:off x="5533694" y="4076005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3064"/>
                  </a:moveTo>
                  <a:lnTo>
                    <a:pt x="8040" y="78792"/>
                  </a:lnTo>
                  <a:lnTo>
                    <a:pt x="86296" y="33768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2" name="íṡļîḓè">
              <a:extLst>
                <a:ext uri="{FF2B5EF4-FFF2-40B4-BE49-F238E27FC236}">
                  <a16:creationId xmlns:a16="http://schemas.microsoft.com/office/drawing/2014/main" xmlns="" id="{0B91074B-E006-476C-A2A4-B3A551BC0DEE}"/>
                </a:ext>
              </a:extLst>
            </p:cNvPr>
            <p:cNvSpPr/>
            <p:nvPr/>
          </p:nvSpPr>
          <p:spPr>
            <a:xfrm>
              <a:off x="5454366" y="4029910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3064"/>
                  </a:moveTo>
                  <a:lnTo>
                    <a:pt x="87368" y="99160"/>
                  </a:lnTo>
                  <a:lnTo>
                    <a:pt x="165624" y="5413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3" name="iSḻiďé">
              <a:extLst>
                <a:ext uri="{FF2B5EF4-FFF2-40B4-BE49-F238E27FC236}">
                  <a16:creationId xmlns:a16="http://schemas.microsoft.com/office/drawing/2014/main" xmlns="" id="{52B1BF2F-FBA3-40C0-B7CC-0D1C53579E49}"/>
                </a:ext>
              </a:extLst>
            </p:cNvPr>
            <p:cNvSpPr/>
            <p:nvPr/>
          </p:nvSpPr>
          <p:spPr>
            <a:xfrm>
              <a:off x="5353598" y="4132822"/>
              <a:ext cx="96480" cy="85760"/>
            </a:xfrm>
            <a:custGeom>
              <a:avLst/>
              <a:gdLst/>
              <a:ahLst/>
              <a:cxnLst/>
              <a:rect l="0" t="0" r="0" b="0"/>
              <a:pathLst>
                <a:path w="96479" h="85759">
                  <a:moveTo>
                    <a:pt x="8040" y="8040"/>
                  </a:moveTo>
                  <a:lnTo>
                    <a:pt x="8040" y="33768"/>
                  </a:lnTo>
                  <a:lnTo>
                    <a:pt x="88440" y="79864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4" name="îṣlide">
              <a:extLst>
                <a:ext uri="{FF2B5EF4-FFF2-40B4-BE49-F238E27FC236}">
                  <a16:creationId xmlns:a16="http://schemas.microsoft.com/office/drawing/2014/main" xmlns="" id="{C58C5BCA-4E4A-43FA-AF44-596E6FA7ED1C}"/>
                </a:ext>
              </a:extLst>
            </p:cNvPr>
            <p:cNvSpPr/>
            <p:nvPr/>
          </p:nvSpPr>
          <p:spPr>
            <a:xfrm>
              <a:off x="5432926" y="4133894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3064"/>
                  </a:moveTo>
                  <a:lnTo>
                    <a:pt x="9112" y="78792"/>
                  </a:lnTo>
                  <a:lnTo>
                    <a:pt x="87368" y="33768"/>
                  </a:lnTo>
                  <a:lnTo>
                    <a:pt x="87368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5" name="îṥľíďe">
              <a:extLst>
                <a:ext uri="{FF2B5EF4-FFF2-40B4-BE49-F238E27FC236}">
                  <a16:creationId xmlns:a16="http://schemas.microsoft.com/office/drawing/2014/main" xmlns="" id="{E30EABF4-EFE9-4D25-A815-0C80BE65C1CC}"/>
                </a:ext>
              </a:extLst>
            </p:cNvPr>
            <p:cNvSpPr/>
            <p:nvPr/>
          </p:nvSpPr>
          <p:spPr>
            <a:xfrm>
              <a:off x="5353598" y="4087797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3064"/>
                  </a:moveTo>
                  <a:lnTo>
                    <a:pt x="87368" y="99160"/>
                  </a:lnTo>
                  <a:lnTo>
                    <a:pt x="166696" y="5413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6" name="isḻiḑé">
              <a:extLst>
                <a:ext uri="{FF2B5EF4-FFF2-40B4-BE49-F238E27FC236}">
                  <a16:creationId xmlns:a16="http://schemas.microsoft.com/office/drawing/2014/main" xmlns="" id="{60A6873B-7422-4A41-B700-F298D00A984C}"/>
                </a:ext>
              </a:extLst>
            </p:cNvPr>
            <p:cNvSpPr/>
            <p:nvPr/>
          </p:nvSpPr>
          <p:spPr>
            <a:xfrm>
              <a:off x="5153134" y="4249669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8040"/>
                  </a:moveTo>
                  <a:lnTo>
                    <a:pt x="8040" y="32696"/>
                  </a:lnTo>
                  <a:lnTo>
                    <a:pt x="87368" y="78792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7" name="îŝḻiḍê">
              <a:extLst>
                <a:ext uri="{FF2B5EF4-FFF2-40B4-BE49-F238E27FC236}">
                  <a16:creationId xmlns:a16="http://schemas.microsoft.com/office/drawing/2014/main" xmlns="" id="{ABE2C5F2-0723-4488-AF30-223D0374C0C8}"/>
                </a:ext>
              </a:extLst>
            </p:cNvPr>
            <p:cNvSpPr/>
            <p:nvPr/>
          </p:nvSpPr>
          <p:spPr>
            <a:xfrm>
              <a:off x="5232462" y="4191781"/>
              <a:ext cx="192960" cy="139360"/>
            </a:xfrm>
            <a:custGeom>
              <a:avLst/>
              <a:gdLst/>
              <a:ahLst/>
              <a:cxnLst/>
              <a:rect l="0" t="0" r="0" b="0"/>
              <a:pathLst>
                <a:path w="192959" h="139359">
                  <a:moveTo>
                    <a:pt x="8040" y="112024"/>
                  </a:moveTo>
                  <a:lnTo>
                    <a:pt x="8040" y="136680"/>
                  </a:lnTo>
                  <a:lnTo>
                    <a:pt x="187064" y="33768"/>
                  </a:lnTo>
                  <a:lnTo>
                    <a:pt x="187064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8" name="íṩļîḑe">
              <a:extLst>
                <a:ext uri="{FF2B5EF4-FFF2-40B4-BE49-F238E27FC236}">
                  <a16:creationId xmlns:a16="http://schemas.microsoft.com/office/drawing/2014/main" xmlns="" id="{9654A75B-7BFD-4188-B951-100016A9C299}"/>
                </a:ext>
              </a:extLst>
            </p:cNvPr>
            <p:cNvSpPr/>
            <p:nvPr/>
          </p:nvSpPr>
          <p:spPr>
            <a:xfrm>
              <a:off x="5153134" y="4145685"/>
              <a:ext cx="268000" cy="160800"/>
            </a:xfrm>
            <a:custGeom>
              <a:avLst/>
              <a:gdLst/>
              <a:ahLst/>
              <a:cxnLst/>
              <a:rect l="0" t="0" r="0" b="0"/>
              <a:pathLst>
                <a:path w="267999" h="160799">
                  <a:moveTo>
                    <a:pt x="8040" y="112024"/>
                  </a:moveTo>
                  <a:lnTo>
                    <a:pt x="87368" y="158120"/>
                  </a:lnTo>
                  <a:lnTo>
                    <a:pt x="266392" y="54136"/>
                  </a:lnTo>
                  <a:lnTo>
                    <a:pt x="187064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9" name="iSliḑe">
              <a:extLst>
                <a:ext uri="{FF2B5EF4-FFF2-40B4-BE49-F238E27FC236}">
                  <a16:creationId xmlns:a16="http://schemas.microsoft.com/office/drawing/2014/main" xmlns="" id="{84492E58-6735-4ED0-AF2B-2BE808CBD3B6}"/>
                </a:ext>
              </a:extLst>
            </p:cNvPr>
            <p:cNvSpPr/>
            <p:nvPr/>
          </p:nvSpPr>
          <p:spPr>
            <a:xfrm>
              <a:off x="6359133" y="3670790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8040"/>
                  </a:moveTo>
                  <a:lnTo>
                    <a:pt x="8040" y="32696"/>
                  </a:lnTo>
                  <a:lnTo>
                    <a:pt x="87368" y="78792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0" name="íS1iḋê">
              <a:extLst>
                <a:ext uri="{FF2B5EF4-FFF2-40B4-BE49-F238E27FC236}">
                  <a16:creationId xmlns:a16="http://schemas.microsoft.com/office/drawing/2014/main" xmlns="" id="{39911154-A8CB-4E0F-A03F-46879C50B05D}"/>
                </a:ext>
              </a:extLst>
            </p:cNvPr>
            <p:cNvSpPr/>
            <p:nvPr/>
          </p:nvSpPr>
          <p:spPr>
            <a:xfrm>
              <a:off x="6438461" y="3670790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4136"/>
                  </a:moveTo>
                  <a:lnTo>
                    <a:pt x="8040" y="78792"/>
                  </a:lnTo>
                  <a:lnTo>
                    <a:pt x="86296" y="33768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1" name="ísľíḑé">
              <a:extLst>
                <a:ext uri="{FF2B5EF4-FFF2-40B4-BE49-F238E27FC236}">
                  <a16:creationId xmlns:a16="http://schemas.microsoft.com/office/drawing/2014/main" xmlns="" id="{13F20368-9470-4999-A56F-759F81AC8092}"/>
                </a:ext>
              </a:extLst>
            </p:cNvPr>
            <p:cNvSpPr/>
            <p:nvPr/>
          </p:nvSpPr>
          <p:spPr>
            <a:xfrm>
              <a:off x="6359133" y="3624694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4136"/>
                  </a:moveTo>
                  <a:lnTo>
                    <a:pt x="87368" y="100232"/>
                  </a:lnTo>
                  <a:lnTo>
                    <a:pt x="165624" y="5413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2" name="íşľiḑe">
              <a:extLst>
                <a:ext uri="{FF2B5EF4-FFF2-40B4-BE49-F238E27FC236}">
                  <a16:creationId xmlns:a16="http://schemas.microsoft.com/office/drawing/2014/main" xmlns="" id="{03E3AFF1-42D8-4C14-A480-EA6CF13268C7}"/>
                </a:ext>
              </a:extLst>
            </p:cNvPr>
            <p:cNvSpPr/>
            <p:nvPr/>
          </p:nvSpPr>
          <p:spPr>
            <a:xfrm>
              <a:off x="6258365" y="3728678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8040"/>
                  </a:moveTo>
                  <a:lnTo>
                    <a:pt x="8040" y="32696"/>
                  </a:lnTo>
                  <a:lnTo>
                    <a:pt x="87368" y="78792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3" name="îṩlíḓé">
              <a:extLst>
                <a:ext uri="{FF2B5EF4-FFF2-40B4-BE49-F238E27FC236}">
                  <a16:creationId xmlns:a16="http://schemas.microsoft.com/office/drawing/2014/main" xmlns="" id="{8F04A74A-320C-4130-B9C8-368C6E69A1D9}"/>
                </a:ext>
              </a:extLst>
            </p:cNvPr>
            <p:cNvSpPr/>
            <p:nvPr/>
          </p:nvSpPr>
          <p:spPr>
            <a:xfrm>
              <a:off x="6337693" y="3729750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3064"/>
                  </a:moveTo>
                  <a:lnTo>
                    <a:pt x="8040" y="77720"/>
                  </a:lnTo>
                  <a:lnTo>
                    <a:pt x="86296" y="3269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4" name="îšḻidê">
              <a:extLst>
                <a:ext uri="{FF2B5EF4-FFF2-40B4-BE49-F238E27FC236}">
                  <a16:creationId xmlns:a16="http://schemas.microsoft.com/office/drawing/2014/main" xmlns="" id="{95D7258A-8D76-4238-9CDD-F8F894B8E122}"/>
                </a:ext>
              </a:extLst>
            </p:cNvPr>
            <p:cNvSpPr/>
            <p:nvPr/>
          </p:nvSpPr>
          <p:spPr>
            <a:xfrm>
              <a:off x="6258365" y="3682582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4136"/>
                  </a:moveTo>
                  <a:lnTo>
                    <a:pt x="87368" y="100232"/>
                  </a:lnTo>
                  <a:lnTo>
                    <a:pt x="165624" y="55208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5" name="ïšļîďé">
              <a:extLst>
                <a:ext uri="{FF2B5EF4-FFF2-40B4-BE49-F238E27FC236}">
                  <a16:creationId xmlns:a16="http://schemas.microsoft.com/office/drawing/2014/main" xmlns="" id="{EE24C8C4-F935-41C9-8DBC-ABFEA1C215C0}"/>
                </a:ext>
              </a:extLst>
            </p:cNvPr>
            <p:cNvSpPr/>
            <p:nvPr/>
          </p:nvSpPr>
          <p:spPr>
            <a:xfrm>
              <a:off x="6157597" y="3786566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8040"/>
                  </a:moveTo>
                  <a:lnTo>
                    <a:pt x="8040" y="32696"/>
                  </a:lnTo>
                  <a:lnTo>
                    <a:pt x="87368" y="78792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6" name="îṥľiḑè">
              <a:extLst>
                <a:ext uri="{FF2B5EF4-FFF2-40B4-BE49-F238E27FC236}">
                  <a16:creationId xmlns:a16="http://schemas.microsoft.com/office/drawing/2014/main" xmlns="" id="{8A92926B-BCF3-447A-9598-6E77CD0F3B30}"/>
                </a:ext>
              </a:extLst>
            </p:cNvPr>
            <p:cNvSpPr/>
            <p:nvPr/>
          </p:nvSpPr>
          <p:spPr>
            <a:xfrm>
              <a:off x="6236925" y="3787638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3064"/>
                  </a:moveTo>
                  <a:lnTo>
                    <a:pt x="8040" y="77720"/>
                  </a:lnTo>
                  <a:lnTo>
                    <a:pt x="87368" y="3269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7" name="îSḻïḋé">
              <a:extLst>
                <a:ext uri="{FF2B5EF4-FFF2-40B4-BE49-F238E27FC236}">
                  <a16:creationId xmlns:a16="http://schemas.microsoft.com/office/drawing/2014/main" xmlns="" id="{99906A60-9377-49BE-B5CB-3E91EF96CB2C}"/>
                </a:ext>
              </a:extLst>
            </p:cNvPr>
            <p:cNvSpPr/>
            <p:nvPr/>
          </p:nvSpPr>
          <p:spPr>
            <a:xfrm>
              <a:off x="6157597" y="3741542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3064"/>
                  </a:moveTo>
                  <a:lnTo>
                    <a:pt x="87368" y="99160"/>
                  </a:lnTo>
                  <a:lnTo>
                    <a:pt x="165624" y="5413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8" name="îşľïḍe">
              <a:extLst>
                <a:ext uri="{FF2B5EF4-FFF2-40B4-BE49-F238E27FC236}">
                  <a16:creationId xmlns:a16="http://schemas.microsoft.com/office/drawing/2014/main" xmlns="" id="{6B33042E-2365-4C21-AA8F-9FE6C761E0FF}"/>
                </a:ext>
              </a:extLst>
            </p:cNvPr>
            <p:cNvSpPr/>
            <p:nvPr/>
          </p:nvSpPr>
          <p:spPr>
            <a:xfrm>
              <a:off x="5655902" y="4076005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8040"/>
                  </a:moveTo>
                  <a:lnTo>
                    <a:pt x="8040" y="33768"/>
                  </a:lnTo>
                  <a:lnTo>
                    <a:pt x="87368" y="79864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9" name="işlîḍè">
              <a:extLst>
                <a:ext uri="{FF2B5EF4-FFF2-40B4-BE49-F238E27FC236}">
                  <a16:creationId xmlns:a16="http://schemas.microsoft.com/office/drawing/2014/main" xmlns="" id="{ACDEF6EC-429F-4EAD-88C1-A45FB6B7334D}"/>
                </a:ext>
              </a:extLst>
            </p:cNvPr>
            <p:cNvSpPr/>
            <p:nvPr/>
          </p:nvSpPr>
          <p:spPr>
            <a:xfrm>
              <a:off x="5735230" y="3845526"/>
              <a:ext cx="493119" cy="310880"/>
            </a:xfrm>
            <a:custGeom>
              <a:avLst/>
              <a:gdLst/>
              <a:ahLst/>
              <a:cxnLst/>
              <a:rect l="0" t="0" r="0" b="0"/>
              <a:pathLst>
                <a:path w="493119" h="310879">
                  <a:moveTo>
                    <a:pt x="8040" y="284616"/>
                  </a:moveTo>
                  <a:lnTo>
                    <a:pt x="8040" y="310344"/>
                  </a:lnTo>
                  <a:lnTo>
                    <a:pt x="488295" y="32696"/>
                  </a:lnTo>
                  <a:lnTo>
                    <a:pt x="488295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0" name="ïśḻíḍé">
              <a:extLst>
                <a:ext uri="{FF2B5EF4-FFF2-40B4-BE49-F238E27FC236}">
                  <a16:creationId xmlns:a16="http://schemas.microsoft.com/office/drawing/2014/main" xmlns="" id="{A666B308-E2F6-4F22-AC4E-59F4A36A82A0}"/>
                </a:ext>
              </a:extLst>
            </p:cNvPr>
            <p:cNvSpPr/>
            <p:nvPr/>
          </p:nvSpPr>
          <p:spPr>
            <a:xfrm>
              <a:off x="5655902" y="3799430"/>
              <a:ext cx="568159" cy="332320"/>
            </a:xfrm>
            <a:custGeom>
              <a:avLst/>
              <a:gdLst/>
              <a:ahLst/>
              <a:cxnLst/>
              <a:rect l="0" t="0" r="0" b="0"/>
              <a:pathLst>
                <a:path w="568159" h="332319">
                  <a:moveTo>
                    <a:pt x="8040" y="284616"/>
                  </a:moveTo>
                  <a:lnTo>
                    <a:pt x="87368" y="330712"/>
                  </a:lnTo>
                  <a:lnTo>
                    <a:pt x="567623" y="54136"/>
                  </a:lnTo>
                  <a:lnTo>
                    <a:pt x="488295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1" name="ïṧ1ïḑe">
              <a:extLst>
                <a:ext uri="{FF2B5EF4-FFF2-40B4-BE49-F238E27FC236}">
                  <a16:creationId xmlns:a16="http://schemas.microsoft.com/office/drawing/2014/main" xmlns="" id="{5831A916-0837-492E-90C6-59229E4D9807}"/>
                </a:ext>
              </a:extLst>
            </p:cNvPr>
            <p:cNvSpPr/>
            <p:nvPr/>
          </p:nvSpPr>
          <p:spPr>
            <a:xfrm>
              <a:off x="5555134" y="4133894"/>
              <a:ext cx="96480" cy="85760"/>
            </a:xfrm>
            <a:custGeom>
              <a:avLst/>
              <a:gdLst/>
              <a:ahLst/>
              <a:cxnLst/>
              <a:rect l="0" t="0" r="0" b="0"/>
              <a:pathLst>
                <a:path w="96479" h="85759">
                  <a:moveTo>
                    <a:pt x="8040" y="8040"/>
                  </a:moveTo>
                  <a:lnTo>
                    <a:pt x="8040" y="33768"/>
                  </a:lnTo>
                  <a:lnTo>
                    <a:pt x="88440" y="79864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2" name="ïŝḻïďé">
              <a:extLst>
                <a:ext uri="{FF2B5EF4-FFF2-40B4-BE49-F238E27FC236}">
                  <a16:creationId xmlns:a16="http://schemas.microsoft.com/office/drawing/2014/main" xmlns="" id="{0EDFAE6B-E72D-4F5E-A07C-97D032CD49A6}"/>
                </a:ext>
              </a:extLst>
            </p:cNvPr>
            <p:cNvSpPr/>
            <p:nvPr/>
          </p:nvSpPr>
          <p:spPr>
            <a:xfrm>
              <a:off x="5634462" y="4134965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3064"/>
                  </a:moveTo>
                  <a:lnTo>
                    <a:pt x="9112" y="78792"/>
                  </a:lnTo>
                  <a:lnTo>
                    <a:pt x="87368" y="33768"/>
                  </a:lnTo>
                  <a:lnTo>
                    <a:pt x="87368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3" name="îṧḷíḍe">
              <a:extLst>
                <a:ext uri="{FF2B5EF4-FFF2-40B4-BE49-F238E27FC236}">
                  <a16:creationId xmlns:a16="http://schemas.microsoft.com/office/drawing/2014/main" xmlns="" id="{57DA9591-02CD-4BD8-8C12-E173BAE1EDD3}"/>
                </a:ext>
              </a:extLst>
            </p:cNvPr>
            <p:cNvSpPr/>
            <p:nvPr/>
          </p:nvSpPr>
          <p:spPr>
            <a:xfrm>
              <a:off x="5555134" y="4088870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3064"/>
                  </a:moveTo>
                  <a:lnTo>
                    <a:pt x="87368" y="99160"/>
                  </a:lnTo>
                  <a:lnTo>
                    <a:pt x="166696" y="54136"/>
                  </a:lnTo>
                  <a:lnTo>
                    <a:pt x="87368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4" name="îSľîḑê">
              <a:extLst>
                <a:ext uri="{FF2B5EF4-FFF2-40B4-BE49-F238E27FC236}">
                  <a16:creationId xmlns:a16="http://schemas.microsoft.com/office/drawing/2014/main" xmlns="" id="{0B5DFD5A-2D3D-45F7-8F4D-4DCCF9EF7A62}"/>
                </a:ext>
              </a:extLst>
            </p:cNvPr>
            <p:cNvSpPr/>
            <p:nvPr/>
          </p:nvSpPr>
          <p:spPr>
            <a:xfrm>
              <a:off x="5455438" y="4191781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8040"/>
                  </a:moveTo>
                  <a:lnTo>
                    <a:pt x="8040" y="33768"/>
                  </a:lnTo>
                  <a:lnTo>
                    <a:pt x="87368" y="79864"/>
                  </a:lnTo>
                  <a:lnTo>
                    <a:pt x="87368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5" name="ís1idè">
              <a:extLst>
                <a:ext uri="{FF2B5EF4-FFF2-40B4-BE49-F238E27FC236}">
                  <a16:creationId xmlns:a16="http://schemas.microsoft.com/office/drawing/2014/main" xmlns="" id="{A0319D10-4850-45B1-9F42-1F36E225D628}"/>
                </a:ext>
              </a:extLst>
            </p:cNvPr>
            <p:cNvSpPr/>
            <p:nvPr/>
          </p:nvSpPr>
          <p:spPr>
            <a:xfrm>
              <a:off x="5534766" y="4192854"/>
              <a:ext cx="85760" cy="85760"/>
            </a:xfrm>
            <a:custGeom>
              <a:avLst/>
              <a:gdLst/>
              <a:ahLst/>
              <a:cxnLst/>
              <a:rect l="0" t="0" r="0" b="0"/>
              <a:pathLst>
                <a:path w="85759" h="85759">
                  <a:moveTo>
                    <a:pt x="8040" y="53064"/>
                  </a:moveTo>
                  <a:lnTo>
                    <a:pt x="8040" y="78792"/>
                  </a:lnTo>
                  <a:lnTo>
                    <a:pt x="86296" y="33768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6" name="ísļiďè">
              <a:extLst>
                <a:ext uri="{FF2B5EF4-FFF2-40B4-BE49-F238E27FC236}">
                  <a16:creationId xmlns:a16="http://schemas.microsoft.com/office/drawing/2014/main" xmlns="" id="{0F7D5FA9-2F49-4122-8DD4-B0253442A9F8}"/>
                </a:ext>
              </a:extLst>
            </p:cNvPr>
            <p:cNvSpPr/>
            <p:nvPr/>
          </p:nvSpPr>
          <p:spPr>
            <a:xfrm>
              <a:off x="5455438" y="4146757"/>
              <a:ext cx="171520" cy="107200"/>
            </a:xfrm>
            <a:custGeom>
              <a:avLst/>
              <a:gdLst/>
              <a:ahLst/>
              <a:cxnLst/>
              <a:rect l="0" t="0" r="0" b="0"/>
              <a:pathLst>
                <a:path w="171519" h="107199">
                  <a:moveTo>
                    <a:pt x="8040" y="53064"/>
                  </a:moveTo>
                  <a:lnTo>
                    <a:pt x="87368" y="99160"/>
                  </a:lnTo>
                  <a:lnTo>
                    <a:pt x="165624" y="54136"/>
                  </a:lnTo>
                  <a:lnTo>
                    <a:pt x="86296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7" name="îšľíḋê">
              <a:extLst>
                <a:ext uri="{FF2B5EF4-FFF2-40B4-BE49-F238E27FC236}">
                  <a16:creationId xmlns:a16="http://schemas.microsoft.com/office/drawing/2014/main" xmlns="" id="{7BDB5127-6DD5-4C13-B467-C00261FBAED7}"/>
                </a:ext>
              </a:extLst>
            </p:cNvPr>
            <p:cNvSpPr/>
            <p:nvPr/>
          </p:nvSpPr>
          <p:spPr>
            <a:xfrm>
              <a:off x="5253902" y="4307557"/>
              <a:ext cx="96480" cy="85760"/>
            </a:xfrm>
            <a:custGeom>
              <a:avLst/>
              <a:gdLst/>
              <a:ahLst/>
              <a:cxnLst/>
              <a:rect l="0" t="0" r="0" b="0"/>
              <a:pathLst>
                <a:path w="96479" h="85759">
                  <a:moveTo>
                    <a:pt x="8040" y="8040"/>
                  </a:moveTo>
                  <a:lnTo>
                    <a:pt x="8040" y="33768"/>
                  </a:lnTo>
                  <a:lnTo>
                    <a:pt x="88440" y="79864"/>
                  </a:lnTo>
                  <a:lnTo>
                    <a:pt x="88440" y="5413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8" name="is1îḓé">
              <a:extLst>
                <a:ext uri="{FF2B5EF4-FFF2-40B4-BE49-F238E27FC236}">
                  <a16:creationId xmlns:a16="http://schemas.microsoft.com/office/drawing/2014/main" xmlns="" id="{337770FE-9FD8-443C-842B-B8050508DE39}"/>
                </a:ext>
              </a:extLst>
            </p:cNvPr>
            <p:cNvSpPr/>
            <p:nvPr/>
          </p:nvSpPr>
          <p:spPr>
            <a:xfrm>
              <a:off x="5334302" y="4250741"/>
              <a:ext cx="192960" cy="139360"/>
            </a:xfrm>
            <a:custGeom>
              <a:avLst/>
              <a:gdLst/>
              <a:ahLst/>
              <a:cxnLst/>
              <a:rect l="0" t="0" r="0" b="0"/>
              <a:pathLst>
                <a:path w="192959" h="139359">
                  <a:moveTo>
                    <a:pt x="8040" y="110952"/>
                  </a:moveTo>
                  <a:lnTo>
                    <a:pt x="8040" y="136680"/>
                  </a:lnTo>
                  <a:lnTo>
                    <a:pt x="185992" y="33768"/>
                  </a:lnTo>
                  <a:lnTo>
                    <a:pt x="185992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9" name="îṣḷïďè">
              <a:extLst>
                <a:ext uri="{FF2B5EF4-FFF2-40B4-BE49-F238E27FC236}">
                  <a16:creationId xmlns:a16="http://schemas.microsoft.com/office/drawing/2014/main" xmlns="" id="{761B06D0-EAB7-4080-94CB-B37DA406AD22}"/>
                </a:ext>
              </a:extLst>
            </p:cNvPr>
            <p:cNvSpPr/>
            <p:nvPr/>
          </p:nvSpPr>
          <p:spPr>
            <a:xfrm>
              <a:off x="5253902" y="4204645"/>
              <a:ext cx="268000" cy="160800"/>
            </a:xfrm>
            <a:custGeom>
              <a:avLst/>
              <a:gdLst/>
              <a:ahLst/>
              <a:cxnLst/>
              <a:rect l="0" t="0" r="0" b="0"/>
              <a:pathLst>
                <a:path w="267999" h="160799">
                  <a:moveTo>
                    <a:pt x="8040" y="110952"/>
                  </a:moveTo>
                  <a:lnTo>
                    <a:pt x="88440" y="157048"/>
                  </a:lnTo>
                  <a:lnTo>
                    <a:pt x="266392" y="54136"/>
                  </a:lnTo>
                  <a:lnTo>
                    <a:pt x="187064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0" name="íṩliḑè">
              <a:extLst>
                <a:ext uri="{FF2B5EF4-FFF2-40B4-BE49-F238E27FC236}">
                  <a16:creationId xmlns:a16="http://schemas.microsoft.com/office/drawing/2014/main" xmlns="" id="{32930112-6AB6-4E1D-AC10-F1FFDB4835B7}"/>
                </a:ext>
              </a:extLst>
            </p:cNvPr>
            <p:cNvSpPr/>
            <p:nvPr/>
          </p:nvSpPr>
          <p:spPr>
            <a:xfrm>
              <a:off x="6985180" y="3919494"/>
              <a:ext cx="1018399" cy="632479"/>
            </a:xfrm>
            <a:custGeom>
              <a:avLst/>
              <a:gdLst/>
              <a:ahLst/>
              <a:cxnLst/>
              <a:rect l="0" t="0" r="0" b="0"/>
              <a:pathLst>
                <a:path w="1018398" h="632479">
                  <a:moveTo>
                    <a:pt x="1017863" y="8040"/>
                  </a:moveTo>
                  <a:lnTo>
                    <a:pt x="1017863" y="40200"/>
                  </a:lnTo>
                  <a:lnTo>
                    <a:pt x="8040" y="627655"/>
                  </a:lnTo>
                  <a:lnTo>
                    <a:pt x="8040" y="595495"/>
                  </a:lnTo>
                  <a:close/>
                </a:path>
              </a:pathLst>
            </a:custGeom>
            <a:solidFill>
              <a:srgbClr val="E4E0E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1" name="ïṥļîḍé">
              <a:extLst>
                <a:ext uri="{FF2B5EF4-FFF2-40B4-BE49-F238E27FC236}">
                  <a16:creationId xmlns:a16="http://schemas.microsoft.com/office/drawing/2014/main" xmlns="" id="{2F34F3DE-17A6-4E33-A6C7-C89BF8891EC5}"/>
                </a:ext>
              </a:extLst>
            </p:cNvPr>
            <p:cNvSpPr/>
            <p:nvPr/>
          </p:nvSpPr>
          <p:spPr>
            <a:xfrm>
              <a:off x="6244429" y="4079222"/>
              <a:ext cx="750399" cy="471679"/>
            </a:xfrm>
            <a:custGeom>
              <a:avLst/>
              <a:gdLst/>
              <a:ahLst/>
              <a:cxnLst/>
              <a:rect l="0" t="0" r="0" b="0"/>
              <a:pathLst>
                <a:path w="750399" h="471679">
                  <a:moveTo>
                    <a:pt x="748791" y="435767"/>
                  </a:moveTo>
                  <a:lnTo>
                    <a:pt x="748791" y="467927"/>
                  </a:lnTo>
                  <a:lnTo>
                    <a:pt x="8040" y="40200"/>
                  </a:lnTo>
                  <a:lnTo>
                    <a:pt x="8040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2" name="iṥḷíḓé">
              <a:extLst>
                <a:ext uri="{FF2B5EF4-FFF2-40B4-BE49-F238E27FC236}">
                  <a16:creationId xmlns:a16="http://schemas.microsoft.com/office/drawing/2014/main" xmlns="" id="{BBDD456E-61E2-463F-B31E-E07799EDAEC5}"/>
                </a:ext>
              </a:extLst>
            </p:cNvPr>
            <p:cNvSpPr/>
            <p:nvPr/>
          </p:nvSpPr>
          <p:spPr>
            <a:xfrm>
              <a:off x="6244429" y="3491766"/>
              <a:ext cx="1758078" cy="1029119"/>
            </a:xfrm>
            <a:custGeom>
              <a:avLst/>
              <a:gdLst/>
              <a:ahLst/>
              <a:cxnLst/>
              <a:rect l="0" t="0" r="0" b="0"/>
              <a:pathLst>
                <a:path w="1758077" h="1029118">
                  <a:moveTo>
                    <a:pt x="1758614" y="435767"/>
                  </a:moveTo>
                  <a:lnTo>
                    <a:pt x="748791" y="1023223"/>
                  </a:lnTo>
                  <a:lnTo>
                    <a:pt x="8040" y="595495"/>
                  </a:lnTo>
                  <a:lnTo>
                    <a:pt x="1017863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3" name="ïsḷîḍè">
              <a:extLst>
                <a:ext uri="{FF2B5EF4-FFF2-40B4-BE49-F238E27FC236}">
                  <a16:creationId xmlns:a16="http://schemas.microsoft.com/office/drawing/2014/main" xmlns="" id="{4B3273FA-FD93-4BB7-88DA-F15B3CDB3A4B}"/>
                </a:ext>
              </a:extLst>
            </p:cNvPr>
            <p:cNvSpPr/>
            <p:nvPr/>
          </p:nvSpPr>
          <p:spPr>
            <a:xfrm>
              <a:off x="6762582" y="3784807"/>
              <a:ext cx="621759" cy="310880"/>
            </a:xfrm>
            <a:custGeom>
              <a:avLst/>
              <a:gdLst/>
              <a:ahLst/>
              <a:cxnLst/>
              <a:rect l="0" t="0" r="0" b="0"/>
              <a:pathLst>
                <a:path w="621759" h="310879">
                  <a:moveTo>
                    <a:pt x="617630" y="69831"/>
                  </a:moveTo>
                  <a:cubicBezTo>
                    <a:pt x="508286" y="6583"/>
                    <a:pt x="352846" y="-9497"/>
                    <a:pt x="213486" y="28023"/>
                  </a:cubicBezTo>
                  <a:cubicBezTo>
                    <a:pt x="34462" y="76263"/>
                    <a:pt x="-41649" y="199543"/>
                    <a:pt x="41966" y="303527"/>
                  </a:cubicBezTo>
                  <a:lnTo>
                    <a:pt x="365710" y="215623"/>
                  </a:lnTo>
                  <a:lnTo>
                    <a:pt x="617630" y="69831"/>
                  </a:lnTo>
                </a:path>
              </a:pathLst>
            </a:custGeom>
            <a:solidFill>
              <a:srgbClr val="00C3B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4" name="ïṧlîḑé">
              <a:extLst>
                <a:ext uri="{FF2B5EF4-FFF2-40B4-BE49-F238E27FC236}">
                  <a16:creationId xmlns:a16="http://schemas.microsoft.com/office/drawing/2014/main" xmlns="" id="{1853A327-AF62-4C3E-9662-BC30B87C1E4D}"/>
                </a:ext>
              </a:extLst>
            </p:cNvPr>
            <p:cNvSpPr/>
            <p:nvPr/>
          </p:nvSpPr>
          <p:spPr>
            <a:xfrm>
              <a:off x="6796508" y="3992390"/>
              <a:ext cx="535999" cy="214400"/>
            </a:xfrm>
            <a:custGeom>
              <a:avLst/>
              <a:gdLst/>
              <a:ahLst/>
              <a:cxnLst/>
              <a:rect l="0" t="0" r="0" b="0"/>
              <a:pathLst>
                <a:path w="535999" h="214399">
                  <a:moveTo>
                    <a:pt x="331784" y="8040"/>
                  </a:moveTo>
                  <a:lnTo>
                    <a:pt x="8040" y="95944"/>
                  </a:lnTo>
                  <a:cubicBezTo>
                    <a:pt x="17688" y="107736"/>
                    <a:pt x="27336" y="116312"/>
                    <a:pt x="39128" y="127032"/>
                  </a:cubicBezTo>
                  <a:cubicBezTo>
                    <a:pt x="50920" y="136680"/>
                    <a:pt x="64856" y="146328"/>
                    <a:pt x="79864" y="154904"/>
                  </a:cubicBezTo>
                  <a:cubicBezTo>
                    <a:pt x="201000" y="224584"/>
                    <a:pt x="393960" y="236376"/>
                    <a:pt x="537607" y="177416"/>
                  </a:cubicBezTo>
                  <a:lnTo>
                    <a:pt x="331784" y="8040"/>
                  </a:lnTo>
                </a:path>
              </a:pathLst>
            </a:custGeom>
            <a:solidFill>
              <a:srgbClr val="113A5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5" name="îṣliďé">
              <a:extLst>
                <a:ext uri="{FF2B5EF4-FFF2-40B4-BE49-F238E27FC236}">
                  <a16:creationId xmlns:a16="http://schemas.microsoft.com/office/drawing/2014/main" xmlns="" id="{42F92DF4-9FDA-4C40-B649-45D18D02551B}"/>
                </a:ext>
              </a:extLst>
            </p:cNvPr>
            <p:cNvSpPr/>
            <p:nvPr/>
          </p:nvSpPr>
          <p:spPr>
            <a:xfrm>
              <a:off x="7120252" y="3974166"/>
              <a:ext cx="364480" cy="192960"/>
            </a:xfrm>
            <a:custGeom>
              <a:avLst/>
              <a:gdLst/>
              <a:ahLst/>
              <a:cxnLst/>
              <a:rect l="0" t="0" r="0" b="0"/>
              <a:pathLst>
                <a:path w="364479" h="192959">
                  <a:moveTo>
                    <a:pt x="363943" y="8040"/>
                  </a:moveTo>
                  <a:lnTo>
                    <a:pt x="8040" y="26264"/>
                  </a:lnTo>
                  <a:lnTo>
                    <a:pt x="213864" y="195640"/>
                  </a:lnTo>
                  <a:cubicBezTo>
                    <a:pt x="322135" y="152760"/>
                    <a:pt x="376807" y="84152"/>
                    <a:pt x="363943" y="8040"/>
                  </a:cubicBezTo>
                </a:path>
              </a:pathLst>
            </a:custGeom>
            <a:solidFill>
              <a:srgbClr val="FC7EB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6" name="iṥlïḑé">
              <a:extLst>
                <a:ext uri="{FF2B5EF4-FFF2-40B4-BE49-F238E27FC236}">
                  <a16:creationId xmlns:a16="http://schemas.microsoft.com/office/drawing/2014/main" xmlns="" id="{57E0A452-CF2C-43C3-80D2-9CC7E6277DBC}"/>
                </a:ext>
              </a:extLst>
            </p:cNvPr>
            <p:cNvSpPr/>
            <p:nvPr/>
          </p:nvSpPr>
          <p:spPr>
            <a:xfrm>
              <a:off x="7120252" y="3846598"/>
              <a:ext cx="364480" cy="160800"/>
            </a:xfrm>
            <a:custGeom>
              <a:avLst/>
              <a:gdLst/>
              <a:ahLst/>
              <a:cxnLst/>
              <a:rect l="0" t="0" r="0" b="0"/>
              <a:pathLst>
                <a:path w="364479" h="160799">
                  <a:moveTo>
                    <a:pt x="259960" y="8040"/>
                  </a:moveTo>
                  <a:lnTo>
                    <a:pt x="8040" y="153832"/>
                  </a:lnTo>
                  <a:lnTo>
                    <a:pt x="363943" y="135608"/>
                  </a:lnTo>
                  <a:cubicBezTo>
                    <a:pt x="356440" y="85224"/>
                    <a:pt x="322135" y="43416"/>
                    <a:pt x="259960" y="8040"/>
                  </a:cubicBezTo>
                </a:path>
              </a:pathLst>
            </a:custGeom>
            <a:solidFill>
              <a:srgbClr val="F24C88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7" name="iṥḷíḍè">
              <a:extLst>
                <a:ext uri="{FF2B5EF4-FFF2-40B4-BE49-F238E27FC236}">
                  <a16:creationId xmlns:a16="http://schemas.microsoft.com/office/drawing/2014/main" xmlns="" id="{1D527F52-BEF1-410B-8684-EB8FBB24DA9F}"/>
                </a:ext>
              </a:extLst>
            </p:cNvPr>
            <p:cNvSpPr/>
            <p:nvPr/>
          </p:nvSpPr>
          <p:spPr>
            <a:xfrm>
              <a:off x="7242460" y="3576454"/>
              <a:ext cx="611039" cy="353760"/>
            </a:xfrm>
            <a:custGeom>
              <a:avLst/>
              <a:gdLst/>
              <a:ahLst/>
              <a:cxnLst/>
              <a:rect l="0" t="0" r="0" b="0"/>
              <a:pathLst>
                <a:path w="611039" h="353759">
                  <a:moveTo>
                    <a:pt x="604071" y="345720"/>
                  </a:moveTo>
                  <a:lnTo>
                    <a:pt x="18760" y="8040"/>
                  </a:lnTo>
                  <a:lnTo>
                    <a:pt x="8040" y="14472"/>
                  </a:lnTo>
                  <a:lnTo>
                    <a:pt x="593351" y="352152"/>
                  </a:lnTo>
                  <a:lnTo>
                    <a:pt x="604071" y="345720"/>
                  </a:lnTo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8" name="ïśḻiďê">
              <a:extLst>
                <a:ext uri="{FF2B5EF4-FFF2-40B4-BE49-F238E27FC236}">
                  <a16:creationId xmlns:a16="http://schemas.microsoft.com/office/drawing/2014/main" xmlns="" id="{6A51C240-F51B-4EBE-A827-3F4F4321D4E3}"/>
                </a:ext>
              </a:extLst>
            </p:cNvPr>
            <p:cNvSpPr/>
            <p:nvPr/>
          </p:nvSpPr>
          <p:spPr>
            <a:xfrm>
              <a:off x="7211372" y="3594678"/>
              <a:ext cx="611039" cy="353760"/>
            </a:xfrm>
            <a:custGeom>
              <a:avLst/>
              <a:gdLst/>
              <a:ahLst/>
              <a:cxnLst/>
              <a:rect l="0" t="0" r="0" b="0"/>
              <a:pathLst>
                <a:path w="611039" h="353759">
                  <a:moveTo>
                    <a:pt x="604071" y="345720"/>
                  </a:moveTo>
                  <a:lnTo>
                    <a:pt x="18760" y="8040"/>
                  </a:lnTo>
                  <a:lnTo>
                    <a:pt x="8040" y="14472"/>
                  </a:lnTo>
                  <a:lnTo>
                    <a:pt x="593351" y="352152"/>
                  </a:lnTo>
                  <a:lnTo>
                    <a:pt x="604071" y="345720"/>
                  </a:lnTo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9" name="îŝ1ïḋê">
              <a:extLst>
                <a:ext uri="{FF2B5EF4-FFF2-40B4-BE49-F238E27FC236}">
                  <a16:creationId xmlns:a16="http://schemas.microsoft.com/office/drawing/2014/main" xmlns="" id="{87EA3FE3-DCC5-4445-8E1B-DC9DE6FEAE80}"/>
                </a:ext>
              </a:extLst>
            </p:cNvPr>
            <p:cNvSpPr/>
            <p:nvPr/>
          </p:nvSpPr>
          <p:spPr>
            <a:xfrm>
              <a:off x="7180284" y="3612902"/>
              <a:ext cx="611039" cy="353760"/>
            </a:xfrm>
            <a:custGeom>
              <a:avLst/>
              <a:gdLst/>
              <a:ahLst/>
              <a:cxnLst/>
              <a:rect l="0" t="0" r="0" b="0"/>
              <a:pathLst>
                <a:path w="611039" h="353759">
                  <a:moveTo>
                    <a:pt x="604071" y="345720"/>
                  </a:moveTo>
                  <a:lnTo>
                    <a:pt x="18760" y="8040"/>
                  </a:lnTo>
                  <a:lnTo>
                    <a:pt x="8040" y="14472"/>
                  </a:lnTo>
                  <a:lnTo>
                    <a:pt x="593351" y="352151"/>
                  </a:lnTo>
                  <a:lnTo>
                    <a:pt x="604071" y="345720"/>
                  </a:lnTo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0" name="iśḻidê">
              <a:extLst>
                <a:ext uri="{FF2B5EF4-FFF2-40B4-BE49-F238E27FC236}">
                  <a16:creationId xmlns:a16="http://schemas.microsoft.com/office/drawing/2014/main" xmlns="" id="{83307720-8B13-4EEB-9D46-4486AFC9A832}"/>
                </a:ext>
              </a:extLst>
            </p:cNvPr>
            <p:cNvSpPr/>
            <p:nvPr/>
          </p:nvSpPr>
          <p:spPr>
            <a:xfrm>
              <a:off x="7149196" y="3631126"/>
              <a:ext cx="396640" cy="235840"/>
            </a:xfrm>
            <a:custGeom>
              <a:avLst/>
              <a:gdLst/>
              <a:ahLst/>
              <a:cxnLst/>
              <a:rect l="0" t="0" r="0" b="0"/>
              <a:pathLst>
                <a:path w="396639" h="235839">
                  <a:moveTo>
                    <a:pt x="398247" y="226728"/>
                  </a:moveTo>
                  <a:lnTo>
                    <a:pt x="18760" y="8040"/>
                  </a:lnTo>
                  <a:lnTo>
                    <a:pt x="8040" y="13400"/>
                  </a:lnTo>
                  <a:lnTo>
                    <a:pt x="388600" y="233160"/>
                  </a:lnTo>
                  <a:lnTo>
                    <a:pt x="398247" y="226728"/>
                  </a:lnTo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1" name="íSļíde">
              <a:extLst>
                <a:ext uri="{FF2B5EF4-FFF2-40B4-BE49-F238E27FC236}">
                  <a16:creationId xmlns:a16="http://schemas.microsoft.com/office/drawing/2014/main" xmlns="" id="{B75877D6-B0C8-423A-A224-826C046875EE}"/>
                </a:ext>
              </a:extLst>
            </p:cNvPr>
            <p:cNvSpPr/>
            <p:nvPr/>
          </p:nvSpPr>
          <p:spPr>
            <a:xfrm>
              <a:off x="6400941" y="4013830"/>
              <a:ext cx="696799" cy="407359"/>
            </a:xfrm>
            <a:custGeom>
              <a:avLst/>
              <a:gdLst/>
              <a:ahLst/>
              <a:cxnLst/>
              <a:rect l="0" t="0" r="0" b="0"/>
              <a:pathLst>
                <a:path w="696799" h="407359">
                  <a:moveTo>
                    <a:pt x="694119" y="345720"/>
                  </a:moveTo>
                  <a:lnTo>
                    <a:pt x="108808" y="8040"/>
                  </a:lnTo>
                  <a:lnTo>
                    <a:pt x="8040" y="65928"/>
                  </a:lnTo>
                  <a:lnTo>
                    <a:pt x="593351" y="403607"/>
                  </a:lnTo>
                  <a:lnTo>
                    <a:pt x="694119" y="345720"/>
                  </a:lnTo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2" name="íşļiḍê">
              <a:extLst>
                <a:ext uri="{FF2B5EF4-FFF2-40B4-BE49-F238E27FC236}">
                  <a16:creationId xmlns:a16="http://schemas.microsoft.com/office/drawing/2014/main" xmlns="" id="{D82C7051-0A27-4D47-BD44-F206E0A1E097}"/>
                </a:ext>
              </a:extLst>
            </p:cNvPr>
            <p:cNvSpPr/>
            <p:nvPr/>
          </p:nvSpPr>
          <p:spPr>
            <a:xfrm>
              <a:off x="6528509" y="2872151"/>
              <a:ext cx="128640" cy="128640"/>
            </a:xfrm>
            <a:custGeom>
              <a:avLst/>
              <a:gdLst/>
              <a:ahLst/>
              <a:cxnLst/>
              <a:rect l="0" t="0" r="0" b="0"/>
              <a:pathLst>
                <a:path w="128639" h="128639">
                  <a:moveTo>
                    <a:pt x="123816" y="8040"/>
                  </a:moveTo>
                  <a:lnTo>
                    <a:pt x="123816" y="53064"/>
                  </a:lnTo>
                  <a:lnTo>
                    <a:pt x="8040" y="120600"/>
                  </a:lnTo>
                  <a:lnTo>
                    <a:pt x="8040" y="75576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3" name="ïṡľiḓè">
              <a:extLst>
                <a:ext uri="{FF2B5EF4-FFF2-40B4-BE49-F238E27FC236}">
                  <a16:creationId xmlns:a16="http://schemas.microsoft.com/office/drawing/2014/main" xmlns="" id="{5D82ECE9-354E-4096-8AF4-A74C7D86D3EE}"/>
                </a:ext>
              </a:extLst>
            </p:cNvPr>
            <p:cNvSpPr/>
            <p:nvPr/>
          </p:nvSpPr>
          <p:spPr>
            <a:xfrm>
              <a:off x="6422381" y="2878583"/>
              <a:ext cx="117920" cy="117920"/>
            </a:xfrm>
            <a:custGeom>
              <a:avLst/>
              <a:gdLst/>
              <a:ahLst/>
              <a:cxnLst/>
              <a:rect l="0" t="0" r="0" b="0"/>
              <a:pathLst>
                <a:path w="117919" h="117919">
                  <a:moveTo>
                    <a:pt x="114168" y="69144"/>
                  </a:moveTo>
                  <a:lnTo>
                    <a:pt x="114168" y="114168"/>
                  </a:lnTo>
                  <a:lnTo>
                    <a:pt x="8040" y="53064"/>
                  </a:lnTo>
                  <a:lnTo>
                    <a:pt x="8040" y="8040"/>
                  </a:lnTo>
                  <a:close/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4" name="îśḷíḍe">
              <a:extLst>
                <a:ext uri="{FF2B5EF4-FFF2-40B4-BE49-F238E27FC236}">
                  <a16:creationId xmlns:a16="http://schemas.microsoft.com/office/drawing/2014/main" xmlns="" id="{95A9D4C8-FE64-447A-B795-95B4D66E96D2}"/>
                </a:ext>
              </a:extLst>
            </p:cNvPr>
            <p:cNvSpPr/>
            <p:nvPr/>
          </p:nvSpPr>
          <p:spPr>
            <a:xfrm>
              <a:off x="6422381" y="2811047"/>
              <a:ext cx="235840" cy="139360"/>
            </a:xfrm>
            <a:custGeom>
              <a:avLst/>
              <a:gdLst/>
              <a:ahLst/>
              <a:cxnLst/>
              <a:rect l="0" t="0" r="0" b="0"/>
              <a:pathLst>
                <a:path w="235839" h="139359">
                  <a:moveTo>
                    <a:pt x="229944" y="69144"/>
                  </a:moveTo>
                  <a:lnTo>
                    <a:pt x="114168" y="136680"/>
                  </a:lnTo>
                  <a:lnTo>
                    <a:pt x="8040" y="75576"/>
                  </a:lnTo>
                  <a:lnTo>
                    <a:pt x="124888" y="8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5" name="íṩlîḓe">
              <a:extLst>
                <a:ext uri="{FF2B5EF4-FFF2-40B4-BE49-F238E27FC236}">
                  <a16:creationId xmlns:a16="http://schemas.microsoft.com/office/drawing/2014/main" xmlns="" id="{B2EF233C-2643-4657-A8C5-0142A1A6B875}"/>
                </a:ext>
              </a:extLst>
            </p:cNvPr>
            <p:cNvSpPr/>
            <p:nvPr/>
          </p:nvSpPr>
          <p:spPr>
            <a:xfrm>
              <a:off x="6515645" y="2826055"/>
              <a:ext cx="53600" cy="32160"/>
            </a:xfrm>
            <a:custGeom>
              <a:avLst/>
              <a:gdLst/>
              <a:ahLst/>
              <a:cxnLst/>
              <a:rect l="0" t="0" r="0" b="0"/>
              <a:pathLst>
                <a:path w="53599" h="32159">
                  <a:moveTo>
                    <a:pt x="49848" y="19832"/>
                  </a:moveTo>
                  <a:lnTo>
                    <a:pt x="29480" y="8040"/>
                  </a:lnTo>
                  <a:lnTo>
                    <a:pt x="8040" y="19832"/>
                  </a:lnTo>
                  <a:lnTo>
                    <a:pt x="29480" y="32696"/>
                  </a:lnTo>
                  <a:lnTo>
                    <a:pt x="49848" y="19832"/>
                  </a:lnTo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6" name="î$ľïďè">
              <a:extLst>
                <a:ext uri="{FF2B5EF4-FFF2-40B4-BE49-F238E27FC236}">
                  <a16:creationId xmlns:a16="http://schemas.microsoft.com/office/drawing/2014/main" xmlns="" id="{50938566-EC34-46AB-B347-49ABE8FA5EB9}"/>
                </a:ext>
              </a:extLst>
            </p:cNvPr>
            <p:cNvSpPr/>
            <p:nvPr/>
          </p:nvSpPr>
          <p:spPr>
            <a:xfrm>
              <a:off x="6573533" y="2859287"/>
              <a:ext cx="53600" cy="32160"/>
            </a:xfrm>
            <a:custGeom>
              <a:avLst/>
              <a:gdLst/>
              <a:ahLst/>
              <a:cxnLst/>
              <a:rect l="0" t="0" r="0" b="0"/>
              <a:pathLst>
                <a:path w="53599" h="32159">
                  <a:moveTo>
                    <a:pt x="49848" y="19832"/>
                  </a:moveTo>
                  <a:lnTo>
                    <a:pt x="28408" y="8040"/>
                  </a:lnTo>
                  <a:lnTo>
                    <a:pt x="8040" y="19832"/>
                  </a:lnTo>
                  <a:lnTo>
                    <a:pt x="28408" y="31624"/>
                  </a:lnTo>
                  <a:lnTo>
                    <a:pt x="49848" y="19832"/>
                  </a:lnTo>
                </a:path>
              </a:pathLst>
            </a:custGeom>
            <a:solidFill>
              <a:srgbClr val="C6C6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7" name="îṥ1îďê">
              <a:extLst>
                <a:ext uri="{FF2B5EF4-FFF2-40B4-BE49-F238E27FC236}">
                  <a16:creationId xmlns:a16="http://schemas.microsoft.com/office/drawing/2014/main" xmlns="" id="{E62750C6-A9FB-4DFA-B00A-376CBE88235B}"/>
                </a:ext>
              </a:extLst>
            </p:cNvPr>
            <p:cNvSpPr/>
            <p:nvPr/>
          </p:nvSpPr>
          <p:spPr>
            <a:xfrm>
              <a:off x="6159741" y="2945047"/>
              <a:ext cx="407360" cy="214400"/>
            </a:xfrm>
            <a:custGeom>
              <a:avLst/>
              <a:gdLst/>
              <a:ahLst/>
              <a:cxnLst/>
              <a:rect l="0" t="0" r="0" b="0"/>
              <a:pathLst>
                <a:path w="407359" h="214399">
                  <a:moveTo>
                    <a:pt x="199928" y="128104"/>
                  </a:moveTo>
                  <a:cubicBezTo>
                    <a:pt x="155976" y="153832"/>
                    <a:pt x="85224" y="153832"/>
                    <a:pt x="41272" y="128104"/>
                  </a:cubicBezTo>
                  <a:cubicBezTo>
                    <a:pt x="18760" y="115240"/>
                    <a:pt x="8040" y="98088"/>
                    <a:pt x="8040" y="82008"/>
                  </a:cubicBezTo>
                  <a:lnTo>
                    <a:pt x="8040" y="151688"/>
                  </a:lnTo>
                  <a:cubicBezTo>
                    <a:pt x="8040" y="168840"/>
                    <a:pt x="18760" y="184920"/>
                    <a:pt x="41272" y="197784"/>
                  </a:cubicBezTo>
                  <a:cubicBezTo>
                    <a:pt x="85224" y="223512"/>
                    <a:pt x="155976" y="223512"/>
                    <a:pt x="199928" y="197784"/>
                  </a:cubicBezTo>
                  <a:lnTo>
                    <a:pt x="406823" y="77720"/>
                  </a:lnTo>
                  <a:lnTo>
                    <a:pt x="406823" y="8040"/>
                  </a:lnTo>
                  <a:lnTo>
                    <a:pt x="199928" y="128104"/>
                  </a:lnTo>
                  <a:close/>
                </a:path>
              </a:pathLst>
            </a:custGeom>
            <a:solidFill>
              <a:srgbClr val="00A298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8" name="iṩlidê">
              <a:extLst>
                <a:ext uri="{FF2B5EF4-FFF2-40B4-BE49-F238E27FC236}">
                  <a16:creationId xmlns:a16="http://schemas.microsoft.com/office/drawing/2014/main" xmlns="" id="{5C2A4F74-280A-42CF-8AF8-5E8978B5FB77}"/>
                </a:ext>
              </a:extLst>
            </p:cNvPr>
            <p:cNvSpPr/>
            <p:nvPr/>
          </p:nvSpPr>
          <p:spPr>
            <a:xfrm>
              <a:off x="6160009" y="2851783"/>
              <a:ext cx="407360" cy="246560"/>
            </a:xfrm>
            <a:custGeom>
              <a:avLst/>
              <a:gdLst/>
              <a:ahLst/>
              <a:cxnLst/>
              <a:rect l="0" t="0" r="0" b="0"/>
              <a:pathLst>
                <a:path w="407359" h="246559">
                  <a:moveTo>
                    <a:pt x="406556" y="100232"/>
                  </a:moveTo>
                  <a:lnTo>
                    <a:pt x="199660" y="220296"/>
                  </a:lnTo>
                  <a:cubicBezTo>
                    <a:pt x="155708" y="246024"/>
                    <a:pt x="84956" y="246024"/>
                    <a:pt x="41004" y="220296"/>
                  </a:cubicBezTo>
                  <a:cubicBezTo>
                    <a:pt x="-2948" y="194568"/>
                    <a:pt x="-2948" y="153832"/>
                    <a:pt x="41004" y="128104"/>
                  </a:cubicBezTo>
                  <a:lnTo>
                    <a:pt x="247900" y="8040"/>
                  </a:lnTo>
                  <a:lnTo>
                    <a:pt x="406556" y="100232"/>
                  </a:lnTo>
                  <a:close/>
                </a:path>
              </a:pathLst>
            </a:custGeom>
            <a:solidFill>
              <a:srgbClr val="00C3B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9" name="ísļîḍê">
              <a:extLst>
                <a:ext uri="{FF2B5EF4-FFF2-40B4-BE49-F238E27FC236}">
                  <a16:creationId xmlns:a16="http://schemas.microsoft.com/office/drawing/2014/main" xmlns="" id="{618C68E1-CFD0-461D-B830-79C60C861180}"/>
                </a:ext>
              </a:extLst>
            </p:cNvPr>
            <p:cNvSpPr/>
            <p:nvPr/>
          </p:nvSpPr>
          <p:spPr>
            <a:xfrm>
              <a:off x="6210125" y="2991411"/>
              <a:ext cx="96480" cy="64320"/>
            </a:xfrm>
            <a:custGeom>
              <a:avLst/>
              <a:gdLst/>
              <a:ahLst/>
              <a:cxnLst/>
              <a:rect l="0" t="0" r="0" b="0"/>
              <a:pathLst>
                <a:path w="96479" h="64319">
                  <a:moveTo>
                    <a:pt x="83080" y="15276"/>
                  </a:moveTo>
                  <a:cubicBezTo>
                    <a:pt x="65928" y="5628"/>
                    <a:pt x="38056" y="5628"/>
                    <a:pt x="20904" y="15276"/>
                  </a:cubicBezTo>
                  <a:cubicBezTo>
                    <a:pt x="3752" y="24924"/>
                    <a:pt x="3752" y="41004"/>
                    <a:pt x="20904" y="50652"/>
                  </a:cubicBezTo>
                  <a:cubicBezTo>
                    <a:pt x="38056" y="60300"/>
                    <a:pt x="65928" y="60300"/>
                    <a:pt x="83080" y="50652"/>
                  </a:cubicBezTo>
                  <a:cubicBezTo>
                    <a:pt x="100232" y="41004"/>
                    <a:pt x="100232" y="24924"/>
                    <a:pt x="83080" y="15276"/>
                  </a:cubicBezTo>
                </a:path>
              </a:pathLst>
            </a:custGeom>
            <a:solidFill>
              <a:srgbClr val="49D4CB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0" name="iSļíḓé">
              <a:extLst>
                <a:ext uri="{FF2B5EF4-FFF2-40B4-BE49-F238E27FC236}">
                  <a16:creationId xmlns:a16="http://schemas.microsoft.com/office/drawing/2014/main" xmlns="" id="{93380837-7121-42DB-B9D7-9BE00C1F8AEB}"/>
                </a:ext>
              </a:extLst>
            </p:cNvPr>
            <p:cNvSpPr/>
            <p:nvPr/>
          </p:nvSpPr>
          <p:spPr>
            <a:xfrm>
              <a:off x="6383789" y="3149799"/>
              <a:ext cx="418079" cy="182240"/>
            </a:xfrm>
            <a:custGeom>
              <a:avLst/>
              <a:gdLst/>
              <a:ahLst/>
              <a:cxnLst/>
              <a:rect l="0" t="0" r="0" b="0"/>
              <a:pathLst>
                <a:path w="418079" h="182239">
                  <a:moveTo>
                    <a:pt x="385384" y="24120"/>
                  </a:moveTo>
                  <a:cubicBezTo>
                    <a:pt x="347864" y="2680"/>
                    <a:pt x="285688" y="2680"/>
                    <a:pt x="248168" y="24120"/>
                  </a:cubicBezTo>
                  <a:lnTo>
                    <a:pt x="27336" y="152760"/>
                  </a:lnTo>
                  <a:lnTo>
                    <a:pt x="8040" y="142040"/>
                  </a:lnTo>
                  <a:lnTo>
                    <a:pt x="8040" y="164552"/>
                  </a:lnTo>
                  <a:lnTo>
                    <a:pt x="27336" y="175272"/>
                  </a:lnTo>
                  <a:lnTo>
                    <a:pt x="248168" y="46632"/>
                  </a:lnTo>
                  <a:cubicBezTo>
                    <a:pt x="285688" y="25192"/>
                    <a:pt x="346792" y="25192"/>
                    <a:pt x="385384" y="46632"/>
                  </a:cubicBezTo>
                  <a:cubicBezTo>
                    <a:pt x="404680" y="57352"/>
                    <a:pt x="414327" y="72360"/>
                    <a:pt x="414327" y="86296"/>
                  </a:cubicBezTo>
                  <a:lnTo>
                    <a:pt x="414327" y="63784"/>
                  </a:lnTo>
                  <a:cubicBezTo>
                    <a:pt x="414327" y="49848"/>
                    <a:pt x="404680" y="34840"/>
                    <a:pt x="385384" y="24120"/>
                  </a:cubicBezTo>
                  <a:close/>
                </a:path>
              </a:pathLst>
            </a:custGeom>
            <a:solidFill>
              <a:srgbClr val="D4D4D4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1" name="ïṧlíḑe">
              <a:extLst>
                <a:ext uri="{FF2B5EF4-FFF2-40B4-BE49-F238E27FC236}">
                  <a16:creationId xmlns:a16="http://schemas.microsoft.com/office/drawing/2014/main" xmlns="" id="{3A924ADA-36CD-498E-90F4-E49EBB9C08EF}"/>
                </a:ext>
              </a:extLst>
            </p:cNvPr>
            <p:cNvSpPr/>
            <p:nvPr/>
          </p:nvSpPr>
          <p:spPr>
            <a:xfrm>
              <a:off x="6414877" y="3182763"/>
              <a:ext cx="321600" cy="203680"/>
            </a:xfrm>
            <a:custGeom>
              <a:avLst/>
              <a:gdLst/>
              <a:ahLst/>
              <a:cxnLst/>
              <a:rect l="0" t="0" r="0" b="0"/>
              <a:pathLst>
                <a:path w="321599" h="203679">
                  <a:moveTo>
                    <a:pt x="309272" y="13668"/>
                  </a:moveTo>
                  <a:cubicBezTo>
                    <a:pt x="296408" y="6164"/>
                    <a:pt x="277112" y="6164"/>
                    <a:pt x="264248" y="13668"/>
                  </a:cubicBezTo>
                  <a:lnTo>
                    <a:pt x="27336" y="150884"/>
                  </a:lnTo>
                  <a:cubicBezTo>
                    <a:pt x="14472" y="158388"/>
                    <a:pt x="8040" y="168036"/>
                    <a:pt x="8040" y="177684"/>
                  </a:cubicBezTo>
                  <a:lnTo>
                    <a:pt x="8040" y="200196"/>
                  </a:lnTo>
                  <a:cubicBezTo>
                    <a:pt x="8040" y="190548"/>
                    <a:pt x="14472" y="180900"/>
                    <a:pt x="27336" y="173396"/>
                  </a:cubicBezTo>
                  <a:lnTo>
                    <a:pt x="264248" y="36180"/>
                  </a:lnTo>
                  <a:cubicBezTo>
                    <a:pt x="277112" y="28676"/>
                    <a:pt x="296408" y="28676"/>
                    <a:pt x="309272" y="36180"/>
                  </a:cubicBezTo>
                  <a:cubicBezTo>
                    <a:pt x="315704" y="39396"/>
                    <a:pt x="318920" y="44756"/>
                    <a:pt x="318920" y="49044"/>
                  </a:cubicBezTo>
                  <a:lnTo>
                    <a:pt x="318920" y="26532"/>
                  </a:lnTo>
                  <a:cubicBezTo>
                    <a:pt x="318920" y="22244"/>
                    <a:pt x="315704" y="16884"/>
                    <a:pt x="309272" y="13668"/>
                  </a:cubicBezTo>
                  <a:close/>
                </a:path>
              </a:pathLst>
            </a:custGeom>
            <a:solidFill>
              <a:srgbClr val="D4D4D4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2" name="íşľiḍe">
              <a:extLst>
                <a:ext uri="{FF2B5EF4-FFF2-40B4-BE49-F238E27FC236}">
                  <a16:creationId xmlns:a16="http://schemas.microsoft.com/office/drawing/2014/main" xmlns="" id="{8706543E-1299-4F63-9969-331A94D11D18}"/>
                </a:ext>
              </a:extLst>
            </p:cNvPr>
            <p:cNvSpPr/>
            <p:nvPr/>
          </p:nvSpPr>
          <p:spPr>
            <a:xfrm>
              <a:off x="6494205" y="3202327"/>
              <a:ext cx="268000" cy="182240"/>
            </a:xfrm>
            <a:custGeom>
              <a:avLst/>
              <a:gdLst/>
              <a:ahLst/>
              <a:cxnLst/>
              <a:rect l="0" t="0" r="0" b="0"/>
              <a:pathLst>
                <a:path w="267999" h="182239">
                  <a:moveTo>
                    <a:pt x="249240" y="31624"/>
                  </a:moveTo>
                  <a:lnTo>
                    <a:pt x="27336" y="160264"/>
                  </a:lnTo>
                  <a:lnTo>
                    <a:pt x="8040" y="149544"/>
                  </a:lnTo>
                  <a:lnTo>
                    <a:pt x="8040" y="172056"/>
                  </a:lnTo>
                  <a:lnTo>
                    <a:pt x="27336" y="182776"/>
                  </a:lnTo>
                  <a:lnTo>
                    <a:pt x="249240" y="54136"/>
                  </a:lnTo>
                  <a:cubicBezTo>
                    <a:pt x="261032" y="47704"/>
                    <a:pt x="266392" y="39128"/>
                    <a:pt x="266392" y="30552"/>
                  </a:cubicBezTo>
                  <a:lnTo>
                    <a:pt x="266392" y="8040"/>
                  </a:lnTo>
                  <a:cubicBezTo>
                    <a:pt x="266392" y="15544"/>
                    <a:pt x="261032" y="25192"/>
                    <a:pt x="249240" y="31624"/>
                  </a:cubicBezTo>
                  <a:close/>
                </a:path>
              </a:pathLst>
            </a:custGeom>
            <a:solidFill>
              <a:srgbClr val="D4D4D4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3" name="išľïḋe">
              <a:extLst>
                <a:ext uri="{FF2B5EF4-FFF2-40B4-BE49-F238E27FC236}">
                  <a16:creationId xmlns:a16="http://schemas.microsoft.com/office/drawing/2014/main" xmlns="" id="{D6A3E939-3068-4D92-9D39-77410AA47319}"/>
                </a:ext>
              </a:extLst>
            </p:cNvPr>
            <p:cNvSpPr/>
            <p:nvPr/>
          </p:nvSpPr>
          <p:spPr>
            <a:xfrm>
              <a:off x="6387005" y="3206615"/>
              <a:ext cx="439519" cy="235840"/>
            </a:xfrm>
            <a:custGeom>
              <a:avLst/>
              <a:gdLst/>
              <a:ahLst/>
              <a:cxnLst/>
              <a:rect l="0" t="0" r="0" b="0"/>
              <a:pathLst>
                <a:path w="439519" h="235839">
                  <a:moveTo>
                    <a:pt x="402536" y="57352"/>
                  </a:moveTo>
                  <a:lnTo>
                    <a:pt x="168840" y="193496"/>
                  </a:lnTo>
                  <a:cubicBezTo>
                    <a:pt x="132392" y="214936"/>
                    <a:pt x="72360" y="214936"/>
                    <a:pt x="35912" y="193496"/>
                  </a:cubicBezTo>
                  <a:cubicBezTo>
                    <a:pt x="17688" y="182776"/>
                    <a:pt x="8040" y="168840"/>
                    <a:pt x="8040" y="154904"/>
                  </a:cubicBezTo>
                  <a:lnTo>
                    <a:pt x="8040" y="177416"/>
                  </a:lnTo>
                  <a:cubicBezTo>
                    <a:pt x="8040" y="191352"/>
                    <a:pt x="17688" y="205288"/>
                    <a:pt x="35912" y="216008"/>
                  </a:cubicBezTo>
                  <a:cubicBezTo>
                    <a:pt x="72360" y="237448"/>
                    <a:pt x="132392" y="237448"/>
                    <a:pt x="168840" y="216008"/>
                  </a:cubicBezTo>
                  <a:lnTo>
                    <a:pt x="401463" y="80936"/>
                  </a:lnTo>
                  <a:cubicBezTo>
                    <a:pt x="425048" y="67000"/>
                    <a:pt x="437911" y="48776"/>
                    <a:pt x="437911" y="30552"/>
                  </a:cubicBezTo>
                  <a:lnTo>
                    <a:pt x="437911" y="8040"/>
                  </a:lnTo>
                  <a:cubicBezTo>
                    <a:pt x="437911" y="25192"/>
                    <a:pt x="426119" y="43416"/>
                    <a:pt x="402536" y="57352"/>
                  </a:cubicBezTo>
                  <a:close/>
                </a:path>
              </a:pathLst>
            </a:custGeom>
            <a:solidFill>
              <a:srgbClr val="D4D4D4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4" name="ï$ľíḋé">
              <a:extLst>
                <a:ext uri="{FF2B5EF4-FFF2-40B4-BE49-F238E27FC236}">
                  <a16:creationId xmlns:a16="http://schemas.microsoft.com/office/drawing/2014/main" xmlns="" id="{59C20ECA-FEBB-4A43-9B9D-99F4EC027044}"/>
                </a:ext>
              </a:extLst>
            </p:cNvPr>
            <p:cNvSpPr/>
            <p:nvPr/>
          </p:nvSpPr>
          <p:spPr>
            <a:xfrm>
              <a:off x="6383789" y="3133443"/>
              <a:ext cx="439519" cy="289440"/>
            </a:xfrm>
            <a:custGeom>
              <a:avLst/>
              <a:gdLst/>
              <a:ahLst/>
              <a:cxnLst/>
              <a:rect l="0" t="0" r="0" b="0"/>
              <a:pathLst>
                <a:path w="439519" h="289439">
                  <a:moveTo>
                    <a:pt x="404680" y="28683"/>
                  </a:moveTo>
                  <a:cubicBezTo>
                    <a:pt x="452919" y="56555"/>
                    <a:pt x="452919" y="102651"/>
                    <a:pt x="404680" y="130523"/>
                  </a:cubicBezTo>
                  <a:lnTo>
                    <a:pt x="172056" y="266667"/>
                  </a:lnTo>
                  <a:cubicBezTo>
                    <a:pt x="135608" y="288107"/>
                    <a:pt x="75576" y="288107"/>
                    <a:pt x="39128" y="266667"/>
                  </a:cubicBezTo>
                  <a:cubicBezTo>
                    <a:pt x="2680" y="245227"/>
                    <a:pt x="2680" y="210923"/>
                    <a:pt x="39128" y="189483"/>
                  </a:cubicBezTo>
                  <a:lnTo>
                    <a:pt x="276040" y="52267"/>
                  </a:lnTo>
                  <a:cubicBezTo>
                    <a:pt x="298552" y="39403"/>
                    <a:pt x="336072" y="39403"/>
                    <a:pt x="359655" y="52267"/>
                  </a:cubicBezTo>
                  <a:cubicBezTo>
                    <a:pt x="383240" y="65131"/>
                    <a:pt x="383240" y="87643"/>
                    <a:pt x="359655" y="100507"/>
                  </a:cubicBezTo>
                  <a:lnTo>
                    <a:pt x="137752" y="229147"/>
                  </a:lnTo>
                  <a:lnTo>
                    <a:pt x="118456" y="218427"/>
                  </a:lnTo>
                  <a:lnTo>
                    <a:pt x="340360" y="89787"/>
                  </a:lnTo>
                  <a:cubicBezTo>
                    <a:pt x="353224" y="82283"/>
                    <a:pt x="353224" y="70491"/>
                    <a:pt x="340360" y="64059"/>
                  </a:cubicBezTo>
                  <a:cubicBezTo>
                    <a:pt x="327495" y="56555"/>
                    <a:pt x="308200" y="56555"/>
                    <a:pt x="295336" y="64059"/>
                  </a:cubicBezTo>
                  <a:lnTo>
                    <a:pt x="58424" y="201275"/>
                  </a:lnTo>
                  <a:cubicBezTo>
                    <a:pt x="32696" y="216283"/>
                    <a:pt x="32696" y="240939"/>
                    <a:pt x="58424" y="255947"/>
                  </a:cubicBezTo>
                  <a:cubicBezTo>
                    <a:pt x="84152" y="270955"/>
                    <a:pt x="127032" y="270955"/>
                    <a:pt x="152760" y="255947"/>
                  </a:cubicBezTo>
                  <a:lnTo>
                    <a:pt x="385384" y="120875"/>
                  </a:lnTo>
                  <a:cubicBezTo>
                    <a:pt x="422904" y="99435"/>
                    <a:pt x="422904" y="62987"/>
                    <a:pt x="385384" y="41547"/>
                  </a:cubicBezTo>
                  <a:cubicBezTo>
                    <a:pt x="347864" y="20107"/>
                    <a:pt x="285688" y="20107"/>
                    <a:pt x="248168" y="41547"/>
                  </a:cubicBezTo>
                  <a:lnTo>
                    <a:pt x="27336" y="170187"/>
                  </a:lnTo>
                  <a:lnTo>
                    <a:pt x="8040" y="159467"/>
                  </a:lnTo>
                  <a:lnTo>
                    <a:pt x="228872" y="30827"/>
                  </a:lnTo>
                  <a:cubicBezTo>
                    <a:pt x="277112" y="811"/>
                    <a:pt x="356440" y="811"/>
                    <a:pt x="404680" y="2868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5" name="îsḷîḑê">
              <a:extLst>
                <a:ext uri="{FF2B5EF4-FFF2-40B4-BE49-F238E27FC236}">
                  <a16:creationId xmlns:a16="http://schemas.microsoft.com/office/drawing/2014/main" xmlns="" id="{352FCC76-3084-4AF3-9449-2072D84EC09F}"/>
                </a:ext>
              </a:extLst>
            </p:cNvPr>
            <p:cNvSpPr/>
            <p:nvPr/>
          </p:nvSpPr>
          <p:spPr>
            <a:xfrm>
              <a:off x="4755019" y="3373310"/>
              <a:ext cx="728959" cy="428799"/>
            </a:xfrm>
            <a:custGeom>
              <a:avLst/>
              <a:gdLst/>
              <a:ahLst/>
              <a:cxnLst/>
              <a:rect l="0" t="0" r="0" b="0"/>
              <a:pathLst>
                <a:path w="728959" h="428799">
                  <a:moveTo>
                    <a:pt x="710603" y="189744"/>
                  </a:moveTo>
                  <a:cubicBezTo>
                    <a:pt x="737403" y="204752"/>
                    <a:pt x="737403" y="229408"/>
                    <a:pt x="710603" y="244416"/>
                  </a:cubicBezTo>
                  <a:lnTo>
                    <a:pt x="416876" y="414864"/>
                  </a:lnTo>
                  <a:cubicBezTo>
                    <a:pt x="391148" y="429872"/>
                    <a:pt x="348268" y="429872"/>
                    <a:pt x="322540" y="414864"/>
                  </a:cubicBezTo>
                  <a:lnTo>
                    <a:pt x="27740" y="244416"/>
                  </a:lnTo>
                  <a:cubicBezTo>
                    <a:pt x="940" y="229408"/>
                    <a:pt x="2012" y="204752"/>
                    <a:pt x="27740" y="189744"/>
                  </a:cubicBezTo>
                  <a:lnTo>
                    <a:pt x="321468" y="19296"/>
                  </a:lnTo>
                  <a:cubicBezTo>
                    <a:pt x="347196" y="4288"/>
                    <a:pt x="390076" y="4288"/>
                    <a:pt x="415804" y="19296"/>
                  </a:cubicBezTo>
                  <a:lnTo>
                    <a:pt x="710603" y="189744"/>
                  </a:lnTo>
                  <a:close/>
                </a:path>
              </a:pathLst>
            </a:custGeom>
            <a:solidFill>
              <a:srgbClr val="2A4959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6" name="ï$ḷíḓe">
              <a:extLst>
                <a:ext uri="{FF2B5EF4-FFF2-40B4-BE49-F238E27FC236}">
                  <a16:creationId xmlns:a16="http://schemas.microsoft.com/office/drawing/2014/main" xmlns="" id="{337331F0-2B50-4844-A762-DF111996B6E6}"/>
                </a:ext>
              </a:extLst>
            </p:cNvPr>
            <p:cNvSpPr/>
            <p:nvPr/>
          </p:nvSpPr>
          <p:spPr>
            <a:xfrm>
              <a:off x="4755423" y="3581814"/>
              <a:ext cx="728959" cy="246560"/>
            </a:xfrm>
            <a:custGeom>
              <a:avLst/>
              <a:gdLst/>
              <a:ahLst/>
              <a:cxnLst/>
              <a:rect l="0" t="0" r="0" b="0"/>
              <a:pathLst>
                <a:path w="728959" h="246559">
                  <a:moveTo>
                    <a:pt x="710199" y="35912"/>
                  </a:moveTo>
                  <a:lnTo>
                    <a:pt x="416471" y="206360"/>
                  </a:lnTo>
                  <a:cubicBezTo>
                    <a:pt x="403608" y="213864"/>
                    <a:pt x="386456" y="218152"/>
                    <a:pt x="369304" y="218152"/>
                  </a:cubicBezTo>
                  <a:cubicBezTo>
                    <a:pt x="352152" y="218152"/>
                    <a:pt x="335000" y="213864"/>
                    <a:pt x="322136" y="206360"/>
                  </a:cubicBezTo>
                  <a:lnTo>
                    <a:pt x="27336" y="35912"/>
                  </a:lnTo>
                  <a:cubicBezTo>
                    <a:pt x="14472" y="28408"/>
                    <a:pt x="8040" y="18760"/>
                    <a:pt x="8040" y="8040"/>
                  </a:cubicBezTo>
                  <a:lnTo>
                    <a:pt x="8040" y="34840"/>
                  </a:lnTo>
                  <a:cubicBezTo>
                    <a:pt x="8040" y="44488"/>
                    <a:pt x="14472" y="55208"/>
                    <a:pt x="27336" y="62712"/>
                  </a:cubicBezTo>
                  <a:lnTo>
                    <a:pt x="322136" y="233160"/>
                  </a:lnTo>
                  <a:cubicBezTo>
                    <a:pt x="335000" y="240664"/>
                    <a:pt x="352152" y="244952"/>
                    <a:pt x="369304" y="244952"/>
                  </a:cubicBezTo>
                  <a:cubicBezTo>
                    <a:pt x="386456" y="244952"/>
                    <a:pt x="403608" y="241736"/>
                    <a:pt x="416471" y="233160"/>
                  </a:cubicBezTo>
                  <a:lnTo>
                    <a:pt x="710199" y="62712"/>
                  </a:lnTo>
                  <a:cubicBezTo>
                    <a:pt x="723063" y="55208"/>
                    <a:pt x="729495" y="45560"/>
                    <a:pt x="729495" y="35912"/>
                  </a:cubicBezTo>
                  <a:lnTo>
                    <a:pt x="729495" y="9112"/>
                  </a:lnTo>
                  <a:cubicBezTo>
                    <a:pt x="729495" y="18760"/>
                    <a:pt x="723063" y="28408"/>
                    <a:pt x="710199" y="35912"/>
                  </a:cubicBezTo>
                  <a:close/>
                </a:path>
              </a:pathLst>
            </a:custGeom>
            <a:solidFill>
              <a:srgbClr val="0E3044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7" name="îŝḻiḓe">
              <a:extLst>
                <a:ext uri="{FF2B5EF4-FFF2-40B4-BE49-F238E27FC236}">
                  <a16:creationId xmlns:a16="http://schemas.microsoft.com/office/drawing/2014/main" xmlns="" id="{F69F36AA-C555-4C86-9448-B6CEDD22AA15}"/>
                </a:ext>
              </a:extLst>
            </p:cNvPr>
            <p:cNvSpPr/>
            <p:nvPr/>
          </p:nvSpPr>
          <p:spPr>
            <a:xfrm>
              <a:off x="4956959" y="3437094"/>
              <a:ext cx="64320" cy="235840"/>
            </a:xfrm>
            <a:custGeom>
              <a:avLst/>
              <a:gdLst/>
              <a:ahLst/>
              <a:cxnLst/>
              <a:rect l="0" t="0" r="0" b="0"/>
              <a:pathLst>
                <a:path w="64319" h="235839">
                  <a:moveTo>
                    <a:pt x="56280" y="229944"/>
                  </a:moveTo>
                  <a:lnTo>
                    <a:pt x="9112" y="202072"/>
                  </a:lnTo>
                  <a:lnTo>
                    <a:pt x="8040" y="8040"/>
                  </a:lnTo>
                  <a:lnTo>
                    <a:pt x="55208" y="34840"/>
                  </a:lnTo>
                  <a:close/>
                </a:path>
              </a:pathLst>
            </a:custGeom>
            <a:solidFill>
              <a:srgbClr val="0C2839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8" name="íśḷíḍé">
              <a:extLst>
                <a:ext uri="{FF2B5EF4-FFF2-40B4-BE49-F238E27FC236}">
                  <a16:creationId xmlns:a16="http://schemas.microsoft.com/office/drawing/2014/main" xmlns="" id="{A10A196A-08D6-49AD-9A05-64F21E3DAD44}"/>
                </a:ext>
              </a:extLst>
            </p:cNvPr>
            <p:cNvSpPr/>
            <p:nvPr/>
          </p:nvSpPr>
          <p:spPr>
            <a:xfrm>
              <a:off x="4956959" y="3308454"/>
              <a:ext cx="278720" cy="171520"/>
            </a:xfrm>
            <a:custGeom>
              <a:avLst/>
              <a:gdLst/>
              <a:ahLst/>
              <a:cxnLst/>
              <a:rect l="0" t="0" r="0" b="0"/>
              <a:pathLst>
                <a:path w="278719" h="171519">
                  <a:moveTo>
                    <a:pt x="55208" y="163480"/>
                  </a:moveTo>
                  <a:lnTo>
                    <a:pt x="8040" y="136680"/>
                  </a:lnTo>
                  <a:lnTo>
                    <a:pt x="231016" y="8040"/>
                  </a:lnTo>
                  <a:lnTo>
                    <a:pt x="278184" y="34840"/>
                  </a:lnTo>
                  <a:close/>
                </a:path>
              </a:pathLst>
            </a:custGeom>
            <a:solidFill>
              <a:srgbClr val="113A5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9" name="íṡḷîḍé">
              <a:extLst>
                <a:ext uri="{FF2B5EF4-FFF2-40B4-BE49-F238E27FC236}">
                  <a16:creationId xmlns:a16="http://schemas.microsoft.com/office/drawing/2014/main" xmlns="" id="{F7DCAE5F-3883-40FC-A281-B84D837A4D50}"/>
                </a:ext>
              </a:extLst>
            </p:cNvPr>
            <p:cNvSpPr/>
            <p:nvPr/>
          </p:nvSpPr>
          <p:spPr>
            <a:xfrm>
              <a:off x="5004127" y="3335254"/>
              <a:ext cx="235840" cy="332320"/>
            </a:xfrm>
            <a:custGeom>
              <a:avLst/>
              <a:gdLst/>
              <a:ahLst/>
              <a:cxnLst/>
              <a:rect l="0" t="0" r="0" b="0"/>
              <a:pathLst>
                <a:path w="235839" h="332319">
                  <a:moveTo>
                    <a:pt x="231016" y="8040"/>
                  </a:moveTo>
                  <a:lnTo>
                    <a:pt x="232088" y="202072"/>
                  </a:lnTo>
                  <a:lnTo>
                    <a:pt x="9112" y="331784"/>
                  </a:lnTo>
                  <a:lnTo>
                    <a:pt x="8040" y="136680"/>
                  </a:lnTo>
                  <a:close/>
                </a:path>
              </a:pathLst>
            </a:custGeom>
            <a:solidFill>
              <a:srgbClr val="33566B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0" name="íŝļîḓè">
              <a:extLst>
                <a:ext uri="{FF2B5EF4-FFF2-40B4-BE49-F238E27FC236}">
                  <a16:creationId xmlns:a16="http://schemas.microsoft.com/office/drawing/2014/main" xmlns="" id="{D203993F-921A-447C-BAA2-C7CFE1F51960}"/>
                </a:ext>
              </a:extLst>
            </p:cNvPr>
            <p:cNvSpPr/>
            <p:nvPr/>
          </p:nvSpPr>
          <p:spPr>
            <a:xfrm>
              <a:off x="4315903" y="2574135"/>
              <a:ext cx="75040" cy="1243518"/>
            </a:xfrm>
            <a:custGeom>
              <a:avLst/>
              <a:gdLst/>
              <a:ahLst/>
              <a:cxnLst/>
              <a:rect l="0" t="0" r="0" b="0"/>
              <a:pathLst>
                <a:path w="75039" h="1243518">
                  <a:moveTo>
                    <a:pt x="57352" y="1212967"/>
                  </a:moveTo>
                  <a:lnTo>
                    <a:pt x="55208" y="35912"/>
                  </a:lnTo>
                  <a:lnTo>
                    <a:pt x="8040" y="8040"/>
                  </a:lnTo>
                  <a:lnTo>
                    <a:pt x="10184" y="1185095"/>
                  </a:lnTo>
                  <a:cubicBezTo>
                    <a:pt x="10184" y="1200103"/>
                    <a:pt x="15544" y="1210823"/>
                    <a:pt x="24120" y="1216183"/>
                  </a:cubicBezTo>
                  <a:lnTo>
                    <a:pt x="71288" y="1244055"/>
                  </a:lnTo>
                  <a:cubicBezTo>
                    <a:pt x="62712" y="1238695"/>
                    <a:pt x="57352" y="1227975"/>
                    <a:pt x="57352" y="1212967"/>
                  </a:cubicBezTo>
                  <a:close/>
                </a:path>
              </a:pathLst>
            </a:custGeom>
            <a:solidFill>
              <a:srgbClr val="0E3044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1" name="íṧlîḍe">
              <a:extLst>
                <a:ext uri="{FF2B5EF4-FFF2-40B4-BE49-F238E27FC236}">
                  <a16:creationId xmlns:a16="http://schemas.microsoft.com/office/drawing/2014/main" xmlns="" id="{A81C7EC8-DA3E-44AA-B307-6CCCC8A599BC}"/>
                </a:ext>
              </a:extLst>
            </p:cNvPr>
            <p:cNvSpPr/>
            <p:nvPr/>
          </p:nvSpPr>
          <p:spPr>
            <a:xfrm>
              <a:off x="4315903" y="1719618"/>
              <a:ext cx="1468638" cy="889759"/>
            </a:xfrm>
            <a:custGeom>
              <a:avLst/>
              <a:gdLst/>
              <a:ahLst/>
              <a:cxnLst/>
              <a:rect l="0" t="0" r="0" b="0"/>
              <a:pathLst>
                <a:path w="1468638" h="889758">
                  <a:moveTo>
                    <a:pt x="1416646" y="11390"/>
                  </a:moveTo>
                  <a:cubicBezTo>
                    <a:pt x="1408070" y="6030"/>
                    <a:pt x="1396278" y="7102"/>
                    <a:pt x="1382342" y="14606"/>
                  </a:cubicBezTo>
                  <a:lnTo>
                    <a:pt x="55208" y="781085"/>
                  </a:lnTo>
                  <a:cubicBezTo>
                    <a:pt x="29480" y="796093"/>
                    <a:pt x="8040" y="832541"/>
                    <a:pt x="8040" y="862557"/>
                  </a:cubicBezTo>
                  <a:lnTo>
                    <a:pt x="55208" y="890429"/>
                  </a:lnTo>
                  <a:cubicBezTo>
                    <a:pt x="55208" y="860413"/>
                    <a:pt x="76648" y="823965"/>
                    <a:pt x="102376" y="808957"/>
                  </a:cubicBezTo>
                  <a:lnTo>
                    <a:pt x="1430582" y="42478"/>
                  </a:lnTo>
                  <a:cubicBezTo>
                    <a:pt x="1443446" y="34974"/>
                    <a:pt x="1456310" y="33902"/>
                    <a:pt x="1464886" y="39262"/>
                  </a:cubicBezTo>
                  <a:lnTo>
                    <a:pt x="1416646" y="11390"/>
                  </a:lnTo>
                  <a:close/>
                </a:path>
              </a:pathLst>
            </a:custGeom>
            <a:solidFill>
              <a:srgbClr val="33566B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2" name="îŝ1ídé">
              <a:extLst>
                <a:ext uri="{FF2B5EF4-FFF2-40B4-BE49-F238E27FC236}">
                  <a16:creationId xmlns:a16="http://schemas.microsoft.com/office/drawing/2014/main" xmlns="" id="{5B7D4E64-E2F8-430F-A98C-6BD33258B5DB}"/>
                </a:ext>
              </a:extLst>
            </p:cNvPr>
            <p:cNvSpPr/>
            <p:nvPr/>
          </p:nvSpPr>
          <p:spPr>
            <a:xfrm>
              <a:off x="4363071" y="1746479"/>
              <a:ext cx="1436478" cy="2079677"/>
            </a:xfrm>
            <a:custGeom>
              <a:avLst/>
              <a:gdLst/>
              <a:ahLst/>
              <a:cxnLst/>
              <a:rect l="0" t="0" r="0" b="0"/>
              <a:pathLst>
                <a:path w="1436478" h="2079677">
                  <a:moveTo>
                    <a:pt x="1382342" y="14546"/>
                  </a:moveTo>
                  <a:cubicBezTo>
                    <a:pt x="1409142" y="-462"/>
                    <a:pt x="1430582" y="11330"/>
                    <a:pt x="1430582" y="41345"/>
                  </a:cubicBezTo>
                  <a:lnTo>
                    <a:pt x="1432726" y="1218400"/>
                  </a:lnTo>
                  <a:cubicBezTo>
                    <a:pt x="1432726" y="1248416"/>
                    <a:pt x="1411286" y="1285936"/>
                    <a:pt x="1385558" y="1300944"/>
                  </a:cubicBezTo>
                  <a:lnTo>
                    <a:pt x="57352" y="2067423"/>
                  </a:lnTo>
                  <a:cubicBezTo>
                    <a:pt x="31624" y="2082431"/>
                    <a:pt x="10184" y="2070639"/>
                    <a:pt x="10184" y="2039551"/>
                  </a:cubicBezTo>
                  <a:lnTo>
                    <a:pt x="8040" y="863569"/>
                  </a:lnTo>
                  <a:cubicBezTo>
                    <a:pt x="8040" y="833553"/>
                    <a:pt x="29480" y="797105"/>
                    <a:pt x="55208" y="782097"/>
                  </a:cubicBezTo>
                  <a:lnTo>
                    <a:pt x="1382342" y="14546"/>
                  </a:lnTo>
                  <a:close/>
                </a:path>
              </a:pathLst>
            </a:custGeom>
            <a:solidFill>
              <a:srgbClr val="4D7589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3" name="iṧľíḓê">
              <a:extLst>
                <a:ext uri="{FF2B5EF4-FFF2-40B4-BE49-F238E27FC236}">
                  <a16:creationId xmlns:a16="http://schemas.microsoft.com/office/drawing/2014/main" xmlns="" id="{45F64B7F-8D17-45EB-8EBA-327A83C7E146}"/>
                </a:ext>
              </a:extLst>
            </p:cNvPr>
            <p:cNvSpPr/>
            <p:nvPr/>
          </p:nvSpPr>
          <p:spPr>
            <a:xfrm>
              <a:off x="5041647" y="2267544"/>
              <a:ext cx="707519" cy="1104159"/>
            </a:xfrm>
            <a:custGeom>
              <a:avLst/>
              <a:gdLst/>
              <a:ahLst/>
              <a:cxnLst/>
              <a:rect l="0" t="0" r="0" b="0"/>
              <a:pathLst>
                <a:path w="707519" h="1104158">
                  <a:moveTo>
                    <a:pt x="705911" y="8040"/>
                  </a:moveTo>
                  <a:lnTo>
                    <a:pt x="708055" y="700551"/>
                  </a:lnTo>
                  <a:lnTo>
                    <a:pt x="8040" y="1104695"/>
                  </a:lnTo>
                  <a:cubicBezTo>
                    <a:pt x="101304" y="992135"/>
                    <a:pt x="196712" y="866711"/>
                    <a:pt x="293192" y="726279"/>
                  </a:cubicBezTo>
                  <a:cubicBezTo>
                    <a:pt x="472215" y="463640"/>
                    <a:pt x="607287" y="214936"/>
                    <a:pt x="705911" y="8040"/>
                  </a:cubicBezTo>
                  <a:close/>
                </a:path>
              </a:pathLst>
            </a:custGeom>
            <a:solidFill>
              <a:srgbClr val="5FC5BD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4" name="ïṡḷíḋè">
              <a:extLst>
                <a:ext uri="{FF2B5EF4-FFF2-40B4-BE49-F238E27FC236}">
                  <a16:creationId xmlns:a16="http://schemas.microsoft.com/office/drawing/2014/main" xmlns="" id="{4C76F3AA-2BEA-4DBA-AC5E-9FC1B1EF7AF5}"/>
                </a:ext>
              </a:extLst>
            </p:cNvPr>
            <p:cNvSpPr/>
            <p:nvPr/>
          </p:nvSpPr>
          <p:spPr>
            <a:xfrm>
              <a:off x="5622670" y="1880552"/>
              <a:ext cx="128640" cy="300160"/>
            </a:xfrm>
            <a:custGeom>
              <a:avLst/>
              <a:gdLst/>
              <a:ahLst/>
              <a:cxnLst/>
              <a:rect l="0" t="0" r="0" b="0"/>
              <a:pathLst>
                <a:path w="128639" h="300159">
                  <a:moveTo>
                    <a:pt x="123816" y="8040"/>
                  </a:moveTo>
                  <a:lnTo>
                    <a:pt x="123816" y="123816"/>
                  </a:lnTo>
                  <a:cubicBezTo>
                    <a:pt x="89512" y="178488"/>
                    <a:pt x="50920" y="236376"/>
                    <a:pt x="8040" y="297480"/>
                  </a:cubicBezTo>
                  <a:cubicBezTo>
                    <a:pt x="58424" y="181704"/>
                    <a:pt x="97016" y="83080"/>
                    <a:pt x="123816" y="8040"/>
                  </a:cubicBezTo>
                  <a:close/>
                </a:path>
              </a:pathLst>
            </a:custGeom>
            <a:solidFill>
              <a:srgbClr val="6FCEC5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5" name="i$ḷiḋe">
              <a:extLst>
                <a:ext uri="{FF2B5EF4-FFF2-40B4-BE49-F238E27FC236}">
                  <a16:creationId xmlns:a16="http://schemas.microsoft.com/office/drawing/2014/main" xmlns="" id="{BB38F3F2-D74B-43DD-AED2-D6D1902014CA}"/>
                </a:ext>
              </a:extLst>
            </p:cNvPr>
            <p:cNvSpPr/>
            <p:nvPr/>
          </p:nvSpPr>
          <p:spPr>
            <a:xfrm>
              <a:off x="5485454" y="1996328"/>
              <a:ext cx="268000" cy="482399"/>
            </a:xfrm>
            <a:custGeom>
              <a:avLst/>
              <a:gdLst/>
              <a:ahLst/>
              <a:cxnLst/>
              <a:rect l="0" t="0" r="0" b="0"/>
              <a:pathLst>
                <a:path w="267999" h="482399">
                  <a:moveTo>
                    <a:pt x="261032" y="8040"/>
                  </a:moveTo>
                  <a:lnTo>
                    <a:pt x="261032" y="116312"/>
                  </a:lnTo>
                  <a:cubicBezTo>
                    <a:pt x="194568" y="222440"/>
                    <a:pt x="110952" y="345720"/>
                    <a:pt x="8040" y="474359"/>
                  </a:cubicBezTo>
                  <a:cubicBezTo>
                    <a:pt x="61640" y="368232"/>
                    <a:pt x="106664" y="269608"/>
                    <a:pt x="145256" y="181704"/>
                  </a:cubicBezTo>
                  <a:cubicBezTo>
                    <a:pt x="188136" y="120600"/>
                    <a:pt x="226728" y="62712"/>
                    <a:pt x="261032" y="8040"/>
                  </a:cubicBezTo>
                  <a:close/>
                </a:path>
              </a:pathLst>
            </a:custGeom>
            <a:solidFill>
              <a:srgbClr val="5BC3B3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6" name="îsḻîḓe">
              <a:extLst>
                <a:ext uri="{FF2B5EF4-FFF2-40B4-BE49-F238E27FC236}">
                  <a16:creationId xmlns:a16="http://schemas.microsoft.com/office/drawing/2014/main" xmlns="" id="{57BEB2EB-FFC6-473D-8991-01C6A9EE28DB}"/>
                </a:ext>
              </a:extLst>
            </p:cNvPr>
            <p:cNvSpPr/>
            <p:nvPr/>
          </p:nvSpPr>
          <p:spPr>
            <a:xfrm>
              <a:off x="4796159" y="2104600"/>
              <a:ext cx="954079" cy="1415038"/>
            </a:xfrm>
            <a:custGeom>
              <a:avLst/>
              <a:gdLst/>
              <a:ahLst/>
              <a:cxnLst/>
              <a:rect l="0" t="0" r="0" b="0"/>
              <a:pathLst>
                <a:path w="954078" h="1415038">
                  <a:moveTo>
                    <a:pt x="950327" y="8040"/>
                  </a:moveTo>
                  <a:lnTo>
                    <a:pt x="950327" y="170984"/>
                  </a:lnTo>
                  <a:cubicBezTo>
                    <a:pt x="851703" y="377880"/>
                    <a:pt x="717703" y="625511"/>
                    <a:pt x="536535" y="889223"/>
                  </a:cubicBezTo>
                  <a:cubicBezTo>
                    <a:pt x="441127" y="1029655"/>
                    <a:pt x="344648" y="1155079"/>
                    <a:pt x="251384" y="1267638"/>
                  </a:cubicBezTo>
                  <a:lnTo>
                    <a:pt x="8040" y="1408070"/>
                  </a:lnTo>
                  <a:cubicBezTo>
                    <a:pt x="44488" y="1366262"/>
                    <a:pt x="79864" y="1321238"/>
                    <a:pt x="116312" y="1276214"/>
                  </a:cubicBezTo>
                  <a:cubicBezTo>
                    <a:pt x="371448" y="954615"/>
                    <a:pt x="559047" y="636231"/>
                    <a:pt x="696263" y="367160"/>
                  </a:cubicBezTo>
                  <a:cubicBezTo>
                    <a:pt x="800247" y="238520"/>
                    <a:pt x="883863" y="115240"/>
                    <a:pt x="950327" y="8040"/>
                  </a:cubicBezTo>
                  <a:close/>
                </a:path>
              </a:pathLst>
            </a:custGeom>
            <a:solidFill>
              <a:srgbClr val="04AD9D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7" name="îşḻîḓé">
              <a:extLst>
                <a:ext uri="{FF2B5EF4-FFF2-40B4-BE49-F238E27FC236}">
                  <a16:creationId xmlns:a16="http://schemas.microsoft.com/office/drawing/2014/main" xmlns="" id="{3DEB478E-47A7-4662-B175-3450E1541416}"/>
                </a:ext>
              </a:extLst>
            </p:cNvPr>
            <p:cNvSpPr/>
            <p:nvPr/>
          </p:nvSpPr>
          <p:spPr>
            <a:xfrm>
              <a:off x="4811167" y="2169992"/>
              <a:ext cx="825439" cy="943359"/>
            </a:xfrm>
            <a:custGeom>
              <a:avLst/>
              <a:gdLst/>
              <a:ahLst/>
              <a:cxnLst/>
              <a:rect l="0" t="0" r="0" b="0"/>
              <a:pathLst>
                <a:path w="825438" h="943358">
                  <a:moveTo>
                    <a:pt x="820615" y="8040"/>
                  </a:moveTo>
                  <a:cubicBezTo>
                    <a:pt x="782023" y="97016"/>
                    <a:pt x="736999" y="195640"/>
                    <a:pt x="683399" y="300696"/>
                  </a:cubicBezTo>
                  <a:cubicBezTo>
                    <a:pt x="612647" y="389672"/>
                    <a:pt x="534391" y="479719"/>
                    <a:pt x="446487" y="569767"/>
                  </a:cubicBezTo>
                  <a:cubicBezTo>
                    <a:pt x="294264" y="725207"/>
                    <a:pt x="146328" y="844199"/>
                    <a:pt x="8040" y="936391"/>
                  </a:cubicBezTo>
                  <a:cubicBezTo>
                    <a:pt x="108808" y="846343"/>
                    <a:pt x="214936" y="744503"/>
                    <a:pt x="323208" y="627655"/>
                  </a:cubicBezTo>
                  <a:cubicBezTo>
                    <a:pt x="524743" y="412183"/>
                    <a:pt x="689831" y="196712"/>
                    <a:pt x="820615" y="8040"/>
                  </a:cubicBezTo>
                  <a:close/>
                </a:path>
              </a:pathLst>
            </a:custGeom>
            <a:solidFill>
              <a:srgbClr val="6FCEC5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8" name="íSliḍé">
              <a:extLst>
                <a:ext uri="{FF2B5EF4-FFF2-40B4-BE49-F238E27FC236}">
                  <a16:creationId xmlns:a16="http://schemas.microsoft.com/office/drawing/2014/main" xmlns="" id="{0CE0AF3E-E049-427A-95A3-474D2101113F}"/>
                </a:ext>
              </a:extLst>
            </p:cNvPr>
            <p:cNvSpPr/>
            <p:nvPr/>
          </p:nvSpPr>
          <p:spPr>
            <a:xfrm>
              <a:off x="4413455" y="2463720"/>
              <a:ext cx="1082719" cy="1275678"/>
            </a:xfrm>
            <a:custGeom>
              <a:avLst/>
              <a:gdLst/>
              <a:ahLst/>
              <a:cxnLst/>
              <a:rect l="0" t="0" r="0" b="0"/>
              <a:pathLst>
                <a:path w="1082718" h="1275678">
                  <a:moveTo>
                    <a:pt x="1081111" y="8040"/>
                  </a:moveTo>
                  <a:cubicBezTo>
                    <a:pt x="944967" y="278184"/>
                    <a:pt x="756295" y="595495"/>
                    <a:pt x="501159" y="917095"/>
                  </a:cubicBezTo>
                  <a:cubicBezTo>
                    <a:pt x="464711" y="963191"/>
                    <a:pt x="429335" y="1007143"/>
                    <a:pt x="392888" y="1048951"/>
                  </a:cubicBezTo>
                  <a:lnTo>
                    <a:pt x="9112" y="1270854"/>
                  </a:lnTo>
                  <a:lnTo>
                    <a:pt x="8040" y="956759"/>
                  </a:lnTo>
                  <a:cubicBezTo>
                    <a:pt x="125960" y="875287"/>
                    <a:pt x="261032" y="772375"/>
                    <a:pt x="405752" y="643735"/>
                  </a:cubicBezTo>
                  <a:cubicBezTo>
                    <a:pt x="542967" y="551543"/>
                    <a:pt x="691975" y="431479"/>
                    <a:pt x="844199" y="277112"/>
                  </a:cubicBezTo>
                  <a:cubicBezTo>
                    <a:pt x="931031" y="187064"/>
                    <a:pt x="1010359" y="95944"/>
                    <a:pt x="1081111" y="8040"/>
                  </a:cubicBezTo>
                  <a:close/>
                </a:path>
              </a:pathLst>
            </a:custGeom>
            <a:solidFill>
              <a:srgbClr val="5BC3B3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9" name="işḻîḑè">
              <a:extLst>
                <a:ext uri="{FF2B5EF4-FFF2-40B4-BE49-F238E27FC236}">
                  <a16:creationId xmlns:a16="http://schemas.microsoft.com/office/drawing/2014/main" xmlns="" id="{7E15E16A-59BB-4B84-9E21-ACDD8AFECEF2}"/>
                </a:ext>
              </a:extLst>
            </p:cNvPr>
            <p:cNvSpPr/>
            <p:nvPr/>
          </p:nvSpPr>
          <p:spPr>
            <a:xfrm>
              <a:off x="4412383" y="3098343"/>
              <a:ext cx="407360" cy="321600"/>
            </a:xfrm>
            <a:custGeom>
              <a:avLst/>
              <a:gdLst/>
              <a:ahLst/>
              <a:cxnLst/>
              <a:rect l="0" t="0" r="0" b="0"/>
              <a:pathLst>
                <a:path w="407359" h="321599">
                  <a:moveTo>
                    <a:pt x="8040" y="221368"/>
                  </a:moveTo>
                  <a:cubicBezTo>
                    <a:pt x="23048" y="214936"/>
                    <a:pt x="38056" y="209576"/>
                    <a:pt x="53064" y="202072"/>
                  </a:cubicBezTo>
                  <a:cubicBezTo>
                    <a:pt x="119528" y="173128"/>
                    <a:pt x="191352" y="137752"/>
                    <a:pt x="267464" y="93800"/>
                  </a:cubicBezTo>
                  <a:cubicBezTo>
                    <a:pt x="268536" y="92728"/>
                    <a:pt x="269608" y="92728"/>
                    <a:pt x="270680" y="91656"/>
                  </a:cubicBezTo>
                  <a:cubicBezTo>
                    <a:pt x="271752" y="91656"/>
                    <a:pt x="271752" y="90584"/>
                    <a:pt x="272824" y="90584"/>
                  </a:cubicBezTo>
                  <a:cubicBezTo>
                    <a:pt x="306056" y="71288"/>
                    <a:pt x="340360" y="50920"/>
                    <a:pt x="374664" y="28408"/>
                  </a:cubicBezTo>
                  <a:cubicBezTo>
                    <a:pt x="385384" y="21976"/>
                    <a:pt x="395032" y="14472"/>
                    <a:pt x="405752" y="8040"/>
                  </a:cubicBezTo>
                  <a:cubicBezTo>
                    <a:pt x="261032" y="136680"/>
                    <a:pt x="127032" y="239592"/>
                    <a:pt x="8040" y="321064"/>
                  </a:cubicBezTo>
                  <a:lnTo>
                    <a:pt x="8040" y="221368"/>
                  </a:lnTo>
                  <a:close/>
                </a:path>
              </a:pathLst>
            </a:custGeom>
            <a:solidFill>
              <a:srgbClr val="04AD9D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0" name="îSļiḍe">
              <a:extLst>
                <a:ext uri="{FF2B5EF4-FFF2-40B4-BE49-F238E27FC236}">
                  <a16:creationId xmlns:a16="http://schemas.microsoft.com/office/drawing/2014/main" xmlns="" id="{15E7C9D5-E89C-4150-AD8A-333290234E6A}"/>
                </a:ext>
              </a:extLst>
            </p:cNvPr>
            <p:cNvSpPr/>
            <p:nvPr/>
          </p:nvSpPr>
          <p:spPr>
            <a:xfrm>
              <a:off x="4411311" y="1810872"/>
              <a:ext cx="1339998" cy="1511518"/>
            </a:xfrm>
            <a:custGeom>
              <a:avLst/>
              <a:gdLst/>
              <a:ahLst/>
              <a:cxnLst/>
              <a:rect l="0" t="0" r="0" b="0"/>
              <a:pathLst>
                <a:path w="1339998" h="1511518">
                  <a:moveTo>
                    <a:pt x="1335174" y="8040"/>
                  </a:moveTo>
                  <a:lnTo>
                    <a:pt x="1335174" y="77720"/>
                  </a:lnTo>
                  <a:cubicBezTo>
                    <a:pt x="1308375" y="152760"/>
                    <a:pt x="1269782" y="251384"/>
                    <a:pt x="1220471" y="367160"/>
                  </a:cubicBezTo>
                  <a:cubicBezTo>
                    <a:pt x="1089687" y="555831"/>
                    <a:pt x="924599" y="771303"/>
                    <a:pt x="723063" y="987847"/>
                  </a:cubicBezTo>
                  <a:cubicBezTo>
                    <a:pt x="614791" y="1104695"/>
                    <a:pt x="508663" y="1206535"/>
                    <a:pt x="407896" y="1296582"/>
                  </a:cubicBezTo>
                  <a:cubicBezTo>
                    <a:pt x="397176" y="1304086"/>
                    <a:pt x="387528" y="1310518"/>
                    <a:pt x="376808" y="1316951"/>
                  </a:cubicBezTo>
                  <a:cubicBezTo>
                    <a:pt x="342504" y="1339462"/>
                    <a:pt x="308200" y="1359830"/>
                    <a:pt x="274968" y="1379126"/>
                  </a:cubicBezTo>
                  <a:cubicBezTo>
                    <a:pt x="193496" y="1425222"/>
                    <a:pt x="121672" y="1461670"/>
                    <a:pt x="56280" y="1489542"/>
                  </a:cubicBezTo>
                  <a:cubicBezTo>
                    <a:pt x="41272" y="1495974"/>
                    <a:pt x="25192" y="1502406"/>
                    <a:pt x="11256" y="1508838"/>
                  </a:cubicBezTo>
                  <a:lnTo>
                    <a:pt x="8040" y="774519"/>
                  </a:lnTo>
                  <a:lnTo>
                    <a:pt x="1335174" y="8040"/>
                  </a:lnTo>
                  <a:close/>
                </a:path>
              </a:pathLst>
            </a:custGeom>
            <a:solidFill>
              <a:srgbClr val="00C3B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1" name="íṡļiḓê">
              <a:extLst>
                <a:ext uri="{FF2B5EF4-FFF2-40B4-BE49-F238E27FC236}">
                  <a16:creationId xmlns:a16="http://schemas.microsoft.com/office/drawing/2014/main" xmlns="" id="{98988EEE-9016-4780-88BB-929CB5D0224C}"/>
                </a:ext>
              </a:extLst>
            </p:cNvPr>
            <p:cNvSpPr/>
            <p:nvPr/>
          </p:nvSpPr>
          <p:spPr>
            <a:xfrm>
              <a:off x="4412383" y="1810872"/>
              <a:ext cx="1339998" cy="846879"/>
            </a:xfrm>
            <a:custGeom>
              <a:avLst/>
              <a:gdLst/>
              <a:ahLst/>
              <a:cxnLst/>
              <a:rect l="0" t="0" r="0" b="0"/>
              <a:pathLst>
                <a:path w="1339998" h="846878">
                  <a:moveTo>
                    <a:pt x="8040" y="773447"/>
                  </a:moveTo>
                  <a:lnTo>
                    <a:pt x="8040" y="839911"/>
                  </a:lnTo>
                  <a:lnTo>
                    <a:pt x="1334102" y="74504"/>
                  </a:lnTo>
                  <a:lnTo>
                    <a:pt x="1334102" y="8040"/>
                  </a:lnTo>
                  <a:close/>
                </a:path>
              </a:pathLst>
            </a:custGeom>
            <a:solidFill>
              <a:srgbClr val="89D1CB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2" name="îṣ1íḑê">
              <a:extLst>
                <a:ext uri="{FF2B5EF4-FFF2-40B4-BE49-F238E27FC236}">
                  <a16:creationId xmlns:a16="http://schemas.microsoft.com/office/drawing/2014/main" xmlns="" id="{F84D5B61-748F-48B6-B614-E3657A724FBF}"/>
                </a:ext>
              </a:extLst>
            </p:cNvPr>
            <p:cNvSpPr/>
            <p:nvPr/>
          </p:nvSpPr>
          <p:spPr>
            <a:xfrm>
              <a:off x="4469199" y="3638931"/>
              <a:ext cx="85760" cy="96480"/>
            </a:xfrm>
            <a:custGeom>
              <a:avLst/>
              <a:gdLst/>
              <a:ahLst/>
              <a:cxnLst/>
              <a:rect l="0" t="0" r="0" b="0"/>
              <a:pathLst>
                <a:path w="85759" h="96479">
                  <a:moveTo>
                    <a:pt x="43416" y="13099"/>
                  </a:moveTo>
                  <a:cubicBezTo>
                    <a:pt x="24120" y="23819"/>
                    <a:pt x="8040" y="51691"/>
                    <a:pt x="8040" y="73131"/>
                  </a:cubicBezTo>
                  <a:cubicBezTo>
                    <a:pt x="8040" y="95643"/>
                    <a:pt x="24120" y="104219"/>
                    <a:pt x="43416" y="93499"/>
                  </a:cubicBezTo>
                  <a:cubicBezTo>
                    <a:pt x="62712" y="82779"/>
                    <a:pt x="77720" y="54907"/>
                    <a:pt x="77720" y="33467"/>
                  </a:cubicBezTo>
                  <a:cubicBezTo>
                    <a:pt x="78792" y="10955"/>
                    <a:pt x="62712" y="1307"/>
                    <a:pt x="43416" y="13099"/>
                  </a:cubicBezTo>
                </a:path>
              </a:pathLst>
            </a:custGeom>
            <a:solidFill>
              <a:srgbClr val="0C2839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3" name="ïśļiďe">
              <a:extLst>
                <a:ext uri="{FF2B5EF4-FFF2-40B4-BE49-F238E27FC236}">
                  <a16:creationId xmlns:a16="http://schemas.microsoft.com/office/drawing/2014/main" xmlns="" id="{878F8F77-769C-4B3F-8500-A1E05DDB7386}"/>
                </a:ext>
              </a:extLst>
            </p:cNvPr>
            <p:cNvSpPr/>
            <p:nvPr/>
          </p:nvSpPr>
          <p:spPr>
            <a:xfrm>
              <a:off x="4478847" y="3651590"/>
              <a:ext cx="64320" cy="75040"/>
            </a:xfrm>
            <a:custGeom>
              <a:avLst/>
              <a:gdLst/>
              <a:ahLst/>
              <a:cxnLst/>
              <a:rect l="0" t="0" r="0" b="0"/>
              <a:pathLst>
                <a:path w="64319" h="75039">
                  <a:moveTo>
                    <a:pt x="33768" y="11160"/>
                  </a:moveTo>
                  <a:cubicBezTo>
                    <a:pt x="19832" y="19736"/>
                    <a:pt x="8040" y="39032"/>
                    <a:pt x="8040" y="55112"/>
                  </a:cubicBezTo>
                  <a:cubicBezTo>
                    <a:pt x="8040" y="71192"/>
                    <a:pt x="19832" y="77624"/>
                    <a:pt x="33768" y="70120"/>
                  </a:cubicBezTo>
                  <a:cubicBezTo>
                    <a:pt x="47704" y="61544"/>
                    <a:pt x="59496" y="42248"/>
                    <a:pt x="58424" y="26168"/>
                  </a:cubicBezTo>
                  <a:cubicBezTo>
                    <a:pt x="59496" y="10088"/>
                    <a:pt x="47704" y="3656"/>
                    <a:pt x="33768" y="11160"/>
                  </a:cubicBezTo>
                </a:path>
              </a:pathLst>
            </a:custGeom>
            <a:solidFill>
              <a:srgbClr val="D84774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4" name="ïšḷiďe">
              <a:extLst>
                <a:ext uri="{FF2B5EF4-FFF2-40B4-BE49-F238E27FC236}">
                  <a16:creationId xmlns:a16="http://schemas.microsoft.com/office/drawing/2014/main" xmlns="" id="{CAF20982-D980-43C6-9856-C942D9C6CBE9}"/>
                </a:ext>
              </a:extLst>
            </p:cNvPr>
            <p:cNvSpPr/>
            <p:nvPr/>
          </p:nvSpPr>
          <p:spPr>
            <a:xfrm>
              <a:off x="4670735" y="2567934"/>
              <a:ext cx="21440" cy="32160"/>
            </a:xfrm>
            <a:custGeom>
              <a:avLst/>
              <a:gdLst/>
              <a:ahLst/>
              <a:cxnLst/>
              <a:rect l="0" t="0" r="0" b="0"/>
              <a:pathLst>
                <a:path w="21439" h="32159">
                  <a:moveTo>
                    <a:pt x="15544" y="8881"/>
                  </a:moveTo>
                  <a:cubicBezTo>
                    <a:pt x="19832" y="6737"/>
                    <a:pt x="23048" y="8881"/>
                    <a:pt x="23048" y="13169"/>
                  </a:cubicBezTo>
                  <a:cubicBezTo>
                    <a:pt x="23048" y="18529"/>
                    <a:pt x="19832" y="23889"/>
                    <a:pt x="15544" y="26033"/>
                  </a:cubicBezTo>
                  <a:cubicBezTo>
                    <a:pt x="11256" y="28177"/>
                    <a:pt x="8040" y="26033"/>
                    <a:pt x="8040" y="21745"/>
                  </a:cubicBezTo>
                  <a:cubicBezTo>
                    <a:pt x="8040" y="17457"/>
                    <a:pt x="11256" y="12097"/>
                    <a:pt x="15544" y="8881"/>
                  </a:cubicBezTo>
                  <a:close/>
                </a:path>
              </a:pathLst>
            </a:custGeom>
            <a:solidFill>
              <a:srgbClr val="F24C88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5" name="işľíďê">
              <a:extLst>
                <a:ext uri="{FF2B5EF4-FFF2-40B4-BE49-F238E27FC236}">
                  <a16:creationId xmlns:a16="http://schemas.microsoft.com/office/drawing/2014/main" xmlns="" id="{3DF8A883-3005-4CCA-BF6F-7FF3162C407C}"/>
                </a:ext>
              </a:extLst>
            </p:cNvPr>
            <p:cNvSpPr/>
            <p:nvPr/>
          </p:nvSpPr>
          <p:spPr>
            <a:xfrm>
              <a:off x="4701823" y="2549710"/>
              <a:ext cx="21440" cy="32160"/>
            </a:xfrm>
            <a:custGeom>
              <a:avLst/>
              <a:gdLst/>
              <a:ahLst/>
              <a:cxnLst/>
              <a:rect l="0" t="0" r="0" b="0"/>
              <a:pathLst>
                <a:path w="21439" h="32159">
                  <a:moveTo>
                    <a:pt x="15544" y="8881"/>
                  </a:moveTo>
                  <a:cubicBezTo>
                    <a:pt x="19832" y="6737"/>
                    <a:pt x="23048" y="8881"/>
                    <a:pt x="23048" y="13169"/>
                  </a:cubicBezTo>
                  <a:cubicBezTo>
                    <a:pt x="23048" y="18529"/>
                    <a:pt x="19832" y="23889"/>
                    <a:pt x="15544" y="26033"/>
                  </a:cubicBezTo>
                  <a:cubicBezTo>
                    <a:pt x="11256" y="28177"/>
                    <a:pt x="8040" y="26033"/>
                    <a:pt x="8040" y="21745"/>
                  </a:cubicBezTo>
                  <a:cubicBezTo>
                    <a:pt x="8040" y="17457"/>
                    <a:pt x="11256" y="12097"/>
                    <a:pt x="15544" y="8881"/>
                  </a:cubicBezTo>
                  <a:close/>
                </a:path>
              </a:pathLst>
            </a:custGeom>
            <a:solidFill>
              <a:srgbClr val="3EBFB4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6" name="íŝľïḋè">
              <a:extLst>
                <a:ext uri="{FF2B5EF4-FFF2-40B4-BE49-F238E27FC236}">
                  <a16:creationId xmlns:a16="http://schemas.microsoft.com/office/drawing/2014/main" xmlns="" id="{9902277C-F92E-430D-AA0F-0212828712D9}"/>
                </a:ext>
              </a:extLst>
            </p:cNvPr>
            <p:cNvSpPr/>
            <p:nvPr/>
          </p:nvSpPr>
          <p:spPr>
            <a:xfrm>
              <a:off x="4732911" y="2532558"/>
              <a:ext cx="21440" cy="32160"/>
            </a:xfrm>
            <a:custGeom>
              <a:avLst/>
              <a:gdLst/>
              <a:ahLst/>
              <a:cxnLst/>
              <a:rect l="0" t="0" r="0" b="0"/>
              <a:pathLst>
                <a:path w="21439" h="32159">
                  <a:moveTo>
                    <a:pt x="15544" y="8881"/>
                  </a:moveTo>
                  <a:cubicBezTo>
                    <a:pt x="19832" y="6737"/>
                    <a:pt x="23048" y="8881"/>
                    <a:pt x="23048" y="13169"/>
                  </a:cubicBezTo>
                  <a:cubicBezTo>
                    <a:pt x="23048" y="18529"/>
                    <a:pt x="19832" y="23889"/>
                    <a:pt x="15544" y="26033"/>
                  </a:cubicBezTo>
                  <a:cubicBezTo>
                    <a:pt x="11256" y="28177"/>
                    <a:pt x="8040" y="26033"/>
                    <a:pt x="8040" y="21745"/>
                  </a:cubicBezTo>
                  <a:cubicBezTo>
                    <a:pt x="8040" y="17457"/>
                    <a:pt x="11256" y="11025"/>
                    <a:pt x="15544" y="8881"/>
                  </a:cubicBezTo>
                  <a:close/>
                </a:path>
              </a:pathLst>
            </a:custGeom>
            <a:solidFill>
              <a:srgbClr val="F79663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7" name="iślíḑê">
              <a:extLst>
                <a:ext uri="{FF2B5EF4-FFF2-40B4-BE49-F238E27FC236}">
                  <a16:creationId xmlns:a16="http://schemas.microsoft.com/office/drawing/2014/main" xmlns="" id="{E0D4ACEC-BAA4-488F-9088-9B660F5A956C}"/>
                </a:ext>
              </a:extLst>
            </p:cNvPr>
            <p:cNvSpPr/>
            <p:nvPr/>
          </p:nvSpPr>
          <p:spPr>
            <a:xfrm>
              <a:off x="4656799" y="2155207"/>
              <a:ext cx="728959" cy="471679"/>
            </a:xfrm>
            <a:custGeom>
              <a:avLst/>
              <a:gdLst/>
              <a:ahLst/>
              <a:cxnLst/>
              <a:rect l="0" t="0" r="0" b="0"/>
              <a:pathLst>
                <a:path w="728959" h="471679">
                  <a:moveTo>
                    <a:pt x="716631" y="9961"/>
                  </a:moveTo>
                  <a:cubicBezTo>
                    <a:pt x="723063" y="5673"/>
                    <a:pt x="728423" y="8889"/>
                    <a:pt x="728423" y="16393"/>
                  </a:cubicBezTo>
                  <a:lnTo>
                    <a:pt x="728423" y="53913"/>
                  </a:lnTo>
                  <a:lnTo>
                    <a:pt x="8040" y="469848"/>
                  </a:lnTo>
                  <a:lnTo>
                    <a:pt x="8040" y="432328"/>
                  </a:lnTo>
                  <a:cubicBezTo>
                    <a:pt x="8040" y="424824"/>
                    <a:pt x="13400" y="415176"/>
                    <a:pt x="19832" y="411960"/>
                  </a:cubicBezTo>
                  <a:lnTo>
                    <a:pt x="716631" y="9961"/>
                  </a:lnTo>
                  <a:close/>
                  <a:moveTo>
                    <a:pt x="29480" y="439832"/>
                  </a:moveTo>
                  <a:cubicBezTo>
                    <a:pt x="33768" y="437688"/>
                    <a:pt x="36984" y="431256"/>
                    <a:pt x="36984" y="426968"/>
                  </a:cubicBezTo>
                  <a:cubicBezTo>
                    <a:pt x="36984" y="421608"/>
                    <a:pt x="33768" y="420536"/>
                    <a:pt x="29480" y="422680"/>
                  </a:cubicBezTo>
                  <a:cubicBezTo>
                    <a:pt x="25192" y="424824"/>
                    <a:pt x="21976" y="431256"/>
                    <a:pt x="21976" y="435544"/>
                  </a:cubicBezTo>
                  <a:cubicBezTo>
                    <a:pt x="21976" y="439832"/>
                    <a:pt x="25192" y="441976"/>
                    <a:pt x="29480" y="439832"/>
                  </a:cubicBezTo>
                  <a:moveTo>
                    <a:pt x="91656" y="404456"/>
                  </a:moveTo>
                  <a:cubicBezTo>
                    <a:pt x="95944" y="402312"/>
                    <a:pt x="99160" y="395880"/>
                    <a:pt x="99160" y="391592"/>
                  </a:cubicBezTo>
                  <a:cubicBezTo>
                    <a:pt x="99160" y="386232"/>
                    <a:pt x="95944" y="385160"/>
                    <a:pt x="91656" y="387304"/>
                  </a:cubicBezTo>
                  <a:cubicBezTo>
                    <a:pt x="87368" y="389448"/>
                    <a:pt x="84152" y="395880"/>
                    <a:pt x="84152" y="400168"/>
                  </a:cubicBezTo>
                  <a:cubicBezTo>
                    <a:pt x="84152" y="404456"/>
                    <a:pt x="87368" y="406600"/>
                    <a:pt x="91656" y="404456"/>
                  </a:cubicBezTo>
                  <a:moveTo>
                    <a:pt x="60568" y="421608"/>
                  </a:moveTo>
                  <a:cubicBezTo>
                    <a:pt x="64856" y="419464"/>
                    <a:pt x="68072" y="413032"/>
                    <a:pt x="68072" y="408744"/>
                  </a:cubicBezTo>
                  <a:cubicBezTo>
                    <a:pt x="68072" y="403384"/>
                    <a:pt x="64856" y="402312"/>
                    <a:pt x="60568" y="404456"/>
                  </a:cubicBezTo>
                  <a:cubicBezTo>
                    <a:pt x="56280" y="406600"/>
                    <a:pt x="53064" y="413032"/>
                    <a:pt x="53064" y="417320"/>
                  </a:cubicBezTo>
                  <a:cubicBezTo>
                    <a:pt x="53064" y="421608"/>
                    <a:pt x="56280" y="423752"/>
                    <a:pt x="60568" y="421608"/>
                  </a:cubicBezTo>
                </a:path>
              </a:pathLst>
            </a:custGeom>
            <a:solidFill>
              <a:srgbClr val="F1F2F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8" name="îṧľiḑè">
              <a:extLst>
                <a:ext uri="{FF2B5EF4-FFF2-40B4-BE49-F238E27FC236}">
                  <a16:creationId xmlns:a16="http://schemas.microsoft.com/office/drawing/2014/main" xmlns="" id="{70D829CC-1256-44D9-AFD1-B3BD3136252A}"/>
                </a:ext>
              </a:extLst>
            </p:cNvPr>
            <p:cNvSpPr/>
            <p:nvPr/>
          </p:nvSpPr>
          <p:spPr>
            <a:xfrm>
              <a:off x="4939807" y="2916103"/>
              <a:ext cx="407360" cy="246560"/>
            </a:xfrm>
            <a:custGeom>
              <a:avLst/>
              <a:gdLst/>
              <a:ahLst/>
              <a:cxnLst/>
              <a:rect l="0" t="0" r="0" b="0"/>
              <a:pathLst>
                <a:path w="407359" h="246559">
                  <a:moveTo>
                    <a:pt x="404680" y="8040"/>
                  </a:moveTo>
                  <a:lnTo>
                    <a:pt x="405751" y="16616"/>
                  </a:lnTo>
                  <a:lnTo>
                    <a:pt x="8040" y="246024"/>
                  </a:lnTo>
                  <a:lnTo>
                    <a:pt x="8040" y="237448"/>
                  </a:lnTo>
                  <a:close/>
                </a:path>
              </a:pathLst>
            </a:custGeom>
            <a:solidFill>
              <a:srgbClr val="BCBEC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9" name="ïṥ1ídé">
              <a:extLst>
                <a:ext uri="{FF2B5EF4-FFF2-40B4-BE49-F238E27FC236}">
                  <a16:creationId xmlns:a16="http://schemas.microsoft.com/office/drawing/2014/main" xmlns="" id="{EFEE54B8-A5E4-4E50-A166-3A8144DB28D7}"/>
                </a:ext>
              </a:extLst>
            </p:cNvPr>
            <p:cNvSpPr/>
            <p:nvPr/>
          </p:nvSpPr>
          <p:spPr>
            <a:xfrm>
              <a:off x="4939807" y="2896807"/>
              <a:ext cx="407360" cy="246560"/>
            </a:xfrm>
            <a:custGeom>
              <a:avLst/>
              <a:gdLst/>
              <a:ahLst/>
              <a:cxnLst/>
              <a:rect l="0" t="0" r="0" b="0"/>
              <a:pathLst>
                <a:path w="407359" h="246559">
                  <a:moveTo>
                    <a:pt x="404680" y="8040"/>
                  </a:moveTo>
                  <a:lnTo>
                    <a:pt x="404680" y="15544"/>
                  </a:lnTo>
                  <a:lnTo>
                    <a:pt x="8040" y="244952"/>
                  </a:lnTo>
                  <a:lnTo>
                    <a:pt x="8040" y="237448"/>
                  </a:lnTo>
                  <a:close/>
                </a:path>
              </a:pathLst>
            </a:custGeom>
            <a:solidFill>
              <a:srgbClr val="BCBEC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0" name="íṡľídê">
              <a:extLst>
                <a:ext uri="{FF2B5EF4-FFF2-40B4-BE49-F238E27FC236}">
                  <a16:creationId xmlns:a16="http://schemas.microsoft.com/office/drawing/2014/main" xmlns="" id="{BF6D0341-0303-4504-AC79-0DD85009753B}"/>
                </a:ext>
              </a:extLst>
            </p:cNvPr>
            <p:cNvSpPr/>
            <p:nvPr/>
          </p:nvSpPr>
          <p:spPr>
            <a:xfrm>
              <a:off x="4657871" y="2763879"/>
              <a:ext cx="728959" cy="686079"/>
            </a:xfrm>
            <a:custGeom>
              <a:avLst/>
              <a:gdLst/>
              <a:ahLst/>
              <a:cxnLst/>
              <a:rect l="0" t="0" r="0" b="0"/>
              <a:pathLst>
                <a:path w="728959" h="686079">
                  <a:moveTo>
                    <a:pt x="9112" y="660887"/>
                  </a:moveTo>
                  <a:lnTo>
                    <a:pt x="8040" y="423976"/>
                  </a:lnTo>
                  <a:lnTo>
                    <a:pt x="728423" y="8040"/>
                  </a:lnTo>
                  <a:lnTo>
                    <a:pt x="729495" y="258888"/>
                  </a:lnTo>
                  <a:cubicBezTo>
                    <a:pt x="729495" y="266392"/>
                    <a:pt x="724135" y="276040"/>
                    <a:pt x="717703" y="279256"/>
                  </a:cubicBezTo>
                  <a:lnTo>
                    <a:pt x="20904" y="681255"/>
                  </a:lnTo>
                  <a:cubicBezTo>
                    <a:pt x="14472" y="685543"/>
                    <a:pt x="9112" y="682327"/>
                    <a:pt x="9112" y="674823"/>
                  </a:cubicBezTo>
                  <a:lnTo>
                    <a:pt x="9112" y="660887"/>
                  </a:lnTo>
                  <a:close/>
                  <a:moveTo>
                    <a:pt x="62712" y="443272"/>
                  </a:moveTo>
                  <a:lnTo>
                    <a:pt x="62712" y="568695"/>
                  </a:lnTo>
                  <a:lnTo>
                    <a:pt x="227800" y="473288"/>
                  </a:lnTo>
                  <a:lnTo>
                    <a:pt x="227800" y="347864"/>
                  </a:lnTo>
                  <a:lnTo>
                    <a:pt x="62712" y="443272"/>
                  </a:lnTo>
                  <a:moveTo>
                    <a:pt x="289976" y="311416"/>
                  </a:moveTo>
                  <a:lnTo>
                    <a:pt x="289976" y="333928"/>
                  </a:lnTo>
                  <a:lnTo>
                    <a:pt x="535463" y="192424"/>
                  </a:lnTo>
                  <a:lnTo>
                    <a:pt x="535463" y="169912"/>
                  </a:lnTo>
                  <a:lnTo>
                    <a:pt x="289976" y="311416"/>
                  </a:lnTo>
                  <a:moveTo>
                    <a:pt x="289976" y="370376"/>
                  </a:moveTo>
                  <a:lnTo>
                    <a:pt x="289976" y="378952"/>
                  </a:lnTo>
                  <a:lnTo>
                    <a:pt x="686615" y="149544"/>
                  </a:lnTo>
                  <a:lnTo>
                    <a:pt x="686615" y="140968"/>
                  </a:lnTo>
                  <a:lnTo>
                    <a:pt x="289976" y="370376"/>
                  </a:lnTo>
                  <a:moveTo>
                    <a:pt x="289976" y="389672"/>
                  </a:moveTo>
                  <a:lnTo>
                    <a:pt x="289976" y="398248"/>
                  </a:lnTo>
                  <a:lnTo>
                    <a:pt x="686615" y="168840"/>
                  </a:lnTo>
                  <a:lnTo>
                    <a:pt x="686615" y="160264"/>
                  </a:lnTo>
                  <a:lnTo>
                    <a:pt x="289976" y="389672"/>
                  </a:lnTo>
                  <a:moveTo>
                    <a:pt x="289976" y="410040"/>
                  </a:moveTo>
                  <a:lnTo>
                    <a:pt x="289976" y="418616"/>
                  </a:lnTo>
                  <a:lnTo>
                    <a:pt x="471143" y="314632"/>
                  </a:lnTo>
                  <a:lnTo>
                    <a:pt x="471143" y="306056"/>
                  </a:lnTo>
                  <a:lnTo>
                    <a:pt x="289976" y="410040"/>
                  </a:lnTo>
                </a:path>
              </a:pathLst>
            </a:custGeom>
            <a:solidFill>
              <a:srgbClr val="F1F2F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1" name="ísḷíďê">
              <a:extLst>
                <a:ext uri="{FF2B5EF4-FFF2-40B4-BE49-F238E27FC236}">
                  <a16:creationId xmlns:a16="http://schemas.microsoft.com/office/drawing/2014/main" xmlns="" id="{52167896-7B99-4313-B059-9EF679CD3934}"/>
                </a:ext>
              </a:extLst>
            </p:cNvPr>
            <p:cNvSpPr/>
            <p:nvPr/>
          </p:nvSpPr>
          <p:spPr>
            <a:xfrm>
              <a:off x="4939807" y="3060823"/>
              <a:ext cx="192960" cy="128640"/>
            </a:xfrm>
            <a:custGeom>
              <a:avLst/>
              <a:gdLst/>
              <a:ahLst/>
              <a:cxnLst/>
              <a:rect l="0" t="0" r="0" b="0"/>
              <a:pathLst>
                <a:path w="192959" h="128639">
                  <a:moveTo>
                    <a:pt x="189208" y="8040"/>
                  </a:moveTo>
                  <a:lnTo>
                    <a:pt x="189208" y="16616"/>
                  </a:lnTo>
                  <a:lnTo>
                    <a:pt x="8040" y="120600"/>
                  </a:lnTo>
                  <a:lnTo>
                    <a:pt x="8040" y="113096"/>
                  </a:lnTo>
                  <a:close/>
                </a:path>
              </a:pathLst>
            </a:custGeom>
            <a:solidFill>
              <a:srgbClr val="BCBEC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2" name="í$1idé">
              <a:extLst>
                <a:ext uri="{FF2B5EF4-FFF2-40B4-BE49-F238E27FC236}">
                  <a16:creationId xmlns:a16="http://schemas.microsoft.com/office/drawing/2014/main" xmlns="" id="{50DC643A-7348-4FA0-8DD3-42BC9DE2ED0B}"/>
                </a:ext>
              </a:extLst>
            </p:cNvPr>
            <p:cNvSpPr/>
            <p:nvPr/>
          </p:nvSpPr>
          <p:spPr>
            <a:xfrm>
              <a:off x="4939807" y="2924679"/>
              <a:ext cx="257280" cy="171520"/>
            </a:xfrm>
            <a:custGeom>
              <a:avLst/>
              <a:gdLst/>
              <a:ahLst/>
              <a:cxnLst/>
              <a:rect l="0" t="0" r="0" b="0"/>
              <a:pathLst>
                <a:path w="257279" h="171519">
                  <a:moveTo>
                    <a:pt x="254600" y="8040"/>
                  </a:moveTo>
                  <a:lnTo>
                    <a:pt x="254600" y="31624"/>
                  </a:lnTo>
                  <a:lnTo>
                    <a:pt x="8040" y="173128"/>
                  </a:lnTo>
                  <a:lnTo>
                    <a:pt x="8040" y="150616"/>
                  </a:lnTo>
                  <a:close/>
                </a:path>
              </a:pathLst>
            </a:custGeom>
            <a:solidFill>
              <a:srgbClr val="BCBEC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3" name="ïṥliḍe">
              <a:extLst>
                <a:ext uri="{FF2B5EF4-FFF2-40B4-BE49-F238E27FC236}">
                  <a16:creationId xmlns:a16="http://schemas.microsoft.com/office/drawing/2014/main" xmlns="" id="{8B3941FE-00E3-4633-988F-029064E0941F}"/>
                </a:ext>
              </a:extLst>
            </p:cNvPr>
            <p:cNvSpPr/>
            <p:nvPr/>
          </p:nvSpPr>
          <p:spPr>
            <a:xfrm>
              <a:off x="4805807" y="2748871"/>
              <a:ext cx="546719" cy="332320"/>
            </a:xfrm>
            <a:custGeom>
              <a:avLst/>
              <a:gdLst/>
              <a:ahLst/>
              <a:cxnLst/>
              <a:rect l="0" t="0" r="0" b="0"/>
              <a:pathLst>
                <a:path w="546719" h="332319">
                  <a:moveTo>
                    <a:pt x="546183" y="8040"/>
                  </a:moveTo>
                  <a:lnTo>
                    <a:pt x="546183" y="19832"/>
                  </a:lnTo>
                  <a:lnTo>
                    <a:pt x="8040" y="329640"/>
                  </a:lnTo>
                  <a:cubicBezTo>
                    <a:pt x="9112" y="327496"/>
                    <a:pt x="9112" y="325352"/>
                    <a:pt x="9112" y="323208"/>
                  </a:cubicBezTo>
                  <a:cubicBezTo>
                    <a:pt x="9112" y="321064"/>
                    <a:pt x="9112" y="318920"/>
                    <a:pt x="8040" y="317848"/>
                  </a:cubicBezTo>
                  <a:lnTo>
                    <a:pt x="546183" y="8040"/>
                  </a:lnTo>
                  <a:close/>
                </a:path>
              </a:pathLst>
            </a:custGeom>
            <a:solidFill>
              <a:srgbClr val="939598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4" name="ïšliḑè">
              <a:extLst>
                <a:ext uri="{FF2B5EF4-FFF2-40B4-BE49-F238E27FC236}">
                  <a16:creationId xmlns:a16="http://schemas.microsoft.com/office/drawing/2014/main" xmlns="" id="{37B0ADDC-5C24-4CAE-B15A-ED54CFD6C737}"/>
                </a:ext>
              </a:extLst>
            </p:cNvPr>
            <p:cNvSpPr/>
            <p:nvPr/>
          </p:nvSpPr>
          <p:spPr>
            <a:xfrm>
              <a:off x="4712543" y="3102631"/>
              <a:ext cx="171520" cy="235840"/>
            </a:xfrm>
            <a:custGeom>
              <a:avLst/>
              <a:gdLst/>
              <a:ahLst/>
              <a:cxnLst/>
              <a:rect l="0" t="0" r="0" b="0"/>
              <a:pathLst>
                <a:path w="171519" h="235839">
                  <a:moveTo>
                    <a:pt x="173128" y="8040"/>
                  </a:moveTo>
                  <a:lnTo>
                    <a:pt x="173128" y="133464"/>
                  </a:lnTo>
                  <a:lnTo>
                    <a:pt x="8040" y="228872"/>
                  </a:lnTo>
                  <a:lnTo>
                    <a:pt x="8040" y="104520"/>
                  </a:lnTo>
                  <a:close/>
                </a:path>
              </a:pathLst>
            </a:custGeom>
            <a:solidFill>
              <a:srgbClr val="BCBEC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5" name="î$ļïḑê">
              <a:extLst>
                <a:ext uri="{FF2B5EF4-FFF2-40B4-BE49-F238E27FC236}">
                  <a16:creationId xmlns:a16="http://schemas.microsoft.com/office/drawing/2014/main" xmlns="" id="{FCECD9AD-2CA6-45B0-9CA2-CF7EEC354B8C}"/>
                </a:ext>
              </a:extLst>
            </p:cNvPr>
            <p:cNvSpPr/>
            <p:nvPr/>
          </p:nvSpPr>
          <p:spPr>
            <a:xfrm>
              <a:off x="4774719" y="3053182"/>
              <a:ext cx="42880" cy="53600"/>
            </a:xfrm>
            <a:custGeom>
              <a:avLst/>
              <a:gdLst/>
              <a:ahLst/>
              <a:cxnLst/>
              <a:rect l="0" t="0" r="0" b="0"/>
              <a:pathLst>
                <a:path w="42879" h="53599">
                  <a:moveTo>
                    <a:pt x="24120" y="10321"/>
                  </a:moveTo>
                  <a:cubicBezTo>
                    <a:pt x="30552" y="6033"/>
                    <a:pt x="36984" y="8177"/>
                    <a:pt x="39128" y="13537"/>
                  </a:cubicBezTo>
                  <a:cubicBezTo>
                    <a:pt x="40200" y="14609"/>
                    <a:pt x="40200" y="16753"/>
                    <a:pt x="40200" y="18897"/>
                  </a:cubicBezTo>
                  <a:cubicBezTo>
                    <a:pt x="40200" y="21041"/>
                    <a:pt x="40200" y="23185"/>
                    <a:pt x="39128" y="25329"/>
                  </a:cubicBezTo>
                  <a:cubicBezTo>
                    <a:pt x="36984" y="33905"/>
                    <a:pt x="31624" y="42481"/>
                    <a:pt x="24120" y="45697"/>
                  </a:cubicBezTo>
                  <a:cubicBezTo>
                    <a:pt x="15544" y="51057"/>
                    <a:pt x="8040" y="46769"/>
                    <a:pt x="8040" y="37121"/>
                  </a:cubicBezTo>
                  <a:cubicBezTo>
                    <a:pt x="9112" y="27473"/>
                    <a:pt x="15544" y="14609"/>
                    <a:pt x="24120" y="10321"/>
                  </a:cubicBezTo>
                  <a:close/>
                </a:path>
              </a:pathLst>
            </a:custGeom>
            <a:solidFill>
              <a:srgbClr val="D84774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6" name="ïṧlíďè">
              <a:extLst>
                <a:ext uri="{FF2B5EF4-FFF2-40B4-BE49-F238E27FC236}">
                  <a16:creationId xmlns:a16="http://schemas.microsoft.com/office/drawing/2014/main" xmlns="" id="{6B4B8833-0083-4ED7-80E4-A3BB5C30CE5E}"/>
                </a:ext>
              </a:extLst>
            </p:cNvPr>
            <p:cNvSpPr/>
            <p:nvPr/>
          </p:nvSpPr>
          <p:spPr>
            <a:xfrm>
              <a:off x="4656799" y="2201080"/>
              <a:ext cx="728959" cy="932639"/>
            </a:xfrm>
            <a:custGeom>
              <a:avLst/>
              <a:gdLst/>
              <a:ahLst/>
              <a:cxnLst/>
              <a:rect l="0" t="0" r="0" b="0"/>
              <a:pathLst>
                <a:path w="728959" h="932638">
                  <a:moveTo>
                    <a:pt x="8040" y="423975"/>
                  </a:moveTo>
                  <a:lnTo>
                    <a:pt x="728423" y="8040"/>
                  </a:lnTo>
                  <a:lnTo>
                    <a:pt x="729495" y="511879"/>
                  </a:lnTo>
                  <a:lnTo>
                    <a:pt x="9112" y="927815"/>
                  </a:lnTo>
                  <a:lnTo>
                    <a:pt x="8040" y="423975"/>
                  </a:lnTo>
                  <a:close/>
                  <a:moveTo>
                    <a:pt x="369304" y="559047"/>
                  </a:moveTo>
                  <a:cubicBezTo>
                    <a:pt x="413255" y="534391"/>
                    <a:pt x="447559" y="473287"/>
                    <a:pt x="447559" y="422903"/>
                  </a:cubicBezTo>
                  <a:cubicBezTo>
                    <a:pt x="447559" y="372520"/>
                    <a:pt x="412183" y="353224"/>
                    <a:pt x="368232" y="377880"/>
                  </a:cubicBezTo>
                  <a:cubicBezTo>
                    <a:pt x="324280" y="402535"/>
                    <a:pt x="289976" y="463639"/>
                    <a:pt x="289976" y="514023"/>
                  </a:cubicBezTo>
                  <a:cubicBezTo>
                    <a:pt x="289976" y="563335"/>
                    <a:pt x="325352" y="583703"/>
                    <a:pt x="369304" y="559047"/>
                  </a:cubicBezTo>
                </a:path>
              </a:pathLst>
            </a:custGeom>
            <a:solidFill>
              <a:srgbClr val="27253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7" name="iṩḻíḓè">
              <a:extLst>
                <a:ext uri="{FF2B5EF4-FFF2-40B4-BE49-F238E27FC236}">
                  <a16:creationId xmlns:a16="http://schemas.microsoft.com/office/drawing/2014/main" xmlns="" id="{7D40FDDF-4028-458C-8720-3A91D8E962FE}"/>
                </a:ext>
              </a:extLst>
            </p:cNvPr>
            <p:cNvSpPr/>
            <p:nvPr/>
          </p:nvSpPr>
          <p:spPr>
            <a:xfrm>
              <a:off x="4657871" y="2704919"/>
              <a:ext cx="728959" cy="482399"/>
            </a:xfrm>
            <a:custGeom>
              <a:avLst/>
              <a:gdLst/>
              <a:ahLst/>
              <a:cxnLst/>
              <a:rect l="0" t="0" r="0" b="0"/>
              <a:pathLst>
                <a:path w="728959" h="482399">
                  <a:moveTo>
                    <a:pt x="8040" y="423976"/>
                  </a:moveTo>
                  <a:lnTo>
                    <a:pt x="728423" y="8040"/>
                  </a:lnTo>
                  <a:lnTo>
                    <a:pt x="728423" y="65928"/>
                  </a:lnTo>
                  <a:lnTo>
                    <a:pt x="8040" y="481864"/>
                  </a:lnTo>
                  <a:lnTo>
                    <a:pt x="8040" y="423976"/>
                  </a:lnTo>
                  <a:close/>
                  <a:moveTo>
                    <a:pt x="694119" y="63784"/>
                  </a:moveTo>
                  <a:lnTo>
                    <a:pt x="694119" y="51992"/>
                  </a:lnTo>
                  <a:lnTo>
                    <a:pt x="157048" y="361800"/>
                  </a:lnTo>
                  <a:cubicBezTo>
                    <a:pt x="154904" y="356440"/>
                    <a:pt x="148472" y="354296"/>
                    <a:pt x="142040" y="358584"/>
                  </a:cubicBezTo>
                  <a:cubicBezTo>
                    <a:pt x="133464" y="363944"/>
                    <a:pt x="125960" y="375736"/>
                    <a:pt x="125960" y="386456"/>
                  </a:cubicBezTo>
                  <a:cubicBezTo>
                    <a:pt x="125960" y="396104"/>
                    <a:pt x="133464" y="400392"/>
                    <a:pt x="142040" y="395032"/>
                  </a:cubicBezTo>
                  <a:cubicBezTo>
                    <a:pt x="148472" y="390744"/>
                    <a:pt x="154904" y="382168"/>
                    <a:pt x="157048" y="374664"/>
                  </a:cubicBezTo>
                  <a:lnTo>
                    <a:pt x="694119" y="63784"/>
                  </a:lnTo>
                  <a:moveTo>
                    <a:pt x="45560" y="449704"/>
                  </a:moveTo>
                  <a:lnTo>
                    <a:pt x="72360" y="416472"/>
                  </a:lnTo>
                  <a:lnTo>
                    <a:pt x="45560" y="414328"/>
                  </a:lnTo>
                  <a:lnTo>
                    <a:pt x="45560" y="449704"/>
                  </a:lnTo>
                </a:path>
              </a:pathLst>
            </a:custGeom>
            <a:solidFill>
              <a:srgbClr val="BCBEC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8" name="iṧļîḍé">
              <a:extLst>
                <a:ext uri="{FF2B5EF4-FFF2-40B4-BE49-F238E27FC236}">
                  <a16:creationId xmlns:a16="http://schemas.microsoft.com/office/drawing/2014/main" xmlns="" id="{BC0EFBCA-56D9-4EC8-A21C-EDB26D1F61C4}"/>
                </a:ext>
              </a:extLst>
            </p:cNvPr>
            <p:cNvSpPr/>
            <p:nvPr/>
          </p:nvSpPr>
          <p:spPr>
            <a:xfrm>
              <a:off x="4996623" y="2637383"/>
              <a:ext cx="64320" cy="85760"/>
            </a:xfrm>
            <a:custGeom>
              <a:avLst/>
              <a:gdLst/>
              <a:ahLst/>
              <a:cxnLst/>
              <a:rect l="0" t="0" r="0" b="0"/>
              <a:pathLst>
                <a:path w="64319" h="85759">
                  <a:moveTo>
                    <a:pt x="8040" y="8040"/>
                  </a:moveTo>
                  <a:lnTo>
                    <a:pt x="62712" y="12328"/>
                  </a:lnTo>
                  <a:lnTo>
                    <a:pt x="8040" y="79864"/>
                  </a:lnTo>
                  <a:close/>
                </a:path>
              </a:pathLst>
            </a:custGeom>
            <a:solidFill>
              <a:srgbClr val="FECA7A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9" name="íśḻíḍe">
              <a:extLst>
                <a:ext uri="{FF2B5EF4-FFF2-40B4-BE49-F238E27FC236}">
                  <a16:creationId xmlns:a16="http://schemas.microsoft.com/office/drawing/2014/main" xmlns="" id="{F3A545AB-57B7-4E80-ADFE-76F8D93B32C1}"/>
                </a:ext>
              </a:extLst>
            </p:cNvPr>
            <p:cNvSpPr/>
            <p:nvPr/>
          </p:nvSpPr>
          <p:spPr>
            <a:xfrm>
              <a:off x="4938735" y="2560243"/>
              <a:ext cx="171520" cy="214400"/>
            </a:xfrm>
            <a:custGeom>
              <a:avLst/>
              <a:gdLst/>
              <a:ahLst/>
              <a:cxnLst/>
              <a:rect l="0" t="0" r="0" b="0"/>
              <a:pathLst>
                <a:path w="171519" h="214399">
                  <a:moveTo>
                    <a:pt x="86296" y="18716"/>
                  </a:moveTo>
                  <a:cubicBezTo>
                    <a:pt x="130248" y="-5940"/>
                    <a:pt x="165624" y="13356"/>
                    <a:pt x="165624" y="63740"/>
                  </a:cubicBezTo>
                  <a:cubicBezTo>
                    <a:pt x="165624" y="114124"/>
                    <a:pt x="130248" y="174156"/>
                    <a:pt x="87368" y="199884"/>
                  </a:cubicBezTo>
                  <a:cubicBezTo>
                    <a:pt x="43416" y="224540"/>
                    <a:pt x="8040" y="205244"/>
                    <a:pt x="8040" y="154860"/>
                  </a:cubicBezTo>
                  <a:cubicBezTo>
                    <a:pt x="8040" y="104476"/>
                    <a:pt x="43416" y="43372"/>
                    <a:pt x="86296" y="18716"/>
                  </a:cubicBezTo>
                  <a:close/>
                  <a:moveTo>
                    <a:pt x="65928" y="157004"/>
                  </a:moveTo>
                  <a:lnTo>
                    <a:pt x="119528" y="89468"/>
                  </a:lnTo>
                  <a:lnTo>
                    <a:pt x="64856" y="85180"/>
                  </a:lnTo>
                  <a:lnTo>
                    <a:pt x="65928" y="157004"/>
                  </a:lnTo>
                </a:path>
              </a:pathLst>
            </a:custGeom>
            <a:solidFill>
              <a:srgbClr val="F24C88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0" name="îśļíḑé">
              <a:extLst>
                <a:ext uri="{FF2B5EF4-FFF2-40B4-BE49-F238E27FC236}">
                  <a16:creationId xmlns:a16="http://schemas.microsoft.com/office/drawing/2014/main" xmlns="" id="{85FC5C25-2781-4860-858C-786661516414}"/>
                </a:ext>
              </a:extLst>
            </p:cNvPr>
            <p:cNvSpPr/>
            <p:nvPr/>
          </p:nvSpPr>
          <p:spPr>
            <a:xfrm>
              <a:off x="4694319" y="3111207"/>
              <a:ext cx="42880" cy="42880"/>
            </a:xfrm>
            <a:custGeom>
              <a:avLst/>
              <a:gdLst/>
              <a:ahLst/>
              <a:cxnLst/>
              <a:rect l="0" t="0" r="0" b="0"/>
              <a:pathLst>
                <a:path w="42879" h="42879">
                  <a:moveTo>
                    <a:pt x="8040" y="8040"/>
                  </a:moveTo>
                  <a:lnTo>
                    <a:pt x="35912" y="10184"/>
                  </a:lnTo>
                  <a:lnTo>
                    <a:pt x="9112" y="43416"/>
                  </a:lnTo>
                  <a:close/>
                </a:path>
              </a:pathLst>
            </a:custGeom>
            <a:solidFill>
              <a:srgbClr val="F1F2F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1" name="íṥļíḋè">
              <a:extLst>
                <a:ext uri="{FF2B5EF4-FFF2-40B4-BE49-F238E27FC236}">
                  <a16:creationId xmlns:a16="http://schemas.microsoft.com/office/drawing/2014/main" xmlns="" id="{3D989D3A-678F-4B2C-9432-1E44DC07C75F}"/>
                </a:ext>
              </a:extLst>
            </p:cNvPr>
            <p:cNvSpPr/>
            <p:nvPr/>
          </p:nvSpPr>
          <p:spPr>
            <a:xfrm>
              <a:off x="4976255" y="2623447"/>
              <a:ext cx="139360" cy="150080"/>
            </a:xfrm>
            <a:custGeom>
              <a:avLst/>
              <a:gdLst/>
              <a:ahLst/>
              <a:cxnLst/>
              <a:rect l="0" t="0" r="0" b="0"/>
              <a:pathLst>
                <a:path w="139359" h="150079">
                  <a:moveTo>
                    <a:pt x="44488" y="145256"/>
                  </a:moveTo>
                  <a:lnTo>
                    <a:pt x="8040" y="123816"/>
                  </a:lnTo>
                  <a:lnTo>
                    <a:pt x="102376" y="8040"/>
                  </a:lnTo>
                  <a:lnTo>
                    <a:pt x="137752" y="28408"/>
                  </a:lnTo>
                  <a:close/>
                </a:path>
              </a:pathLst>
            </a:custGeom>
            <a:solidFill>
              <a:srgbClr val="F24C88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2" name="íṩļïďê">
              <a:extLst>
                <a:ext uri="{FF2B5EF4-FFF2-40B4-BE49-F238E27FC236}">
                  <a16:creationId xmlns:a16="http://schemas.microsoft.com/office/drawing/2014/main" xmlns="" id="{2C62B33D-2493-44B5-AA25-4E858EBFC022}"/>
                </a:ext>
              </a:extLst>
            </p:cNvPr>
            <p:cNvSpPr/>
            <p:nvPr/>
          </p:nvSpPr>
          <p:spPr>
            <a:xfrm>
              <a:off x="5011631" y="2480305"/>
              <a:ext cx="139360" cy="53600"/>
            </a:xfrm>
            <a:custGeom>
              <a:avLst/>
              <a:gdLst/>
              <a:ahLst/>
              <a:cxnLst/>
              <a:rect l="0" t="0" r="0" b="0"/>
              <a:pathLst>
                <a:path w="139359" h="53599">
                  <a:moveTo>
                    <a:pt x="105592" y="17182"/>
                  </a:moveTo>
                  <a:lnTo>
                    <a:pt x="140968" y="37550"/>
                  </a:lnTo>
                  <a:cubicBezTo>
                    <a:pt x="116312" y="23614"/>
                    <a:pt x="82008" y="24686"/>
                    <a:pt x="43416" y="47198"/>
                  </a:cubicBezTo>
                  <a:lnTo>
                    <a:pt x="8040" y="26830"/>
                  </a:lnTo>
                  <a:cubicBezTo>
                    <a:pt x="46632" y="4318"/>
                    <a:pt x="80936" y="3246"/>
                    <a:pt x="105592" y="17182"/>
                  </a:cubicBezTo>
                  <a:close/>
                </a:path>
              </a:pathLst>
            </a:custGeom>
            <a:solidFill>
              <a:srgbClr val="F2769C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3" name="iṩ1ïďê">
              <a:extLst>
                <a:ext uri="{FF2B5EF4-FFF2-40B4-BE49-F238E27FC236}">
                  <a16:creationId xmlns:a16="http://schemas.microsoft.com/office/drawing/2014/main" xmlns="" id="{9095150F-EC4C-434B-AAEA-D4C88EFFEE31}"/>
                </a:ext>
              </a:extLst>
            </p:cNvPr>
            <p:cNvSpPr/>
            <p:nvPr/>
          </p:nvSpPr>
          <p:spPr>
            <a:xfrm>
              <a:off x="4876559" y="2499095"/>
              <a:ext cx="182240" cy="353760"/>
            </a:xfrm>
            <a:custGeom>
              <a:avLst/>
              <a:gdLst/>
              <a:ahLst/>
              <a:cxnLst/>
              <a:rect l="0" t="0" r="0" b="0"/>
              <a:pathLst>
                <a:path w="182239" h="353759">
                  <a:moveTo>
                    <a:pt x="83080" y="352152"/>
                  </a:moveTo>
                  <a:lnTo>
                    <a:pt x="47704" y="331784"/>
                  </a:lnTo>
                  <a:cubicBezTo>
                    <a:pt x="23048" y="317848"/>
                    <a:pt x="8040" y="286760"/>
                    <a:pt x="8040" y="243880"/>
                  </a:cubicBezTo>
                  <a:cubicBezTo>
                    <a:pt x="8040" y="157048"/>
                    <a:pt x="69144" y="50920"/>
                    <a:pt x="144184" y="8040"/>
                  </a:cubicBezTo>
                  <a:lnTo>
                    <a:pt x="179560" y="28408"/>
                  </a:lnTo>
                  <a:cubicBezTo>
                    <a:pt x="104520" y="72360"/>
                    <a:pt x="43416" y="177416"/>
                    <a:pt x="43416" y="264248"/>
                  </a:cubicBezTo>
                  <a:cubicBezTo>
                    <a:pt x="43416" y="308200"/>
                    <a:pt x="58424" y="338216"/>
                    <a:pt x="83080" y="352152"/>
                  </a:cubicBezTo>
                  <a:close/>
                </a:path>
              </a:pathLst>
            </a:custGeom>
            <a:solidFill>
              <a:srgbClr val="DF477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4" name="îsḻïḍè">
              <a:extLst>
                <a:ext uri="{FF2B5EF4-FFF2-40B4-BE49-F238E27FC236}">
                  <a16:creationId xmlns:a16="http://schemas.microsoft.com/office/drawing/2014/main" xmlns="" id="{330D2BF9-1E82-4882-8F30-C5ECADE45392}"/>
                </a:ext>
              </a:extLst>
            </p:cNvPr>
            <p:cNvSpPr/>
            <p:nvPr/>
          </p:nvSpPr>
          <p:spPr>
            <a:xfrm>
              <a:off x="4911935" y="2500559"/>
              <a:ext cx="289440" cy="364480"/>
            </a:xfrm>
            <a:custGeom>
              <a:avLst/>
              <a:gdLst/>
              <a:ahLst/>
              <a:cxnLst/>
              <a:rect l="0" t="0" r="0" b="0"/>
              <a:pathLst>
                <a:path w="289439" h="364479">
                  <a:moveTo>
                    <a:pt x="144184" y="26944"/>
                  </a:moveTo>
                  <a:cubicBezTo>
                    <a:pt x="219224" y="-17008"/>
                    <a:pt x="281400" y="18368"/>
                    <a:pt x="281400" y="105200"/>
                  </a:cubicBezTo>
                  <a:cubicBezTo>
                    <a:pt x="281400" y="192032"/>
                    <a:pt x="220296" y="298160"/>
                    <a:pt x="145256" y="341040"/>
                  </a:cubicBezTo>
                  <a:cubicBezTo>
                    <a:pt x="70216" y="384992"/>
                    <a:pt x="8040" y="349616"/>
                    <a:pt x="8040" y="262784"/>
                  </a:cubicBezTo>
                  <a:cubicBezTo>
                    <a:pt x="8040" y="177024"/>
                    <a:pt x="69144" y="70896"/>
                    <a:pt x="144184" y="26944"/>
                  </a:cubicBezTo>
                  <a:close/>
                  <a:moveTo>
                    <a:pt x="108808" y="268144"/>
                  </a:moveTo>
                  <a:lnTo>
                    <a:pt x="202072" y="151296"/>
                  </a:lnTo>
                  <a:lnTo>
                    <a:pt x="107736" y="142720"/>
                  </a:lnTo>
                  <a:lnTo>
                    <a:pt x="108808" y="268144"/>
                  </a:lnTo>
                </a:path>
              </a:pathLst>
            </a:custGeom>
            <a:solidFill>
              <a:srgbClr val="F24C88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5" name="ïṥliďé">
              <a:extLst>
                <a:ext uri="{FF2B5EF4-FFF2-40B4-BE49-F238E27FC236}">
                  <a16:creationId xmlns:a16="http://schemas.microsoft.com/office/drawing/2014/main" xmlns="" id="{D9E5DCB7-3CF0-45B3-99DE-B5C1BE2706DA}"/>
                </a:ext>
              </a:extLst>
            </p:cNvPr>
            <p:cNvSpPr/>
            <p:nvPr/>
          </p:nvSpPr>
          <p:spPr>
            <a:xfrm>
              <a:off x="5044863" y="2651319"/>
              <a:ext cx="107200" cy="139360"/>
            </a:xfrm>
            <a:custGeom>
              <a:avLst/>
              <a:gdLst/>
              <a:ahLst/>
              <a:cxnLst/>
              <a:rect l="0" t="0" r="0" b="0"/>
              <a:pathLst>
                <a:path w="107199" h="139359">
                  <a:moveTo>
                    <a:pt x="8040" y="8040"/>
                  </a:moveTo>
                  <a:lnTo>
                    <a:pt x="105592" y="16616"/>
                  </a:lnTo>
                  <a:lnTo>
                    <a:pt x="8040" y="137752"/>
                  </a:lnTo>
                  <a:close/>
                </a:path>
              </a:pathLst>
            </a:custGeom>
            <a:solidFill>
              <a:srgbClr val="FECA7A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6" name="ïṣḷide">
              <a:extLst>
                <a:ext uri="{FF2B5EF4-FFF2-40B4-BE49-F238E27FC236}">
                  <a16:creationId xmlns:a16="http://schemas.microsoft.com/office/drawing/2014/main" xmlns="" id="{66D66C8D-CB32-499F-9EF6-51A8847C609F}"/>
                </a:ext>
              </a:extLst>
            </p:cNvPr>
            <p:cNvSpPr/>
            <p:nvPr/>
          </p:nvSpPr>
          <p:spPr>
            <a:xfrm>
              <a:off x="5007343" y="2629879"/>
              <a:ext cx="150080" cy="42880"/>
            </a:xfrm>
            <a:custGeom>
              <a:avLst/>
              <a:gdLst/>
              <a:ahLst/>
              <a:cxnLst/>
              <a:rect l="0" t="0" r="0" b="0"/>
              <a:pathLst>
                <a:path w="150079" h="42879">
                  <a:moveTo>
                    <a:pt x="45560" y="29480"/>
                  </a:moveTo>
                  <a:lnTo>
                    <a:pt x="8040" y="8040"/>
                  </a:lnTo>
                  <a:lnTo>
                    <a:pt x="105592" y="16616"/>
                  </a:lnTo>
                  <a:lnTo>
                    <a:pt x="143112" y="38056"/>
                  </a:lnTo>
                  <a:close/>
                </a:path>
              </a:pathLst>
            </a:custGeom>
            <a:solidFill>
              <a:srgbClr val="FFDAA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7" name="ïšļídê">
              <a:extLst>
                <a:ext uri="{FF2B5EF4-FFF2-40B4-BE49-F238E27FC236}">
                  <a16:creationId xmlns:a16="http://schemas.microsoft.com/office/drawing/2014/main" xmlns="" id="{1B61F955-A160-466A-A1B9-C5085F11D6DC}"/>
                </a:ext>
              </a:extLst>
            </p:cNvPr>
            <p:cNvSpPr/>
            <p:nvPr/>
          </p:nvSpPr>
          <p:spPr>
            <a:xfrm>
              <a:off x="5007343" y="2629879"/>
              <a:ext cx="53600" cy="160800"/>
            </a:xfrm>
            <a:custGeom>
              <a:avLst/>
              <a:gdLst/>
              <a:ahLst/>
              <a:cxnLst/>
              <a:rect l="0" t="0" r="0" b="0"/>
              <a:pathLst>
                <a:path w="53599" h="160799">
                  <a:moveTo>
                    <a:pt x="45560" y="159192"/>
                  </a:moveTo>
                  <a:lnTo>
                    <a:pt x="9112" y="136680"/>
                  </a:lnTo>
                  <a:lnTo>
                    <a:pt x="8040" y="8040"/>
                  </a:lnTo>
                  <a:lnTo>
                    <a:pt x="45560" y="29480"/>
                  </a:lnTo>
                  <a:close/>
                </a:path>
              </a:pathLst>
            </a:custGeom>
            <a:solidFill>
              <a:srgbClr val="E0B46D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8" name="iṥľiḋe">
              <a:extLst>
                <a:ext uri="{FF2B5EF4-FFF2-40B4-BE49-F238E27FC236}">
                  <a16:creationId xmlns:a16="http://schemas.microsoft.com/office/drawing/2014/main" xmlns="" id="{A567A71C-9805-4C37-917E-99A3F18A0A32}"/>
                </a:ext>
              </a:extLst>
            </p:cNvPr>
            <p:cNvSpPr/>
            <p:nvPr/>
          </p:nvSpPr>
          <p:spPr>
            <a:xfrm>
              <a:off x="5356814" y="1715464"/>
              <a:ext cx="42880" cy="128640"/>
            </a:xfrm>
            <a:custGeom>
              <a:avLst/>
              <a:gdLst/>
              <a:ahLst/>
              <a:cxnLst/>
              <a:rect l="0" t="0" r="0" b="0"/>
              <a:pathLst>
                <a:path w="42879" h="128639">
                  <a:moveTo>
                    <a:pt x="42344" y="28408"/>
                  </a:moveTo>
                  <a:lnTo>
                    <a:pt x="8040" y="8040"/>
                  </a:lnTo>
                  <a:lnTo>
                    <a:pt x="9112" y="106664"/>
                  </a:lnTo>
                  <a:lnTo>
                    <a:pt x="43416" y="125960"/>
                  </a:lnTo>
                  <a:close/>
                </a:path>
              </a:pathLst>
            </a:custGeom>
            <a:solidFill>
              <a:srgbClr val="F24C88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9" name="iṧľïḓé">
              <a:extLst>
                <a:ext uri="{FF2B5EF4-FFF2-40B4-BE49-F238E27FC236}">
                  <a16:creationId xmlns:a16="http://schemas.microsoft.com/office/drawing/2014/main" xmlns="" id="{9052AA07-DC28-4510-AF73-CA94AC11B3DE}"/>
                </a:ext>
              </a:extLst>
            </p:cNvPr>
            <p:cNvSpPr/>
            <p:nvPr/>
          </p:nvSpPr>
          <p:spPr>
            <a:xfrm>
              <a:off x="5469374" y="1269379"/>
              <a:ext cx="75040" cy="42880"/>
            </a:xfrm>
            <a:custGeom>
              <a:avLst/>
              <a:gdLst/>
              <a:ahLst/>
              <a:cxnLst/>
              <a:rect l="0" t="0" r="0" b="0"/>
              <a:pathLst>
                <a:path w="75039" h="42879">
                  <a:moveTo>
                    <a:pt x="75576" y="31758"/>
                  </a:moveTo>
                  <a:lnTo>
                    <a:pt x="41272" y="11390"/>
                  </a:lnTo>
                  <a:cubicBezTo>
                    <a:pt x="32696" y="6030"/>
                    <a:pt x="20904" y="7102"/>
                    <a:pt x="8040" y="14606"/>
                  </a:cubicBezTo>
                  <a:lnTo>
                    <a:pt x="42344" y="34974"/>
                  </a:lnTo>
                  <a:cubicBezTo>
                    <a:pt x="55208" y="27470"/>
                    <a:pt x="67000" y="26398"/>
                    <a:pt x="75576" y="31758"/>
                  </a:cubicBezTo>
                  <a:close/>
                </a:path>
              </a:pathLst>
            </a:custGeom>
            <a:solidFill>
              <a:srgbClr val="F5A4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0" name="ïṩ1íḍé">
              <a:extLst>
                <a:ext uri="{FF2B5EF4-FFF2-40B4-BE49-F238E27FC236}">
                  <a16:creationId xmlns:a16="http://schemas.microsoft.com/office/drawing/2014/main" xmlns="" id="{F7059B43-E744-4930-8765-2B8F89D9A4EE}"/>
                </a:ext>
              </a:extLst>
            </p:cNvPr>
            <p:cNvSpPr/>
            <p:nvPr/>
          </p:nvSpPr>
          <p:spPr>
            <a:xfrm>
              <a:off x="4958031" y="1892344"/>
              <a:ext cx="64320" cy="64320"/>
            </a:xfrm>
            <a:custGeom>
              <a:avLst/>
              <a:gdLst/>
              <a:ahLst/>
              <a:cxnLst/>
              <a:rect l="0" t="0" r="0" b="0"/>
              <a:pathLst>
                <a:path w="64319" h="64319">
                  <a:moveTo>
                    <a:pt x="21976" y="38056"/>
                  </a:moveTo>
                  <a:lnTo>
                    <a:pt x="56280" y="58424"/>
                  </a:lnTo>
                  <a:cubicBezTo>
                    <a:pt x="47704" y="53064"/>
                    <a:pt x="42344" y="43416"/>
                    <a:pt x="42344" y="28408"/>
                  </a:cubicBezTo>
                  <a:lnTo>
                    <a:pt x="8040" y="8040"/>
                  </a:lnTo>
                  <a:cubicBezTo>
                    <a:pt x="8040" y="23048"/>
                    <a:pt x="13400" y="32696"/>
                    <a:pt x="21976" y="38056"/>
                  </a:cubicBezTo>
                  <a:close/>
                </a:path>
              </a:pathLst>
            </a:custGeom>
            <a:solidFill>
              <a:srgbClr val="F24C88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1" name="ïṡļïďè">
              <a:extLst>
                <a:ext uri="{FF2B5EF4-FFF2-40B4-BE49-F238E27FC236}">
                  <a16:creationId xmlns:a16="http://schemas.microsoft.com/office/drawing/2014/main" xmlns="" id="{0C392548-74F7-494F-827C-9312D0C6E1D3}"/>
                </a:ext>
              </a:extLst>
            </p:cNvPr>
            <p:cNvSpPr/>
            <p:nvPr/>
          </p:nvSpPr>
          <p:spPr>
            <a:xfrm>
              <a:off x="4956959" y="1625417"/>
              <a:ext cx="42880" cy="300160"/>
            </a:xfrm>
            <a:custGeom>
              <a:avLst/>
              <a:gdLst/>
              <a:ahLst/>
              <a:cxnLst/>
              <a:rect l="0" t="0" r="0" b="0"/>
              <a:pathLst>
                <a:path w="42879" h="300159">
                  <a:moveTo>
                    <a:pt x="42344" y="27336"/>
                  </a:moveTo>
                  <a:lnTo>
                    <a:pt x="8040" y="8040"/>
                  </a:lnTo>
                  <a:lnTo>
                    <a:pt x="9112" y="274968"/>
                  </a:lnTo>
                  <a:lnTo>
                    <a:pt x="43416" y="295336"/>
                  </a:lnTo>
                  <a:close/>
                </a:path>
              </a:pathLst>
            </a:custGeom>
            <a:solidFill>
              <a:srgbClr val="F24C88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2" name="işľïďe">
              <a:extLst>
                <a:ext uri="{FF2B5EF4-FFF2-40B4-BE49-F238E27FC236}">
                  <a16:creationId xmlns:a16="http://schemas.microsoft.com/office/drawing/2014/main" xmlns="" id="{316D74AF-29A5-477D-B0CD-2C4248C8A533}"/>
                </a:ext>
              </a:extLst>
            </p:cNvPr>
            <p:cNvSpPr/>
            <p:nvPr/>
          </p:nvSpPr>
          <p:spPr>
            <a:xfrm>
              <a:off x="5004127" y="1275945"/>
              <a:ext cx="514559" cy="300160"/>
            </a:xfrm>
            <a:custGeom>
              <a:avLst/>
              <a:gdLst/>
              <a:ahLst/>
              <a:cxnLst/>
              <a:rect l="0" t="0" r="0" b="0"/>
              <a:pathLst>
                <a:path w="514559" h="300159">
                  <a:moveTo>
                    <a:pt x="507591" y="28408"/>
                  </a:moveTo>
                  <a:lnTo>
                    <a:pt x="473287" y="8040"/>
                  </a:lnTo>
                  <a:lnTo>
                    <a:pt x="8040" y="277112"/>
                  </a:lnTo>
                  <a:lnTo>
                    <a:pt x="42344" y="297480"/>
                  </a:lnTo>
                  <a:close/>
                </a:path>
              </a:pathLst>
            </a:custGeom>
            <a:solidFill>
              <a:srgbClr val="F5A4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3" name="íṡḻiḓê">
              <a:extLst>
                <a:ext uri="{FF2B5EF4-FFF2-40B4-BE49-F238E27FC236}">
                  <a16:creationId xmlns:a16="http://schemas.microsoft.com/office/drawing/2014/main" xmlns="" id="{25376D3C-44AC-491D-9E41-2D897C46B0EB}"/>
                </a:ext>
              </a:extLst>
            </p:cNvPr>
            <p:cNvSpPr/>
            <p:nvPr/>
          </p:nvSpPr>
          <p:spPr>
            <a:xfrm>
              <a:off x="4992335" y="1290000"/>
              <a:ext cx="568159" cy="664639"/>
            </a:xfrm>
            <a:custGeom>
              <a:avLst/>
              <a:gdLst/>
              <a:ahLst/>
              <a:cxnLst/>
              <a:rect l="0" t="0" r="0" b="0"/>
              <a:pathLst>
                <a:path w="568159" h="664639">
                  <a:moveTo>
                    <a:pt x="54136" y="283425"/>
                  </a:moveTo>
                  <a:cubicBezTo>
                    <a:pt x="28408" y="298433"/>
                    <a:pt x="8040" y="333809"/>
                    <a:pt x="8040" y="363825"/>
                  </a:cubicBezTo>
                  <a:lnTo>
                    <a:pt x="9112" y="631825"/>
                  </a:lnTo>
                  <a:cubicBezTo>
                    <a:pt x="9112" y="660769"/>
                    <a:pt x="30552" y="673632"/>
                    <a:pt x="55208" y="658624"/>
                  </a:cubicBezTo>
                  <a:lnTo>
                    <a:pt x="407896" y="454945"/>
                  </a:lnTo>
                  <a:lnTo>
                    <a:pt x="407896" y="553569"/>
                  </a:lnTo>
                  <a:lnTo>
                    <a:pt x="492583" y="405633"/>
                  </a:lnTo>
                  <a:lnTo>
                    <a:pt x="520455" y="389553"/>
                  </a:lnTo>
                  <a:cubicBezTo>
                    <a:pt x="546183" y="374545"/>
                    <a:pt x="566551" y="339169"/>
                    <a:pt x="566551" y="309153"/>
                  </a:cubicBezTo>
                  <a:lnTo>
                    <a:pt x="565479" y="41153"/>
                  </a:lnTo>
                  <a:cubicBezTo>
                    <a:pt x="565479" y="12209"/>
                    <a:pt x="544039" y="-655"/>
                    <a:pt x="519383" y="14353"/>
                  </a:cubicBezTo>
                  <a:lnTo>
                    <a:pt x="54136" y="283425"/>
                  </a:lnTo>
                  <a:close/>
                </a:path>
              </a:pathLst>
            </a:custGeom>
            <a:solidFill>
              <a:srgbClr val="FC7EB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4" name="ïšľíde">
              <a:extLst>
                <a:ext uri="{FF2B5EF4-FFF2-40B4-BE49-F238E27FC236}">
                  <a16:creationId xmlns:a16="http://schemas.microsoft.com/office/drawing/2014/main" xmlns="" id="{AD38E041-E828-4972-A925-DD49F7BCEADE}"/>
                </a:ext>
              </a:extLst>
            </p:cNvPr>
            <p:cNvSpPr/>
            <p:nvPr/>
          </p:nvSpPr>
          <p:spPr>
            <a:xfrm>
              <a:off x="4958031" y="1545017"/>
              <a:ext cx="96480" cy="107200"/>
            </a:xfrm>
            <a:custGeom>
              <a:avLst/>
              <a:gdLst/>
              <a:ahLst/>
              <a:cxnLst/>
              <a:rect l="0" t="0" r="0" b="0"/>
              <a:pathLst>
                <a:path w="96479" h="107199">
                  <a:moveTo>
                    <a:pt x="88440" y="28408"/>
                  </a:moveTo>
                  <a:lnTo>
                    <a:pt x="54136" y="8040"/>
                  </a:lnTo>
                  <a:cubicBezTo>
                    <a:pt x="28408" y="23048"/>
                    <a:pt x="8040" y="58424"/>
                    <a:pt x="8040" y="88440"/>
                  </a:cubicBezTo>
                  <a:lnTo>
                    <a:pt x="42344" y="108808"/>
                  </a:lnTo>
                  <a:cubicBezTo>
                    <a:pt x="41272" y="78792"/>
                    <a:pt x="62712" y="42344"/>
                    <a:pt x="88440" y="28408"/>
                  </a:cubicBezTo>
                  <a:close/>
                </a:path>
              </a:pathLst>
            </a:custGeom>
            <a:solidFill>
              <a:srgbClr val="F5A4C6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5" name="ísḻiḋé">
              <a:extLst>
                <a:ext uri="{FF2B5EF4-FFF2-40B4-BE49-F238E27FC236}">
                  <a16:creationId xmlns:a16="http://schemas.microsoft.com/office/drawing/2014/main" xmlns="" id="{BAEFF679-A625-44E1-BA0D-543BD6EF20E2}"/>
                </a:ext>
              </a:extLst>
            </p:cNvPr>
            <p:cNvSpPr/>
            <p:nvPr/>
          </p:nvSpPr>
          <p:spPr>
            <a:xfrm>
              <a:off x="5129550" y="1586825"/>
              <a:ext cx="364480" cy="235840"/>
            </a:xfrm>
            <a:custGeom>
              <a:avLst/>
              <a:gdLst/>
              <a:ahLst/>
              <a:cxnLst/>
              <a:rect l="0" t="0" r="0" b="0"/>
              <a:pathLst>
                <a:path w="364479" h="235839">
                  <a:moveTo>
                    <a:pt x="8040" y="211720"/>
                  </a:moveTo>
                  <a:lnTo>
                    <a:pt x="8040" y="238520"/>
                  </a:lnTo>
                  <a:lnTo>
                    <a:pt x="361800" y="34840"/>
                  </a:lnTo>
                  <a:lnTo>
                    <a:pt x="361800" y="8040"/>
                  </a:lnTo>
                  <a:close/>
                </a:path>
              </a:pathLst>
            </a:custGeom>
            <a:solidFill>
              <a:srgbClr val="D1D3D4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6" name="iṩľïḍê">
              <a:extLst>
                <a:ext uri="{FF2B5EF4-FFF2-40B4-BE49-F238E27FC236}">
                  <a16:creationId xmlns:a16="http://schemas.microsoft.com/office/drawing/2014/main" xmlns="" id="{06B49F18-C2F2-45E6-BCA4-A78DF9230E3F}"/>
                </a:ext>
              </a:extLst>
            </p:cNvPr>
            <p:cNvSpPr/>
            <p:nvPr/>
          </p:nvSpPr>
          <p:spPr>
            <a:xfrm>
              <a:off x="5072735" y="1521433"/>
              <a:ext cx="418079" cy="278720"/>
            </a:xfrm>
            <a:custGeom>
              <a:avLst/>
              <a:gdLst/>
              <a:ahLst/>
              <a:cxnLst/>
              <a:rect l="0" t="0" r="0" b="0"/>
              <a:pathLst>
                <a:path w="418079" h="278719">
                  <a:moveTo>
                    <a:pt x="8040" y="244952"/>
                  </a:moveTo>
                  <a:lnTo>
                    <a:pt x="8040" y="271752"/>
                  </a:lnTo>
                  <a:lnTo>
                    <a:pt x="418616" y="34840"/>
                  </a:lnTo>
                  <a:lnTo>
                    <a:pt x="418616" y="8040"/>
                  </a:lnTo>
                  <a:close/>
                </a:path>
              </a:pathLst>
            </a:custGeom>
            <a:solidFill>
              <a:srgbClr val="D1D3D4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7" name="í$ļiďe">
              <a:extLst>
                <a:ext uri="{FF2B5EF4-FFF2-40B4-BE49-F238E27FC236}">
                  <a16:creationId xmlns:a16="http://schemas.microsoft.com/office/drawing/2014/main" xmlns="" id="{481DD33C-DA5C-4AB4-9D5B-7919000E6946}"/>
                </a:ext>
              </a:extLst>
            </p:cNvPr>
            <p:cNvSpPr/>
            <p:nvPr/>
          </p:nvSpPr>
          <p:spPr>
            <a:xfrm>
              <a:off x="5072735" y="1457113"/>
              <a:ext cx="418079" cy="278720"/>
            </a:xfrm>
            <a:custGeom>
              <a:avLst/>
              <a:gdLst/>
              <a:ahLst/>
              <a:cxnLst/>
              <a:rect l="0" t="0" r="0" b="0"/>
              <a:pathLst>
                <a:path w="418079" h="278719">
                  <a:moveTo>
                    <a:pt x="8040" y="243880"/>
                  </a:moveTo>
                  <a:lnTo>
                    <a:pt x="8040" y="270680"/>
                  </a:lnTo>
                  <a:lnTo>
                    <a:pt x="417543" y="33768"/>
                  </a:lnTo>
                  <a:lnTo>
                    <a:pt x="417543" y="8040"/>
                  </a:lnTo>
                  <a:close/>
                </a:path>
              </a:pathLst>
            </a:custGeom>
            <a:solidFill>
              <a:srgbClr val="D1D3D4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8" name="îSḷíḍè">
              <a:extLst>
                <a:ext uri="{FF2B5EF4-FFF2-40B4-BE49-F238E27FC236}">
                  <a16:creationId xmlns:a16="http://schemas.microsoft.com/office/drawing/2014/main" xmlns="" id="{592FEC72-0927-478A-93EE-5214A1923278}"/>
                </a:ext>
              </a:extLst>
            </p:cNvPr>
            <p:cNvSpPr/>
            <p:nvPr/>
          </p:nvSpPr>
          <p:spPr>
            <a:xfrm>
              <a:off x="5072735" y="1391721"/>
              <a:ext cx="418079" cy="278720"/>
            </a:xfrm>
            <a:custGeom>
              <a:avLst/>
              <a:gdLst/>
              <a:ahLst/>
              <a:cxnLst/>
              <a:rect l="0" t="0" r="0" b="0"/>
              <a:pathLst>
                <a:path w="418079" h="278719">
                  <a:moveTo>
                    <a:pt x="8040" y="244952"/>
                  </a:moveTo>
                  <a:lnTo>
                    <a:pt x="8040" y="271752"/>
                  </a:lnTo>
                  <a:lnTo>
                    <a:pt x="417543" y="34840"/>
                  </a:lnTo>
                  <a:lnTo>
                    <a:pt x="417543" y="8040"/>
                  </a:lnTo>
                  <a:close/>
                </a:path>
              </a:pathLst>
            </a:custGeom>
            <a:solidFill>
              <a:srgbClr val="D1D3D4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9" name="îšļiḍé">
              <a:extLst>
                <a:ext uri="{FF2B5EF4-FFF2-40B4-BE49-F238E27FC236}">
                  <a16:creationId xmlns:a16="http://schemas.microsoft.com/office/drawing/2014/main" xmlns="" id="{0324E9A1-F9E5-4418-83EC-E0C96F4A0460}"/>
                </a:ext>
              </a:extLst>
            </p:cNvPr>
            <p:cNvSpPr/>
            <p:nvPr/>
          </p:nvSpPr>
          <p:spPr>
            <a:xfrm>
              <a:off x="6040749" y="2158200"/>
              <a:ext cx="42880" cy="128640"/>
            </a:xfrm>
            <a:custGeom>
              <a:avLst/>
              <a:gdLst/>
              <a:ahLst/>
              <a:cxnLst/>
              <a:rect l="0" t="0" r="0" b="0"/>
              <a:pathLst>
                <a:path w="42879" h="128639">
                  <a:moveTo>
                    <a:pt x="35912" y="24120"/>
                  </a:moveTo>
                  <a:lnTo>
                    <a:pt x="8040" y="8040"/>
                  </a:lnTo>
                  <a:lnTo>
                    <a:pt x="9112" y="105592"/>
                  </a:lnTo>
                  <a:lnTo>
                    <a:pt x="35912" y="121672"/>
                  </a:lnTo>
                  <a:close/>
                </a:path>
              </a:pathLst>
            </a:custGeom>
            <a:solidFill>
              <a:srgbClr val="D8D0BC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0" name="iṣlíḑê">
              <a:extLst>
                <a:ext uri="{FF2B5EF4-FFF2-40B4-BE49-F238E27FC236}">
                  <a16:creationId xmlns:a16="http://schemas.microsoft.com/office/drawing/2014/main" xmlns="" id="{D95C1D5E-73A8-4341-BC1B-BFB096AF940A}"/>
                </a:ext>
              </a:extLst>
            </p:cNvPr>
            <p:cNvSpPr/>
            <p:nvPr/>
          </p:nvSpPr>
          <p:spPr>
            <a:xfrm>
              <a:off x="6475981" y="1512723"/>
              <a:ext cx="75040" cy="32160"/>
            </a:xfrm>
            <a:custGeom>
              <a:avLst/>
              <a:gdLst/>
              <a:ahLst/>
              <a:cxnLst/>
              <a:rect l="0" t="0" r="0" b="0"/>
              <a:pathLst>
                <a:path w="75039" h="32159">
                  <a:moveTo>
                    <a:pt x="69144" y="27470"/>
                  </a:moveTo>
                  <a:lnTo>
                    <a:pt x="41272" y="11390"/>
                  </a:lnTo>
                  <a:cubicBezTo>
                    <a:pt x="32696" y="6030"/>
                    <a:pt x="20904" y="7102"/>
                    <a:pt x="8040" y="14606"/>
                  </a:cubicBezTo>
                  <a:lnTo>
                    <a:pt x="35912" y="30686"/>
                  </a:lnTo>
                  <a:cubicBezTo>
                    <a:pt x="48776" y="23182"/>
                    <a:pt x="60568" y="22110"/>
                    <a:pt x="69144" y="27470"/>
                  </a:cubicBezTo>
                  <a:close/>
                </a:path>
              </a:pathLst>
            </a:custGeom>
            <a:solidFill>
              <a:srgbClr val="F9F8F7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1" name="íşḷîďè">
              <a:extLst>
                <a:ext uri="{FF2B5EF4-FFF2-40B4-BE49-F238E27FC236}">
                  <a16:creationId xmlns:a16="http://schemas.microsoft.com/office/drawing/2014/main" xmlns="" id="{0429F661-BFB4-4BBD-B215-A2C6BBA4CD37}"/>
                </a:ext>
              </a:extLst>
            </p:cNvPr>
            <p:cNvSpPr/>
            <p:nvPr/>
          </p:nvSpPr>
          <p:spPr>
            <a:xfrm>
              <a:off x="5965709" y="2147480"/>
              <a:ext cx="53600" cy="53600"/>
            </a:xfrm>
            <a:custGeom>
              <a:avLst/>
              <a:gdLst/>
              <a:ahLst/>
              <a:cxnLst/>
              <a:rect l="0" t="0" r="0" b="0"/>
              <a:pathLst>
                <a:path w="53599" h="53599">
                  <a:moveTo>
                    <a:pt x="21976" y="38056"/>
                  </a:moveTo>
                  <a:lnTo>
                    <a:pt x="49848" y="54136"/>
                  </a:lnTo>
                  <a:cubicBezTo>
                    <a:pt x="41272" y="48776"/>
                    <a:pt x="35912" y="39128"/>
                    <a:pt x="35912" y="24120"/>
                  </a:cubicBezTo>
                  <a:lnTo>
                    <a:pt x="8040" y="8040"/>
                  </a:lnTo>
                  <a:cubicBezTo>
                    <a:pt x="8040" y="23048"/>
                    <a:pt x="13400" y="33768"/>
                    <a:pt x="21976" y="38056"/>
                  </a:cubicBezTo>
                  <a:close/>
                </a:path>
              </a:pathLst>
            </a:custGeom>
            <a:solidFill>
              <a:srgbClr val="D8D0BC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2" name="îṡ1iḓé">
              <a:extLst>
                <a:ext uri="{FF2B5EF4-FFF2-40B4-BE49-F238E27FC236}">
                  <a16:creationId xmlns:a16="http://schemas.microsoft.com/office/drawing/2014/main" xmlns="" id="{4991DEDC-387B-4E43-A265-C7A0577CA88E}"/>
                </a:ext>
              </a:extLst>
            </p:cNvPr>
            <p:cNvSpPr/>
            <p:nvPr/>
          </p:nvSpPr>
          <p:spPr>
            <a:xfrm>
              <a:off x="5964637" y="1868760"/>
              <a:ext cx="42880" cy="310880"/>
            </a:xfrm>
            <a:custGeom>
              <a:avLst/>
              <a:gdLst/>
              <a:ahLst/>
              <a:cxnLst/>
              <a:rect l="0" t="0" r="0" b="0"/>
              <a:pathLst>
                <a:path w="42879" h="310879">
                  <a:moveTo>
                    <a:pt x="34840" y="24120"/>
                  </a:moveTo>
                  <a:lnTo>
                    <a:pt x="8040" y="8040"/>
                  </a:lnTo>
                  <a:lnTo>
                    <a:pt x="9112" y="287832"/>
                  </a:lnTo>
                  <a:lnTo>
                    <a:pt x="36984" y="302840"/>
                  </a:lnTo>
                  <a:close/>
                </a:path>
              </a:pathLst>
            </a:custGeom>
            <a:solidFill>
              <a:srgbClr val="D8D0BC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3" name="íšḻiḑê">
              <a:extLst>
                <a:ext uri="{FF2B5EF4-FFF2-40B4-BE49-F238E27FC236}">
                  <a16:creationId xmlns:a16="http://schemas.microsoft.com/office/drawing/2014/main" xmlns="" id="{012EA255-2037-4915-9577-E14B97225A07}"/>
                </a:ext>
              </a:extLst>
            </p:cNvPr>
            <p:cNvSpPr/>
            <p:nvPr/>
          </p:nvSpPr>
          <p:spPr>
            <a:xfrm>
              <a:off x="6010733" y="1519289"/>
              <a:ext cx="503839" cy="300160"/>
            </a:xfrm>
            <a:custGeom>
              <a:avLst/>
              <a:gdLst/>
              <a:ahLst/>
              <a:cxnLst/>
              <a:rect l="0" t="0" r="0" b="0"/>
              <a:pathLst>
                <a:path w="503839" h="300159">
                  <a:moveTo>
                    <a:pt x="501159" y="24120"/>
                  </a:moveTo>
                  <a:lnTo>
                    <a:pt x="474359" y="8040"/>
                  </a:lnTo>
                  <a:lnTo>
                    <a:pt x="8040" y="277112"/>
                  </a:lnTo>
                  <a:lnTo>
                    <a:pt x="35912" y="293192"/>
                  </a:lnTo>
                  <a:close/>
                </a:path>
              </a:pathLst>
            </a:custGeom>
            <a:solidFill>
              <a:srgbClr val="F9F8F7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4" name="íSļîḑè">
              <a:extLst>
                <a:ext uri="{FF2B5EF4-FFF2-40B4-BE49-F238E27FC236}">
                  <a16:creationId xmlns:a16="http://schemas.microsoft.com/office/drawing/2014/main" xmlns="" id="{B744D8AA-D1B8-456B-A7F0-702EDA447D9B}"/>
                </a:ext>
              </a:extLst>
            </p:cNvPr>
            <p:cNvSpPr/>
            <p:nvPr/>
          </p:nvSpPr>
          <p:spPr>
            <a:xfrm>
              <a:off x="5992509" y="1529055"/>
              <a:ext cx="568159" cy="750399"/>
            </a:xfrm>
            <a:custGeom>
              <a:avLst/>
              <a:gdLst/>
              <a:ahLst/>
              <a:cxnLst/>
              <a:rect l="0" t="0" r="0" b="0"/>
              <a:pathLst>
                <a:path w="568159" h="750399">
                  <a:moveTo>
                    <a:pt x="54136" y="283425"/>
                  </a:moveTo>
                  <a:cubicBezTo>
                    <a:pt x="28408" y="298433"/>
                    <a:pt x="8040" y="333809"/>
                    <a:pt x="8040" y="363825"/>
                  </a:cubicBezTo>
                  <a:lnTo>
                    <a:pt x="9112" y="643617"/>
                  </a:lnTo>
                  <a:cubicBezTo>
                    <a:pt x="9112" y="672560"/>
                    <a:pt x="30552" y="685425"/>
                    <a:pt x="55208" y="670417"/>
                  </a:cubicBezTo>
                  <a:lnTo>
                    <a:pt x="84152" y="653265"/>
                  </a:lnTo>
                  <a:lnTo>
                    <a:pt x="84152" y="751888"/>
                  </a:lnTo>
                  <a:lnTo>
                    <a:pt x="168840" y="603953"/>
                  </a:lnTo>
                  <a:lnTo>
                    <a:pt x="520455" y="401345"/>
                  </a:lnTo>
                  <a:cubicBezTo>
                    <a:pt x="546183" y="386337"/>
                    <a:pt x="566551" y="350961"/>
                    <a:pt x="566551" y="320945"/>
                  </a:cubicBezTo>
                  <a:lnTo>
                    <a:pt x="565479" y="41153"/>
                  </a:lnTo>
                  <a:cubicBezTo>
                    <a:pt x="565479" y="12209"/>
                    <a:pt x="544039" y="-655"/>
                    <a:pt x="519383" y="14353"/>
                  </a:cubicBezTo>
                  <a:lnTo>
                    <a:pt x="54136" y="283425"/>
                  </a:lnTo>
                  <a:close/>
                </a:path>
              </a:pathLst>
            </a:custGeom>
            <a:solidFill>
              <a:srgbClr val="E9E5D9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5" name="ïş1ïḓê">
              <a:extLst>
                <a:ext uri="{FF2B5EF4-FFF2-40B4-BE49-F238E27FC236}">
                  <a16:creationId xmlns:a16="http://schemas.microsoft.com/office/drawing/2014/main" xmlns="" id="{B1924DC5-7BDD-4C2B-88F7-4CAA3CD753BA}"/>
                </a:ext>
              </a:extLst>
            </p:cNvPr>
            <p:cNvSpPr/>
            <p:nvPr/>
          </p:nvSpPr>
          <p:spPr>
            <a:xfrm>
              <a:off x="5964637" y="1788360"/>
              <a:ext cx="85760" cy="107200"/>
            </a:xfrm>
            <a:custGeom>
              <a:avLst/>
              <a:gdLst/>
              <a:ahLst/>
              <a:cxnLst/>
              <a:rect l="0" t="0" r="0" b="0"/>
              <a:pathLst>
                <a:path w="85759" h="107199">
                  <a:moveTo>
                    <a:pt x="82008" y="24120"/>
                  </a:moveTo>
                  <a:lnTo>
                    <a:pt x="54136" y="8040"/>
                  </a:lnTo>
                  <a:cubicBezTo>
                    <a:pt x="28408" y="23048"/>
                    <a:pt x="8040" y="58424"/>
                    <a:pt x="8040" y="88440"/>
                  </a:cubicBezTo>
                  <a:lnTo>
                    <a:pt x="35912" y="104520"/>
                  </a:lnTo>
                  <a:cubicBezTo>
                    <a:pt x="34840" y="74504"/>
                    <a:pt x="56280" y="39128"/>
                    <a:pt x="82008" y="24120"/>
                  </a:cubicBezTo>
                  <a:close/>
                </a:path>
              </a:pathLst>
            </a:custGeom>
            <a:solidFill>
              <a:srgbClr val="F9F8F7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6" name="íšļïḑê">
              <a:extLst>
                <a:ext uri="{FF2B5EF4-FFF2-40B4-BE49-F238E27FC236}">
                  <a16:creationId xmlns:a16="http://schemas.microsoft.com/office/drawing/2014/main" xmlns="" id="{E361C0DF-C360-4D20-BC0B-CEE1331FDAF9}"/>
                </a:ext>
              </a:extLst>
            </p:cNvPr>
            <p:cNvSpPr/>
            <p:nvPr/>
          </p:nvSpPr>
          <p:spPr>
            <a:xfrm>
              <a:off x="6124365" y="1846248"/>
              <a:ext cx="364480" cy="246560"/>
            </a:xfrm>
            <a:custGeom>
              <a:avLst/>
              <a:gdLst/>
              <a:ahLst/>
              <a:cxnLst/>
              <a:rect l="0" t="0" r="0" b="0"/>
              <a:pathLst>
                <a:path w="364479" h="246559">
                  <a:moveTo>
                    <a:pt x="8040" y="211720"/>
                  </a:moveTo>
                  <a:lnTo>
                    <a:pt x="8040" y="238520"/>
                  </a:lnTo>
                  <a:lnTo>
                    <a:pt x="361800" y="34840"/>
                  </a:lnTo>
                  <a:lnTo>
                    <a:pt x="361800" y="8040"/>
                  </a:lnTo>
                  <a:close/>
                </a:path>
              </a:pathLst>
            </a:custGeom>
            <a:solidFill>
              <a:srgbClr val="AEA99A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7" name="îš1íḑe">
              <a:extLst>
                <a:ext uri="{FF2B5EF4-FFF2-40B4-BE49-F238E27FC236}">
                  <a16:creationId xmlns:a16="http://schemas.microsoft.com/office/drawing/2014/main" xmlns="" id="{44742DA6-A9FD-4D36-8551-BC5F619CF2E8}"/>
                </a:ext>
              </a:extLst>
            </p:cNvPr>
            <p:cNvSpPr/>
            <p:nvPr/>
          </p:nvSpPr>
          <p:spPr>
            <a:xfrm>
              <a:off x="6067549" y="1780856"/>
              <a:ext cx="418079" cy="278720"/>
            </a:xfrm>
            <a:custGeom>
              <a:avLst/>
              <a:gdLst/>
              <a:ahLst/>
              <a:cxnLst/>
              <a:rect l="0" t="0" r="0" b="0"/>
              <a:pathLst>
                <a:path w="418079" h="278719">
                  <a:moveTo>
                    <a:pt x="8040" y="244952"/>
                  </a:moveTo>
                  <a:lnTo>
                    <a:pt x="8040" y="271752"/>
                  </a:lnTo>
                  <a:lnTo>
                    <a:pt x="418616" y="34840"/>
                  </a:lnTo>
                  <a:lnTo>
                    <a:pt x="418616" y="8040"/>
                  </a:lnTo>
                  <a:close/>
                </a:path>
              </a:pathLst>
            </a:custGeom>
            <a:solidFill>
              <a:srgbClr val="AEA99A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8" name="íṩ1ïďé">
              <a:extLst>
                <a:ext uri="{FF2B5EF4-FFF2-40B4-BE49-F238E27FC236}">
                  <a16:creationId xmlns:a16="http://schemas.microsoft.com/office/drawing/2014/main" xmlns="" id="{5A290FB7-5E53-4EDE-970C-F400BA350166}"/>
                </a:ext>
              </a:extLst>
            </p:cNvPr>
            <p:cNvSpPr/>
            <p:nvPr/>
          </p:nvSpPr>
          <p:spPr>
            <a:xfrm>
              <a:off x="6067549" y="1716536"/>
              <a:ext cx="418079" cy="268000"/>
            </a:xfrm>
            <a:custGeom>
              <a:avLst/>
              <a:gdLst/>
              <a:ahLst/>
              <a:cxnLst/>
              <a:rect l="0" t="0" r="0" b="0"/>
              <a:pathLst>
                <a:path w="418079" h="267999">
                  <a:moveTo>
                    <a:pt x="8040" y="243880"/>
                  </a:moveTo>
                  <a:lnTo>
                    <a:pt x="8040" y="270680"/>
                  </a:lnTo>
                  <a:lnTo>
                    <a:pt x="417543" y="33768"/>
                  </a:lnTo>
                  <a:lnTo>
                    <a:pt x="417543" y="8040"/>
                  </a:lnTo>
                  <a:close/>
                </a:path>
              </a:pathLst>
            </a:custGeom>
            <a:solidFill>
              <a:srgbClr val="AEA99A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9" name="îSḻídé">
              <a:extLst>
                <a:ext uri="{FF2B5EF4-FFF2-40B4-BE49-F238E27FC236}">
                  <a16:creationId xmlns:a16="http://schemas.microsoft.com/office/drawing/2014/main" xmlns="" id="{EEF55BA0-7CBD-4995-BE2B-CCE0B9056C61}"/>
                </a:ext>
              </a:extLst>
            </p:cNvPr>
            <p:cNvSpPr/>
            <p:nvPr/>
          </p:nvSpPr>
          <p:spPr>
            <a:xfrm>
              <a:off x="6067549" y="1651145"/>
              <a:ext cx="418079" cy="278720"/>
            </a:xfrm>
            <a:custGeom>
              <a:avLst/>
              <a:gdLst/>
              <a:ahLst/>
              <a:cxnLst/>
              <a:rect l="0" t="0" r="0" b="0"/>
              <a:pathLst>
                <a:path w="418079" h="278719">
                  <a:moveTo>
                    <a:pt x="8040" y="244952"/>
                  </a:moveTo>
                  <a:lnTo>
                    <a:pt x="8040" y="271752"/>
                  </a:lnTo>
                  <a:lnTo>
                    <a:pt x="417543" y="34840"/>
                  </a:lnTo>
                  <a:lnTo>
                    <a:pt x="417543" y="8040"/>
                  </a:lnTo>
                  <a:close/>
                </a:path>
              </a:pathLst>
            </a:custGeom>
            <a:solidFill>
              <a:srgbClr val="AEA99A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0" name="išliḓê">
              <a:extLst>
                <a:ext uri="{FF2B5EF4-FFF2-40B4-BE49-F238E27FC236}">
                  <a16:creationId xmlns:a16="http://schemas.microsoft.com/office/drawing/2014/main" xmlns="" id="{3E99E9F4-0CC9-44DD-925E-3377836ABBA0}"/>
                </a:ext>
              </a:extLst>
            </p:cNvPr>
            <p:cNvSpPr/>
            <p:nvPr/>
          </p:nvSpPr>
          <p:spPr>
            <a:xfrm>
              <a:off x="4364143" y="3521782"/>
              <a:ext cx="42880" cy="128640"/>
            </a:xfrm>
            <a:custGeom>
              <a:avLst/>
              <a:gdLst/>
              <a:ahLst/>
              <a:cxnLst/>
              <a:rect l="0" t="0" r="0" b="0"/>
              <a:pathLst>
                <a:path w="42879" h="128639">
                  <a:moveTo>
                    <a:pt x="8040" y="23048"/>
                  </a:moveTo>
                  <a:lnTo>
                    <a:pt x="35912" y="8040"/>
                  </a:lnTo>
                  <a:lnTo>
                    <a:pt x="34840" y="105592"/>
                  </a:lnTo>
                  <a:lnTo>
                    <a:pt x="8040" y="121672"/>
                  </a:lnTo>
                  <a:close/>
                </a:path>
              </a:pathLst>
            </a:custGeom>
            <a:solidFill>
              <a:srgbClr val="E2B06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1" name="íšļiḑê">
              <a:extLst>
                <a:ext uri="{FF2B5EF4-FFF2-40B4-BE49-F238E27FC236}">
                  <a16:creationId xmlns:a16="http://schemas.microsoft.com/office/drawing/2014/main" xmlns="" id="{EFD3AAA3-1D18-4CF5-B3D5-5FA1DA1D51C4}"/>
                </a:ext>
              </a:extLst>
            </p:cNvPr>
            <p:cNvSpPr/>
            <p:nvPr/>
          </p:nvSpPr>
          <p:spPr>
            <a:xfrm>
              <a:off x="3895680" y="2876305"/>
              <a:ext cx="75040" cy="32160"/>
            </a:xfrm>
            <a:custGeom>
              <a:avLst/>
              <a:gdLst/>
              <a:ahLst/>
              <a:cxnLst/>
              <a:rect l="0" t="0" r="0" b="0"/>
              <a:pathLst>
                <a:path w="75039" h="32159">
                  <a:moveTo>
                    <a:pt x="8040" y="27470"/>
                  </a:moveTo>
                  <a:lnTo>
                    <a:pt x="35912" y="11390"/>
                  </a:lnTo>
                  <a:cubicBezTo>
                    <a:pt x="44488" y="6030"/>
                    <a:pt x="56280" y="7102"/>
                    <a:pt x="69144" y="14606"/>
                  </a:cubicBezTo>
                  <a:lnTo>
                    <a:pt x="41272" y="30686"/>
                  </a:lnTo>
                  <a:cubicBezTo>
                    <a:pt x="28408" y="23182"/>
                    <a:pt x="16616" y="22110"/>
                    <a:pt x="8040" y="27470"/>
                  </a:cubicBezTo>
                  <a:close/>
                </a:path>
              </a:pathLst>
            </a:custGeom>
            <a:solidFill>
              <a:srgbClr val="FFDBA4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2" name="iṩliḓê">
              <a:extLst>
                <a:ext uri="{FF2B5EF4-FFF2-40B4-BE49-F238E27FC236}">
                  <a16:creationId xmlns:a16="http://schemas.microsoft.com/office/drawing/2014/main" xmlns="" id="{663C2196-3BF9-46CF-956E-D8EE5F49328C}"/>
                </a:ext>
              </a:extLst>
            </p:cNvPr>
            <p:cNvSpPr/>
            <p:nvPr/>
          </p:nvSpPr>
          <p:spPr>
            <a:xfrm>
              <a:off x="4425247" y="3511062"/>
              <a:ext cx="53600" cy="53600"/>
            </a:xfrm>
            <a:custGeom>
              <a:avLst/>
              <a:gdLst/>
              <a:ahLst/>
              <a:cxnLst/>
              <a:rect l="0" t="0" r="0" b="0"/>
              <a:pathLst>
                <a:path w="53599" h="53599">
                  <a:moveTo>
                    <a:pt x="35912" y="38056"/>
                  </a:moveTo>
                  <a:lnTo>
                    <a:pt x="8040" y="54136"/>
                  </a:lnTo>
                  <a:cubicBezTo>
                    <a:pt x="16616" y="48776"/>
                    <a:pt x="21976" y="39128"/>
                    <a:pt x="21976" y="24120"/>
                  </a:cubicBezTo>
                  <a:lnTo>
                    <a:pt x="49848" y="8040"/>
                  </a:lnTo>
                  <a:cubicBezTo>
                    <a:pt x="49848" y="23048"/>
                    <a:pt x="44488" y="33768"/>
                    <a:pt x="35912" y="38056"/>
                  </a:cubicBezTo>
                  <a:close/>
                </a:path>
              </a:pathLst>
            </a:custGeom>
            <a:solidFill>
              <a:srgbClr val="E2B06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3" name="ïşľîḋe">
              <a:extLst>
                <a:ext uri="{FF2B5EF4-FFF2-40B4-BE49-F238E27FC236}">
                  <a16:creationId xmlns:a16="http://schemas.microsoft.com/office/drawing/2014/main" xmlns="" id="{20C3E943-134F-4E4B-9747-385513A78239}"/>
                </a:ext>
              </a:extLst>
            </p:cNvPr>
            <p:cNvSpPr/>
            <p:nvPr/>
          </p:nvSpPr>
          <p:spPr>
            <a:xfrm>
              <a:off x="4439183" y="3232343"/>
              <a:ext cx="42880" cy="310880"/>
            </a:xfrm>
            <a:custGeom>
              <a:avLst/>
              <a:gdLst/>
              <a:ahLst/>
              <a:cxnLst/>
              <a:rect l="0" t="0" r="0" b="0"/>
              <a:pathLst>
                <a:path w="42879" h="310879">
                  <a:moveTo>
                    <a:pt x="10184" y="24120"/>
                  </a:moveTo>
                  <a:lnTo>
                    <a:pt x="36984" y="8040"/>
                  </a:lnTo>
                  <a:lnTo>
                    <a:pt x="35912" y="286760"/>
                  </a:lnTo>
                  <a:lnTo>
                    <a:pt x="8040" y="302840"/>
                  </a:lnTo>
                  <a:close/>
                </a:path>
              </a:pathLst>
            </a:custGeom>
            <a:solidFill>
              <a:srgbClr val="E2B06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4" name="íş1íḋé">
              <a:extLst>
                <a:ext uri="{FF2B5EF4-FFF2-40B4-BE49-F238E27FC236}">
                  <a16:creationId xmlns:a16="http://schemas.microsoft.com/office/drawing/2014/main" xmlns="" id="{1A12E804-0B4A-4CF2-AEE4-CECF068B98C2}"/>
                </a:ext>
              </a:extLst>
            </p:cNvPr>
            <p:cNvSpPr/>
            <p:nvPr/>
          </p:nvSpPr>
          <p:spPr>
            <a:xfrm>
              <a:off x="3928912" y="2882871"/>
              <a:ext cx="503839" cy="300160"/>
            </a:xfrm>
            <a:custGeom>
              <a:avLst/>
              <a:gdLst/>
              <a:ahLst/>
              <a:cxnLst/>
              <a:rect l="0" t="0" r="0" b="0"/>
              <a:pathLst>
                <a:path w="503839" h="300159">
                  <a:moveTo>
                    <a:pt x="8040" y="24120"/>
                  </a:moveTo>
                  <a:lnTo>
                    <a:pt x="34840" y="8040"/>
                  </a:lnTo>
                  <a:lnTo>
                    <a:pt x="501159" y="277112"/>
                  </a:lnTo>
                  <a:lnTo>
                    <a:pt x="473287" y="293192"/>
                  </a:lnTo>
                  <a:close/>
                </a:path>
              </a:pathLst>
            </a:custGeom>
            <a:solidFill>
              <a:srgbClr val="FFDBA4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5" name="ïsḷïḓé">
              <a:extLst>
                <a:ext uri="{FF2B5EF4-FFF2-40B4-BE49-F238E27FC236}">
                  <a16:creationId xmlns:a16="http://schemas.microsoft.com/office/drawing/2014/main" xmlns="" id="{9883A064-4587-4727-A08B-FB3E3A0C9D3E}"/>
                </a:ext>
              </a:extLst>
            </p:cNvPr>
            <p:cNvSpPr/>
            <p:nvPr/>
          </p:nvSpPr>
          <p:spPr>
            <a:xfrm>
              <a:off x="3880672" y="2891566"/>
              <a:ext cx="568159" cy="750399"/>
            </a:xfrm>
            <a:custGeom>
              <a:avLst/>
              <a:gdLst/>
              <a:ahLst/>
              <a:cxnLst/>
              <a:rect l="0" t="0" r="0" b="0"/>
              <a:pathLst>
                <a:path w="568159" h="750399">
                  <a:moveTo>
                    <a:pt x="521527" y="284497"/>
                  </a:moveTo>
                  <a:cubicBezTo>
                    <a:pt x="547255" y="299505"/>
                    <a:pt x="567623" y="334881"/>
                    <a:pt x="567623" y="364897"/>
                  </a:cubicBezTo>
                  <a:lnTo>
                    <a:pt x="566551" y="644689"/>
                  </a:lnTo>
                  <a:cubicBezTo>
                    <a:pt x="566551" y="673632"/>
                    <a:pt x="545111" y="686497"/>
                    <a:pt x="520455" y="671488"/>
                  </a:cubicBezTo>
                  <a:lnTo>
                    <a:pt x="491511" y="654337"/>
                  </a:lnTo>
                  <a:lnTo>
                    <a:pt x="491511" y="752960"/>
                  </a:lnTo>
                  <a:lnTo>
                    <a:pt x="406824" y="605025"/>
                  </a:lnTo>
                  <a:lnTo>
                    <a:pt x="54136" y="401345"/>
                  </a:lnTo>
                  <a:cubicBezTo>
                    <a:pt x="28408" y="386337"/>
                    <a:pt x="8040" y="350961"/>
                    <a:pt x="8040" y="320945"/>
                  </a:cubicBezTo>
                  <a:lnTo>
                    <a:pt x="9112" y="41153"/>
                  </a:lnTo>
                  <a:cubicBezTo>
                    <a:pt x="9112" y="12209"/>
                    <a:pt x="30552" y="-655"/>
                    <a:pt x="55208" y="14353"/>
                  </a:cubicBezTo>
                  <a:lnTo>
                    <a:pt x="521527" y="284497"/>
                  </a:lnTo>
                  <a:close/>
                </a:path>
              </a:pathLst>
            </a:custGeom>
            <a:solidFill>
              <a:srgbClr val="FECA7A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6" name="îś1íďê">
              <a:extLst>
                <a:ext uri="{FF2B5EF4-FFF2-40B4-BE49-F238E27FC236}">
                  <a16:creationId xmlns:a16="http://schemas.microsoft.com/office/drawing/2014/main" xmlns="" id="{42328F6A-60E1-4FB1-8FE6-7D3507DFD600}"/>
                </a:ext>
              </a:extLst>
            </p:cNvPr>
            <p:cNvSpPr/>
            <p:nvPr/>
          </p:nvSpPr>
          <p:spPr>
            <a:xfrm>
              <a:off x="4394159" y="3151943"/>
              <a:ext cx="85760" cy="107200"/>
            </a:xfrm>
            <a:custGeom>
              <a:avLst/>
              <a:gdLst/>
              <a:ahLst/>
              <a:cxnLst/>
              <a:rect l="0" t="0" r="0" b="0"/>
              <a:pathLst>
                <a:path w="85759" h="107199">
                  <a:moveTo>
                    <a:pt x="8040" y="24120"/>
                  </a:moveTo>
                  <a:lnTo>
                    <a:pt x="35912" y="8040"/>
                  </a:lnTo>
                  <a:cubicBezTo>
                    <a:pt x="61640" y="23048"/>
                    <a:pt x="82008" y="58424"/>
                    <a:pt x="82008" y="88440"/>
                  </a:cubicBezTo>
                  <a:lnTo>
                    <a:pt x="54136" y="104520"/>
                  </a:lnTo>
                  <a:cubicBezTo>
                    <a:pt x="55208" y="74504"/>
                    <a:pt x="33768" y="39128"/>
                    <a:pt x="8040" y="24120"/>
                  </a:cubicBezTo>
                  <a:close/>
                </a:path>
              </a:pathLst>
            </a:custGeom>
            <a:solidFill>
              <a:srgbClr val="FFDBA4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7" name="ísḷiďè">
              <a:extLst>
                <a:ext uri="{FF2B5EF4-FFF2-40B4-BE49-F238E27FC236}">
                  <a16:creationId xmlns:a16="http://schemas.microsoft.com/office/drawing/2014/main" xmlns="" id="{4B8648D0-A069-4EB9-B4EB-64D9C9ED36B3}"/>
                </a:ext>
              </a:extLst>
            </p:cNvPr>
            <p:cNvSpPr/>
            <p:nvPr/>
          </p:nvSpPr>
          <p:spPr>
            <a:xfrm>
              <a:off x="3954640" y="3209831"/>
              <a:ext cx="364480" cy="246560"/>
            </a:xfrm>
            <a:custGeom>
              <a:avLst/>
              <a:gdLst/>
              <a:ahLst/>
              <a:cxnLst/>
              <a:rect l="0" t="0" r="0" b="0"/>
              <a:pathLst>
                <a:path w="364479" h="246559">
                  <a:moveTo>
                    <a:pt x="361800" y="211720"/>
                  </a:moveTo>
                  <a:lnTo>
                    <a:pt x="361800" y="238520"/>
                  </a:lnTo>
                  <a:lnTo>
                    <a:pt x="8040" y="34840"/>
                  </a:lnTo>
                  <a:lnTo>
                    <a:pt x="8040" y="8040"/>
                  </a:lnTo>
                  <a:close/>
                </a:path>
              </a:pathLst>
            </a:custGeom>
            <a:solidFill>
              <a:srgbClr val="AEA99A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8" name="íṥľiḍe">
              <a:extLst>
                <a:ext uri="{FF2B5EF4-FFF2-40B4-BE49-F238E27FC236}">
                  <a16:creationId xmlns:a16="http://schemas.microsoft.com/office/drawing/2014/main" xmlns="" id="{9E3749D3-87B8-4733-8AC7-26C9666130C9}"/>
                </a:ext>
              </a:extLst>
            </p:cNvPr>
            <p:cNvSpPr/>
            <p:nvPr/>
          </p:nvSpPr>
          <p:spPr>
            <a:xfrm>
              <a:off x="3954640" y="3144439"/>
              <a:ext cx="418079" cy="278720"/>
            </a:xfrm>
            <a:custGeom>
              <a:avLst/>
              <a:gdLst/>
              <a:ahLst/>
              <a:cxnLst/>
              <a:rect l="0" t="0" r="0" b="0"/>
              <a:pathLst>
                <a:path w="418079" h="278719">
                  <a:moveTo>
                    <a:pt x="418616" y="244952"/>
                  </a:moveTo>
                  <a:lnTo>
                    <a:pt x="418616" y="271752"/>
                  </a:lnTo>
                  <a:lnTo>
                    <a:pt x="8040" y="34840"/>
                  </a:lnTo>
                  <a:lnTo>
                    <a:pt x="8040" y="8040"/>
                  </a:lnTo>
                  <a:close/>
                </a:path>
              </a:pathLst>
            </a:custGeom>
            <a:solidFill>
              <a:srgbClr val="AEA99A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9" name="iṣḷiďé">
              <a:extLst>
                <a:ext uri="{FF2B5EF4-FFF2-40B4-BE49-F238E27FC236}">
                  <a16:creationId xmlns:a16="http://schemas.microsoft.com/office/drawing/2014/main" xmlns="" id="{4F3B2499-4F8D-43EA-B32F-E9D7AA2838CA}"/>
                </a:ext>
              </a:extLst>
            </p:cNvPr>
            <p:cNvSpPr/>
            <p:nvPr/>
          </p:nvSpPr>
          <p:spPr>
            <a:xfrm>
              <a:off x="3954640" y="3079047"/>
              <a:ext cx="418079" cy="278720"/>
            </a:xfrm>
            <a:custGeom>
              <a:avLst/>
              <a:gdLst/>
              <a:ahLst/>
              <a:cxnLst/>
              <a:rect l="0" t="0" r="0" b="0"/>
              <a:pathLst>
                <a:path w="418079" h="278719">
                  <a:moveTo>
                    <a:pt x="418616" y="244952"/>
                  </a:moveTo>
                  <a:lnTo>
                    <a:pt x="418616" y="271752"/>
                  </a:lnTo>
                  <a:lnTo>
                    <a:pt x="8040" y="34840"/>
                  </a:lnTo>
                  <a:lnTo>
                    <a:pt x="9112" y="8040"/>
                  </a:lnTo>
                  <a:close/>
                </a:path>
              </a:pathLst>
            </a:custGeom>
            <a:solidFill>
              <a:srgbClr val="AEA99A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0" name="îşḷïḍé">
              <a:extLst>
                <a:ext uri="{FF2B5EF4-FFF2-40B4-BE49-F238E27FC236}">
                  <a16:creationId xmlns:a16="http://schemas.microsoft.com/office/drawing/2014/main" xmlns="" id="{A7AFDBF7-F39C-411F-A7ED-055683A1B3C9}"/>
                </a:ext>
              </a:extLst>
            </p:cNvPr>
            <p:cNvSpPr/>
            <p:nvPr/>
          </p:nvSpPr>
          <p:spPr>
            <a:xfrm>
              <a:off x="3955712" y="3014727"/>
              <a:ext cx="418079" cy="278720"/>
            </a:xfrm>
            <a:custGeom>
              <a:avLst/>
              <a:gdLst/>
              <a:ahLst/>
              <a:cxnLst/>
              <a:rect l="0" t="0" r="0" b="0"/>
              <a:pathLst>
                <a:path w="418079" h="278719">
                  <a:moveTo>
                    <a:pt x="417544" y="244952"/>
                  </a:moveTo>
                  <a:lnTo>
                    <a:pt x="417544" y="270680"/>
                  </a:lnTo>
                  <a:lnTo>
                    <a:pt x="8040" y="34840"/>
                  </a:lnTo>
                  <a:lnTo>
                    <a:pt x="8040" y="8040"/>
                  </a:lnTo>
                  <a:close/>
                </a:path>
              </a:pathLst>
            </a:custGeom>
            <a:solidFill>
              <a:srgbClr val="AEA99A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1" name="iSḷîḍè">
              <a:extLst>
                <a:ext uri="{FF2B5EF4-FFF2-40B4-BE49-F238E27FC236}">
                  <a16:creationId xmlns:a16="http://schemas.microsoft.com/office/drawing/2014/main" xmlns="" id="{EFD67D5A-AA2D-431F-B650-D61047F31D53}"/>
                </a:ext>
              </a:extLst>
            </p:cNvPr>
            <p:cNvSpPr/>
            <p:nvPr/>
          </p:nvSpPr>
          <p:spPr>
            <a:xfrm>
              <a:off x="7373244" y="1876264"/>
              <a:ext cx="32160" cy="117920"/>
            </a:xfrm>
            <a:custGeom>
              <a:avLst/>
              <a:gdLst/>
              <a:ahLst/>
              <a:cxnLst/>
              <a:rect l="0" t="0" r="0" b="0"/>
              <a:pathLst>
                <a:path w="32159" h="117919">
                  <a:moveTo>
                    <a:pt x="9112" y="23048"/>
                  </a:moveTo>
                  <a:lnTo>
                    <a:pt x="33768" y="8040"/>
                  </a:lnTo>
                  <a:lnTo>
                    <a:pt x="33768" y="99160"/>
                  </a:lnTo>
                  <a:lnTo>
                    <a:pt x="8040" y="113096"/>
                  </a:lnTo>
                  <a:close/>
                </a:path>
              </a:pathLst>
            </a:custGeom>
            <a:solidFill>
              <a:srgbClr val="12A79D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2" name="îṥ1îde">
              <a:extLst>
                <a:ext uri="{FF2B5EF4-FFF2-40B4-BE49-F238E27FC236}">
                  <a16:creationId xmlns:a16="http://schemas.microsoft.com/office/drawing/2014/main" xmlns="" id="{F95B9446-BC2A-4853-ADD8-6D704C3BA9CD}"/>
                </a:ext>
              </a:extLst>
            </p:cNvPr>
            <p:cNvSpPr/>
            <p:nvPr/>
          </p:nvSpPr>
          <p:spPr>
            <a:xfrm>
              <a:off x="6942300" y="1282696"/>
              <a:ext cx="64320" cy="32160"/>
            </a:xfrm>
            <a:custGeom>
              <a:avLst/>
              <a:gdLst/>
              <a:ahLst/>
              <a:cxnLst/>
              <a:rect l="0" t="0" r="0" b="0"/>
              <a:pathLst>
                <a:path w="64319" h="32159">
                  <a:moveTo>
                    <a:pt x="8040" y="25945"/>
                  </a:moveTo>
                  <a:lnTo>
                    <a:pt x="33768" y="10937"/>
                  </a:lnTo>
                  <a:cubicBezTo>
                    <a:pt x="41272" y="6649"/>
                    <a:pt x="51992" y="6649"/>
                    <a:pt x="63784" y="14153"/>
                  </a:cubicBezTo>
                  <a:lnTo>
                    <a:pt x="38056" y="29161"/>
                  </a:lnTo>
                  <a:cubicBezTo>
                    <a:pt x="26264" y="21657"/>
                    <a:pt x="15544" y="21657"/>
                    <a:pt x="8040" y="25945"/>
                  </a:cubicBezTo>
                  <a:close/>
                </a:path>
              </a:pathLst>
            </a:custGeom>
            <a:solidFill>
              <a:srgbClr val="83CFC8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3" name="íS1îḋé">
              <a:extLst>
                <a:ext uri="{FF2B5EF4-FFF2-40B4-BE49-F238E27FC236}">
                  <a16:creationId xmlns:a16="http://schemas.microsoft.com/office/drawing/2014/main" xmlns="" id="{9C1D25DA-1B22-4260-94C8-F39A49CA55D8}"/>
                </a:ext>
              </a:extLst>
            </p:cNvPr>
            <p:cNvSpPr/>
            <p:nvPr/>
          </p:nvSpPr>
          <p:spPr>
            <a:xfrm>
              <a:off x="7430060" y="1866616"/>
              <a:ext cx="53600" cy="53600"/>
            </a:xfrm>
            <a:custGeom>
              <a:avLst/>
              <a:gdLst/>
              <a:ahLst/>
              <a:cxnLst/>
              <a:rect l="0" t="0" r="0" b="0"/>
              <a:pathLst>
                <a:path w="53599" h="53599">
                  <a:moveTo>
                    <a:pt x="33768" y="35912"/>
                  </a:moveTo>
                  <a:lnTo>
                    <a:pt x="8040" y="50920"/>
                  </a:lnTo>
                  <a:cubicBezTo>
                    <a:pt x="15544" y="46632"/>
                    <a:pt x="20904" y="36984"/>
                    <a:pt x="20904" y="23048"/>
                  </a:cubicBezTo>
                  <a:lnTo>
                    <a:pt x="46632" y="8040"/>
                  </a:lnTo>
                  <a:cubicBezTo>
                    <a:pt x="46632" y="21976"/>
                    <a:pt x="41272" y="31624"/>
                    <a:pt x="33768" y="35912"/>
                  </a:cubicBezTo>
                  <a:close/>
                </a:path>
              </a:pathLst>
            </a:custGeom>
            <a:solidFill>
              <a:srgbClr val="12A79D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4" name="íṣļîḓe">
              <a:extLst>
                <a:ext uri="{FF2B5EF4-FFF2-40B4-BE49-F238E27FC236}">
                  <a16:creationId xmlns:a16="http://schemas.microsoft.com/office/drawing/2014/main" xmlns="" id="{CA99D903-E2A9-4F95-9283-F2796AAE8E93}"/>
                </a:ext>
              </a:extLst>
            </p:cNvPr>
            <p:cNvSpPr/>
            <p:nvPr/>
          </p:nvSpPr>
          <p:spPr>
            <a:xfrm>
              <a:off x="7442924" y="1610409"/>
              <a:ext cx="42880" cy="278720"/>
            </a:xfrm>
            <a:custGeom>
              <a:avLst/>
              <a:gdLst/>
              <a:ahLst/>
              <a:cxnLst/>
              <a:rect l="0" t="0" r="0" b="0"/>
              <a:pathLst>
                <a:path w="42879" h="278719">
                  <a:moveTo>
                    <a:pt x="9112" y="21976"/>
                  </a:moveTo>
                  <a:lnTo>
                    <a:pt x="34840" y="8040"/>
                  </a:lnTo>
                  <a:lnTo>
                    <a:pt x="33768" y="265320"/>
                  </a:lnTo>
                  <a:lnTo>
                    <a:pt x="8040" y="280328"/>
                  </a:lnTo>
                  <a:close/>
                </a:path>
              </a:pathLst>
            </a:custGeom>
            <a:solidFill>
              <a:srgbClr val="12A79D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5" name="iṩľíḑê">
              <a:extLst>
                <a:ext uri="{FF2B5EF4-FFF2-40B4-BE49-F238E27FC236}">
                  <a16:creationId xmlns:a16="http://schemas.microsoft.com/office/drawing/2014/main" xmlns="" id="{CDA02EC5-8C5A-469B-B72D-9C459297DE15}"/>
                </a:ext>
              </a:extLst>
            </p:cNvPr>
            <p:cNvSpPr/>
            <p:nvPr/>
          </p:nvSpPr>
          <p:spPr>
            <a:xfrm>
              <a:off x="6972316" y="1288809"/>
              <a:ext cx="460959" cy="268000"/>
            </a:xfrm>
            <a:custGeom>
              <a:avLst/>
              <a:gdLst/>
              <a:ahLst/>
              <a:cxnLst/>
              <a:rect l="0" t="0" r="0" b="0"/>
              <a:pathLst>
                <a:path w="460959" h="267999">
                  <a:moveTo>
                    <a:pt x="8040" y="23048"/>
                  </a:moveTo>
                  <a:lnTo>
                    <a:pt x="33768" y="8040"/>
                  </a:lnTo>
                  <a:lnTo>
                    <a:pt x="462567" y="255672"/>
                  </a:lnTo>
                  <a:lnTo>
                    <a:pt x="437912" y="270680"/>
                  </a:lnTo>
                  <a:close/>
                </a:path>
              </a:pathLst>
            </a:custGeom>
            <a:solidFill>
              <a:srgbClr val="83CFC8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6" name="iṩḷídê">
              <a:extLst>
                <a:ext uri="{FF2B5EF4-FFF2-40B4-BE49-F238E27FC236}">
                  <a16:creationId xmlns:a16="http://schemas.microsoft.com/office/drawing/2014/main" xmlns="" id="{72E120B0-39B6-4C4E-B153-DCAB61CC4D8A}"/>
                </a:ext>
              </a:extLst>
            </p:cNvPr>
            <p:cNvSpPr/>
            <p:nvPr/>
          </p:nvSpPr>
          <p:spPr>
            <a:xfrm>
              <a:off x="6929436" y="1298391"/>
              <a:ext cx="525279" cy="696799"/>
            </a:xfrm>
            <a:custGeom>
              <a:avLst/>
              <a:gdLst/>
              <a:ahLst/>
              <a:cxnLst/>
              <a:rect l="0" t="0" r="0" b="0"/>
              <a:pathLst>
                <a:path w="525279" h="696799">
                  <a:moveTo>
                    <a:pt x="480791" y="261097"/>
                  </a:moveTo>
                  <a:cubicBezTo>
                    <a:pt x="504376" y="275033"/>
                    <a:pt x="523671" y="308265"/>
                    <a:pt x="523671" y="335065"/>
                  </a:cubicBezTo>
                  <a:lnTo>
                    <a:pt x="522599" y="592345"/>
                  </a:lnTo>
                  <a:cubicBezTo>
                    <a:pt x="522599" y="619145"/>
                    <a:pt x="503304" y="629865"/>
                    <a:pt x="479719" y="617001"/>
                  </a:cubicBezTo>
                  <a:lnTo>
                    <a:pt x="452919" y="601993"/>
                  </a:lnTo>
                  <a:lnTo>
                    <a:pt x="452919" y="692041"/>
                  </a:lnTo>
                  <a:lnTo>
                    <a:pt x="374664" y="555897"/>
                  </a:lnTo>
                  <a:lnTo>
                    <a:pt x="50920" y="369369"/>
                  </a:lnTo>
                  <a:cubicBezTo>
                    <a:pt x="27336" y="355433"/>
                    <a:pt x="8040" y="322201"/>
                    <a:pt x="8040" y="295401"/>
                  </a:cubicBezTo>
                  <a:lnTo>
                    <a:pt x="9112" y="38122"/>
                  </a:lnTo>
                  <a:cubicBezTo>
                    <a:pt x="9112" y="11322"/>
                    <a:pt x="28408" y="602"/>
                    <a:pt x="51992" y="13466"/>
                  </a:cubicBezTo>
                  <a:lnTo>
                    <a:pt x="480791" y="261097"/>
                  </a:lnTo>
                  <a:close/>
                </a:path>
              </a:pathLst>
            </a:custGeom>
            <a:solidFill>
              <a:srgbClr val="3EBFB4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7" name="îŝ1ïḑê">
              <a:extLst>
                <a:ext uri="{FF2B5EF4-FFF2-40B4-BE49-F238E27FC236}">
                  <a16:creationId xmlns:a16="http://schemas.microsoft.com/office/drawing/2014/main" xmlns="" id="{4E8D9C0C-DFB6-4DA8-ACA8-B3543600DC18}"/>
                </a:ext>
              </a:extLst>
            </p:cNvPr>
            <p:cNvSpPr/>
            <p:nvPr/>
          </p:nvSpPr>
          <p:spPr>
            <a:xfrm>
              <a:off x="7402188" y="1536441"/>
              <a:ext cx="75040" cy="96480"/>
            </a:xfrm>
            <a:custGeom>
              <a:avLst/>
              <a:gdLst/>
              <a:ahLst/>
              <a:cxnLst/>
              <a:rect l="0" t="0" r="0" b="0"/>
              <a:pathLst>
                <a:path w="75039" h="96479">
                  <a:moveTo>
                    <a:pt x="8040" y="23048"/>
                  </a:moveTo>
                  <a:lnTo>
                    <a:pt x="33768" y="8040"/>
                  </a:lnTo>
                  <a:cubicBezTo>
                    <a:pt x="57352" y="21976"/>
                    <a:pt x="76648" y="55208"/>
                    <a:pt x="76648" y="82008"/>
                  </a:cubicBezTo>
                  <a:lnTo>
                    <a:pt x="50920" y="97016"/>
                  </a:lnTo>
                  <a:cubicBezTo>
                    <a:pt x="50920" y="69144"/>
                    <a:pt x="31624" y="35912"/>
                    <a:pt x="8040" y="23048"/>
                  </a:cubicBezTo>
                  <a:close/>
                </a:path>
              </a:pathLst>
            </a:custGeom>
            <a:solidFill>
              <a:srgbClr val="83CFC8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8" name="iṣļîḓê">
              <a:extLst>
                <a:ext uri="{FF2B5EF4-FFF2-40B4-BE49-F238E27FC236}">
                  <a16:creationId xmlns:a16="http://schemas.microsoft.com/office/drawing/2014/main" xmlns="" id="{FCBBDE7B-4CC7-44F7-A9EB-E6CD597F453C}"/>
                </a:ext>
              </a:extLst>
            </p:cNvPr>
            <p:cNvSpPr/>
            <p:nvPr/>
          </p:nvSpPr>
          <p:spPr>
            <a:xfrm>
              <a:off x="6996972" y="1590041"/>
              <a:ext cx="332320" cy="225120"/>
            </a:xfrm>
            <a:custGeom>
              <a:avLst/>
              <a:gdLst/>
              <a:ahLst/>
              <a:cxnLst/>
              <a:rect l="0" t="0" r="0" b="0"/>
              <a:pathLst>
                <a:path w="332319" h="225119">
                  <a:moveTo>
                    <a:pt x="333928" y="195640"/>
                  </a:moveTo>
                  <a:lnTo>
                    <a:pt x="333928" y="220296"/>
                  </a:lnTo>
                  <a:lnTo>
                    <a:pt x="8040" y="31624"/>
                  </a:lnTo>
                  <a:lnTo>
                    <a:pt x="8040" y="8040"/>
                  </a:lnTo>
                  <a:close/>
                </a:path>
              </a:pathLst>
            </a:custGeom>
            <a:solidFill>
              <a:srgbClr val="AEA99A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9" name="îSḷiḑê">
              <a:extLst>
                <a:ext uri="{FF2B5EF4-FFF2-40B4-BE49-F238E27FC236}">
                  <a16:creationId xmlns:a16="http://schemas.microsoft.com/office/drawing/2014/main" xmlns="" id="{723C3607-115D-43EF-BB1B-BA919EBE6784}"/>
                </a:ext>
              </a:extLst>
            </p:cNvPr>
            <p:cNvSpPr/>
            <p:nvPr/>
          </p:nvSpPr>
          <p:spPr>
            <a:xfrm>
              <a:off x="6996972" y="1530009"/>
              <a:ext cx="385920" cy="257280"/>
            </a:xfrm>
            <a:custGeom>
              <a:avLst/>
              <a:gdLst/>
              <a:ahLst/>
              <a:cxnLst/>
              <a:rect l="0" t="0" r="0" b="0"/>
              <a:pathLst>
                <a:path w="385919" h="257279">
                  <a:moveTo>
                    <a:pt x="385383" y="225656"/>
                  </a:moveTo>
                  <a:lnTo>
                    <a:pt x="385383" y="250312"/>
                  </a:lnTo>
                  <a:lnTo>
                    <a:pt x="8040" y="31624"/>
                  </a:lnTo>
                  <a:lnTo>
                    <a:pt x="8040" y="8040"/>
                  </a:lnTo>
                  <a:close/>
                </a:path>
              </a:pathLst>
            </a:custGeom>
            <a:solidFill>
              <a:srgbClr val="AEA99A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0" name="ïṣlîḍê">
              <a:extLst>
                <a:ext uri="{FF2B5EF4-FFF2-40B4-BE49-F238E27FC236}">
                  <a16:creationId xmlns:a16="http://schemas.microsoft.com/office/drawing/2014/main" xmlns="" id="{6F7DE575-E3F6-4C5F-A93F-C05F2F49ED07}"/>
                </a:ext>
              </a:extLst>
            </p:cNvPr>
            <p:cNvSpPr/>
            <p:nvPr/>
          </p:nvSpPr>
          <p:spPr>
            <a:xfrm>
              <a:off x="6996972" y="1469977"/>
              <a:ext cx="385920" cy="257280"/>
            </a:xfrm>
            <a:custGeom>
              <a:avLst/>
              <a:gdLst/>
              <a:ahLst/>
              <a:cxnLst/>
              <a:rect l="0" t="0" r="0" b="0"/>
              <a:pathLst>
                <a:path w="385919" h="257279">
                  <a:moveTo>
                    <a:pt x="385383" y="225656"/>
                  </a:moveTo>
                  <a:lnTo>
                    <a:pt x="385383" y="250312"/>
                  </a:lnTo>
                  <a:lnTo>
                    <a:pt x="8040" y="32696"/>
                  </a:lnTo>
                  <a:lnTo>
                    <a:pt x="8040" y="8040"/>
                  </a:lnTo>
                  <a:close/>
                </a:path>
              </a:pathLst>
            </a:custGeom>
            <a:solidFill>
              <a:srgbClr val="AEA99A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1" name="i$1iḑé">
              <a:extLst>
                <a:ext uri="{FF2B5EF4-FFF2-40B4-BE49-F238E27FC236}">
                  <a16:creationId xmlns:a16="http://schemas.microsoft.com/office/drawing/2014/main" xmlns="" id="{DC644150-6DFC-406C-87EA-38918867497A}"/>
                </a:ext>
              </a:extLst>
            </p:cNvPr>
            <p:cNvSpPr/>
            <p:nvPr/>
          </p:nvSpPr>
          <p:spPr>
            <a:xfrm>
              <a:off x="6996972" y="1409945"/>
              <a:ext cx="385920" cy="257280"/>
            </a:xfrm>
            <a:custGeom>
              <a:avLst/>
              <a:gdLst/>
              <a:ahLst/>
              <a:cxnLst/>
              <a:rect l="0" t="0" r="0" b="0"/>
              <a:pathLst>
                <a:path w="385919" h="257279">
                  <a:moveTo>
                    <a:pt x="386455" y="225656"/>
                  </a:moveTo>
                  <a:lnTo>
                    <a:pt x="385383" y="250312"/>
                  </a:lnTo>
                  <a:lnTo>
                    <a:pt x="8040" y="32696"/>
                  </a:lnTo>
                  <a:lnTo>
                    <a:pt x="8040" y="8040"/>
                  </a:lnTo>
                  <a:close/>
                </a:path>
              </a:pathLst>
            </a:custGeom>
            <a:solidFill>
              <a:srgbClr val="AEA99A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2" name="íşḻidè">
              <a:extLst>
                <a:ext uri="{FF2B5EF4-FFF2-40B4-BE49-F238E27FC236}">
                  <a16:creationId xmlns:a16="http://schemas.microsoft.com/office/drawing/2014/main" xmlns="" id="{50395A1E-0A77-4924-8850-921678BAD840}"/>
                </a:ext>
              </a:extLst>
            </p:cNvPr>
            <p:cNvSpPr/>
            <p:nvPr/>
          </p:nvSpPr>
          <p:spPr>
            <a:xfrm>
              <a:off x="7481516" y="3383494"/>
              <a:ext cx="75040" cy="85760"/>
            </a:xfrm>
            <a:custGeom>
              <a:avLst/>
              <a:gdLst/>
              <a:ahLst/>
              <a:cxnLst/>
              <a:rect l="0" t="0" r="0" b="0"/>
              <a:pathLst>
                <a:path w="75039" h="85759">
                  <a:moveTo>
                    <a:pt x="55208" y="51992"/>
                  </a:moveTo>
                  <a:lnTo>
                    <a:pt x="8040" y="78792"/>
                  </a:lnTo>
                  <a:cubicBezTo>
                    <a:pt x="19832" y="71288"/>
                    <a:pt x="27336" y="56280"/>
                    <a:pt x="27336" y="34840"/>
                  </a:cubicBezTo>
                  <a:lnTo>
                    <a:pt x="74504" y="8040"/>
                  </a:lnTo>
                  <a:cubicBezTo>
                    <a:pt x="74504" y="29480"/>
                    <a:pt x="67000" y="44488"/>
                    <a:pt x="55208" y="51992"/>
                  </a:cubicBezTo>
                  <a:close/>
                </a:path>
              </a:pathLst>
            </a:custGeom>
            <a:solidFill>
              <a:srgbClr val="808285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3" name="îṡḻïḍe">
              <a:extLst>
                <a:ext uri="{FF2B5EF4-FFF2-40B4-BE49-F238E27FC236}">
                  <a16:creationId xmlns:a16="http://schemas.microsoft.com/office/drawing/2014/main" xmlns="" id="{99B8A8B9-5EC7-4037-90B7-6049C97C7D1D}"/>
                </a:ext>
              </a:extLst>
            </p:cNvPr>
            <p:cNvSpPr/>
            <p:nvPr/>
          </p:nvSpPr>
          <p:spPr>
            <a:xfrm>
              <a:off x="6881196" y="1764226"/>
              <a:ext cx="107200" cy="42880"/>
            </a:xfrm>
            <a:custGeom>
              <a:avLst/>
              <a:gdLst/>
              <a:ahLst/>
              <a:cxnLst/>
              <a:rect l="0" t="0" r="0" b="0"/>
              <a:pathLst>
                <a:path w="107199" h="42879">
                  <a:moveTo>
                    <a:pt x="8040" y="39678"/>
                  </a:moveTo>
                  <a:lnTo>
                    <a:pt x="55208" y="12878"/>
                  </a:lnTo>
                  <a:cubicBezTo>
                    <a:pt x="67000" y="5374"/>
                    <a:pt x="84152" y="6446"/>
                    <a:pt x="103448" y="17166"/>
                  </a:cubicBezTo>
                  <a:lnTo>
                    <a:pt x="56280" y="43966"/>
                  </a:lnTo>
                  <a:cubicBezTo>
                    <a:pt x="38056" y="34318"/>
                    <a:pt x="20904" y="33246"/>
                    <a:pt x="8040" y="39678"/>
                  </a:cubicBezTo>
                  <a:close/>
                </a:path>
              </a:pathLst>
            </a:custGeom>
            <a:solidFill>
              <a:srgbClr val="BCBEC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4" name="îṡḷíḓé">
              <a:extLst>
                <a:ext uri="{FF2B5EF4-FFF2-40B4-BE49-F238E27FC236}">
                  <a16:creationId xmlns:a16="http://schemas.microsoft.com/office/drawing/2014/main" xmlns="" id="{68160878-B611-4A6F-8F6A-5CA0FAEE7B84}"/>
                </a:ext>
              </a:extLst>
            </p:cNvPr>
            <p:cNvSpPr/>
            <p:nvPr/>
          </p:nvSpPr>
          <p:spPr>
            <a:xfrm>
              <a:off x="7500812" y="2182856"/>
              <a:ext cx="64320" cy="1243518"/>
            </a:xfrm>
            <a:custGeom>
              <a:avLst/>
              <a:gdLst/>
              <a:ahLst/>
              <a:cxnLst/>
              <a:rect l="0" t="0" r="0" b="0"/>
              <a:pathLst>
                <a:path w="64319" h="1243518">
                  <a:moveTo>
                    <a:pt x="11256" y="35912"/>
                  </a:moveTo>
                  <a:lnTo>
                    <a:pt x="58424" y="8040"/>
                  </a:lnTo>
                  <a:lnTo>
                    <a:pt x="55208" y="1208679"/>
                  </a:lnTo>
                  <a:lnTo>
                    <a:pt x="8040" y="1236551"/>
                  </a:lnTo>
                  <a:close/>
                </a:path>
              </a:pathLst>
            </a:custGeom>
            <a:solidFill>
              <a:srgbClr val="A7A9AC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5" name="íSḷïḍè">
              <a:extLst>
                <a:ext uri="{FF2B5EF4-FFF2-40B4-BE49-F238E27FC236}">
                  <a16:creationId xmlns:a16="http://schemas.microsoft.com/office/drawing/2014/main" xmlns="" id="{80EB02DD-497B-4D68-A95D-CB4B01CB23CD}"/>
                </a:ext>
              </a:extLst>
            </p:cNvPr>
            <p:cNvSpPr/>
            <p:nvPr/>
          </p:nvSpPr>
          <p:spPr>
            <a:xfrm>
              <a:off x="6929436" y="1773352"/>
              <a:ext cx="568159" cy="332320"/>
            </a:xfrm>
            <a:custGeom>
              <a:avLst/>
              <a:gdLst/>
              <a:ahLst/>
              <a:cxnLst/>
              <a:rect l="0" t="0" r="0" b="0"/>
              <a:pathLst>
                <a:path w="568159" h="332319">
                  <a:moveTo>
                    <a:pt x="8040" y="35912"/>
                  </a:moveTo>
                  <a:lnTo>
                    <a:pt x="55208" y="8040"/>
                  </a:lnTo>
                  <a:lnTo>
                    <a:pt x="562263" y="300696"/>
                  </a:lnTo>
                  <a:lnTo>
                    <a:pt x="515096" y="328568"/>
                  </a:lnTo>
                  <a:close/>
                </a:path>
              </a:pathLst>
            </a:custGeom>
            <a:solidFill>
              <a:srgbClr val="BCBEC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6" name="îSliďè">
              <a:extLst>
                <a:ext uri="{FF2B5EF4-FFF2-40B4-BE49-F238E27FC236}">
                  <a16:creationId xmlns:a16="http://schemas.microsoft.com/office/drawing/2014/main" xmlns="" id="{6FB3D1B8-A7E8-4936-B617-B6A1CDC3AC38}"/>
                </a:ext>
              </a:extLst>
            </p:cNvPr>
            <p:cNvSpPr/>
            <p:nvPr/>
          </p:nvSpPr>
          <p:spPr>
            <a:xfrm>
              <a:off x="6858684" y="1791994"/>
              <a:ext cx="653919" cy="1683038"/>
            </a:xfrm>
            <a:custGeom>
              <a:avLst/>
              <a:gdLst/>
              <a:ahLst/>
              <a:cxnLst/>
              <a:rect l="0" t="0" r="0" b="0"/>
              <a:pathLst>
                <a:path w="653919" h="1683037">
                  <a:moveTo>
                    <a:pt x="585848" y="309926"/>
                  </a:moveTo>
                  <a:cubicBezTo>
                    <a:pt x="623368" y="331366"/>
                    <a:pt x="653383" y="383894"/>
                    <a:pt x="653383" y="426774"/>
                  </a:cubicBezTo>
                  <a:lnTo>
                    <a:pt x="650168" y="1627412"/>
                  </a:lnTo>
                  <a:cubicBezTo>
                    <a:pt x="650168" y="1670292"/>
                    <a:pt x="620151" y="1687444"/>
                    <a:pt x="582631" y="1666004"/>
                  </a:cubicBezTo>
                  <a:lnTo>
                    <a:pt x="75576" y="1373349"/>
                  </a:lnTo>
                  <a:cubicBezTo>
                    <a:pt x="38056" y="1351909"/>
                    <a:pt x="8040" y="1299381"/>
                    <a:pt x="8040" y="1256501"/>
                  </a:cubicBezTo>
                  <a:lnTo>
                    <a:pt x="11256" y="55862"/>
                  </a:lnTo>
                  <a:cubicBezTo>
                    <a:pt x="11256" y="12982"/>
                    <a:pt x="41272" y="-4170"/>
                    <a:pt x="78792" y="17270"/>
                  </a:cubicBezTo>
                  <a:lnTo>
                    <a:pt x="585848" y="309926"/>
                  </a:lnTo>
                  <a:close/>
                </a:path>
              </a:pathLst>
            </a:custGeom>
            <a:solidFill>
              <a:srgbClr val="41404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7" name="ïs1iḋê">
              <a:extLst>
                <a:ext uri="{FF2B5EF4-FFF2-40B4-BE49-F238E27FC236}">
                  <a16:creationId xmlns:a16="http://schemas.microsoft.com/office/drawing/2014/main" xmlns="" id="{40E00BB3-5148-49CB-AC35-28EE608C775C}"/>
                </a:ext>
              </a:extLst>
            </p:cNvPr>
            <p:cNvSpPr/>
            <p:nvPr/>
          </p:nvSpPr>
          <p:spPr>
            <a:xfrm>
              <a:off x="7436492" y="2067080"/>
              <a:ext cx="128640" cy="150080"/>
            </a:xfrm>
            <a:custGeom>
              <a:avLst/>
              <a:gdLst/>
              <a:ahLst/>
              <a:cxnLst/>
              <a:rect l="0" t="0" r="0" b="0"/>
              <a:pathLst>
                <a:path w="128639" h="150079">
                  <a:moveTo>
                    <a:pt x="8040" y="34840"/>
                  </a:moveTo>
                  <a:lnTo>
                    <a:pt x="55208" y="8040"/>
                  </a:lnTo>
                  <a:cubicBezTo>
                    <a:pt x="92728" y="29480"/>
                    <a:pt x="122744" y="82008"/>
                    <a:pt x="122744" y="124888"/>
                  </a:cubicBezTo>
                  <a:lnTo>
                    <a:pt x="75576" y="151688"/>
                  </a:lnTo>
                  <a:cubicBezTo>
                    <a:pt x="76648" y="108808"/>
                    <a:pt x="45560" y="56280"/>
                    <a:pt x="8040" y="34840"/>
                  </a:cubicBezTo>
                  <a:close/>
                </a:path>
              </a:pathLst>
            </a:custGeom>
            <a:solidFill>
              <a:srgbClr val="BCBEC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8" name="ïṥḻiḑè">
              <a:extLst>
                <a:ext uri="{FF2B5EF4-FFF2-40B4-BE49-F238E27FC236}">
                  <a16:creationId xmlns:a16="http://schemas.microsoft.com/office/drawing/2014/main" xmlns="" id="{D8D9C888-C3F5-4F6C-8FD3-B0AF2EF19021}"/>
                </a:ext>
              </a:extLst>
            </p:cNvPr>
            <p:cNvSpPr/>
            <p:nvPr/>
          </p:nvSpPr>
          <p:spPr>
            <a:xfrm>
              <a:off x="6923004" y="2808903"/>
              <a:ext cx="192960" cy="321600"/>
            </a:xfrm>
            <a:custGeom>
              <a:avLst/>
              <a:gdLst/>
              <a:ahLst/>
              <a:cxnLst/>
              <a:rect l="0" t="0" r="0" b="0"/>
              <a:pathLst>
                <a:path w="192959" h="321599">
                  <a:moveTo>
                    <a:pt x="187064" y="110952"/>
                  </a:moveTo>
                  <a:lnTo>
                    <a:pt x="187064" y="316775"/>
                  </a:lnTo>
                  <a:lnTo>
                    <a:pt x="8040" y="213864"/>
                  </a:lnTo>
                  <a:lnTo>
                    <a:pt x="9112" y="8040"/>
                  </a:lnTo>
                  <a:close/>
                </a:path>
              </a:pathLst>
            </a:custGeom>
            <a:solidFill>
              <a:srgbClr val="A7A9AC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9" name="ïslide">
              <a:extLst>
                <a:ext uri="{FF2B5EF4-FFF2-40B4-BE49-F238E27FC236}">
                  <a16:creationId xmlns:a16="http://schemas.microsoft.com/office/drawing/2014/main" xmlns="" id="{114FD21A-05FC-4C7A-BD27-31DE2FAE4990}"/>
                </a:ext>
              </a:extLst>
            </p:cNvPr>
            <p:cNvSpPr/>
            <p:nvPr/>
          </p:nvSpPr>
          <p:spPr>
            <a:xfrm>
              <a:off x="6924076" y="2555911"/>
              <a:ext cx="192960" cy="321600"/>
            </a:xfrm>
            <a:custGeom>
              <a:avLst/>
              <a:gdLst/>
              <a:ahLst/>
              <a:cxnLst/>
              <a:rect l="0" t="0" r="0" b="0"/>
              <a:pathLst>
                <a:path w="192959" h="321599">
                  <a:moveTo>
                    <a:pt x="187064" y="110952"/>
                  </a:moveTo>
                  <a:lnTo>
                    <a:pt x="185992" y="315704"/>
                  </a:lnTo>
                  <a:lnTo>
                    <a:pt x="8040" y="212792"/>
                  </a:lnTo>
                  <a:lnTo>
                    <a:pt x="8040" y="8040"/>
                  </a:lnTo>
                  <a:close/>
                </a:path>
              </a:pathLst>
            </a:custGeom>
            <a:solidFill>
              <a:srgbClr val="A7A9AC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0" name="íṥľîḓè">
              <a:extLst>
                <a:ext uri="{FF2B5EF4-FFF2-40B4-BE49-F238E27FC236}">
                  <a16:creationId xmlns:a16="http://schemas.microsoft.com/office/drawing/2014/main" xmlns="" id="{01E03D6E-C978-41E5-9FB3-3064FF79353E}"/>
                </a:ext>
              </a:extLst>
            </p:cNvPr>
            <p:cNvSpPr/>
            <p:nvPr/>
          </p:nvSpPr>
          <p:spPr>
            <a:xfrm>
              <a:off x="7139548" y="3071543"/>
              <a:ext cx="300160" cy="192960"/>
            </a:xfrm>
            <a:custGeom>
              <a:avLst/>
              <a:gdLst/>
              <a:ahLst/>
              <a:cxnLst/>
              <a:rect l="0" t="0" r="0" b="0"/>
              <a:pathLst>
                <a:path w="300159" h="192959">
                  <a:moveTo>
                    <a:pt x="298552" y="175272"/>
                  </a:moveTo>
                  <a:lnTo>
                    <a:pt x="298552" y="189208"/>
                  </a:lnTo>
                  <a:lnTo>
                    <a:pt x="8040" y="20904"/>
                  </a:lnTo>
                  <a:lnTo>
                    <a:pt x="8040" y="8040"/>
                  </a:lnTo>
                  <a:close/>
                </a:path>
              </a:pathLst>
            </a:custGeom>
            <a:solidFill>
              <a:srgbClr val="A7A9AC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1" name="îṥļîḑê">
              <a:extLst>
                <a:ext uri="{FF2B5EF4-FFF2-40B4-BE49-F238E27FC236}">
                  <a16:creationId xmlns:a16="http://schemas.microsoft.com/office/drawing/2014/main" xmlns="" id="{543A598E-B57F-43C5-814D-765174D821FB}"/>
                </a:ext>
              </a:extLst>
            </p:cNvPr>
            <p:cNvSpPr/>
            <p:nvPr/>
          </p:nvSpPr>
          <p:spPr>
            <a:xfrm>
              <a:off x="7139548" y="3112279"/>
              <a:ext cx="192960" cy="128640"/>
            </a:xfrm>
            <a:custGeom>
              <a:avLst/>
              <a:gdLst/>
              <a:ahLst/>
              <a:cxnLst/>
              <a:rect l="0" t="0" r="0" b="0"/>
              <a:pathLst>
                <a:path w="192959" h="128639">
                  <a:moveTo>
                    <a:pt x="192424" y="115240"/>
                  </a:moveTo>
                  <a:lnTo>
                    <a:pt x="192424" y="128104"/>
                  </a:lnTo>
                  <a:lnTo>
                    <a:pt x="8040" y="21976"/>
                  </a:lnTo>
                  <a:lnTo>
                    <a:pt x="8040" y="8040"/>
                  </a:lnTo>
                  <a:close/>
                </a:path>
              </a:pathLst>
            </a:custGeom>
            <a:solidFill>
              <a:srgbClr val="A7A9AC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2" name="íṡľîďè">
              <a:extLst>
                <a:ext uri="{FF2B5EF4-FFF2-40B4-BE49-F238E27FC236}">
                  <a16:creationId xmlns:a16="http://schemas.microsoft.com/office/drawing/2014/main" xmlns="" id="{C2B2EF67-3713-4FD7-8904-11A2D8CE2076}"/>
                </a:ext>
              </a:extLst>
            </p:cNvPr>
            <p:cNvSpPr/>
            <p:nvPr/>
          </p:nvSpPr>
          <p:spPr>
            <a:xfrm>
              <a:off x="7139548" y="2947191"/>
              <a:ext cx="85760" cy="64320"/>
            </a:xfrm>
            <a:custGeom>
              <a:avLst/>
              <a:gdLst/>
              <a:ahLst/>
              <a:cxnLst/>
              <a:rect l="0" t="0" r="0" b="0"/>
              <a:pathLst>
                <a:path w="85759" h="64319">
                  <a:moveTo>
                    <a:pt x="84152" y="51992"/>
                  </a:moveTo>
                  <a:lnTo>
                    <a:pt x="84152" y="65928"/>
                  </a:lnTo>
                  <a:lnTo>
                    <a:pt x="8040" y="21976"/>
                  </a:lnTo>
                  <a:lnTo>
                    <a:pt x="8040" y="8040"/>
                  </a:lnTo>
                  <a:close/>
                </a:path>
              </a:pathLst>
            </a:custGeom>
            <a:solidFill>
              <a:srgbClr val="A7A9AC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3" name="iṥ1ïḑe">
              <a:extLst>
                <a:ext uri="{FF2B5EF4-FFF2-40B4-BE49-F238E27FC236}">
                  <a16:creationId xmlns:a16="http://schemas.microsoft.com/office/drawing/2014/main" xmlns="" id="{70B45E27-C462-4EF0-923D-104857830F33}"/>
                </a:ext>
              </a:extLst>
            </p:cNvPr>
            <p:cNvSpPr/>
            <p:nvPr/>
          </p:nvSpPr>
          <p:spPr>
            <a:xfrm>
              <a:off x="7139548" y="3029735"/>
              <a:ext cx="300160" cy="192960"/>
            </a:xfrm>
            <a:custGeom>
              <a:avLst/>
              <a:gdLst/>
              <a:ahLst/>
              <a:cxnLst/>
              <a:rect l="0" t="0" r="0" b="0"/>
              <a:pathLst>
                <a:path w="300159" h="192959">
                  <a:moveTo>
                    <a:pt x="298552" y="176344"/>
                  </a:moveTo>
                  <a:lnTo>
                    <a:pt x="298552" y="190280"/>
                  </a:lnTo>
                  <a:lnTo>
                    <a:pt x="8040" y="21976"/>
                  </a:lnTo>
                  <a:lnTo>
                    <a:pt x="8040" y="8040"/>
                  </a:lnTo>
                  <a:close/>
                </a:path>
              </a:pathLst>
            </a:custGeom>
            <a:solidFill>
              <a:srgbClr val="A7A9AC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4" name="îSļîdè">
              <a:extLst>
                <a:ext uri="{FF2B5EF4-FFF2-40B4-BE49-F238E27FC236}">
                  <a16:creationId xmlns:a16="http://schemas.microsoft.com/office/drawing/2014/main" xmlns="" id="{17FF0FA3-7D24-4E50-B6E0-025023A51FC3}"/>
                </a:ext>
              </a:extLst>
            </p:cNvPr>
            <p:cNvSpPr/>
            <p:nvPr/>
          </p:nvSpPr>
          <p:spPr>
            <a:xfrm>
              <a:off x="7139548" y="2988999"/>
              <a:ext cx="300160" cy="192960"/>
            </a:xfrm>
            <a:custGeom>
              <a:avLst/>
              <a:gdLst/>
              <a:ahLst/>
              <a:cxnLst/>
              <a:rect l="0" t="0" r="0" b="0"/>
              <a:pathLst>
                <a:path w="300159" h="192959">
                  <a:moveTo>
                    <a:pt x="299624" y="175272"/>
                  </a:moveTo>
                  <a:lnTo>
                    <a:pt x="299624" y="189208"/>
                  </a:lnTo>
                  <a:lnTo>
                    <a:pt x="8040" y="20904"/>
                  </a:lnTo>
                  <a:lnTo>
                    <a:pt x="8040" y="8040"/>
                  </a:lnTo>
                  <a:close/>
                </a:path>
              </a:pathLst>
            </a:custGeom>
            <a:solidFill>
              <a:srgbClr val="A7A9AC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5" name="iṩ1iďè">
              <a:extLst>
                <a:ext uri="{FF2B5EF4-FFF2-40B4-BE49-F238E27FC236}">
                  <a16:creationId xmlns:a16="http://schemas.microsoft.com/office/drawing/2014/main" xmlns="" id="{9CAF8F2C-B8A5-446E-8990-2CE332E4F845}"/>
                </a:ext>
              </a:extLst>
            </p:cNvPr>
            <p:cNvSpPr/>
            <p:nvPr/>
          </p:nvSpPr>
          <p:spPr>
            <a:xfrm>
              <a:off x="7140620" y="2859287"/>
              <a:ext cx="192960" cy="128640"/>
            </a:xfrm>
            <a:custGeom>
              <a:avLst/>
              <a:gdLst/>
              <a:ahLst/>
              <a:cxnLst/>
              <a:rect l="0" t="0" r="0" b="0"/>
              <a:pathLst>
                <a:path w="192959" h="128639">
                  <a:moveTo>
                    <a:pt x="192424" y="114168"/>
                  </a:moveTo>
                  <a:lnTo>
                    <a:pt x="192424" y="128104"/>
                  </a:lnTo>
                  <a:lnTo>
                    <a:pt x="8040" y="20904"/>
                  </a:lnTo>
                  <a:lnTo>
                    <a:pt x="8040" y="8040"/>
                  </a:lnTo>
                  <a:close/>
                </a:path>
              </a:pathLst>
            </a:custGeom>
            <a:solidFill>
              <a:srgbClr val="A7A9AC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6" name="iśľîḋê">
              <a:extLst>
                <a:ext uri="{FF2B5EF4-FFF2-40B4-BE49-F238E27FC236}">
                  <a16:creationId xmlns:a16="http://schemas.microsoft.com/office/drawing/2014/main" xmlns="" id="{97B8F10E-696B-468C-A67C-33F4742A31AD}"/>
                </a:ext>
              </a:extLst>
            </p:cNvPr>
            <p:cNvSpPr/>
            <p:nvPr/>
          </p:nvSpPr>
          <p:spPr>
            <a:xfrm>
              <a:off x="7140620" y="2817479"/>
              <a:ext cx="300160" cy="192960"/>
            </a:xfrm>
            <a:custGeom>
              <a:avLst/>
              <a:gdLst/>
              <a:ahLst/>
              <a:cxnLst/>
              <a:rect l="0" t="0" r="0" b="0"/>
              <a:pathLst>
                <a:path w="300159" h="192959">
                  <a:moveTo>
                    <a:pt x="298552" y="176344"/>
                  </a:moveTo>
                  <a:lnTo>
                    <a:pt x="298552" y="189208"/>
                  </a:lnTo>
                  <a:lnTo>
                    <a:pt x="8040" y="21976"/>
                  </a:lnTo>
                  <a:lnTo>
                    <a:pt x="8040" y="8040"/>
                  </a:lnTo>
                  <a:close/>
                </a:path>
              </a:pathLst>
            </a:custGeom>
            <a:solidFill>
              <a:srgbClr val="A7A9AC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7" name="íśḻïďe">
              <a:extLst>
                <a:ext uri="{FF2B5EF4-FFF2-40B4-BE49-F238E27FC236}">
                  <a16:creationId xmlns:a16="http://schemas.microsoft.com/office/drawing/2014/main" xmlns="" id="{20172B5E-CA40-4CEE-93F9-447FF82220B6}"/>
                </a:ext>
              </a:extLst>
            </p:cNvPr>
            <p:cNvSpPr/>
            <p:nvPr/>
          </p:nvSpPr>
          <p:spPr>
            <a:xfrm>
              <a:off x="7140620" y="2776743"/>
              <a:ext cx="300160" cy="192960"/>
            </a:xfrm>
            <a:custGeom>
              <a:avLst/>
              <a:gdLst/>
              <a:ahLst/>
              <a:cxnLst/>
              <a:rect l="0" t="0" r="0" b="0"/>
              <a:pathLst>
                <a:path w="300159" h="192959">
                  <a:moveTo>
                    <a:pt x="298552" y="175272"/>
                  </a:moveTo>
                  <a:lnTo>
                    <a:pt x="298552" y="189208"/>
                  </a:lnTo>
                  <a:lnTo>
                    <a:pt x="8040" y="20904"/>
                  </a:lnTo>
                  <a:lnTo>
                    <a:pt x="8040" y="8040"/>
                  </a:lnTo>
                  <a:close/>
                </a:path>
              </a:pathLst>
            </a:custGeom>
            <a:solidFill>
              <a:srgbClr val="A7A9AC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8" name="ïśliďé">
              <a:extLst>
                <a:ext uri="{FF2B5EF4-FFF2-40B4-BE49-F238E27FC236}">
                  <a16:creationId xmlns:a16="http://schemas.microsoft.com/office/drawing/2014/main" xmlns="" id="{0A731268-93A1-4A3C-A8EF-2952DE287031}"/>
                </a:ext>
              </a:extLst>
            </p:cNvPr>
            <p:cNvSpPr/>
            <p:nvPr/>
          </p:nvSpPr>
          <p:spPr>
            <a:xfrm>
              <a:off x="7140620" y="2734935"/>
              <a:ext cx="300160" cy="192960"/>
            </a:xfrm>
            <a:custGeom>
              <a:avLst/>
              <a:gdLst/>
              <a:ahLst/>
              <a:cxnLst/>
              <a:rect l="0" t="0" r="0" b="0"/>
              <a:pathLst>
                <a:path w="300159" h="192959">
                  <a:moveTo>
                    <a:pt x="298552" y="176344"/>
                  </a:moveTo>
                  <a:lnTo>
                    <a:pt x="298552" y="189208"/>
                  </a:lnTo>
                  <a:lnTo>
                    <a:pt x="8040" y="21976"/>
                  </a:lnTo>
                  <a:lnTo>
                    <a:pt x="8040" y="8040"/>
                  </a:lnTo>
                  <a:close/>
                </a:path>
              </a:pathLst>
            </a:custGeom>
            <a:solidFill>
              <a:srgbClr val="A7A9AC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9" name="iṩḻiďé">
              <a:extLst>
                <a:ext uri="{FF2B5EF4-FFF2-40B4-BE49-F238E27FC236}">
                  <a16:creationId xmlns:a16="http://schemas.microsoft.com/office/drawing/2014/main" xmlns="" id="{1174D3CF-EAC4-435A-8172-1AA41F938081}"/>
                </a:ext>
              </a:extLst>
            </p:cNvPr>
            <p:cNvSpPr/>
            <p:nvPr/>
          </p:nvSpPr>
          <p:spPr>
            <a:xfrm>
              <a:off x="7140620" y="2693127"/>
              <a:ext cx="85760" cy="64320"/>
            </a:xfrm>
            <a:custGeom>
              <a:avLst/>
              <a:gdLst/>
              <a:ahLst/>
              <a:cxnLst/>
              <a:rect l="0" t="0" r="0" b="0"/>
              <a:pathLst>
                <a:path w="85759" h="64319">
                  <a:moveTo>
                    <a:pt x="84152" y="51992"/>
                  </a:moveTo>
                  <a:lnTo>
                    <a:pt x="84152" y="65928"/>
                  </a:lnTo>
                  <a:lnTo>
                    <a:pt x="8040" y="21976"/>
                  </a:lnTo>
                  <a:lnTo>
                    <a:pt x="8040" y="8040"/>
                  </a:lnTo>
                  <a:close/>
                </a:path>
              </a:pathLst>
            </a:custGeom>
            <a:solidFill>
              <a:srgbClr val="A7A9AC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0" name="ï$ľiḍe">
              <a:extLst>
                <a:ext uri="{FF2B5EF4-FFF2-40B4-BE49-F238E27FC236}">
                  <a16:creationId xmlns:a16="http://schemas.microsoft.com/office/drawing/2014/main" xmlns="" id="{B2CBD221-A6EC-4582-A665-841481F84175}"/>
                </a:ext>
              </a:extLst>
            </p:cNvPr>
            <p:cNvSpPr/>
            <p:nvPr/>
          </p:nvSpPr>
          <p:spPr>
            <a:xfrm>
              <a:off x="6860828" y="1890200"/>
              <a:ext cx="653919" cy="943359"/>
            </a:xfrm>
            <a:custGeom>
              <a:avLst/>
              <a:gdLst/>
              <a:ahLst/>
              <a:cxnLst/>
              <a:rect l="0" t="0" r="0" b="0"/>
              <a:pathLst>
                <a:path w="653919" h="943358">
                  <a:moveTo>
                    <a:pt x="9112" y="8040"/>
                  </a:moveTo>
                  <a:lnTo>
                    <a:pt x="652311" y="378952"/>
                  </a:lnTo>
                  <a:lnTo>
                    <a:pt x="651239" y="943895"/>
                  </a:lnTo>
                  <a:lnTo>
                    <a:pt x="8040" y="572983"/>
                  </a:lnTo>
                  <a:lnTo>
                    <a:pt x="9112" y="8040"/>
                  </a:lnTo>
                  <a:close/>
                  <a:moveTo>
                    <a:pt x="328568" y="646951"/>
                  </a:moveTo>
                  <a:cubicBezTo>
                    <a:pt x="410040" y="694119"/>
                    <a:pt x="476504" y="656599"/>
                    <a:pt x="476504" y="562263"/>
                  </a:cubicBezTo>
                  <a:cubicBezTo>
                    <a:pt x="476504" y="468999"/>
                    <a:pt x="411112" y="354296"/>
                    <a:pt x="329640" y="307128"/>
                  </a:cubicBezTo>
                  <a:cubicBezTo>
                    <a:pt x="248168" y="259960"/>
                    <a:pt x="181704" y="297480"/>
                    <a:pt x="181704" y="391815"/>
                  </a:cubicBezTo>
                  <a:cubicBezTo>
                    <a:pt x="181704" y="486151"/>
                    <a:pt x="247096" y="599783"/>
                    <a:pt x="328568" y="646951"/>
                  </a:cubicBezTo>
                </a:path>
              </a:pathLst>
            </a:custGeom>
            <a:solidFill>
              <a:srgbClr val="41404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1" name="ïsļiḑé">
              <a:extLst>
                <a:ext uri="{FF2B5EF4-FFF2-40B4-BE49-F238E27FC236}">
                  <a16:creationId xmlns:a16="http://schemas.microsoft.com/office/drawing/2014/main" xmlns="" id="{4975110E-6DB2-46F9-AC69-42B0F77E2AFE}"/>
                </a:ext>
              </a:extLst>
            </p:cNvPr>
            <p:cNvSpPr/>
            <p:nvPr/>
          </p:nvSpPr>
          <p:spPr>
            <a:xfrm>
              <a:off x="6861900" y="1858785"/>
              <a:ext cx="653919" cy="418079"/>
            </a:xfrm>
            <a:custGeom>
              <a:avLst/>
              <a:gdLst/>
              <a:ahLst/>
              <a:cxnLst/>
              <a:rect l="0" t="0" r="0" b="0"/>
              <a:pathLst>
                <a:path w="653919" h="418079">
                  <a:moveTo>
                    <a:pt x="616935" y="343903"/>
                  </a:moveTo>
                  <a:cubicBezTo>
                    <a:pt x="635159" y="354623"/>
                    <a:pt x="651239" y="381423"/>
                    <a:pt x="651239" y="402863"/>
                  </a:cubicBezTo>
                  <a:lnTo>
                    <a:pt x="651239" y="410367"/>
                  </a:lnTo>
                  <a:lnTo>
                    <a:pt x="8040" y="39455"/>
                  </a:lnTo>
                  <a:lnTo>
                    <a:pt x="8040" y="31951"/>
                  </a:lnTo>
                  <a:cubicBezTo>
                    <a:pt x="8040" y="10511"/>
                    <a:pt x="23048" y="1935"/>
                    <a:pt x="42344" y="12655"/>
                  </a:cubicBezTo>
                  <a:lnTo>
                    <a:pt x="616935" y="343903"/>
                  </a:lnTo>
                  <a:close/>
                </a:path>
              </a:pathLst>
            </a:custGeom>
            <a:solidFill>
              <a:srgbClr val="BCBEC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2" name="ïṥlíḑè">
              <a:extLst>
                <a:ext uri="{FF2B5EF4-FFF2-40B4-BE49-F238E27FC236}">
                  <a16:creationId xmlns:a16="http://schemas.microsoft.com/office/drawing/2014/main" xmlns="" id="{FF073B4F-ADB2-42A4-B84E-BF85EA53FD99}"/>
                </a:ext>
              </a:extLst>
            </p:cNvPr>
            <p:cNvSpPr/>
            <p:nvPr/>
          </p:nvSpPr>
          <p:spPr>
            <a:xfrm>
              <a:off x="6857613" y="1791994"/>
              <a:ext cx="653919" cy="1683038"/>
            </a:xfrm>
            <a:custGeom>
              <a:avLst/>
              <a:gdLst/>
              <a:ahLst/>
              <a:cxnLst/>
              <a:rect l="0" t="0" r="0" b="0"/>
              <a:pathLst>
                <a:path w="653919" h="1683037">
                  <a:moveTo>
                    <a:pt x="586919" y="309926"/>
                  </a:moveTo>
                  <a:cubicBezTo>
                    <a:pt x="624439" y="331366"/>
                    <a:pt x="654455" y="383894"/>
                    <a:pt x="654455" y="426774"/>
                  </a:cubicBezTo>
                  <a:lnTo>
                    <a:pt x="654455" y="469654"/>
                  </a:lnTo>
                  <a:cubicBezTo>
                    <a:pt x="654455" y="448214"/>
                    <a:pt x="639447" y="421414"/>
                    <a:pt x="620151" y="410694"/>
                  </a:cubicBezTo>
                  <a:lnTo>
                    <a:pt x="45560" y="78374"/>
                  </a:lnTo>
                  <a:cubicBezTo>
                    <a:pt x="27336" y="67654"/>
                    <a:pt x="11256" y="76230"/>
                    <a:pt x="11256" y="97670"/>
                  </a:cubicBezTo>
                  <a:lnTo>
                    <a:pt x="8040" y="1212549"/>
                  </a:lnTo>
                  <a:cubicBezTo>
                    <a:pt x="8040" y="1233989"/>
                    <a:pt x="23048" y="1260789"/>
                    <a:pt x="42344" y="1271509"/>
                  </a:cubicBezTo>
                  <a:lnTo>
                    <a:pt x="616935" y="1603828"/>
                  </a:lnTo>
                  <a:cubicBezTo>
                    <a:pt x="635159" y="1614548"/>
                    <a:pt x="651239" y="1605972"/>
                    <a:pt x="651239" y="1584532"/>
                  </a:cubicBezTo>
                  <a:lnTo>
                    <a:pt x="651239" y="1627412"/>
                  </a:lnTo>
                  <a:cubicBezTo>
                    <a:pt x="651239" y="1670292"/>
                    <a:pt x="621223" y="1687444"/>
                    <a:pt x="583703" y="1666004"/>
                  </a:cubicBezTo>
                  <a:lnTo>
                    <a:pt x="76648" y="1373349"/>
                  </a:lnTo>
                  <a:cubicBezTo>
                    <a:pt x="39128" y="1351909"/>
                    <a:pt x="9112" y="1299381"/>
                    <a:pt x="9112" y="1256501"/>
                  </a:cubicBezTo>
                  <a:lnTo>
                    <a:pt x="12328" y="55862"/>
                  </a:lnTo>
                  <a:cubicBezTo>
                    <a:pt x="12328" y="12982"/>
                    <a:pt x="42344" y="-4170"/>
                    <a:pt x="79864" y="17270"/>
                  </a:cubicBezTo>
                  <a:lnTo>
                    <a:pt x="586919" y="309926"/>
                  </a:lnTo>
                  <a:close/>
                </a:path>
              </a:pathLst>
            </a:custGeom>
            <a:solidFill>
              <a:srgbClr val="0E3044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3" name="íṣ1íḑé">
              <a:extLst>
                <a:ext uri="{FF2B5EF4-FFF2-40B4-BE49-F238E27FC236}">
                  <a16:creationId xmlns:a16="http://schemas.microsoft.com/office/drawing/2014/main" xmlns="" id="{D89AEEAD-9227-4575-BA8A-5BA2F2274542}"/>
                </a:ext>
              </a:extLst>
            </p:cNvPr>
            <p:cNvSpPr/>
            <p:nvPr/>
          </p:nvSpPr>
          <p:spPr>
            <a:xfrm>
              <a:off x="6858684" y="2455144"/>
              <a:ext cx="653919" cy="943359"/>
            </a:xfrm>
            <a:custGeom>
              <a:avLst/>
              <a:gdLst/>
              <a:ahLst/>
              <a:cxnLst/>
              <a:rect l="0" t="0" r="0" b="0"/>
              <a:pathLst>
                <a:path w="653919" h="943358">
                  <a:moveTo>
                    <a:pt x="9112" y="8040"/>
                  </a:moveTo>
                  <a:lnTo>
                    <a:pt x="652311" y="378952"/>
                  </a:lnTo>
                  <a:lnTo>
                    <a:pt x="651239" y="921383"/>
                  </a:lnTo>
                  <a:cubicBezTo>
                    <a:pt x="651239" y="942823"/>
                    <a:pt x="636231" y="951399"/>
                    <a:pt x="616935" y="940679"/>
                  </a:cubicBezTo>
                  <a:lnTo>
                    <a:pt x="42344" y="608359"/>
                  </a:lnTo>
                  <a:cubicBezTo>
                    <a:pt x="24120" y="597639"/>
                    <a:pt x="8040" y="570839"/>
                    <a:pt x="8040" y="549399"/>
                  </a:cubicBezTo>
                  <a:lnTo>
                    <a:pt x="9112" y="8040"/>
                  </a:lnTo>
                  <a:close/>
                  <a:moveTo>
                    <a:pt x="251384" y="670535"/>
                  </a:moveTo>
                  <a:lnTo>
                    <a:pt x="252456" y="464711"/>
                  </a:lnTo>
                  <a:lnTo>
                    <a:pt x="73432" y="361800"/>
                  </a:lnTo>
                  <a:lnTo>
                    <a:pt x="72360" y="567623"/>
                  </a:lnTo>
                  <a:lnTo>
                    <a:pt x="251384" y="670535"/>
                  </a:lnTo>
                  <a:moveTo>
                    <a:pt x="251384" y="416471"/>
                  </a:moveTo>
                  <a:lnTo>
                    <a:pt x="252456" y="210648"/>
                  </a:lnTo>
                  <a:lnTo>
                    <a:pt x="73432" y="107736"/>
                  </a:lnTo>
                  <a:lnTo>
                    <a:pt x="72360" y="313560"/>
                  </a:lnTo>
                  <a:lnTo>
                    <a:pt x="251384" y="416471"/>
                  </a:lnTo>
                  <a:moveTo>
                    <a:pt x="579416" y="805607"/>
                  </a:moveTo>
                  <a:lnTo>
                    <a:pt x="579416" y="791671"/>
                  </a:lnTo>
                  <a:lnTo>
                    <a:pt x="288904" y="624439"/>
                  </a:lnTo>
                  <a:lnTo>
                    <a:pt x="288904" y="638375"/>
                  </a:lnTo>
                  <a:lnTo>
                    <a:pt x="579416" y="805607"/>
                  </a:lnTo>
                  <a:moveTo>
                    <a:pt x="580488" y="469000"/>
                  </a:moveTo>
                  <a:lnTo>
                    <a:pt x="580488" y="455064"/>
                  </a:lnTo>
                  <a:lnTo>
                    <a:pt x="289976" y="286760"/>
                  </a:lnTo>
                  <a:lnTo>
                    <a:pt x="289976" y="300696"/>
                  </a:lnTo>
                  <a:lnTo>
                    <a:pt x="580488" y="469000"/>
                  </a:lnTo>
                  <a:moveTo>
                    <a:pt x="579416" y="764871"/>
                  </a:moveTo>
                  <a:lnTo>
                    <a:pt x="579416" y="750935"/>
                  </a:lnTo>
                  <a:lnTo>
                    <a:pt x="288904" y="582631"/>
                  </a:lnTo>
                  <a:lnTo>
                    <a:pt x="288904" y="596567"/>
                  </a:lnTo>
                  <a:lnTo>
                    <a:pt x="579416" y="764871"/>
                  </a:lnTo>
                  <a:moveTo>
                    <a:pt x="580488" y="723063"/>
                  </a:moveTo>
                  <a:lnTo>
                    <a:pt x="580488" y="709127"/>
                  </a:lnTo>
                  <a:lnTo>
                    <a:pt x="288904" y="541895"/>
                  </a:lnTo>
                  <a:lnTo>
                    <a:pt x="288904" y="555831"/>
                  </a:lnTo>
                  <a:lnTo>
                    <a:pt x="580488" y="723063"/>
                  </a:lnTo>
                  <a:moveTo>
                    <a:pt x="580488" y="510807"/>
                  </a:moveTo>
                  <a:lnTo>
                    <a:pt x="580488" y="496871"/>
                  </a:lnTo>
                  <a:lnTo>
                    <a:pt x="289976" y="328568"/>
                  </a:lnTo>
                  <a:lnTo>
                    <a:pt x="289976" y="342504"/>
                  </a:lnTo>
                  <a:lnTo>
                    <a:pt x="580488" y="510807"/>
                  </a:lnTo>
                  <a:moveTo>
                    <a:pt x="580488" y="551543"/>
                  </a:moveTo>
                  <a:lnTo>
                    <a:pt x="580488" y="537607"/>
                  </a:lnTo>
                  <a:lnTo>
                    <a:pt x="289976" y="369304"/>
                  </a:lnTo>
                  <a:lnTo>
                    <a:pt x="289976" y="383240"/>
                  </a:lnTo>
                  <a:lnTo>
                    <a:pt x="580488" y="551543"/>
                  </a:lnTo>
                  <a:moveTo>
                    <a:pt x="473288" y="785239"/>
                  </a:moveTo>
                  <a:lnTo>
                    <a:pt x="473288" y="771303"/>
                  </a:lnTo>
                  <a:lnTo>
                    <a:pt x="288904" y="665175"/>
                  </a:lnTo>
                  <a:lnTo>
                    <a:pt x="288904" y="679111"/>
                  </a:lnTo>
                  <a:lnTo>
                    <a:pt x="473288" y="785239"/>
                  </a:lnTo>
                  <a:moveTo>
                    <a:pt x="289976" y="412184"/>
                  </a:moveTo>
                  <a:lnTo>
                    <a:pt x="289976" y="426120"/>
                  </a:lnTo>
                  <a:lnTo>
                    <a:pt x="474359" y="532247"/>
                  </a:lnTo>
                  <a:lnTo>
                    <a:pt x="474359" y="518311"/>
                  </a:lnTo>
                  <a:lnTo>
                    <a:pt x="289976" y="412184"/>
                  </a:lnTo>
                  <a:moveTo>
                    <a:pt x="288904" y="500087"/>
                  </a:moveTo>
                  <a:lnTo>
                    <a:pt x="288904" y="514023"/>
                  </a:lnTo>
                  <a:lnTo>
                    <a:pt x="365016" y="557975"/>
                  </a:lnTo>
                  <a:lnTo>
                    <a:pt x="365016" y="544039"/>
                  </a:lnTo>
                  <a:lnTo>
                    <a:pt x="288904" y="500087"/>
                  </a:lnTo>
                  <a:moveTo>
                    <a:pt x="289976" y="246024"/>
                  </a:moveTo>
                  <a:lnTo>
                    <a:pt x="289976" y="259960"/>
                  </a:lnTo>
                  <a:lnTo>
                    <a:pt x="366088" y="303912"/>
                  </a:lnTo>
                  <a:lnTo>
                    <a:pt x="366088" y="289976"/>
                  </a:lnTo>
                  <a:lnTo>
                    <a:pt x="289976" y="246024"/>
                  </a:lnTo>
                </a:path>
              </a:pathLst>
            </a:custGeom>
            <a:solidFill>
              <a:srgbClr val="E6E7E8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4" name="isľídè">
              <a:extLst>
                <a:ext uri="{FF2B5EF4-FFF2-40B4-BE49-F238E27FC236}">
                  <a16:creationId xmlns:a16="http://schemas.microsoft.com/office/drawing/2014/main" xmlns="" id="{18C34B71-9521-42B3-834A-2312D6886C7B}"/>
                </a:ext>
              </a:extLst>
            </p:cNvPr>
            <p:cNvSpPr/>
            <p:nvPr/>
          </p:nvSpPr>
          <p:spPr>
            <a:xfrm>
              <a:off x="6974460" y="2160408"/>
              <a:ext cx="353760" cy="450239"/>
            </a:xfrm>
            <a:custGeom>
              <a:avLst/>
              <a:gdLst/>
              <a:ahLst/>
              <a:cxnLst/>
              <a:rect l="0" t="0" r="0" b="0"/>
              <a:pathLst>
                <a:path w="353759" h="450239">
                  <a:moveTo>
                    <a:pt x="179560" y="31560"/>
                  </a:moveTo>
                  <a:cubicBezTo>
                    <a:pt x="273896" y="86231"/>
                    <a:pt x="350008" y="218087"/>
                    <a:pt x="350008" y="326359"/>
                  </a:cubicBezTo>
                  <a:cubicBezTo>
                    <a:pt x="350008" y="434631"/>
                    <a:pt x="272823" y="478583"/>
                    <a:pt x="178488" y="423911"/>
                  </a:cubicBezTo>
                  <a:cubicBezTo>
                    <a:pt x="84152" y="369239"/>
                    <a:pt x="8040" y="237383"/>
                    <a:pt x="8040" y="129111"/>
                  </a:cubicBezTo>
                  <a:cubicBezTo>
                    <a:pt x="9112" y="20840"/>
                    <a:pt x="85224" y="-23112"/>
                    <a:pt x="179560" y="31560"/>
                  </a:cubicBezTo>
                  <a:close/>
                  <a:moveTo>
                    <a:pt x="133464" y="279191"/>
                  </a:moveTo>
                  <a:lnTo>
                    <a:pt x="251384" y="269543"/>
                  </a:lnTo>
                  <a:lnTo>
                    <a:pt x="134536" y="123751"/>
                  </a:lnTo>
                  <a:lnTo>
                    <a:pt x="133464" y="279191"/>
                  </a:lnTo>
                </a:path>
              </a:pathLst>
            </a:custGeom>
            <a:solidFill>
              <a:srgbClr val="F24C88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5" name="íṧlîḑe">
              <a:extLst>
                <a:ext uri="{FF2B5EF4-FFF2-40B4-BE49-F238E27FC236}">
                  <a16:creationId xmlns:a16="http://schemas.microsoft.com/office/drawing/2014/main" xmlns="" id="{CF6062C7-A668-4932-9D61-B0BAF0EEB6A3}"/>
                </a:ext>
              </a:extLst>
            </p:cNvPr>
            <p:cNvSpPr/>
            <p:nvPr/>
          </p:nvSpPr>
          <p:spPr>
            <a:xfrm>
              <a:off x="7099884" y="2254680"/>
              <a:ext cx="42880" cy="192960"/>
            </a:xfrm>
            <a:custGeom>
              <a:avLst/>
              <a:gdLst/>
              <a:ahLst/>
              <a:cxnLst/>
              <a:rect l="0" t="0" r="0" b="0"/>
              <a:pathLst>
                <a:path w="42879" h="192959">
                  <a:moveTo>
                    <a:pt x="8040" y="29480"/>
                  </a:moveTo>
                  <a:lnTo>
                    <a:pt x="44488" y="8040"/>
                  </a:lnTo>
                  <a:lnTo>
                    <a:pt x="44488" y="163480"/>
                  </a:lnTo>
                  <a:lnTo>
                    <a:pt x="8040" y="184920"/>
                  </a:lnTo>
                  <a:close/>
                </a:path>
              </a:pathLst>
            </a:custGeom>
            <a:solidFill>
              <a:srgbClr val="F24C88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6" name="í$ḻïďê">
              <a:extLst>
                <a:ext uri="{FF2B5EF4-FFF2-40B4-BE49-F238E27FC236}">
                  <a16:creationId xmlns:a16="http://schemas.microsoft.com/office/drawing/2014/main" xmlns="" id="{BB180537-667D-4DD1-BE2B-A1F5F347517B}"/>
                </a:ext>
              </a:extLst>
            </p:cNvPr>
            <p:cNvSpPr/>
            <p:nvPr/>
          </p:nvSpPr>
          <p:spPr>
            <a:xfrm>
              <a:off x="7099884" y="2400472"/>
              <a:ext cx="160800" cy="42880"/>
            </a:xfrm>
            <a:custGeom>
              <a:avLst/>
              <a:gdLst/>
              <a:ahLst/>
              <a:cxnLst/>
              <a:rect l="0" t="0" r="0" b="0"/>
              <a:pathLst>
                <a:path w="160799" h="42879">
                  <a:moveTo>
                    <a:pt x="8040" y="39128"/>
                  </a:moveTo>
                  <a:lnTo>
                    <a:pt x="44488" y="17688"/>
                  </a:lnTo>
                  <a:lnTo>
                    <a:pt x="161336" y="8040"/>
                  </a:lnTo>
                  <a:lnTo>
                    <a:pt x="125960" y="28408"/>
                  </a:lnTo>
                  <a:close/>
                </a:path>
              </a:pathLst>
            </a:custGeom>
            <a:solidFill>
              <a:srgbClr val="F24C88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7" name="îšḷîdè">
              <a:extLst>
                <a:ext uri="{FF2B5EF4-FFF2-40B4-BE49-F238E27FC236}">
                  <a16:creationId xmlns:a16="http://schemas.microsoft.com/office/drawing/2014/main" xmlns="" id="{0E180658-62C8-4200-BAFD-6B91F4C37DB8}"/>
                </a:ext>
              </a:extLst>
            </p:cNvPr>
            <p:cNvSpPr/>
            <p:nvPr/>
          </p:nvSpPr>
          <p:spPr>
            <a:xfrm>
              <a:off x="7144908" y="2162488"/>
              <a:ext cx="214400" cy="439519"/>
            </a:xfrm>
            <a:custGeom>
              <a:avLst/>
              <a:gdLst/>
              <a:ahLst/>
              <a:cxnLst/>
              <a:rect l="0" t="0" r="0" b="0"/>
              <a:pathLst>
                <a:path w="214399" h="439519">
                  <a:moveTo>
                    <a:pt x="165624" y="412183"/>
                  </a:moveTo>
                  <a:lnTo>
                    <a:pt x="129176" y="433623"/>
                  </a:lnTo>
                  <a:cubicBezTo>
                    <a:pt x="160264" y="415400"/>
                    <a:pt x="178488" y="377880"/>
                    <a:pt x="178488" y="324280"/>
                  </a:cubicBezTo>
                  <a:cubicBezTo>
                    <a:pt x="178488" y="216008"/>
                    <a:pt x="102376" y="84152"/>
                    <a:pt x="8040" y="29480"/>
                  </a:cubicBezTo>
                  <a:lnTo>
                    <a:pt x="44488" y="8040"/>
                  </a:lnTo>
                  <a:cubicBezTo>
                    <a:pt x="138824" y="62712"/>
                    <a:pt x="214936" y="194568"/>
                    <a:pt x="214936" y="302840"/>
                  </a:cubicBezTo>
                  <a:cubicBezTo>
                    <a:pt x="216008" y="356440"/>
                    <a:pt x="196712" y="395032"/>
                    <a:pt x="165624" y="412183"/>
                  </a:cubicBezTo>
                  <a:close/>
                </a:path>
              </a:pathLst>
            </a:custGeom>
            <a:solidFill>
              <a:srgbClr val="D9457C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8" name="íŝḻîďè">
              <a:extLst>
                <a:ext uri="{FF2B5EF4-FFF2-40B4-BE49-F238E27FC236}">
                  <a16:creationId xmlns:a16="http://schemas.microsoft.com/office/drawing/2014/main" xmlns="" id="{286B17A9-0518-4AE9-89A8-860B518B109B}"/>
                </a:ext>
              </a:extLst>
            </p:cNvPr>
            <p:cNvSpPr/>
            <p:nvPr/>
          </p:nvSpPr>
          <p:spPr>
            <a:xfrm>
              <a:off x="7082732" y="2281480"/>
              <a:ext cx="160800" cy="182240"/>
            </a:xfrm>
            <a:custGeom>
              <a:avLst/>
              <a:gdLst/>
              <a:ahLst/>
              <a:cxnLst/>
              <a:rect l="0" t="0" r="0" b="0"/>
              <a:pathLst>
                <a:path w="160799" h="182239">
                  <a:moveTo>
                    <a:pt x="8040" y="29480"/>
                  </a:moveTo>
                  <a:lnTo>
                    <a:pt x="43416" y="8040"/>
                  </a:lnTo>
                  <a:lnTo>
                    <a:pt x="160264" y="153832"/>
                  </a:lnTo>
                  <a:lnTo>
                    <a:pt x="124888" y="175272"/>
                  </a:lnTo>
                  <a:close/>
                </a:path>
              </a:pathLst>
            </a:custGeom>
            <a:solidFill>
              <a:srgbClr val="E6B87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9" name="îṥļïďè">
              <a:extLst>
                <a:ext uri="{FF2B5EF4-FFF2-40B4-BE49-F238E27FC236}">
                  <a16:creationId xmlns:a16="http://schemas.microsoft.com/office/drawing/2014/main" xmlns="" id="{7223C793-938B-4329-8E43-421D99A93E65}"/>
                </a:ext>
              </a:extLst>
            </p:cNvPr>
            <p:cNvSpPr/>
            <p:nvPr/>
          </p:nvSpPr>
          <p:spPr>
            <a:xfrm>
              <a:off x="7081660" y="2302920"/>
              <a:ext cx="128640" cy="171520"/>
            </a:xfrm>
            <a:custGeom>
              <a:avLst/>
              <a:gdLst/>
              <a:ahLst/>
              <a:cxnLst/>
              <a:rect l="0" t="0" r="0" b="0"/>
              <a:pathLst>
                <a:path w="128639" h="171519">
                  <a:moveTo>
                    <a:pt x="9112" y="8040"/>
                  </a:moveTo>
                  <a:lnTo>
                    <a:pt x="125960" y="153832"/>
                  </a:lnTo>
                  <a:lnTo>
                    <a:pt x="8040" y="163480"/>
                  </a:lnTo>
                  <a:close/>
                </a:path>
              </a:pathLst>
            </a:custGeom>
            <a:solidFill>
              <a:srgbClr val="FECA7A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0" name="îṩ1iḑé">
              <a:extLst>
                <a:ext uri="{FF2B5EF4-FFF2-40B4-BE49-F238E27FC236}">
                  <a16:creationId xmlns:a16="http://schemas.microsoft.com/office/drawing/2014/main" xmlns="" id="{BAE40653-A9AC-45AE-BBF0-92CD035DDDA9}"/>
                </a:ext>
              </a:extLst>
            </p:cNvPr>
            <p:cNvSpPr/>
            <p:nvPr/>
          </p:nvSpPr>
          <p:spPr>
            <a:xfrm>
              <a:off x="7024844" y="2139238"/>
              <a:ext cx="171520" cy="53600"/>
            </a:xfrm>
            <a:custGeom>
              <a:avLst/>
              <a:gdLst/>
              <a:ahLst/>
              <a:cxnLst/>
              <a:rect l="0" t="0" r="0" b="0"/>
              <a:pathLst>
                <a:path w="171519" h="53599">
                  <a:moveTo>
                    <a:pt x="8040" y="40938"/>
                  </a:moveTo>
                  <a:lnTo>
                    <a:pt x="44488" y="19498"/>
                  </a:lnTo>
                  <a:cubicBezTo>
                    <a:pt x="75576" y="1274"/>
                    <a:pt x="118456" y="4490"/>
                    <a:pt x="165624" y="31290"/>
                  </a:cubicBezTo>
                  <a:lnTo>
                    <a:pt x="129176" y="52730"/>
                  </a:lnTo>
                  <a:cubicBezTo>
                    <a:pt x="82008" y="24858"/>
                    <a:pt x="39128" y="22714"/>
                    <a:pt x="8040" y="40938"/>
                  </a:cubicBezTo>
                  <a:close/>
                </a:path>
              </a:pathLst>
            </a:custGeom>
            <a:solidFill>
              <a:srgbClr val="F27698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1" name="íśḻidè">
              <a:extLst>
                <a:ext uri="{FF2B5EF4-FFF2-40B4-BE49-F238E27FC236}">
                  <a16:creationId xmlns:a16="http://schemas.microsoft.com/office/drawing/2014/main" xmlns="" id="{CF85259E-6FCE-4E36-B923-23D748DEB08A}"/>
                </a:ext>
              </a:extLst>
            </p:cNvPr>
            <p:cNvSpPr/>
            <p:nvPr/>
          </p:nvSpPr>
          <p:spPr>
            <a:xfrm>
              <a:off x="4664303" y="5242340"/>
              <a:ext cx="75040" cy="85760"/>
            </a:xfrm>
            <a:custGeom>
              <a:avLst/>
              <a:gdLst/>
              <a:ahLst/>
              <a:cxnLst/>
              <a:rect l="0" t="0" r="0" b="0"/>
              <a:pathLst>
                <a:path w="75039" h="85759">
                  <a:moveTo>
                    <a:pt x="56280" y="53064"/>
                  </a:moveTo>
                  <a:lnTo>
                    <a:pt x="8040" y="80936"/>
                  </a:lnTo>
                  <a:cubicBezTo>
                    <a:pt x="20904" y="73432"/>
                    <a:pt x="28408" y="58424"/>
                    <a:pt x="28408" y="35912"/>
                  </a:cubicBezTo>
                  <a:lnTo>
                    <a:pt x="76648" y="8040"/>
                  </a:lnTo>
                  <a:cubicBezTo>
                    <a:pt x="76648" y="30552"/>
                    <a:pt x="69144" y="45560"/>
                    <a:pt x="56280" y="53064"/>
                  </a:cubicBezTo>
                  <a:close/>
                </a:path>
              </a:pathLst>
            </a:custGeom>
            <a:solidFill>
              <a:srgbClr val="A1A6A8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2" name="íṩļiďê">
              <a:extLst>
                <a:ext uri="{FF2B5EF4-FFF2-40B4-BE49-F238E27FC236}">
                  <a16:creationId xmlns:a16="http://schemas.microsoft.com/office/drawing/2014/main" xmlns="" id="{469377F4-5827-4FEA-A3D8-BCE73FC6F8BF}"/>
                </a:ext>
              </a:extLst>
            </p:cNvPr>
            <p:cNvSpPr/>
            <p:nvPr/>
          </p:nvSpPr>
          <p:spPr>
            <a:xfrm>
              <a:off x="4044688" y="3568480"/>
              <a:ext cx="107200" cy="53600"/>
            </a:xfrm>
            <a:custGeom>
              <a:avLst/>
              <a:gdLst/>
              <a:ahLst/>
              <a:cxnLst/>
              <a:rect l="0" t="0" r="0" b="0"/>
              <a:pathLst>
                <a:path w="107199" h="53599">
                  <a:moveTo>
                    <a:pt x="8040" y="40670"/>
                  </a:moveTo>
                  <a:lnTo>
                    <a:pt x="56280" y="12798"/>
                  </a:lnTo>
                  <a:cubicBezTo>
                    <a:pt x="69144" y="5294"/>
                    <a:pt x="86296" y="6366"/>
                    <a:pt x="105592" y="18158"/>
                  </a:cubicBezTo>
                  <a:lnTo>
                    <a:pt x="57352" y="46030"/>
                  </a:lnTo>
                  <a:cubicBezTo>
                    <a:pt x="38056" y="34238"/>
                    <a:pt x="20904" y="33166"/>
                    <a:pt x="8040" y="40670"/>
                  </a:cubicBezTo>
                  <a:close/>
                </a:path>
              </a:pathLst>
            </a:custGeom>
            <a:solidFill>
              <a:srgbClr val="E0E1E1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3" name="ïṣḻiḋè">
              <a:extLst>
                <a:ext uri="{FF2B5EF4-FFF2-40B4-BE49-F238E27FC236}">
                  <a16:creationId xmlns:a16="http://schemas.microsoft.com/office/drawing/2014/main" xmlns="" id="{5178430F-38E6-4584-B970-C26CD6D0B873}"/>
                </a:ext>
              </a:extLst>
            </p:cNvPr>
            <p:cNvSpPr/>
            <p:nvPr/>
          </p:nvSpPr>
          <p:spPr>
            <a:xfrm>
              <a:off x="4684671" y="4000966"/>
              <a:ext cx="64320" cy="1275678"/>
            </a:xfrm>
            <a:custGeom>
              <a:avLst/>
              <a:gdLst/>
              <a:ahLst/>
              <a:cxnLst/>
              <a:rect l="0" t="0" r="0" b="0"/>
              <a:pathLst>
                <a:path w="64319" h="1275678">
                  <a:moveTo>
                    <a:pt x="11256" y="35912"/>
                  </a:moveTo>
                  <a:lnTo>
                    <a:pt x="60568" y="8040"/>
                  </a:lnTo>
                  <a:lnTo>
                    <a:pt x="57352" y="1249415"/>
                  </a:lnTo>
                  <a:lnTo>
                    <a:pt x="8040" y="1277287"/>
                  </a:lnTo>
                  <a:close/>
                </a:path>
              </a:pathLst>
            </a:custGeom>
            <a:solidFill>
              <a:srgbClr val="BCBEC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4" name="îṧḻïďe">
              <a:extLst>
                <a:ext uri="{FF2B5EF4-FFF2-40B4-BE49-F238E27FC236}">
                  <a16:creationId xmlns:a16="http://schemas.microsoft.com/office/drawing/2014/main" xmlns="" id="{2E14831F-5F40-42FE-9AC9-31D74E616EF2}"/>
                </a:ext>
              </a:extLst>
            </p:cNvPr>
            <p:cNvSpPr/>
            <p:nvPr/>
          </p:nvSpPr>
          <p:spPr>
            <a:xfrm>
              <a:off x="4094000" y="3577526"/>
              <a:ext cx="589599" cy="343040"/>
            </a:xfrm>
            <a:custGeom>
              <a:avLst/>
              <a:gdLst/>
              <a:ahLst/>
              <a:cxnLst/>
              <a:rect l="0" t="0" r="0" b="0"/>
              <a:pathLst>
                <a:path w="589599" h="343039">
                  <a:moveTo>
                    <a:pt x="8040" y="35912"/>
                  </a:moveTo>
                  <a:lnTo>
                    <a:pt x="56280" y="8040"/>
                  </a:lnTo>
                  <a:lnTo>
                    <a:pt x="581559" y="310344"/>
                  </a:lnTo>
                  <a:lnTo>
                    <a:pt x="532247" y="339288"/>
                  </a:lnTo>
                  <a:close/>
                </a:path>
              </a:pathLst>
            </a:custGeom>
            <a:solidFill>
              <a:srgbClr val="E0E1E1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5" name="îṩlíḋé">
              <a:extLst>
                <a:ext uri="{FF2B5EF4-FFF2-40B4-BE49-F238E27FC236}">
                  <a16:creationId xmlns:a16="http://schemas.microsoft.com/office/drawing/2014/main" xmlns="" id="{3328813D-2351-48B1-B091-2FB40A3D5A79}"/>
                </a:ext>
              </a:extLst>
            </p:cNvPr>
            <p:cNvSpPr/>
            <p:nvPr/>
          </p:nvSpPr>
          <p:spPr>
            <a:xfrm>
              <a:off x="4020032" y="3595724"/>
              <a:ext cx="675359" cy="1736638"/>
            </a:xfrm>
            <a:custGeom>
              <a:avLst/>
              <a:gdLst/>
              <a:ahLst/>
              <a:cxnLst/>
              <a:rect l="0" t="0" r="0" b="0"/>
              <a:pathLst>
                <a:path w="675359" h="1736637">
                  <a:moveTo>
                    <a:pt x="606215" y="321090"/>
                  </a:moveTo>
                  <a:cubicBezTo>
                    <a:pt x="644807" y="343602"/>
                    <a:pt x="675895" y="397202"/>
                    <a:pt x="675895" y="442226"/>
                  </a:cubicBezTo>
                  <a:lnTo>
                    <a:pt x="672679" y="1682528"/>
                  </a:lnTo>
                  <a:cubicBezTo>
                    <a:pt x="672679" y="1726480"/>
                    <a:pt x="641591" y="1744704"/>
                    <a:pt x="601927" y="1722192"/>
                  </a:cubicBezTo>
                  <a:lnTo>
                    <a:pt x="77720" y="1419889"/>
                  </a:lnTo>
                  <a:cubicBezTo>
                    <a:pt x="39128" y="1397377"/>
                    <a:pt x="8040" y="1343777"/>
                    <a:pt x="8040" y="1298753"/>
                  </a:cubicBezTo>
                  <a:lnTo>
                    <a:pt x="11256" y="57378"/>
                  </a:lnTo>
                  <a:cubicBezTo>
                    <a:pt x="11256" y="13426"/>
                    <a:pt x="42344" y="-4798"/>
                    <a:pt x="80936" y="17714"/>
                  </a:cubicBezTo>
                  <a:lnTo>
                    <a:pt x="606215" y="321090"/>
                  </a:lnTo>
                  <a:close/>
                </a:path>
              </a:pathLst>
            </a:custGeom>
            <a:solidFill>
              <a:srgbClr val="D1D3D4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6" name="ïṡliḋê">
              <a:extLst>
                <a:ext uri="{FF2B5EF4-FFF2-40B4-BE49-F238E27FC236}">
                  <a16:creationId xmlns:a16="http://schemas.microsoft.com/office/drawing/2014/main" xmlns="" id="{98FDB419-C512-4CB7-A357-DF55D5267A3B}"/>
                </a:ext>
              </a:extLst>
            </p:cNvPr>
            <p:cNvSpPr/>
            <p:nvPr/>
          </p:nvSpPr>
          <p:spPr>
            <a:xfrm>
              <a:off x="4618207" y="3880902"/>
              <a:ext cx="128640" cy="160800"/>
            </a:xfrm>
            <a:custGeom>
              <a:avLst/>
              <a:gdLst/>
              <a:ahLst/>
              <a:cxnLst/>
              <a:rect l="0" t="0" r="0" b="0"/>
              <a:pathLst>
                <a:path w="128639" h="160799">
                  <a:moveTo>
                    <a:pt x="8040" y="35912"/>
                  </a:moveTo>
                  <a:lnTo>
                    <a:pt x="56280" y="8040"/>
                  </a:lnTo>
                  <a:cubicBezTo>
                    <a:pt x="94872" y="30552"/>
                    <a:pt x="125960" y="84152"/>
                    <a:pt x="125960" y="129176"/>
                  </a:cubicBezTo>
                  <a:lnTo>
                    <a:pt x="77720" y="157048"/>
                  </a:lnTo>
                  <a:cubicBezTo>
                    <a:pt x="78792" y="112024"/>
                    <a:pt x="46632" y="58424"/>
                    <a:pt x="8040" y="35912"/>
                  </a:cubicBezTo>
                  <a:close/>
                </a:path>
              </a:pathLst>
            </a:custGeom>
            <a:solidFill>
              <a:srgbClr val="E0E1E1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7" name="îsḷîḋè">
              <a:extLst>
                <a:ext uri="{FF2B5EF4-FFF2-40B4-BE49-F238E27FC236}">
                  <a16:creationId xmlns:a16="http://schemas.microsoft.com/office/drawing/2014/main" xmlns="" id="{E0B1FD5D-4985-4E9E-BACC-5A9121C1C63E}"/>
                </a:ext>
              </a:extLst>
            </p:cNvPr>
            <p:cNvSpPr/>
            <p:nvPr/>
          </p:nvSpPr>
          <p:spPr>
            <a:xfrm>
              <a:off x="4269808" y="4024550"/>
              <a:ext cx="182240" cy="225120"/>
            </a:xfrm>
            <a:custGeom>
              <a:avLst/>
              <a:gdLst/>
              <a:ahLst/>
              <a:cxnLst/>
              <a:rect l="0" t="0" r="0" b="0"/>
              <a:pathLst>
                <a:path w="182239" h="225119">
                  <a:moveTo>
                    <a:pt x="136680" y="57352"/>
                  </a:moveTo>
                  <a:lnTo>
                    <a:pt x="179560" y="166696"/>
                  </a:lnTo>
                  <a:lnTo>
                    <a:pt x="136680" y="226728"/>
                  </a:lnTo>
                  <a:lnTo>
                    <a:pt x="50920" y="177416"/>
                  </a:lnTo>
                  <a:lnTo>
                    <a:pt x="8040" y="68072"/>
                  </a:lnTo>
                  <a:lnTo>
                    <a:pt x="50920" y="8040"/>
                  </a:lnTo>
                  <a:lnTo>
                    <a:pt x="136680" y="57352"/>
                  </a:lnTo>
                  <a:close/>
                  <a:moveTo>
                    <a:pt x="127032" y="203144"/>
                  </a:moveTo>
                  <a:lnTo>
                    <a:pt x="160264" y="155976"/>
                  </a:lnTo>
                  <a:lnTo>
                    <a:pt x="127032" y="70216"/>
                  </a:lnTo>
                  <a:lnTo>
                    <a:pt x="60568" y="31624"/>
                  </a:lnTo>
                  <a:lnTo>
                    <a:pt x="27336" y="78792"/>
                  </a:lnTo>
                  <a:lnTo>
                    <a:pt x="60568" y="164552"/>
                  </a:lnTo>
                  <a:lnTo>
                    <a:pt x="127032" y="203144"/>
                  </a:lnTo>
                </a:path>
              </a:pathLst>
            </a:custGeom>
            <a:solidFill>
              <a:srgbClr val="BCBEC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8" name="îṡļîďè">
              <a:extLst>
                <a:ext uri="{FF2B5EF4-FFF2-40B4-BE49-F238E27FC236}">
                  <a16:creationId xmlns:a16="http://schemas.microsoft.com/office/drawing/2014/main" xmlns="" id="{05C9AA91-2F41-4143-B1C3-6F2CD6FC1755}"/>
                </a:ext>
              </a:extLst>
            </p:cNvPr>
            <p:cNvSpPr/>
            <p:nvPr/>
          </p:nvSpPr>
          <p:spPr>
            <a:xfrm>
              <a:off x="4289103" y="4048134"/>
              <a:ext cx="139360" cy="182240"/>
            </a:xfrm>
            <a:custGeom>
              <a:avLst/>
              <a:gdLst/>
              <a:ahLst/>
              <a:cxnLst/>
              <a:rect l="0" t="0" r="0" b="0"/>
              <a:pathLst>
                <a:path w="139359" h="182239">
                  <a:moveTo>
                    <a:pt x="107736" y="179560"/>
                  </a:moveTo>
                  <a:lnTo>
                    <a:pt x="41272" y="140968"/>
                  </a:lnTo>
                  <a:lnTo>
                    <a:pt x="8040" y="55208"/>
                  </a:lnTo>
                  <a:lnTo>
                    <a:pt x="41272" y="8040"/>
                  </a:lnTo>
                  <a:lnTo>
                    <a:pt x="107736" y="46632"/>
                  </a:lnTo>
                  <a:lnTo>
                    <a:pt x="140968" y="132392"/>
                  </a:lnTo>
                  <a:close/>
                </a:path>
              </a:pathLst>
            </a:custGeom>
            <a:solidFill>
              <a:srgbClr val="D1D3D4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9" name="íṥlîḑé">
              <a:extLst>
                <a:ext uri="{FF2B5EF4-FFF2-40B4-BE49-F238E27FC236}">
                  <a16:creationId xmlns:a16="http://schemas.microsoft.com/office/drawing/2014/main" xmlns="" id="{84895B77-C2F7-4AEF-9C84-13B63DF3DD6A}"/>
                </a:ext>
              </a:extLst>
            </p:cNvPr>
            <p:cNvSpPr/>
            <p:nvPr/>
          </p:nvSpPr>
          <p:spPr>
            <a:xfrm>
              <a:off x="4214064" y="4738501"/>
              <a:ext cx="289440" cy="192960"/>
            </a:xfrm>
            <a:custGeom>
              <a:avLst/>
              <a:gdLst/>
              <a:ahLst/>
              <a:cxnLst/>
              <a:rect l="0" t="0" r="0" b="0"/>
              <a:pathLst>
                <a:path w="289439" h="192959">
                  <a:moveTo>
                    <a:pt x="286760" y="168840"/>
                  </a:moveTo>
                  <a:lnTo>
                    <a:pt x="286760" y="189208"/>
                  </a:lnTo>
                  <a:lnTo>
                    <a:pt x="8040" y="28408"/>
                  </a:lnTo>
                  <a:lnTo>
                    <a:pt x="8040" y="8040"/>
                  </a:lnTo>
                  <a:close/>
                </a:path>
              </a:pathLst>
            </a:custGeom>
            <a:solidFill>
              <a:srgbClr val="BCBEC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0" name="ïślîḑé">
              <a:extLst>
                <a:ext uri="{FF2B5EF4-FFF2-40B4-BE49-F238E27FC236}">
                  <a16:creationId xmlns:a16="http://schemas.microsoft.com/office/drawing/2014/main" xmlns="" id="{875E3229-C5C4-4E46-9129-2B691B78BFA4}"/>
                </a:ext>
              </a:extLst>
            </p:cNvPr>
            <p:cNvSpPr/>
            <p:nvPr/>
          </p:nvSpPr>
          <p:spPr>
            <a:xfrm>
              <a:off x="4266592" y="4822117"/>
              <a:ext cx="182240" cy="128640"/>
            </a:xfrm>
            <a:custGeom>
              <a:avLst/>
              <a:gdLst/>
              <a:ahLst/>
              <a:cxnLst/>
              <a:rect l="0" t="0" r="0" b="0"/>
              <a:pathLst>
                <a:path w="182239" h="128639">
                  <a:moveTo>
                    <a:pt x="180632" y="106664"/>
                  </a:moveTo>
                  <a:lnTo>
                    <a:pt x="180632" y="128104"/>
                  </a:lnTo>
                  <a:lnTo>
                    <a:pt x="8040" y="28408"/>
                  </a:lnTo>
                  <a:lnTo>
                    <a:pt x="9112" y="8040"/>
                  </a:lnTo>
                  <a:close/>
                </a:path>
              </a:pathLst>
            </a:custGeom>
            <a:solidFill>
              <a:srgbClr val="BCBEC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1" name="işliḍè">
              <a:extLst>
                <a:ext uri="{FF2B5EF4-FFF2-40B4-BE49-F238E27FC236}">
                  <a16:creationId xmlns:a16="http://schemas.microsoft.com/office/drawing/2014/main" xmlns="" id="{4CAD6FB8-0154-49DC-AA87-517AC065C269}"/>
                </a:ext>
              </a:extLst>
            </p:cNvPr>
            <p:cNvSpPr/>
            <p:nvPr/>
          </p:nvSpPr>
          <p:spPr>
            <a:xfrm>
              <a:off x="4115440" y="3717537"/>
              <a:ext cx="21440" cy="21440"/>
            </a:xfrm>
            <a:custGeom>
              <a:avLst/>
              <a:gdLst/>
              <a:ahLst/>
              <a:cxnLst/>
              <a:rect l="0" t="0" r="0" b="0"/>
              <a:pathLst>
                <a:path w="21439" h="21439">
                  <a:moveTo>
                    <a:pt x="12328" y="8460"/>
                  </a:moveTo>
                  <a:cubicBezTo>
                    <a:pt x="14472" y="9533"/>
                    <a:pt x="15544" y="12749"/>
                    <a:pt x="15544" y="14893"/>
                  </a:cubicBezTo>
                  <a:cubicBezTo>
                    <a:pt x="15544" y="17037"/>
                    <a:pt x="13400" y="18109"/>
                    <a:pt x="11256" y="17037"/>
                  </a:cubicBezTo>
                  <a:cubicBezTo>
                    <a:pt x="9112" y="15965"/>
                    <a:pt x="8040" y="12749"/>
                    <a:pt x="8040" y="10605"/>
                  </a:cubicBezTo>
                  <a:cubicBezTo>
                    <a:pt x="8040" y="8460"/>
                    <a:pt x="10184" y="7389"/>
                    <a:pt x="12328" y="8460"/>
                  </a:cubicBezTo>
                  <a:close/>
                </a:path>
              </a:pathLst>
            </a:custGeom>
            <a:solidFill>
              <a:srgbClr val="BCBEC0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2" name="íšľiḍe">
              <a:extLst>
                <a:ext uri="{FF2B5EF4-FFF2-40B4-BE49-F238E27FC236}">
                  <a16:creationId xmlns:a16="http://schemas.microsoft.com/office/drawing/2014/main" xmlns="" id="{A04A06CE-7A94-4D39-9838-2B31EC4C2E6C}"/>
                </a:ext>
              </a:extLst>
            </p:cNvPr>
            <p:cNvSpPr/>
            <p:nvPr/>
          </p:nvSpPr>
          <p:spPr>
            <a:xfrm>
              <a:off x="4097216" y="3696146"/>
              <a:ext cx="64320" cy="75040"/>
            </a:xfrm>
            <a:custGeom>
              <a:avLst/>
              <a:gdLst/>
              <a:ahLst/>
              <a:cxnLst/>
              <a:rect l="0" t="0" r="0" b="0"/>
              <a:pathLst>
                <a:path w="64319" h="75039">
                  <a:moveTo>
                    <a:pt x="34840" y="11628"/>
                  </a:moveTo>
                  <a:cubicBezTo>
                    <a:pt x="49848" y="20204"/>
                    <a:pt x="61640" y="41644"/>
                    <a:pt x="61640" y="57724"/>
                  </a:cubicBezTo>
                  <a:cubicBezTo>
                    <a:pt x="61640" y="74876"/>
                    <a:pt x="49848" y="81308"/>
                    <a:pt x="34840" y="72732"/>
                  </a:cubicBezTo>
                  <a:cubicBezTo>
                    <a:pt x="19832" y="64156"/>
                    <a:pt x="8040" y="43788"/>
                    <a:pt x="8040" y="26636"/>
                  </a:cubicBezTo>
                  <a:cubicBezTo>
                    <a:pt x="8040" y="10556"/>
                    <a:pt x="19832" y="3052"/>
                    <a:pt x="34840" y="11628"/>
                  </a:cubicBezTo>
                  <a:close/>
                  <a:moveTo>
                    <a:pt x="34840" y="62012"/>
                  </a:moveTo>
                  <a:cubicBezTo>
                    <a:pt x="43416" y="67372"/>
                    <a:pt x="50920" y="63084"/>
                    <a:pt x="50920" y="52364"/>
                  </a:cubicBezTo>
                  <a:cubicBezTo>
                    <a:pt x="50920" y="41644"/>
                    <a:pt x="43416" y="29852"/>
                    <a:pt x="34840" y="24492"/>
                  </a:cubicBezTo>
                  <a:cubicBezTo>
                    <a:pt x="26264" y="19132"/>
                    <a:pt x="18760" y="23420"/>
                    <a:pt x="18760" y="34140"/>
                  </a:cubicBezTo>
                  <a:cubicBezTo>
                    <a:pt x="18760" y="43788"/>
                    <a:pt x="25192" y="56652"/>
                    <a:pt x="34840" y="62012"/>
                  </a:cubicBezTo>
                </a:path>
              </a:pathLst>
            </a:custGeom>
            <a:solidFill>
              <a:srgbClr val="58595B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3" name="îSļîḋé">
              <a:extLst>
                <a:ext uri="{FF2B5EF4-FFF2-40B4-BE49-F238E27FC236}">
                  <a16:creationId xmlns:a16="http://schemas.microsoft.com/office/drawing/2014/main" xmlns="" id="{780E4C94-9742-4545-8C1A-FEC7098458E8}"/>
                </a:ext>
              </a:extLst>
            </p:cNvPr>
            <p:cNvSpPr/>
            <p:nvPr/>
          </p:nvSpPr>
          <p:spPr>
            <a:xfrm>
              <a:off x="4107936" y="3710290"/>
              <a:ext cx="42880" cy="53600"/>
            </a:xfrm>
            <a:custGeom>
              <a:avLst/>
              <a:gdLst/>
              <a:ahLst/>
              <a:cxnLst/>
              <a:rect l="0" t="0" r="0" b="0"/>
              <a:pathLst>
                <a:path w="42879" h="53599">
                  <a:moveTo>
                    <a:pt x="24120" y="10348"/>
                  </a:moveTo>
                  <a:cubicBezTo>
                    <a:pt x="32696" y="15708"/>
                    <a:pt x="40200" y="27500"/>
                    <a:pt x="40200" y="38220"/>
                  </a:cubicBezTo>
                  <a:cubicBezTo>
                    <a:pt x="40200" y="48940"/>
                    <a:pt x="32696" y="52156"/>
                    <a:pt x="24120" y="47867"/>
                  </a:cubicBezTo>
                  <a:cubicBezTo>
                    <a:pt x="15544" y="42507"/>
                    <a:pt x="8040" y="30716"/>
                    <a:pt x="8040" y="19996"/>
                  </a:cubicBezTo>
                  <a:cubicBezTo>
                    <a:pt x="8040" y="9276"/>
                    <a:pt x="14472" y="4988"/>
                    <a:pt x="24120" y="10348"/>
                  </a:cubicBezTo>
                  <a:close/>
                  <a:moveTo>
                    <a:pt x="19832" y="24284"/>
                  </a:moveTo>
                  <a:cubicBezTo>
                    <a:pt x="21976" y="25356"/>
                    <a:pt x="23048" y="24284"/>
                    <a:pt x="24120" y="22140"/>
                  </a:cubicBezTo>
                  <a:cubicBezTo>
                    <a:pt x="24120" y="19996"/>
                    <a:pt x="23048" y="16780"/>
                    <a:pt x="20904" y="15708"/>
                  </a:cubicBezTo>
                  <a:cubicBezTo>
                    <a:pt x="18760" y="14636"/>
                    <a:pt x="17688" y="15708"/>
                    <a:pt x="16616" y="17852"/>
                  </a:cubicBezTo>
                  <a:cubicBezTo>
                    <a:pt x="15544" y="19996"/>
                    <a:pt x="17688" y="23212"/>
                    <a:pt x="19832" y="24284"/>
                  </a:cubicBezTo>
                </a:path>
              </a:pathLst>
            </a:custGeom>
            <a:solidFill>
              <a:srgbClr val="41404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4" name="îṧļïdé">
              <a:extLst>
                <a:ext uri="{FF2B5EF4-FFF2-40B4-BE49-F238E27FC236}">
                  <a16:creationId xmlns:a16="http://schemas.microsoft.com/office/drawing/2014/main" xmlns="" id="{2DCE5F2D-532C-4DAE-94EB-4F4F33DD3B73}"/>
                </a:ext>
              </a:extLst>
            </p:cNvPr>
            <p:cNvSpPr/>
            <p:nvPr/>
          </p:nvSpPr>
          <p:spPr>
            <a:xfrm>
              <a:off x="4089712" y="3687615"/>
              <a:ext cx="75040" cy="96480"/>
            </a:xfrm>
            <a:custGeom>
              <a:avLst/>
              <a:gdLst/>
              <a:ahLst/>
              <a:cxnLst/>
              <a:rect l="0" t="0" r="0" b="0"/>
              <a:pathLst>
                <a:path w="75039" h="96479">
                  <a:moveTo>
                    <a:pt x="42344" y="12655"/>
                  </a:moveTo>
                  <a:cubicBezTo>
                    <a:pt x="61640" y="23375"/>
                    <a:pt x="76648" y="50175"/>
                    <a:pt x="76648" y="71615"/>
                  </a:cubicBezTo>
                  <a:cubicBezTo>
                    <a:pt x="76648" y="93055"/>
                    <a:pt x="61640" y="101631"/>
                    <a:pt x="42344" y="90911"/>
                  </a:cubicBezTo>
                  <a:cubicBezTo>
                    <a:pt x="23048" y="80191"/>
                    <a:pt x="8040" y="53391"/>
                    <a:pt x="8040" y="31951"/>
                  </a:cubicBezTo>
                  <a:cubicBezTo>
                    <a:pt x="8040" y="10511"/>
                    <a:pt x="23048" y="1935"/>
                    <a:pt x="42344" y="12655"/>
                  </a:cubicBezTo>
                  <a:close/>
                  <a:moveTo>
                    <a:pt x="42344" y="82335"/>
                  </a:moveTo>
                  <a:cubicBezTo>
                    <a:pt x="57352" y="90911"/>
                    <a:pt x="69144" y="84479"/>
                    <a:pt x="69144" y="67327"/>
                  </a:cubicBezTo>
                  <a:cubicBezTo>
                    <a:pt x="69144" y="50175"/>
                    <a:pt x="57352" y="29807"/>
                    <a:pt x="42344" y="21231"/>
                  </a:cubicBezTo>
                  <a:cubicBezTo>
                    <a:pt x="27336" y="12655"/>
                    <a:pt x="15544" y="19087"/>
                    <a:pt x="15544" y="36239"/>
                  </a:cubicBezTo>
                  <a:cubicBezTo>
                    <a:pt x="14472" y="53391"/>
                    <a:pt x="27336" y="73759"/>
                    <a:pt x="42344" y="82335"/>
                  </a:cubicBezTo>
                </a:path>
              </a:pathLst>
            </a:custGeom>
            <a:solidFill>
              <a:srgbClr val="939598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5" name="i$ḷîḋê">
              <a:extLst>
                <a:ext uri="{FF2B5EF4-FFF2-40B4-BE49-F238E27FC236}">
                  <a16:creationId xmlns:a16="http://schemas.microsoft.com/office/drawing/2014/main" xmlns="" id="{F62B30B3-790A-477B-8683-A179733E27A4}"/>
                </a:ext>
              </a:extLst>
            </p:cNvPr>
            <p:cNvSpPr/>
            <p:nvPr/>
          </p:nvSpPr>
          <p:spPr>
            <a:xfrm>
              <a:off x="4180832" y="3752098"/>
              <a:ext cx="42880" cy="53600"/>
            </a:xfrm>
            <a:custGeom>
              <a:avLst/>
              <a:gdLst/>
              <a:ahLst/>
              <a:cxnLst/>
              <a:rect l="0" t="0" r="0" b="0"/>
              <a:pathLst>
                <a:path w="42879" h="53599">
                  <a:moveTo>
                    <a:pt x="25192" y="10348"/>
                  </a:moveTo>
                  <a:cubicBezTo>
                    <a:pt x="34840" y="15708"/>
                    <a:pt x="42344" y="28571"/>
                    <a:pt x="42344" y="39291"/>
                  </a:cubicBezTo>
                  <a:cubicBezTo>
                    <a:pt x="42344" y="50011"/>
                    <a:pt x="34840" y="54299"/>
                    <a:pt x="25192" y="48939"/>
                  </a:cubicBezTo>
                  <a:cubicBezTo>
                    <a:pt x="15544" y="43579"/>
                    <a:pt x="8040" y="30715"/>
                    <a:pt x="8040" y="19995"/>
                  </a:cubicBezTo>
                  <a:cubicBezTo>
                    <a:pt x="8040" y="9275"/>
                    <a:pt x="15544" y="4988"/>
                    <a:pt x="25192" y="10348"/>
                  </a:cubicBezTo>
                  <a:close/>
                </a:path>
              </a:pathLst>
            </a:custGeom>
            <a:solidFill>
              <a:srgbClr val="F1F2F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6" name="íšļiḍe">
              <a:extLst>
                <a:ext uri="{FF2B5EF4-FFF2-40B4-BE49-F238E27FC236}">
                  <a16:creationId xmlns:a16="http://schemas.microsoft.com/office/drawing/2014/main" xmlns="" id="{4AF0C5C5-87D3-4BC7-AB5E-CC6DF3B15328}"/>
                </a:ext>
              </a:extLst>
            </p:cNvPr>
            <p:cNvSpPr/>
            <p:nvPr/>
          </p:nvSpPr>
          <p:spPr>
            <a:xfrm>
              <a:off x="4020032" y="3595724"/>
              <a:ext cx="675359" cy="1736638"/>
            </a:xfrm>
            <a:custGeom>
              <a:avLst/>
              <a:gdLst/>
              <a:ahLst/>
              <a:cxnLst/>
              <a:rect l="0" t="0" r="0" b="0"/>
              <a:pathLst>
                <a:path w="675359" h="1736637">
                  <a:moveTo>
                    <a:pt x="606215" y="321090"/>
                  </a:moveTo>
                  <a:cubicBezTo>
                    <a:pt x="644807" y="343602"/>
                    <a:pt x="675895" y="397202"/>
                    <a:pt x="675895" y="442226"/>
                  </a:cubicBezTo>
                  <a:lnTo>
                    <a:pt x="672679" y="1682528"/>
                  </a:lnTo>
                  <a:cubicBezTo>
                    <a:pt x="672679" y="1726480"/>
                    <a:pt x="641591" y="1744704"/>
                    <a:pt x="601927" y="1722192"/>
                  </a:cubicBezTo>
                  <a:lnTo>
                    <a:pt x="77720" y="1419889"/>
                  </a:lnTo>
                  <a:cubicBezTo>
                    <a:pt x="39128" y="1397377"/>
                    <a:pt x="8040" y="1343777"/>
                    <a:pt x="8040" y="1298753"/>
                  </a:cubicBezTo>
                  <a:lnTo>
                    <a:pt x="11256" y="57378"/>
                  </a:lnTo>
                  <a:cubicBezTo>
                    <a:pt x="11256" y="13426"/>
                    <a:pt x="42344" y="-4798"/>
                    <a:pt x="80936" y="17714"/>
                  </a:cubicBezTo>
                  <a:lnTo>
                    <a:pt x="606215" y="321090"/>
                  </a:lnTo>
                  <a:close/>
                  <a:moveTo>
                    <a:pt x="300696" y="436866"/>
                  </a:moveTo>
                  <a:lnTo>
                    <a:pt x="257816" y="496898"/>
                  </a:lnTo>
                  <a:lnTo>
                    <a:pt x="300696" y="606241"/>
                  </a:lnTo>
                  <a:lnTo>
                    <a:pt x="386456" y="655553"/>
                  </a:lnTo>
                  <a:lnTo>
                    <a:pt x="429335" y="595521"/>
                  </a:lnTo>
                  <a:lnTo>
                    <a:pt x="386456" y="486178"/>
                  </a:lnTo>
                  <a:lnTo>
                    <a:pt x="300696" y="436866"/>
                  </a:lnTo>
                  <a:moveTo>
                    <a:pt x="480791" y="1331985"/>
                  </a:moveTo>
                  <a:lnTo>
                    <a:pt x="480791" y="1311617"/>
                  </a:lnTo>
                  <a:lnTo>
                    <a:pt x="202072" y="1150817"/>
                  </a:lnTo>
                  <a:lnTo>
                    <a:pt x="202072" y="1171185"/>
                  </a:lnTo>
                  <a:lnTo>
                    <a:pt x="480791" y="1331985"/>
                  </a:lnTo>
                  <a:moveTo>
                    <a:pt x="112024" y="182802"/>
                  </a:moveTo>
                  <a:cubicBezTo>
                    <a:pt x="131320" y="193522"/>
                    <a:pt x="146328" y="184946"/>
                    <a:pt x="146328" y="163506"/>
                  </a:cubicBezTo>
                  <a:cubicBezTo>
                    <a:pt x="146328" y="142066"/>
                    <a:pt x="131320" y="115266"/>
                    <a:pt x="112024" y="104546"/>
                  </a:cubicBezTo>
                  <a:cubicBezTo>
                    <a:pt x="92728" y="93826"/>
                    <a:pt x="77720" y="102402"/>
                    <a:pt x="77720" y="123842"/>
                  </a:cubicBezTo>
                  <a:cubicBezTo>
                    <a:pt x="77720" y="145282"/>
                    <a:pt x="92728" y="172082"/>
                    <a:pt x="112024" y="182802"/>
                  </a:cubicBezTo>
                  <a:moveTo>
                    <a:pt x="427191" y="1354497"/>
                  </a:moveTo>
                  <a:lnTo>
                    <a:pt x="427191" y="1334129"/>
                  </a:lnTo>
                  <a:lnTo>
                    <a:pt x="254600" y="1234433"/>
                  </a:lnTo>
                  <a:lnTo>
                    <a:pt x="254600" y="1254801"/>
                  </a:lnTo>
                  <a:lnTo>
                    <a:pt x="427191" y="1354497"/>
                  </a:lnTo>
                  <a:moveTo>
                    <a:pt x="184920" y="212818"/>
                  </a:moveTo>
                  <a:cubicBezTo>
                    <a:pt x="197784" y="220322"/>
                    <a:pt x="207432" y="213890"/>
                    <a:pt x="207432" y="199954"/>
                  </a:cubicBezTo>
                  <a:cubicBezTo>
                    <a:pt x="207432" y="184946"/>
                    <a:pt x="196712" y="167794"/>
                    <a:pt x="184920" y="160290"/>
                  </a:cubicBezTo>
                  <a:cubicBezTo>
                    <a:pt x="172056" y="152786"/>
                    <a:pt x="162408" y="159218"/>
                    <a:pt x="162408" y="173154"/>
                  </a:cubicBezTo>
                  <a:cubicBezTo>
                    <a:pt x="162408" y="187090"/>
                    <a:pt x="173128" y="205314"/>
                    <a:pt x="184920" y="212818"/>
                  </a:cubicBezTo>
                </a:path>
              </a:pathLst>
            </a:custGeom>
            <a:solidFill>
              <a:srgbClr val="D1D3D4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7" name="iṣḻiḋê">
              <a:extLst>
                <a:ext uri="{FF2B5EF4-FFF2-40B4-BE49-F238E27FC236}">
                  <a16:creationId xmlns:a16="http://schemas.microsoft.com/office/drawing/2014/main" xmlns="" id="{51AC065D-1CCD-49CE-9608-ACB99AC5C68F}"/>
                </a:ext>
              </a:extLst>
            </p:cNvPr>
            <p:cNvSpPr/>
            <p:nvPr/>
          </p:nvSpPr>
          <p:spPr>
            <a:xfrm>
              <a:off x="4175398" y="3744606"/>
              <a:ext cx="53600" cy="75040"/>
            </a:xfrm>
            <a:custGeom>
              <a:avLst/>
              <a:gdLst/>
              <a:ahLst/>
              <a:cxnLst/>
              <a:rect l="0" t="0" r="0" b="0"/>
              <a:pathLst>
                <a:path w="53599" h="75039">
                  <a:moveTo>
                    <a:pt x="30626" y="11407"/>
                  </a:moveTo>
                  <a:cubicBezTo>
                    <a:pt x="43490" y="18911"/>
                    <a:pt x="53138" y="36063"/>
                    <a:pt x="53138" y="51071"/>
                  </a:cubicBezTo>
                  <a:cubicBezTo>
                    <a:pt x="53138" y="66079"/>
                    <a:pt x="42418" y="71439"/>
                    <a:pt x="30626" y="63936"/>
                  </a:cubicBezTo>
                  <a:cubicBezTo>
                    <a:pt x="17762" y="56431"/>
                    <a:pt x="8114" y="39280"/>
                    <a:pt x="8114" y="24271"/>
                  </a:cubicBezTo>
                  <a:cubicBezTo>
                    <a:pt x="7042" y="9264"/>
                    <a:pt x="17762" y="3904"/>
                    <a:pt x="30626" y="11407"/>
                  </a:cubicBezTo>
                  <a:close/>
                  <a:moveTo>
                    <a:pt x="29554" y="56431"/>
                  </a:moveTo>
                  <a:cubicBezTo>
                    <a:pt x="39202" y="61791"/>
                    <a:pt x="46706" y="57503"/>
                    <a:pt x="46706" y="46783"/>
                  </a:cubicBezTo>
                  <a:cubicBezTo>
                    <a:pt x="46706" y="36063"/>
                    <a:pt x="39202" y="23200"/>
                    <a:pt x="29554" y="17840"/>
                  </a:cubicBezTo>
                  <a:cubicBezTo>
                    <a:pt x="19906" y="12480"/>
                    <a:pt x="12402" y="16767"/>
                    <a:pt x="12402" y="27487"/>
                  </a:cubicBezTo>
                  <a:cubicBezTo>
                    <a:pt x="13474" y="38207"/>
                    <a:pt x="20978" y="51071"/>
                    <a:pt x="29554" y="56431"/>
                  </a:cubicBezTo>
                </a:path>
              </a:pathLst>
            </a:custGeom>
            <a:solidFill>
              <a:srgbClr val="939598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8" name="ïślidé">
              <a:extLst>
                <a:ext uri="{FF2B5EF4-FFF2-40B4-BE49-F238E27FC236}">
                  <a16:creationId xmlns:a16="http://schemas.microsoft.com/office/drawing/2014/main" xmlns="" id="{C15CEE0D-E1F0-416D-8B79-A0F295950853}"/>
                </a:ext>
              </a:extLst>
            </p:cNvPr>
            <p:cNvSpPr/>
            <p:nvPr/>
          </p:nvSpPr>
          <p:spPr>
            <a:xfrm>
              <a:off x="4714687" y="4231813"/>
              <a:ext cx="32160" cy="21440"/>
            </a:xfrm>
            <a:custGeom>
              <a:avLst/>
              <a:gdLst/>
              <a:ahLst/>
              <a:cxnLst/>
              <a:rect l="0" t="0" r="0" b="0"/>
              <a:pathLst>
                <a:path w="32159" h="21439">
                  <a:moveTo>
                    <a:pt x="30552" y="16248"/>
                  </a:moveTo>
                  <a:lnTo>
                    <a:pt x="17688" y="8744"/>
                  </a:lnTo>
                  <a:cubicBezTo>
                    <a:pt x="15544" y="7672"/>
                    <a:pt x="11256" y="7672"/>
                    <a:pt x="8040" y="9816"/>
                  </a:cubicBezTo>
                  <a:lnTo>
                    <a:pt x="20904" y="17320"/>
                  </a:lnTo>
                  <a:cubicBezTo>
                    <a:pt x="25192" y="14104"/>
                    <a:pt x="28408" y="14104"/>
                    <a:pt x="30552" y="16248"/>
                  </a:cubicBezTo>
                  <a:close/>
                </a:path>
              </a:pathLst>
            </a:custGeom>
            <a:solidFill>
              <a:srgbClr val="D1D3D4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9" name="iś1îḋê">
              <a:extLst>
                <a:ext uri="{FF2B5EF4-FFF2-40B4-BE49-F238E27FC236}">
                  <a16:creationId xmlns:a16="http://schemas.microsoft.com/office/drawing/2014/main" xmlns="" id="{9147C03A-1E16-49BC-9BCF-4796C44E0C04}"/>
                </a:ext>
              </a:extLst>
            </p:cNvPr>
            <p:cNvSpPr/>
            <p:nvPr/>
          </p:nvSpPr>
          <p:spPr>
            <a:xfrm>
              <a:off x="4700751" y="4232517"/>
              <a:ext cx="42880" cy="53600"/>
            </a:xfrm>
            <a:custGeom>
              <a:avLst/>
              <a:gdLst/>
              <a:ahLst/>
              <a:cxnLst/>
              <a:rect l="0" t="0" r="0" b="0"/>
              <a:pathLst>
                <a:path w="42879" h="53599">
                  <a:moveTo>
                    <a:pt x="12328" y="41272"/>
                  </a:moveTo>
                  <a:lnTo>
                    <a:pt x="25192" y="48776"/>
                  </a:lnTo>
                  <a:cubicBezTo>
                    <a:pt x="23048" y="47704"/>
                    <a:pt x="20904" y="44488"/>
                    <a:pt x="20904" y="40200"/>
                  </a:cubicBezTo>
                  <a:cubicBezTo>
                    <a:pt x="20904" y="31624"/>
                    <a:pt x="27336" y="20904"/>
                    <a:pt x="34840" y="15544"/>
                  </a:cubicBezTo>
                  <a:lnTo>
                    <a:pt x="21976" y="8040"/>
                  </a:lnTo>
                  <a:cubicBezTo>
                    <a:pt x="14472" y="12328"/>
                    <a:pt x="8040" y="23048"/>
                    <a:pt x="8040" y="32696"/>
                  </a:cubicBezTo>
                  <a:cubicBezTo>
                    <a:pt x="8040" y="36984"/>
                    <a:pt x="9112" y="40200"/>
                    <a:pt x="12328" y="41272"/>
                  </a:cubicBezTo>
                  <a:close/>
                </a:path>
              </a:pathLst>
            </a:custGeom>
            <a:solidFill>
              <a:srgbClr val="E6E7E8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0" name="ïsḻîďe">
              <a:extLst>
                <a:ext uri="{FF2B5EF4-FFF2-40B4-BE49-F238E27FC236}">
                  <a16:creationId xmlns:a16="http://schemas.microsoft.com/office/drawing/2014/main" xmlns="" id="{2CD7F283-41C4-43FE-A5DD-EA7B6A3E823D}"/>
                </a:ext>
              </a:extLst>
            </p:cNvPr>
            <p:cNvSpPr/>
            <p:nvPr/>
          </p:nvSpPr>
          <p:spPr>
            <a:xfrm>
              <a:off x="4713615" y="4238758"/>
              <a:ext cx="42880" cy="42880"/>
            </a:xfrm>
            <a:custGeom>
              <a:avLst/>
              <a:gdLst/>
              <a:ahLst/>
              <a:cxnLst/>
              <a:rect l="0" t="0" r="0" b="0"/>
              <a:pathLst>
                <a:path w="42879" h="42879">
                  <a:moveTo>
                    <a:pt x="21976" y="10375"/>
                  </a:moveTo>
                  <a:cubicBezTo>
                    <a:pt x="14472" y="14663"/>
                    <a:pt x="8040" y="25383"/>
                    <a:pt x="8040" y="35031"/>
                  </a:cubicBezTo>
                  <a:cubicBezTo>
                    <a:pt x="8040" y="43607"/>
                    <a:pt x="14472" y="47895"/>
                    <a:pt x="21976" y="42535"/>
                  </a:cubicBezTo>
                  <a:cubicBezTo>
                    <a:pt x="29480" y="38247"/>
                    <a:pt x="35912" y="27527"/>
                    <a:pt x="35912" y="18951"/>
                  </a:cubicBezTo>
                  <a:cubicBezTo>
                    <a:pt x="35912" y="9303"/>
                    <a:pt x="29480" y="5015"/>
                    <a:pt x="21976" y="10375"/>
                  </a:cubicBezTo>
                  <a:close/>
                </a:path>
              </a:pathLst>
            </a:custGeom>
            <a:solidFill>
              <a:srgbClr val="D1D3D4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1" name="îšļíḑé">
              <a:extLst>
                <a:ext uri="{FF2B5EF4-FFF2-40B4-BE49-F238E27FC236}">
                  <a16:creationId xmlns:a16="http://schemas.microsoft.com/office/drawing/2014/main" xmlns="" id="{DD01F5A1-656B-4809-9419-C7C853054C2C}"/>
                </a:ext>
              </a:extLst>
            </p:cNvPr>
            <p:cNvSpPr/>
            <p:nvPr/>
          </p:nvSpPr>
          <p:spPr>
            <a:xfrm>
              <a:off x="4715759" y="4302565"/>
              <a:ext cx="32160" cy="21440"/>
            </a:xfrm>
            <a:custGeom>
              <a:avLst/>
              <a:gdLst/>
              <a:ahLst/>
              <a:cxnLst/>
              <a:rect l="0" t="0" r="0" b="0"/>
              <a:pathLst>
                <a:path w="32159" h="21439">
                  <a:moveTo>
                    <a:pt x="30552" y="16248"/>
                  </a:moveTo>
                  <a:lnTo>
                    <a:pt x="17688" y="8744"/>
                  </a:lnTo>
                  <a:cubicBezTo>
                    <a:pt x="15544" y="7672"/>
                    <a:pt x="11256" y="7672"/>
                    <a:pt x="8040" y="9816"/>
                  </a:cubicBezTo>
                  <a:lnTo>
                    <a:pt x="20904" y="17320"/>
                  </a:lnTo>
                  <a:cubicBezTo>
                    <a:pt x="24120" y="15176"/>
                    <a:pt x="27336" y="15176"/>
                    <a:pt x="30552" y="16248"/>
                  </a:cubicBezTo>
                  <a:close/>
                </a:path>
              </a:pathLst>
            </a:custGeom>
            <a:solidFill>
              <a:srgbClr val="D1D3D4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2" name="îṩļíḍé">
              <a:extLst>
                <a:ext uri="{FF2B5EF4-FFF2-40B4-BE49-F238E27FC236}">
                  <a16:creationId xmlns:a16="http://schemas.microsoft.com/office/drawing/2014/main" xmlns="" id="{46CBB2FF-C462-40B8-B273-D789859910EB}"/>
                </a:ext>
              </a:extLst>
            </p:cNvPr>
            <p:cNvSpPr/>
            <p:nvPr/>
          </p:nvSpPr>
          <p:spPr>
            <a:xfrm>
              <a:off x="4700751" y="4304341"/>
              <a:ext cx="42880" cy="53600"/>
            </a:xfrm>
            <a:custGeom>
              <a:avLst/>
              <a:gdLst/>
              <a:ahLst/>
              <a:cxnLst/>
              <a:rect l="0" t="0" r="0" b="0"/>
              <a:pathLst>
                <a:path w="42879" h="53599">
                  <a:moveTo>
                    <a:pt x="12328" y="41272"/>
                  </a:moveTo>
                  <a:lnTo>
                    <a:pt x="25192" y="48776"/>
                  </a:lnTo>
                  <a:cubicBezTo>
                    <a:pt x="23048" y="47704"/>
                    <a:pt x="20904" y="44488"/>
                    <a:pt x="20904" y="40200"/>
                  </a:cubicBezTo>
                  <a:cubicBezTo>
                    <a:pt x="20904" y="31624"/>
                    <a:pt x="27336" y="20904"/>
                    <a:pt x="34840" y="15544"/>
                  </a:cubicBezTo>
                  <a:lnTo>
                    <a:pt x="21976" y="8040"/>
                  </a:lnTo>
                  <a:cubicBezTo>
                    <a:pt x="14472" y="12328"/>
                    <a:pt x="8040" y="23048"/>
                    <a:pt x="8040" y="32696"/>
                  </a:cubicBezTo>
                  <a:cubicBezTo>
                    <a:pt x="8040" y="36984"/>
                    <a:pt x="9112" y="39128"/>
                    <a:pt x="12328" y="41272"/>
                  </a:cubicBezTo>
                  <a:close/>
                </a:path>
              </a:pathLst>
            </a:custGeom>
            <a:solidFill>
              <a:srgbClr val="E6E7E8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3" name="îṩļîdê">
              <a:extLst>
                <a:ext uri="{FF2B5EF4-FFF2-40B4-BE49-F238E27FC236}">
                  <a16:creationId xmlns:a16="http://schemas.microsoft.com/office/drawing/2014/main" xmlns="" id="{9ADE6153-7574-4F20-A0BB-4B9413C5E3FB}"/>
                </a:ext>
              </a:extLst>
            </p:cNvPr>
            <p:cNvSpPr/>
            <p:nvPr/>
          </p:nvSpPr>
          <p:spPr>
            <a:xfrm>
              <a:off x="4713615" y="4309982"/>
              <a:ext cx="42880" cy="42880"/>
            </a:xfrm>
            <a:custGeom>
              <a:avLst/>
              <a:gdLst/>
              <a:ahLst/>
              <a:cxnLst/>
              <a:rect l="0" t="0" r="0" b="0"/>
              <a:pathLst>
                <a:path w="42879" h="42879">
                  <a:moveTo>
                    <a:pt x="21976" y="9903"/>
                  </a:moveTo>
                  <a:cubicBezTo>
                    <a:pt x="14472" y="14192"/>
                    <a:pt x="8040" y="24912"/>
                    <a:pt x="8040" y="34560"/>
                  </a:cubicBezTo>
                  <a:cubicBezTo>
                    <a:pt x="8040" y="43135"/>
                    <a:pt x="14472" y="47423"/>
                    <a:pt x="21976" y="43135"/>
                  </a:cubicBezTo>
                  <a:cubicBezTo>
                    <a:pt x="29480" y="38848"/>
                    <a:pt x="35912" y="28128"/>
                    <a:pt x="35912" y="18480"/>
                  </a:cubicBezTo>
                  <a:cubicBezTo>
                    <a:pt x="35912" y="8832"/>
                    <a:pt x="29480" y="5615"/>
                    <a:pt x="21976" y="9903"/>
                  </a:cubicBezTo>
                  <a:close/>
                </a:path>
              </a:pathLst>
            </a:custGeom>
            <a:solidFill>
              <a:srgbClr val="D1D3D4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4" name="íSliḍê">
              <a:extLst>
                <a:ext uri="{FF2B5EF4-FFF2-40B4-BE49-F238E27FC236}">
                  <a16:creationId xmlns:a16="http://schemas.microsoft.com/office/drawing/2014/main" xmlns="" id="{F4E2DAB6-A0F3-46F1-8FAB-4F42FFF27F70}"/>
                </a:ext>
              </a:extLst>
            </p:cNvPr>
            <p:cNvSpPr/>
            <p:nvPr/>
          </p:nvSpPr>
          <p:spPr>
            <a:xfrm>
              <a:off x="4706111" y="4186421"/>
              <a:ext cx="21440" cy="21440"/>
            </a:xfrm>
            <a:custGeom>
              <a:avLst/>
              <a:gdLst/>
              <a:ahLst/>
              <a:cxnLst/>
              <a:rect l="0" t="0" r="0" b="0"/>
              <a:pathLst>
                <a:path w="21439" h="21439">
                  <a:moveTo>
                    <a:pt x="10184" y="13400"/>
                  </a:moveTo>
                  <a:lnTo>
                    <a:pt x="23048" y="20904"/>
                  </a:lnTo>
                  <a:cubicBezTo>
                    <a:pt x="21976" y="19832"/>
                    <a:pt x="20904" y="17688"/>
                    <a:pt x="20904" y="15544"/>
                  </a:cubicBezTo>
                  <a:lnTo>
                    <a:pt x="8040" y="8040"/>
                  </a:lnTo>
                  <a:cubicBezTo>
                    <a:pt x="8040" y="11256"/>
                    <a:pt x="9112" y="13400"/>
                    <a:pt x="10184" y="13400"/>
                  </a:cubicBezTo>
                  <a:close/>
                </a:path>
              </a:pathLst>
            </a:custGeom>
            <a:solidFill>
              <a:srgbClr val="D1D3D4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5" name="ïṧḷïḋè">
              <a:extLst>
                <a:ext uri="{FF2B5EF4-FFF2-40B4-BE49-F238E27FC236}">
                  <a16:creationId xmlns:a16="http://schemas.microsoft.com/office/drawing/2014/main" xmlns="" id="{70DB4F72-C9A0-4566-9AD9-EE5DC3A5C5A9}"/>
                </a:ext>
              </a:extLst>
            </p:cNvPr>
            <p:cNvSpPr/>
            <p:nvPr/>
          </p:nvSpPr>
          <p:spPr>
            <a:xfrm>
              <a:off x="4706111" y="4126389"/>
              <a:ext cx="21440" cy="75040"/>
            </a:xfrm>
            <a:custGeom>
              <a:avLst/>
              <a:gdLst/>
              <a:ahLst/>
              <a:cxnLst/>
              <a:rect l="0" t="0" r="0" b="0"/>
              <a:pathLst>
                <a:path w="21439" h="75039">
                  <a:moveTo>
                    <a:pt x="20904" y="15544"/>
                  </a:moveTo>
                  <a:lnTo>
                    <a:pt x="8040" y="8040"/>
                  </a:lnTo>
                  <a:lnTo>
                    <a:pt x="8040" y="68072"/>
                  </a:lnTo>
                  <a:lnTo>
                    <a:pt x="20904" y="75576"/>
                  </a:lnTo>
                  <a:close/>
                </a:path>
              </a:pathLst>
            </a:custGeom>
            <a:solidFill>
              <a:srgbClr val="E6E7E8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6" name="íṣḷîḍè">
              <a:extLst>
                <a:ext uri="{FF2B5EF4-FFF2-40B4-BE49-F238E27FC236}">
                  <a16:creationId xmlns:a16="http://schemas.microsoft.com/office/drawing/2014/main" xmlns="" id="{61BFBD9C-7DBE-4169-8C99-571CD23A9CBF}"/>
                </a:ext>
              </a:extLst>
            </p:cNvPr>
            <p:cNvSpPr/>
            <p:nvPr/>
          </p:nvSpPr>
          <p:spPr>
            <a:xfrm>
              <a:off x="4713615" y="4110677"/>
              <a:ext cx="32160" cy="21440"/>
            </a:xfrm>
            <a:custGeom>
              <a:avLst/>
              <a:gdLst/>
              <a:ahLst/>
              <a:cxnLst/>
              <a:rect l="0" t="0" r="0" b="0"/>
              <a:pathLst>
                <a:path w="32159" h="21439">
                  <a:moveTo>
                    <a:pt x="27336" y="16248"/>
                  </a:moveTo>
                  <a:lnTo>
                    <a:pt x="14472" y="8744"/>
                  </a:lnTo>
                  <a:cubicBezTo>
                    <a:pt x="13400" y="7672"/>
                    <a:pt x="11256" y="7672"/>
                    <a:pt x="8040" y="9816"/>
                  </a:cubicBezTo>
                  <a:lnTo>
                    <a:pt x="20904" y="17320"/>
                  </a:lnTo>
                  <a:cubicBezTo>
                    <a:pt x="24120" y="15176"/>
                    <a:pt x="26264" y="15176"/>
                    <a:pt x="27336" y="16248"/>
                  </a:cubicBezTo>
                  <a:close/>
                </a:path>
              </a:pathLst>
            </a:custGeom>
            <a:solidFill>
              <a:srgbClr val="D1D3D4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7" name="íṥļîḓé">
              <a:extLst>
                <a:ext uri="{FF2B5EF4-FFF2-40B4-BE49-F238E27FC236}">
                  <a16:creationId xmlns:a16="http://schemas.microsoft.com/office/drawing/2014/main" xmlns="" id="{C2FE93E2-6A5E-420F-AE54-C02D44C02BCC}"/>
                </a:ext>
              </a:extLst>
            </p:cNvPr>
            <p:cNvSpPr/>
            <p:nvPr/>
          </p:nvSpPr>
          <p:spPr>
            <a:xfrm>
              <a:off x="4706111" y="4111382"/>
              <a:ext cx="32160" cy="32160"/>
            </a:xfrm>
            <a:custGeom>
              <a:avLst/>
              <a:gdLst/>
              <a:ahLst/>
              <a:cxnLst/>
              <a:rect l="0" t="0" r="0" b="0"/>
              <a:pathLst>
                <a:path w="32159" h="32159">
                  <a:moveTo>
                    <a:pt x="29480" y="15544"/>
                  </a:moveTo>
                  <a:lnTo>
                    <a:pt x="16616" y="8040"/>
                  </a:lnTo>
                  <a:cubicBezTo>
                    <a:pt x="12328" y="11256"/>
                    <a:pt x="8040" y="17688"/>
                    <a:pt x="8040" y="23048"/>
                  </a:cubicBezTo>
                  <a:lnTo>
                    <a:pt x="20904" y="30552"/>
                  </a:lnTo>
                  <a:cubicBezTo>
                    <a:pt x="20904" y="25192"/>
                    <a:pt x="24120" y="18760"/>
                    <a:pt x="29480" y="15544"/>
                  </a:cubicBezTo>
                  <a:close/>
                </a:path>
              </a:pathLst>
            </a:custGeom>
            <a:solidFill>
              <a:srgbClr val="E6E7E8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8" name="ïŝḻídê">
              <a:extLst>
                <a:ext uri="{FF2B5EF4-FFF2-40B4-BE49-F238E27FC236}">
                  <a16:creationId xmlns:a16="http://schemas.microsoft.com/office/drawing/2014/main" xmlns="" id="{335E8102-7C43-4F0C-B123-04D3869062BC}"/>
                </a:ext>
              </a:extLst>
            </p:cNvPr>
            <p:cNvSpPr/>
            <p:nvPr/>
          </p:nvSpPr>
          <p:spPr>
            <a:xfrm>
              <a:off x="4718975" y="4118064"/>
              <a:ext cx="32160" cy="96480"/>
            </a:xfrm>
            <a:custGeom>
              <a:avLst/>
              <a:gdLst/>
              <a:ahLst/>
              <a:cxnLst/>
              <a:rect l="0" t="0" r="0" b="0"/>
              <a:pathLst>
                <a:path w="32159" h="96479">
                  <a:moveTo>
                    <a:pt x="16616" y="8861"/>
                  </a:moveTo>
                  <a:cubicBezTo>
                    <a:pt x="12328" y="12078"/>
                    <a:pt x="8040" y="18510"/>
                    <a:pt x="8040" y="23870"/>
                  </a:cubicBezTo>
                  <a:lnTo>
                    <a:pt x="8040" y="84973"/>
                  </a:lnTo>
                  <a:cubicBezTo>
                    <a:pt x="8040" y="90333"/>
                    <a:pt x="12328" y="92478"/>
                    <a:pt x="16616" y="90333"/>
                  </a:cubicBezTo>
                  <a:cubicBezTo>
                    <a:pt x="20904" y="87118"/>
                    <a:pt x="25192" y="80686"/>
                    <a:pt x="25192" y="75326"/>
                  </a:cubicBezTo>
                  <a:lnTo>
                    <a:pt x="25192" y="14221"/>
                  </a:lnTo>
                  <a:cubicBezTo>
                    <a:pt x="25192" y="8861"/>
                    <a:pt x="20904" y="6718"/>
                    <a:pt x="16616" y="8861"/>
                  </a:cubicBezTo>
                  <a:close/>
                </a:path>
              </a:pathLst>
            </a:custGeom>
            <a:solidFill>
              <a:srgbClr val="D1D3D4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78" name="组合 277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xmlns="" id="{F66C8CC4-C7B2-421E-8AEC-6292FE765C03}"/>
              </a:ext>
            </a:extLst>
          </p:cNvPr>
          <p:cNvGrpSpPr/>
          <p:nvPr/>
        </p:nvGrpSpPr>
        <p:grpSpPr>
          <a:xfrm>
            <a:off x="5537919" y="4561250"/>
            <a:ext cx="1134608" cy="1273460"/>
            <a:chOff x="3702051" y="957263"/>
            <a:chExt cx="4618037" cy="5183187"/>
          </a:xfrm>
        </p:grpSpPr>
        <p:sp>
          <p:nvSpPr>
            <p:cNvPr id="279" name="îsḷïďé">
              <a:extLst>
                <a:ext uri="{FF2B5EF4-FFF2-40B4-BE49-F238E27FC236}">
                  <a16:creationId xmlns:a16="http://schemas.microsoft.com/office/drawing/2014/main" xmlns="" id="{64DD41FA-5CCC-4D66-B652-2645511A24CE}"/>
                </a:ext>
              </a:extLst>
            </p:cNvPr>
            <p:cNvSpPr/>
            <p:nvPr/>
          </p:nvSpPr>
          <p:spPr bwMode="auto">
            <a:xfrm>
              <a:off x="5610226" y="3581400"/>
              <a:ext cx="1530350" cy="2273300"/>
            </a:xfrm>
            <a:custGeom>
              <a:avLst/>
              <a:gdLst>
                <a:gd name="T0" fmla="*/ 514 w 519"/>
                <a:gd name="T1" fmla="*/ 700 h 771"/>
                <a:gd name="T2" fmla="*/ 473 w 519"/>
                <a:gd name="T3" fmla="*/ 502 h 771"/>
                <a:gd name="T4" fmla="*/ 494 w 519"/>
                <a:gd name="T5" fmla="*/ 165 h 771"/>
                <a:gd name="T6" fmla="*/ 408 w 519"/>
                <a:gd name="T7" fmla="*/ 22 h 771"/>
                <a:gd name="T8" fmla="*/ 381 w 519"/>
                <a:gd name="T9" fmla="*/ 14 h 771"/>
                <a:gd name="T10" fmla="*/ 381 w 519"/>
                <a:gd name="T11" fmla="*/ 13 h 771"/>
                <a:gd name="T12" fmla="*/ 260 w 519"/>
                <a:gd name="T13" fmla="*/ 0 h 771"/>
                <a:gd name="T14" fmla="*/ 260 w 519"/>
                <a:gd name="T15" fmla="*/ 0 h 771"/>
                <a:gd name="T16" fmla="*/ 259 w 519"/>
                <a:gd name="T17" fmla="*/ 0 h 771"/>
                <a:gd name="T18" fmla="*/ 138 w 519"/>
                <a:gd name="T19" fmla="*/ 13 h 771"/>
                <a:gd name="T20" fmla="*/ 138 w 519"/>
                <a:gd name="T21" fmla="*/ 14 h 771"/>
                <a:gd name="T22" fmla="*/ 108 w 519"/>
                <a:gd name="T23" fmla="*/ 24 h 771"/>
                <a:gd name="T24" fmla="*/ 25 w 519"/>
                <a:gd name="T25" fmla="*/ 165 h 771"/>
                <a:gd name="T26" fmla="*/ 46 w 519"/>
                <a:gd name="T27" fmla="*/ 502 h 771"/>
                <a:gd name="T28" fmla="*/ 5 w 519"/>
                <a:gd name="T29" fmla="*/ 700 h 771"/>
                <a:gd name="T30" fmla="*/ 26 w 519"/>
                <a:gd name="T31" fmla="*/ 771 h 771"/>
                <a:gd name="T32" fmla="*/ 191 w 519"/>
                <a:gd name="T33" fmla="*/ 771 h 771"/>
                <a:gd name="T34" fmla="*/ 329 w 519"/>
                <a:gd name="T35" fmla="*/ 771 h 771"/>
                <a:gd name="T36" fmla="*/ 493 w 519"/>
                <a:gd name="T37" fmla="*/ 771 h 771"/>
                <a:gd name="T38" fmla="*/ 514 w 519"/>
                <a:gd name="T39" fmla="*/ 700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19" h="771">
                  <a:moveTo>
                    <a:pt x="514" y="700"/>
                  </a:moveTo>
                  <a:cubicBezTo>
                    <a:pt x="509" y="660"/>
                    <a:pt x="473" y="593"/>
                    <a:pt x="473" y="502"/>
                  </a:cubicBezTo>
                  <a:cubicBezTo>
                    <a:pt x="473" y="440"/>
                    <a:pt x="486" y="270"/>
                    <a:pt x="494" y="165"/>
                  </a:cubicBezTo>
                  <a:cubicBezTo>
                    <a:pt x="499" y="104"/>
                    <a:pt x="464" y="46"/>
                    <a:pt x="408" y="22"/>
                  </a:cubicBezTo>
                  <a:cubicBezTo>
                    <a:pt x="399" y="19"/>
                    <a:pt x="390" y="16"/>
                    <a:pt x="381" y="14"/>
                  </a:cubicBezTo>
                  <a:cubicBezTo>
                    <a:pt x="381" y="13"/>
                    <a:pt x="381" y="13"/>
                    <a:pt x="381" y="13"/>
                  </a:cubicBezTo>
                  <a:cubicBezTo>
                    <a:pt x="344" y="4"/>
                    <a:pt x="302" y="0"/>
                    <a:pt x="260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59" y="0"/>
                    <a:pt x="259" y="0"/>
                    <a:pt x="259" y="0"/>
                  </a:cubicBezTo>
                  <a:cubicBezTo>
                    <a:pt x="218" y="0"/>
                    <a:pt x="176" y="4"/>
                    <a:pt x="138" y="13"/>
                  </a:cubicBezTo>
                  <a:cubicBezTo>
                    <a:pt x="138" y="13"/>
                    <a:pt x="138" y="13"/>
                    <a:pt x="138" y="14"/>
                  </a:cubicBezTo>
                  <a:cubicBezTo>
                    <a:pt x="128" y="16"/>
                    <a:pt x="118" y="20"/>
                    <a:pt x="108" y="24"/>
                  </a:cubicBezTo>
                  <a:cubicBezTo>
                    <a:pt x="53" y="48"/>
                    <a:pt x="20" y="105"/>
                    <a:pt x="25" y="165"/>
                  </a:cubicBezTo>
                  <a:cubicBezTo>
                    <a:pt x="33" y="270"/>
                    <a:pt x="46" y="440"/>
                    <a:pt x="46" y="502"/>
                  </a:cubicBezTo>
                  <a:cubicBezTo>
                    <a:pt x="46" y="593"/>
                    <a:pt x="11" y="660"/>
                    <a:pt x="5" y="700"/>
                  </a:cubicBezTo>
                  <a:cubicBezTo>
                    <a:pt x="0" y="741"/>
                    <a:pt x="26" y="771"/>
                    <a:pt x="26" y="771"/>
                  </a:cubicBezTo>
                  <a:cubicBezTo>
                    <a:pt x="191" y="771"/>
                    <a:pt x="191" y="771"/>
                    <a:pt x="191" y="771"/>
                  </a:cubicBezTo>
                  <a:cubicBezTo>
                    <a:pt x="329" y="771"/>
                    <a:pt x="329" y="771"/>
                    <a:pt x="329" y="771"/>
                  </a:cubicBezTo>
                  <a:cubicBezTo>
                    <a:pt x="493" y="771"/>
                    <a:pt x="493" y="771"/>
                    <a:pt x="493" y="771"/>
                  </a:cubicBezTo>
                  <a:cubicBezTo>
                    <a:pt x="493" y="771"/>
                    <a:pt x="519" y="741"/>
                    <a:pt x="514" y="700"/>
                  </a:cubicBezTo>
                  <a:close/>
                </a:path>
              </a:pathLst>
            </a:custGeom>
            <a:solidFill>
              <a:srgbClr val="2B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0" name="íṩlidé">
              <a:extLst>
                <a:ext uri="{FF2B5EF4-FFF2-40B4-BE49-F238E27FC236}">
                  <a16:creationId xmlns:a16="http://schemas.microsoft.com/office/drawing/2014/main" xmlns="" id="{602EEB92-E110-43D3-8471-CE5CEDDC8EED}"/>
                </a:ext>
              </a:extLst>
            </p:cNvPr>
            <p:cNvSpPr/>
            <p:nvPr/>
          </p:nvSpPr>
          <p:spPr bwMode="auto">
            <a:xfrm>
              <a:off x="5746751" y="3694113"/>
              <a:ext cx="1258888" cy="2000250"/>
            </a:xfrm>
            <a:custGeom>
              <a:avLst/>
              <a:gdLst>
                <a:gd name="T0" fmla="*/ 423 w 427"/>
                <a:gd name="T1" fmla="*/ 616 h 679"/>
                <a:gd name="T2" fmla="*/ 389 w 427"/>
                <a:gd name="T3" fmla="*/ 442 h 679"/>
                <a:gd name="T4" fmla="*/ 406 w 427"/>
                <a:gd name="T5" fmla="*/ 146 h 679"/>
                <a:gd name="T6" fmla="*/ 318 w 427"/>
                <a:gd name="T7" fmla="*/ 14 h 679"/>
                <a:gd name="T8" fmla="*/ 314 w 427"/>
                <a:gd name="T9" fmla="*/ 13 h 679"/>
                <a:gd name="T10" fmla="*/ 314 w 427"/>
                <a:gd name="T11" fmla="*/ 12 h 679"/>
                <a:gd name="T12" fmla="*/ 214 w 427"/>
                <a:gd name="T13" fmla="*/ 0 h 679"/>
                <a:gd name="T14" fmla="*/ 214 w 427"/>
                <a:gd name="T15" fmla="*/ 0 h 679"/>
                <a:gd name="T16" fmla="*/ 213 w 427"/>
                <a:gd name="T17" fmla="*/ 0 h 679"/>
                <a:gd name="T18" fmla="*/ 113 w 427"/>
                <a:gd name="T19" fmla="*/ 12 h 679"/>
                <a:gd name="T20" fmla="*/ 114 w 427"/>
                <a:gd name="T21" fmla="*/ 13 h 679"/>
                <a:gd name="T22" fmla="*/ 109 w 427"/>
                <a:gd name="T23" fmla="*/ 14 h 679"/>
                <a:gd name="T24" fmla="*/ 21 w 427"/>
                <a:gd name="T25" fmla="*/ 146 h 679"/>
                <a:gd name="T26" fmla="*/ 38 w 427"/>
                <a:gd name="T27" fmla="*/ 442 h 679"/>
                <a:gd name="T28" fmla="*/ 5 w 427"/>
                <a:gd name="T29" fmla="*/ 616 h 679"/>
                <a:gd name="T30" fmla="*/ 21 w 427"/>
                <a:gd name="T31" fmla="*/ 679 h 679"/>
                <a:gd name="T32" fmla="*/ 157 w 427"/>
                <a:gd name="T33" fmla="*/ 679 h 679"/>
                <a:gd name="T34" fmla="*/ 270 w 427"/>
                <a:gd name="T35" fmla="*/ 679 h 679"/>
                <a:gd name="T36" fmla="*/ 406 w 427"/>
                <a:gd name="T37" fmla="*/ 679 h 679"/>
                <a:gd name="T38" fmla="*/ 423 w 427"/>
                <a:gd name="T39" fmla="*/ 616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7" h="679">
                  <a:moveTo>
                    <a:pt x="423" y="616"/>
                  </a:moveTo>
                  <a:cubicBezTo>
                    <a:pt x="418" y="580"/>
                    <a:pt x="389" y="522"/>
                    <a:pt x="389" y="442"/>
                  </a:cubicBezTo>
                  <a:cubicBezTo>
                    <a:pt x="389" y="388"/>
                    <a:pt x="400" y="238"/>
                    <a:pt x="406" y="146"/>
                  </a:cubicBezTo>
                  <a:cubicBezTo>
                    <a:pt x="411" y="87"/>
                    <a:pt x="375" y="32"/>
                    <a:pt x="318" y="14"/>
                  </a:cubicBezTo>
                  <a:cubicBezTo>
                    <a:pt x="317" y="13"/>
                    <a:pt x="315" y="13"/>
                    <a:pt x="314" y="13"/>
                  </a:cubicBezTo>
                  <a:cubicBezTo>
                    <a:pt x="314" y="12"/>
                    <a:pt x="314" y="12"/>
                    <a:pt x="314" y="12"/>
                  </a:cubicBezTo>
                  <a:cubicBezTo>
                    <a:pt x="283" y="4"/>
                    <a:pt x="248" y="0"/>
                    <a:pt x="214" y="0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14" y="0"/>
                    <a:pt x="213" y="0"/>
                    <a:pt x="213" y="0"/>
                  </a:cubicBezTo>
                  <a:cubicBezTo>
                    <a:pt x="179" y="0"/>
                    <a:pt x="145" y="4"/>
                    <a:pt x="113" y="12"/>
                  </a:cubicBezTo>
                  <a:cubicBezTo>
                    <a:pt x="114" y="12"/>
                    <a:pt x="114" y="12"/>
                    <a:pt x="114" y="13"/>
                  </a:cubicBezTo>
                  <a:cubicBezTo>
                    <a:pt x="112" y="13"/>
                    <a:pt x="110" y="13"/>
                    <a:pt x="109" y="14"/>
                  </a:cubicBezTo>
                  <a:cubicBezTo>
                    <a:pt x="52" y="32"/>
                    <a:pt x="16" y="87"/>
                    <a:pt x="21" y="146"/>
                  </a:cubicBezTo>
                  <a:cubicBezTo>
                    <a:pt x="28" y="238"/>
                    <a:pt x="38" y="388"/>
                    <a:pt x="38" y="442"/>
                  </a:cubicBezTo>
                  <a:cubicBezTo>
                    <a:pt x="38" y="522"/>
                    <a:pt x="9" y="580"/>
                    <a:pt x="5" y="616"/>
                  </a:cubicBezTo>
                  <a:cubicBezTo>
                    <a:pt x="0" y="652"/>
                    <a:pt x="21" y="679"/>
                    <a:pt x="21" y="679"/>
                  </a:cubicBezTo>
                  <a:cubicBezTo>
                    <a:pt x="157" y="679"/>
                    <a:pt x="157" y="679"/>
                    <a:pt x="157" y="679"/>
                  </a:cubicBezTo>
                  <a:cubicBezTo>
                    <a:pt x="270" y="679"/>
                    <a:pt x="270" y="679"/>
                    <a:pt x="270" y="679"/>
                  </a:cubicBezTo>
                  <a:cubicBezTo>
                    <a:pt x="406" y="679"/>
                    <a:pt x="406" y="679"/>
                    <a:pt x="406" y="679"/>
                  </a:cubicBezTo>
                  <a:cubicBezTo>
                    <a:pt x="406" y="679"/>
                    <a:pt x="427" y="652"/>
                    <a:pt x="423" y="616"/>
                  </a:cubicBezTo>
                  <a:close/>
                </a:path>
              </a:pathLst>
            </a:custGeom>
            <a:solidFill>
              <a:srgbClr val="168C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1" name="iŝļïḋê">
              <a:extLst>
                <a:ext uri="{FF2B5EF4-FFF2-40B4-BE49-F238E27FC236}">
                  <a16:creationId xmlns:a16="http://schemas.microsoft.com/office/drawing/2014/main" xmlns="" id="{A9432810-CDDE-4AFF-B20D-E8A1A96C7CF1}"/>
                </a:ext>
              </a:extLst>
            </p:cNvPr>
            <p:cNvSpPr/>
            <p:nvPr/>
          </p:nvSpPr>
          <p:spPr bwMode="auto">
            <a:xfrm>
              <a:off x="7061201" y="5341938"/>
              <a:ext cx="157163" cy="695325"/>
            </a:xfrm>
            <a:custGeom>
              <a:avLst/>
              <a:gdLst>
                <a:gd name="T0" fmla="*/ 0 w 99"/>
                <a:gd name="T1" fmla="*/ 438 h 438"/>
                <a:gd name="T2" fmla="*/ 58 w 99"/>
                <a:gd name="T3" fmla="*/ 438 h 438"/>
                <a:gd name="T4" fmla="*/ 99 w 99"/>
                <a:gd name="T5" fmla="*/ 0 h 438"/>
                <a:gd name="T6" fmla="*/ 60 w 99"/>
                <a:gd name="T7" fmla="*/ 0 h 438"/>
                <a:gd name="T8" fmla="*/ 0 w 99"/>
                <a:gd name="T9" fmla="*/ 43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438">
                  <a:moveTo>
                    <a:pt x="0" y="438"/>
                  </a:moveTo>
                  <a:lnTo>
                    <a:pt x="58" y="438"/>
                  </a:lnTo>
                  <a:lnTo>
                    <a:pt x="99" y="0"/>
                  </a:lnTo>
                  <a:lnTo>
                    <a:pt x="60" y="0"/>
                  </a:lnTo>
                  <a:lnTo>
                    <a:pt x="0" y="438"/>
                  </a:lnTo>
                  <a:close/>
                </a:path>
              </a:pathLst>
            </a:custGeom>
            <a:solidFill>
              <a:srgbClr val="D7CB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2" name="iṧļïḍé">
              <a:extLst>
                <a:ext uri="{FF2B5EF4-FFF2-40B4-BE49-F238E27FC236}">
                  <a16:creationId xmlns:a16="http://schemas.microsoft.com/office/drawing/2014/main" xmlns="" id="{FC6422AA-3CC3-41FF-8DE0-BDFB35E66A43}"/>
                </a:ext>
              </a:extLst>
            </p:cNvPr>
            <p:cNvSpPr/>
            <p:nvPr/>
          </p:nvSpPr>
          <p:spPr bwMode="auto">
            <a:xfrm>
              <a:off x="6913563" y="5249863"/>
              <a:ext cx="515938" cy="182563"/>
            </a:xfrm>
            <a:custGeom>
              <a:avLst/>
              <a:gdLst>
                <a:gd name="T0" fmla="*/ 155 w 175"/>
                <a:gd name="T1" fmla="*/ 62 h 62"/>
                <a:gd name="T2" fmla="*/ 31 w 175"/>
                <a:gd name="T3" fmla="*/ 62 h 62"/>
                <a:gd name="T4" fmla="*/ 0 w 175"/>
                <a:gd name="T5" fmla="*/ 31 h 62"/>
                <a:gd name="T6" fmla="*/ 0 w 175"/>
                <a:gd name="T7" fmla="*/ 31 h 62"/>
                <a:gd name="T8" fmla="*/ 31 w 175"/>
                <a:gd name="T9" fmla="*/ 0 h 62"/>
                <a:gd name="T10" fmla="*/ 102 w 175"/>
                <a:gd name="T11" fmla="*/ 0 h 62"/>
                <a:gd name="T12" fmla="*/ 168 w 175"/>
                <a:gd name="T13" fmla="*/ 38 h 62"/>
                <a:gd name="T14" fmla="*/ 168 w 175"/>
                <a:gd name="T15" fmla="*/ 38 h 62"/>
                <a:gd name="T16" fmla="*/ 155 w 175"/>
                <a:gd name="T1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62">
                  <a:moveTo>
                    <a:pt x="155" y="62"/>
                  </a:moveTo>
                  <a:cubicBezTo>
                    <a:pt x="31" y="62"/>
                    <a:pt x="31" y="62"/>
                    <a:pt x="31" y="62"/>
                  </a:cubicBezTo>
                  <a:cubicBezTo>
                    <a:pt x="14" y="62"/>
                    <a:pt x="0" y="49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29" y="0"/>
                    <a:pt x="155" y="15"/>
                    <a:pt x="168" y="38"/>
                  </a:cubicBezTo>
                  <a:cubicBezTo>
                    <a:pt x="168" y="38"/>
                    <a:pt x="168" y="38"/>
                    <a:pt x="168" y="38"/>
                  </a:cubicBezTo>
                  <a:cubicBezTo>
                    <a:pt x="175" y="49"/>
                    <a:pt x="167" y="62"/>
                    <a:pt x="155" y="62"/>
                  </a:cubicBezTo>
                  <a:close/>
                </a:path>
              </a:pathLst>
            </a:custGeom>
            <a:solidFill>
              <a:srgbClr val="365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3" name="îṣļíďê">
              <a:extLst>
                <a:ext uri="{FF2B5EF4-FFF2-40B4-BE49-F238E27FC236}">
                  <a16:creationId xmlns:a16="http://schemas.microsoft.com/office/drawing/2014/main" xmlns="" id="{B2A23EC6-892D-40AE-A810-769D3A674740}"/>
                </a:ext>
              </a:extLst>
            </p:cNvPr>
            <p:cNvSpPr/>
            <p:nvPr/>
          </p:nvSpPr>
          <p:spPr bwMode="auto">
            <a:xfrm>
              <a:off x="5513388" y="5341938"/>
              <a:ext cx="155575" cy="695325"/>
            </a:xfrm>
            <a:custGeom>
              <a:avLst/>
              <a:gdLst>
                <a:gd name="T0" fmla="*/ 98 w 98"/>
                <a:gd name="T1" fmla="*/ 438 h 438"/>
                <a:gd name="T2" fmla="*/ 41 w 98"/>
                <a:gd name="T3" fmla="*/ 438 h 438"/>
                <a:gd name="T4" fmla="*/ 0 w 98"/>
                <a:gd name="T5" fmla="*/ 0 h 438"/>
                <a:gd name="T6" fmla="*/ 39 w 98"/>
                <a:gd name="T7" fmla="*/ 0 h 438"/>
                <a:gd name="T8" fmla="*/ 98 w 98"/>
                <a:gd name="T9" fmla="*/ 43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438">
                  <a:moveTo>
                    <a:pt x="98" y="438"/>
                  </a:moveTo>
                  <a:lnTo>
                    <a:pt x="41" y="438"/>
                  </a:lnTo>
                  <a:lnTo>
                    <a:pt x="0" y="0"/>
                  </a:lnTo>
                  <a:lnTo>
                    <a:pt x="39" y="0"/>
                  </a:lnTo>
                  <a:lnTo>
                    <a:pt x="98" y="438"/>
                  </a:lnTo>
                  <a:close/>
                </a:path>
              </a:pathLst>
            </a:custGeom>
            <a:solidFill>
              <a:srgbClr val="D7CB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4" name="iṧliďê">
              <a:extLst>
                <a:ext uri="{FF2B5EF4-FFF2-40B4-BE49-F238E27FC236}">
                  <a16:creationId xmlns:a16="http://schemas.microsoft.com/office/drawing/2014/main" xmlns="" id="{7741E2FD-D4C3-46E8-AD4A-75E949B7634C}"/>
                </a:ext>
              </a:extLst>
            </p:cNvPr>
            <p:cNvSpPr/>
            <p:nvPr/>
          </p:nvSpPr>
          <p:spPr bwMode="auto">
            <a:xfrm>
              <a:off x="5454651" y="5854700"/>
              <a:ext cx="1839913" cy="285750"/>
            </a:xfrm>
            <a:custGeom>
              <a:avLst/>
              <a:gdLst>
                <a:gd name="T0" fmla="*/ 573 w 624"/>
                <a:gd name="T1" fmla="*/ 0 h 97"/>
                <a:gd name="T2" fmla="*/ 48 w 624"/>
                <a:gd name="T3" fmla="*/ 0 h 97"/>
                <a:gd name="T4" fmla="*/ 0 w 624"/>
                <a:gd name="T5" fmla="*/ 49 h 97"/>
                <a:gd name="T6" fmla="*/ 0 w 624"/>
                <a:gd name="T7" fmla="*/ 49 h 97"/>
                <a:gd name="T8" fmla="*/ 48 w 624"/>
                <a:gd name="T9" fmla="*/ 97 h 97"/>
                <a:gd name="T10" fmla="*/ 575 w 624"/>
                <a:gd name="T11" fmla="*/ 97 h 97"/>
                <a:gd name="T12" fmla="*/ 624 w 624"/>
                <a:gd name="T13" fmla="*/ 47 h 97"/>
                <a:gd name="T14" fmla="*/ 573 w 624"/>
                <a:gd name="T15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4" h="97">
                  <a:moveTo>
                    <a:pt x="573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22" y="0"/>
                    <a:pt x="0" y="22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75"/>
                    <a:pt x="22" y="97"/>
                    <a:pt x="48" y="97"/>
                  </a:cubicBezTo>
                  <a:cubicBezTo>
                    <a:pt x="575" y="97"/>
                    <a:pt x="575" y="97"/>
                    <a:pt x="575" y="97"/>
                  </a:cubicBezTo>
                  <a:cubicBezTo>
                    <a:pt x="602" y="97"/>
                    <a:pt x="624" y="75"/>
                    <a:pt x="624" y="47"/>
                  </a:cubicBezTo>
                  <a:cubicBezTo>
                    <a:pt x="623" y="21"/>
                    <a:pt x="600" y="0"/>
                    <a:pt x="573" y="0"/>
                  </a:cubicBezTo>
                  <a:close/>
                </a:path>
              </a:pathLst>
            </a:custGeom>
            <a:solidFill>
              <a:srgbClr val="365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5" name="ïṧļide">
              <a:extLst>
                <a:ext uri="{FF2B5EF4-FFF2-40B4-BE49-F238E27FC236}">
                  <a16:creationId xmlns:a16="http://schemas.microsoft.com/office/drawing/2014/main" xmlns="" id="{A6065838-B853-480A-A2AC-7CD58D5033B2}"/>
                </a:ext>
              </a:extLst>
            </p:cNvPr>
            <p:cNvSpPr/>
            <p:nvPr/>
          </p:nvSpPr>
          <p:spPr bwMode="auto">
            <a:xfrm>
              <a:off x="5300663" y="5249863"/>
              <a:ext cx="515938" cy="182563"/>
            </a:xfrm>
            <a:custGeom>
              <a:avLst/>
              <a:gdLst>
                <a:gd name="T0" fmla="*/ 21 w 175"/>
                <a:gd name="T1" fmla="*/ 62 h 62"/>
                <a:gd name="T2" fmla="*/ 144 w 175"/>
                <a:gd name="T3" fmla="*/ 62 h 62"/>
                <a:gd name="T4" fmla="*/ 175 w 175"/>
                <a:gd name="T5" fmla="*/ 31 h 62"/>
                <a:gd name="T6" fmla="*/ 175 w 175"/>
                <a:gd name="T7" fmla="*/ 31 h 62"/>
                <a:gd name="T8" fmla="*/ 144 w 175"/>
                <a:gd name="T9" fmla="*/ 0 h 62"/>
                <a:gd name="T10" fmla="*/ 73 w 175"/>
                <a:gd name="T11" fmla="*/ 0 h 62"/>
                <a:gd name="T12" fmla="*/ 7 w 175"/>
                <a:gd name="T13" fmla="*/ 38 h 62"/>
                <a:gd name="T14" fmla="*/ 7 w 175"/>
                <a:gd name="T15" fmla="*/ 38 h 62"/>
                <a:gd name="T16" fmla="*/ 21 w 175"/>
                <a:gd name="T1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62">
                  <a:moveTo>
                    <a:pt x="21" y="62"/>
                  </a:moveTo>
                  <a:cubicBezTo>
                    <a:pt x="144" y="62"/>
                    <a:pt x="144" y="62"/>
                    <a:pt x="144" y="62"/>
                  </a:cubicBezTo>
                  <a:cubicBezTo>
                    <a:pt x="161" y="62"/>
                    <a:pt x="175" y="49"/>
                    <a:pt x="175" y="31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5" y="14"/>
                    <a:pt x="161" y="0"/>
                    <a:pt x="144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46" y="0"/>
                    <a:pt x="20" y="15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0" y="49"/>
                    <a:pt x="8" y="62"/>
                    <a:pt x="21" y="62"/>
                  </a:cubicBezTo>
                  <a:close/>
                </a:path>
              </a:pathLst>
            </a:custGeom>
            <a:solidFill>
              <a:srgbClr val="365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6" name="iŝľídê">
              <a:extLst>
                <a:ext uri="{FF2B5EF4-FFF2-40B4-BE49-F238E27FC236}">
                  <a16:creationId xmlns:a16="http://schemas.microsoft.com/office/drawing/2014/main" xmlns="" id="{16C85861-B983-4EBA-8694-B02062915033}"/>
                </a:ext>
              </a:extLst>
            </p:cNvPr>
            <p:cNvSpPr/>
            <p:nvPr/>
          </p:nvSpPr>
          <p:spPr bwMode="auto">
            <a:xfrm>
              <a:off x="6040438" y="3838575"/>
              <a:ext cx="614363" cy="479425"/>
            </a:xfrm>
            <a:custGeom>
              <a:avLst/>
              <a:gdLst>
                <a:gd name="T0" fmla="*/ 149 w 208"/>
                <a:gd name="T1" fmla="*/ 72 h 163"/>
                <a:gd name="T2" fmla="*/ 149 w 208"/>
                <a:gd name="T3" fmla="*/ 0 h 163"/>
                <a:gd name="T4" fmla="*/ 106 w 208"/>
                <a:gd name="T5" fmla="*/ 5 h 163"/>
                <a:gd name="T6" fmla="*/ 64 w 208"/>
                <a:gd name="T7" fmla="*/ 0 h 163"/>
                <a:gd name="T8" fmla="*/ 64 w 208"/>
                <a:gd name="T9" fmla="*/ 72 h 163"/>
                <a:gd name="T10" fmla="*/ 0 w 208"/>
                <a:gd name="T11" fmla="*/ 97 h 163"/>
                <a:gd name="T12" fmla="*/ 11 w 208"/>
                <a:gd name="T13" fmla="*/ 142 h 163"/>
                <a:gd name="T14" fmla="*/ 106 w 208"/>
                <a:gd name="T15" fmla="*/ 163 h 163"/>
                <a:gd name="T16" fmla="*/ 106 w 208"/>
                <a:gd name="T17" fmla="*/ 163 h 163"/>
                <a:gd name="T18" fmla="*/ 106 w 208"/>
                <a:gd name="T19" fmla="*/ 163 h 163"/>
                <a:gd name="T20" fmla="*/ 107 w 208"/>
                <a:gd name="T21" fmla="*/ 163 h 163"/>
                <a:gd name="T22" fmla="*/ 107 w 208"/>
                <a:gd name="T23" fmla="*/ 163 h 163"/>
                <a:gd name="T24" fmla="*/ 196 w 208"/>
                <a:gd name="T25" fmla="*/ 145 h 163"/>
                <a:gd name="T26" fmla="*/ 208 w 208"/>
                <a:gd name="T27" fmla="*/ 95 h 163"/>
                <a:gd name="T28" fmla="*/ 149 w 208"/>
                <a:gd name="T29" fmla="*/ 72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" h="163">
                  <a:moveTo>
                    <a:pt x="149" y="72"/>
                  </a:moveTo>
                  <a:cubicBezTo>
                    <a:pt x="149" y="0"/>
                    <a:pt x="149" y="0"/>
                    <a:pt x="149" y="0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72"/>
                    <a:pt x="64" y="72"/>
                    <a:pt x="64" y="72"/>
                  </a:cubicBezTo>
                  <a:cubicBezTo>
                    <a:pt x="64" y="72"/>
                    <a:pt x="32" y="86"/>
                    <a:pt x="0" y="97"/>
                  </a:cubicBezTo>
                  <a:cubicBezTo>
                    <a:pt x="4" y="112"/>
                    <a:pt x="8" y="127"/>
                    <a:pt x="11" y="142"/>
                  </a:cubicBezTo>
                  <a:cubicBezTo>
                    <a:pt x="38" y="153"/>
                    <a:pt x="72" y="163"/>
                    <a:pt x="106" y="163"/>
                  </a:cubicBezTo>
                  <a:cubicBezTo>
                    <a:pt x="106" y="163"/>
                    <a:pt x="106" y="163"/>
                    <a:pt x="106" y="163"/>
                  </a:cubicBezTo>
                  <a:cubicBezTo>
                    <a:pt x="106" y="163"/>
                    <a:pt x="106" y="163"/>
                    <a:pt x="106" y="163"/>
                  </a:cubicBezTo>
                  <a:cubicBezTo>
                    <a:pt x="106" y="163"/>
                    <a:pt x="107" y="163"/>
                    <a:pt x="107" y="163"/>
                  </a:cubicBezTo>
                  <a:cubicBezTo>
                    <a:pt x="107" y="163"/>
                    <a:pt x="107" y="163"/>
                    <a:pt x="107" y="163"/>
                  </a:cubicBezTo>
                  <a:cubicBezTo>
                    <a:pt x="138" y="163"/>
                    <a:pt x="170" y="155"/>
                    <a:pt x="196" y="145"/>
                  </a:cubicBezTo>
                  <a:cubicBezTo>
                    <a:pt x="200" y="128"/>
                    <a:pt x="204" y="112"/>
                    <a:pt x="208" y="95"/>
                  </a:cubicBezTo>
                  <a:cubicBezTo>
                    <a:pt x="178" y="84"/>
                    <a:pt x="149" y="72"/>
                    <a:pt x="149" y="72"/>
                  </a:cubicBezTo>
                  <a:close/>
                </a:path>
              </a:pathLst>
            </a:custGeom>
            <a:solidFill>
              <a:srgbClr val="FFD7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7" name="ï$ľîḋè">
              <a:extLst>
                <a:ext uri="{FF2B5EF4-FFF2-40B4-BE49-F238E27FC236}">
                  <a16:creationId xmlns:a16="http://schemas.microsoft.com/office/drawing/2014/main" xmlns="" id="{21D50708-6B96-4F0A-A4EA-3B1232C3FA5E}"/>
                </a:ext>
              </a:extLst>
            </p:cNvPr>
            <p:cNvSpPr/>
            <p:nvPr/>
          </p:nvSpPr>
          <p:spPr bwMode="auto">
            <a:xfrm>
              <a:off x="5816601" y="4100513"/>
              <a:ext cx="1050925" cy="1617663"/>
            </a:xfrm>
            <a:custGeom>
              <a:avLst/>
              <a:gdLst>
                <a:gd name="T0" fmla="*/ 352 w 356"/>
                <a:gd name="T1" fmla="*/ 30 h 549"/>
                <a:gd name="T2" fmla="*/ 268 w 356"/>
                <a:gd name="T3" fmla="*/ 0 h 549"/>
                <a:gd name="T4" fmla="*/ 178 w 356"/>
                <a:gd name="T5" fmla="*/ 50 h 549"/>
                <a:gd name="T6" fmla="*/ 92 w 356"/>
                <a:gd name="T7" fmla="*/ 0 h 549"/>
                <a:gd name="T8" fmla="*/ 0 w 356"/>
                <a:gd name="T9" fmla="*/ 33 h 549"/>
                <a:gd name="T10" fmla="*/ 10 w 356"/>
                <a:gd name="T11" fmla="*/ 253 h 549"/>
                <a:gd name="T12" fmla="*/ 23 w 356"/>
                <a:gd name="T13" fmla="*/ 530 h 549"/>
                <a:gd name="T14" fmla="*/ 182 w 356"/>
                <a:gd name="T15" fmla="*/ 549 h 549"/>
                <a:gd name="T16" fmla="*/ 336 w 356"/>
                <a:gd name="T17" fmla="*/ 536 h 549"/>
                <a:gd name="T18" fmla="*/ 354 w 356"/>
                <a:gd name="T19" fmla="*/ 253 h 549"/>
                <a:gd name="T20" fmla="*/ 352 w 356"/>
                <a:gd name="T21" fmla="*/ 3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6" h="549">
                  <a:moveTo>
                    <a:pt x="352" y="30"/>
                  </a:moveTo>
                  <a:cubicBezTo>
                    <a:pt x="307" y="17"/>
                    <a:pt x="268" y="0"/>
                    <a:pt x="268" y="0"/>
                  </a:cubicBezTo>
                  <a:cubicBezTo>
                    <a:pt x="268" y="0"/>
                    <a:pt x="227" y="47"/>
                    <a:pt x="178" y="50"/>
                  </a:cubicBezTo>
                  <a:cubicBezTo>
                    <a:pt x="129" y="47"/>
                    <a:pt x="92" y="0"/>
                    <a:pt x="92" y="0"/>
                  </a:cubicBezTo>
                  <a:cubicBezTo>
                    <a:pt x="92" y="0"/>
                    <a:pt x="29" y="18"/>
                    <a:pt x="0" y="33"/>
                  </a:cubicBezTo>
                  <a:cubicBezTo>
                    <a:pt x="0" y="33"/>
                    <a:pt x="8" y="212"/>
                    <a:pt x="10" y="253"/>
                  </a:cubicBezTo>
                  <a:cubicBezTo>
                    <a:pt x="12" y="293"/>
                    <a:pt x="23" y="530"/>
                    <a:pt x="23" y="530"/>
                  </a:cubicBezTo>
                  <a:cubicBezTo>
                    <a:pt x="23" y="530"/>
                    <a:pt x="64" y="548"/>
                    <a:pt x="182" y="549"/>
                  </a:cubicBezTo>
                  <a:cubicBezTo>
                    <a:pt x="294" y="549"/>
                    <a:pt x="336" y="536"/>
                    <a:pt x="336" y="536"/>
                  </a:cubicBezTo>
                  <a:cubicBezTo>
                    <a:pt x="336" y="536"/>
                    <a:pt x="352" y="293"/>
                    <a:pt x="354" y="253"/>
                  </a:cubicBezTo>
                  <a:cubicBezTo>
                    <a:pt x="356" y="212"/>
                    <a:pt x="352" y="30"/>
                    <a:pt x="352" y="30"/>
                  </a:cubicBezTo>
                  <a:close/>
                </a:path>
              </a:pathLst>
            </a:custGeom>
            <a:solidFill>
              <a:srgbClr val="FF67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8" name="iŝḷidè">
              <a:extLst>
                <a:ext uri="{FF2B5EF4-FFF2-40B4-BE49-F238E27FC236}">
                  <a16:creationId xmlns:a16="http://schemas.microsoft.com/office/drawing/2014/main" xmlns="" id="{AD06CAE4-520E-4754-884D-325BE4720C57}"/>
                </a:ext>
              </a:extLst>
            </p:cNvPr>
            <p:cNvSpPr/>
            <p:nvPr/>
          </p:nvSpPr>
          <p:spPr bwMode="auto">
            <a:xfrm>
              <a:off x="3932238" y="5197475"/>
              <a:ext cx="309563" cy="936625"/>
            </a:xfrm>
            <a:custGeom>
              <a:avLst/>
              <a:gdLst>
                <a:gd name="T0" fmla="*/ 75 w 195"/>
                <a:gd name="T1" fmla="*/ 590 h 590"/>
                <a:gd name="T2" fmla="*/ 195 w 195"/>
                <a:gd name="T3" fmla="*/ 0 h 590"/>
                <a:gd name="T4" fmla="*/ 108 w 195"/>
                <a:gd name="T5" fmla="*/ 0 h 590"/>
                <a:gd name="T6" fmla="*/ 0 w 195"/>
                <a:gd name="T7" fmla="*/ 590 h 590"/>
                <a:gd name="T8" fmla="*/ 75 w 195"/>
                <a:gd name="T9" fmla="*/ 59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590">
                  <a:moveTo>
                    <a:pt x="75" y="590"/>
                  </a:moveTo>
                  <a:lnTo>
                    <a:pt x="195" y="0"/>
                  </a:lnTo>
                  <a:lnTo>
                    <a:pt x="108" y="0"/>
                  </a:lnTo>
                  <a:lnTo>
                    <a:pt x="0" y="590"/>
                  </a:lnTo>
                  <a:lnTo>
                    <a:pt x="75" y="590"/>
                  </a:lnTo>
                  <a:close/>
                </a:path>
              </a:pathLst>
            </a:custGeom>
            <a:solidFill>
              <a:srgbClr val="DCBC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9" name="ïSļídè">
              <a:extLst>
                <a:ext uri="{FF2B5EF4-FFF2-40B4-BE49-F238E27FC236}">
                  <a16:creationId xmlns:a16="http://schemas.microsoft.com/office/drawing/2014/main" xmlns="" id="{E964CFC3-5783-4F49-96E6-26D6EE73304F}"/>
                </a:ext>
              </a:extLst>
            </p:cNvPr>
            <p:cNvSpPr/>
            <p:nvPr/>
          </p:nvSpPr>
          <p:spPr bwMode="auto">
            <a:xfrm>
              <a:off x="3986213" y="5197475"/>
              <a:ext cx="255588" cy="650875"/>
            </a:xfrm>
            <a:custGeom>
              <a:avLst/>
              <a:gdLst>
                <a:gd name="T0" fmla="*/ 42 w 87"/>
                <a:gd name="T1" fmla="*/ 221 h 221"/>
                <a:gd name="T2" fmla="*/ 87 w 87"/>
                <a:gd name="T3" fmla="*/ 0 h 221"/>
                <a:gd name="T4" fmla="*/ 40 w 87"/>
                <a:gd name="T5" fmla="*/ 0 h 221"/>
                <a:gd name="T6" fmla="*/ 0 w 87"/>
                <a:gd name="T7" fmla="*/ 220 h 221"/>
                <a:gd name="T8" fmla="*/ 42 w 87"/>
                <a:gd name="T9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221">
                  <a:moveTo>
                    <a:pt x="42" y="221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14" y="220"/>
                    <a:pt x="28" y="220"/>
                    <a:pt x="42" y="221"/>
                  </a:cubicBezTo>
                  <a:close/>
                </a:path>
              </a:pathLst>
            </a:custGeom>
            <a:solidFill>
              <a:srgbClr val="B58D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0" name="íSḷîďè">
              <a:extLst>
                <a:ext uri="{FF2B5EF4-FFF2-40B4-BE49-F238E27FC236}">
                  <a16:creationId xmlns:a16="http://schemas.microsoft.com/office/drawing/2014/main" xmlns="" id="{A5813E84-0F1D-4E82-B441-8C6B1D505CA2}"/>
                </a:ext>
              </a:extLst>
            </p:cNvPr>
            <p:cNvSpPr/>
            <p:nvPr/>
          </p:nvSpPr>
          <p:spPr bwMode="auto">
            <a:xfrm>
              <a:off x="7796213" y="5197475"/>
              <a:ext cx="309563" cy="936625"/>
            </a:xfrm>
            <a:custGeom>
              <a:avLst/>
              <a:gdLst>
                <a:gd name="T0" fmla="*/ 195 w 195"/>
                <a:gd name="T1" fmla="*/ 590 h 590"/>
                <a:gd name="T2" fmla="*/ 87 w 195"/>
                <a:gd name="T3" fmla="*/ 0 h 590"/>
                <a:gd name="T4" fmla="*/ 0 w 195"/>
                <a:gd name="T5" fmla="*/ 0 h 590"/>
                <a:gd name="T6" fmla="*/ 121 w 195"/>
                <a:gd name="T7" fmla="*/ 590 h 590"/>
                <a:gd name="T8" fmla="*/ 195 w 195"/>
                <a:gd name="T9" fmla="*/ 59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590">
                  <a:moveTo>
                    <a:pt x="195" y="590"/>
                  </a:moveTo>
                  <a:lnTo>
                    <a:pt x="87" y="0"/>
                  </a:lnTo>
                  <a:lnTo>
                    <a:pt x="0" y="0"/>
                  </a:lnTo>
                  <a:lnTo>
                    <a:pt x="121" y="590"/>
                  </a:lnTo>
                  <a:lnTo>
                    <a:pt x="195" y="590"/>
                  </a:lnTo>
                  <a:close/>
                </a:path>
              </a:pathLst>
            </a:custGeom>
            <a:solidFill>
              <a:srgbClr val="DCBC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1" name="iSḷíďé">
              <a:extLst>
                <a:ext uri="{FF2B5EF4-FFF2-40B4-BE49-F238E27FC236}">
                  <a16:creationId xmlns:a16="http://schemas.microsoft.com/office/drawing/2014/main" xmlns="" id="{40ACB37D-8E40-4A4E-91E9-7AF68FD3728F}"/>
                </a:ext>
              </a:extLst>
            </p:cNvPr>
            <p:cNvSpPr/>
            <p:nvPr/>
          </p:nvSpPr>
          <p:spPr bwMode="auto">
            <a:xfrm>
              <a:off x="7796213" y="5197475"/>
              <a:ext cx="255588" cy="650875"/>
            </a:xfrm>
            <a:custGeom>
              <a:avLst/>
              <a:gdLst>
                <a:gd name="T0" fmla="*/ 45 w 87"/>
                <a:gd name="T1" fmla="*/ 221 h 221"/>
                <a:gd name="T2" fmla="*/ 0 w 87"/>
                <a:gd name="T3" fmla="*/ 0 h 221"/>
                <a:gd name="T4" fmla="*/ 47 w 87"/>
                <a:gd name="T5" fmla="*/ 0 h 221"/>
                <a:gd name="T6" fmla="*/ 87 w 87"/>
                <a:gd name="T7" fmla="*/ 220 h 221"/>
                <a:gd name="T8" fmla="*/ 45 w 87"/>
                <a:gd name="T9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221">
                  <a:moveTo>
                    <a:pt x="45" y="22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87" y="220"/>
                    <a:pt x="87" y="220"/>
                    <a:pt x="87" y="220"/>
                  </a:cubicBezTo>
                  <a:cubicBezTo>
                    <a:pt x="73" y="220"/>
                    <a:pt x="59" y="220"/>
                    <a:pt x="45" y="221"/>
                  </a:cubicBezTo>
                  <a:close/>
                </a:path>
              </a:pathLst>
            </a:custGeom>
            <a:solidFill>
              <a:srgbClr val="B58D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2" name="i$ļîḋé">
              <a:extLst>
                <a:ext uri="{FF2B5EF4-FFF2-40B4-BE49-F238E27FC236}">
                  <a16:creationId xmlns:a16="http://schemas.microsoft.com/office/drawing/2014/main" xmlns="" id="{F4570BE0-FAD5-427F-8572-E2153AEAE3AC}"/>
                </a:ext>
              </a:extLst>
            </p:cNvPr>
            <p:cNvSpPr/>
            <p:nvPr/>
          </p:nvSpPr>
          <p:spPr bwMode="auto">
            <a:xfrm>
              <a:off x="3702051" y="5184775"/>
              <a:ext cx="4576763" cy="454025"/>
            </a:xfrm>
            <a:prstGeom prst="rect">
              <a:avLst/>
            </a:prstGeom>
            <a:solidFill>
              <a:srgbClr val="AFAB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3" name="îṡļiďè">
              <a:extLst>
                <a:ext uri="{FF2B5EF4-FFF2-40B4-BE49-F238E27FC236}">
                  <a16:creationId xmlns:a16="http://schemas.microsoft.com/office/drawing/2014/main" xmlns="" id="{A2C88A19-E6A8-44C8-A6DE-3810DB2A1AA8}"/>
                </a:ext>
              </a:extLst>
            </p:cNvPr>
            <p:cNvSpPr/>
            <p:nvPr/>
          </p:nvSpPr>
          <p:spPr bwMode="auto">
            <a:xfrm>
              <a:off x="3702051" y="5184775"/>
              <a:ext cx="4576763" cy="65088"/>
            </a:xfrm>
            <a:prstGeom prst="rect">
              <a:avLst/>
            </a:prstGeom>
            <a:solidFill>
              <a:srgbClr val="E6E6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4" name="iŝļíde">
              <a:extLst>
                <a:ext uri="{FF2B5EF4-FFF2-40B4-BE49-F238E27FC236}">
                  <a16:creationId xmlns:a16="http://schemas.microsoft.com/office/drawing/2014/main" xmlns="" id="{3E1B2ED6-8EE4-4995-810C-0C2657408279}"/>
                </a:ext>
              </a:extLst>
            </p:cNvPr>
            <p:cNvSpPr/>
            <p:nvPr/>
          </p:nvSpPr>
          <p:spPr bwMode="auto">
            <a:xfrm>
              <a:off x="6076951" y="3206750"/>
              <a:ext cx="544513" cy="814388"/>
            </a:xfrm>
            <a:custGeom>
              <a:avLst/>
              <a:gdLst>
                <a:gd name="T0" fmla="*/ 185 w 185"/>
                <a:gd name="T1" fmla="*/ 135 h 276"/>
                <a:gd name="T2" fmla="*/ 93 w 185"/>
                <a:gd name="T3" fmla="*/ 276 h 276"/>
                <a:gd name="T4" fmla="*/ 0 w 185"/>
                <a:gd name="T5" fmla="*/ 135 h 276"/>
                <a:gd name="T6" fmla="*/ 93 w 185"/>
                <a:gd name="T7" fmla="*/ 0 h 276"/>
                <a:gd name="T8" fmla="*/ 185 w 185"/>
                <a:gd name="T9" fmla="*/ 135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276">
                  <a:moveTo>
                    <a:pt x="185" y="135"/>
                  </a:moveTo>
                  <a:cubicBezTo>
                    <a:pt x="185" y="232"/>
                    <a:pt x="144" y="276"/>
                    <a:pt x="93" y="276"/>
                  </a:cubicBezTo>
                  <a:cubicBezTo>
                    <a:pt x="41" y="276"/>
                    <a:pt x="0" y="232"/>
                    <a:pt x="0" y="135"/>
                  </a:cubicBezTo>
                  <a:cubicBezTo>
                    <a:pt x="0" y="39"/>
                    <a:pt x="0" y="0"/>
                    <a:pt x="93" y="0"/>
                  </a:cubicBezTo>
                  <a:cubicBezTo>
                    <a:pt x="185" y="0"/>
                    <a:pt x="185" y="39"/>
                    <a:pt x="185" y="135"/>
                  </a:cubicBezTo>
                  <a:close/>
                </a:path>
              </a:pathLst>
            </a:custGeom>
            <a:solidFill>
              <a:srgbClr val="FFD7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5" name="íṧḷide">
              <a:extLst>
                <a:ext uri="{FF2B5EF4-FFF2-40B4-BE49-F238E27FC236}">
                  <a16:creationId xmlns:a16="http://schemas.microsoft.com/office/drawing/2014/main" xmlns="" id="{04E1BA76-7A10-4E3A-BFD8-D0EC28DA9708}"/>
                </a:ext>
              </a:extLst>
            </p:cNvPr>
            <p:cNvSpPr/>
            <p:nvPr/>
          </p:nvSpPr>
          <p:spPr bwMode="auto">
            <a:xfrm>
              <a:off x="6011863" y="3533775"/>
              <a:ext cx="85725" cy="192088"/>
            </a:xfrm>
            <a:custGeom>
              <a:avLst/>
              <a:gdLst>
                <a:gd name="T0" fmla="*/ 26 w 29"/>
                <a:gd name="T1" fmla="*/ 12 h 65"/>
                <a:gd name="T2" fmla="*/ 8 w 29"/>
                <a:gd name="T3" fmla="*/ 12 h 65"/>
                <a:gd name="T4" fmla="*/ 29 w 29"/>
                <a:gd name="T5" fmla="*/ 65 h 65"/>
                <a:gd name="T6" fmla="*/ 26 w 29"/>
                <a:gd name="T7" fmla="*/ 1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65">
                  <a:moveTo>
                    <a:pt x="26" y="12"/>
                  </a:moveTo>
                  <a:cubicBezTo>
                    <a:pt x="26" y="12"/>
                    <a:pt x="16" y="0"/>
                    <a:pt x="8" y="12"/>
                  </a:cubicBezTo>
                  <a:cubicBezTo>
                    <a:pt x="0" y="24"/>
                    <a:pt x="5" y="61"/>
                    <a:pt x="29" y="65"/>
                  </a:cubicBezTo>
                  <a:lnTo>
                    <a:pt x="26" y="12"/>
                  </a:lnTo>
                  <a:close/>
                </a:path>
              </a:pathLst>
            </a:custGeom>
            <a:solidFill>
              <a:srgbClr val="FFD7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6" name="i$lïḍe">
              <a:extLst>
                <a:ext uri="{FF2B5EF4-FFF2-40B4-BE49-F238E27FC236}">
                  <a16:creationId xmlns:a16="http://schemas.microsoft.com/office/drawing/2014/main" xmlns="" id="{965ACCB8-DDF3-4A93-9E65-5B4767C58282}"/>
                </a:ext>
              </a:extLst>
            </p:cNvPr>
            <p:cNvSpPr/>
            <p:nvPr/>
          </p:nvSpPr>
          <p:spPr bwMode="auto">
            <a:xfrm>
              <a:off x="6613526" y="3533775"/>
              <a:ext cx="85725" cy="192088"/>
            </a:xfrm>
            <a:custGeom>
              <a:avLst/>
              <a:gdLst>
                <a:gd name="T0" fmla="*/ 3 w 29"/>
                <a:gd name="T1" fmla="*/ 12 h 65"/>
                <a:gd name="T2" fmla="*/ 21 w 29"/>
                <a:gd name="T3" fmla="*/ 12 h 65"/>
                <a:gd name="T4" fmla="*/ 0 w 29"/>
                <a:gd name="T5" fmla="*/ 65 h 65"/>
                <a:gd name="T6" fmla="*/ 3 w 29"/>
                <a:gd name="T7" fmla="*/ 1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65">
                  <a:moveTo>
                    <a:pt x="3" y="12"/>
                  </a:moveTo>
                  <a:cubicBezTo>
                    <a:pt x="3" y="12"/>
                    <a:pt x="13" y="0"/>
                    <a:pt x="21" y="12"/>
                  </a:cubicBezTo>
                  <a:cubicBezTo>
                    <a:pt x="29" y="24"/>
                    <a:pt x="24" y="61"/>
                    <a:pt x="0" y="65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FFD7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7" name="îṣḻidê">
              <a:extLst>
                <a:ext uri="{FF2B5EF4-FFF2-40B4-BE49-F238E27FC236}">
                  <a16:creationId xmlns:a16="http://schemas.microsoft.com/office/drawing/2014/main" xmlns="" id="{87E3342A-156F-4E25-B90F-8BE81271F43A}"/>
                </a:ext>
              </a:extLst>
            </p:cNvPr>
            <p:cNvSpPr/>
            <p:nvPr/>
          </p:nvSpPr>
          <p:spPr bwMode="auto">
            <a:xfrm>
              <a:off x="5994401" y="3033713"/>
              <a:ext cx="709613" cy="606425"/>
            </a:xfrm>
            <a:custGeom>
              <a:avLst/>
              <a:gdLst>
                <a:gd name="T0" fmla="*/ 35 w 241"/>
                <a:gd name="T1" fmla="*/ 156 h 206"/>
                <a:gd name="T2" fmla="*/ 28 w 241"/>
                <a:gd name="T3" fmla="*/ 182 h 206"/>
                <a:gd name="T4" fmla="*/ 15 w 241"/>
                <a:gd name="T5" fmla="*/ 140 h 206"/>
                <a:gd name="T6" fmla="*/ 22 w 241"/>
                <a:gd name="T7" fmla="*/ 46 h 206"/>
                <a:gd name="T8" fmla="*/ 59 w 241"/>
                <a:gd name="T9" fmla="*/ 30 h 206"/>
                <a:gd name="T10" fmla="*/ 113 w 241"/>
                <a:gd name="T11" fmla="*/ 6 h 206"/>
                <a:gd name="T12" fmla="*/ 218 w 241"/>
                <a:gd name="T13" fmla="*/ 51 h 206"/>
                <a:gd name="T14" fmla="*/ 222 w 241"/>
                <a:gd name="T15" fmla="*/ 177 h 206"/>
                <a:gd name="T16" fmla="*/ 203 w 241"/>
                <a:gd name="T17" fmla="*/ 206 h 206"/>
                <a:gd name="T18" fmla="*/ 200 w 241"/>
                <a:gd name="T19" fmla="*/ 148 h 206"/>
                <a:gd name="T20" fmla="*/ 192 w 241"/>
                <a:gd name="T21" fmla="*/ 111 h 206"/>
                <a:gd name="T22" fmla="*/ 130 w 241"/>
                <a:gd name="T23" fmla="*/ 100 h 206"/>
                <a:gd name="T24" fmla="*/ 61 w 241"/>
                <a:gd name="T25" fmla="*/ 81 h 206"/>
                <a:gd name="T26" fmla="*/ 35 w 241"/>
                <a:gd name="T27" fmla="*/ 15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1" h="206">
                  <a:moveTo>
                    <a:pt x="35" y="156"/>
                  </a:moveTo>
                  <a:cubicBezTo>
                    <a:pt x="35" y="177"/>
                    <a:pt x="38" y="188"/>
                    <a:pt x="28" y="182"/>
                  </a:cubicBezTo>
                  <a:cubicBezTo>
                    <a:pt x="28" y="182"/>
                    <a:pt x="21" y="162"/>
                    <a:pt x="15" y="140"/>
                  </a:cubicBezTo>
                  <a:cubicBezTo>
                    <a:pt x="9" y="118"/>
                    <a:pt x="0" y="71"/>
                    <a:pt x="22" y="46"/>
                  </a:cubicBezTo>
                  <a:cubicBezTo>
                    <a:pt x="44" y="20"/>
                    <a:pt x="59" y="30"/>
                    <a:pt x="59" y="30"/>
                  </a:cubicBezTo>
                  <a:cubicBezTo>
                    <a:pt x="59" y="30"/>
                    <a:pt x="72" y="0"/>
                    <a:pt x="113" y="6"/>
                  </a:cubicBezTo>
                  <a:cubicBezTo>
                    <a:pt x="155" y="12"/>
                    <a:pt x="194" y="7"/>
                    <a:pt x="218" y="51"/>
                  </a:cubicBezTo>
                  <a:cubicBezTo>
                    <a:pt x="241" y="96"/>
                    <a:pt x="222" y="177"/>
                    <a:pt x="222" y="177"/>
                  </a:cubicBezTo>
                  <a:cubicBezTo>
                    <a:pt x="222" y="177"/>
                    <a:pt x="207" y="190"/>
                    <a:pt x="203" y="206"/>
                  </a:cubicBezTo>
                  <a:cubicBezTo>
                    <a:pt x="203" y="206"/>
                    <a:pt x="202" y="167"/>
                    <a:pt x="200" y="148"/>
                  </a:cubicBezTo>
                  <a:cubicBezTo>
                    <a:pt x="198" y="128"/>
                    <a:pt x="192" y="111"/>
                    <a:pt x="192" y="111"/>
                  </a:cubicBezTo>
                  <a:cubicBezTo>
                    <a:pt x="192" y="111"/>
                    <a:pt x="167" y="109"/>
                    <a:pt x="130" y="100"/>
                  </a:cubicBezTo>
                  <a:cubicBezTo>
                    <a:pt x="93" y="91"/>
                    <a:pt x="61" y="81"/>
                    <a:pt x="61" y="81"/>
                  </a:cubicBezTo>
                  <a:cubicBezTo>
                    <a:pt x="61" y="81"/>
                    <a:pt x="34" y="102"/>
                    <a:pt x="35" y="156"/>
                  </a:cubicBezTo>
                  <a:close/>
                </a:path>
              </a:pathLst>
            </a:custGeom>
            <a:solidFill>
              <a:srgbClr val="9125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8" name="ïśḷïḓé">
              <a:extLst>
                <a:ext uri="{FF2B5EF4-FFF2-40B4-BE49-F238E27FC236}">
                  <a16:creationId xmlns:a16="http://schemas.microsoft.com/office/drawing/2014/main" xmlns="" id="{A216CEAB-3516-4125-924C-DB5F3E7E47FD}"/>
                </a:ext>
              </a:extLst>
            </p:cNvPr>
            <p:cNvSpPr/>
            <p:nvPr/>
          </p:nvSpPr>
          <p:spPr bwMode="auto">
            <a:xfrm>
              <a:off x="6300788" y="3619500"/>
              <a:ext cx="55563" cy="157163"/>
            </a:xfrm>
            <a:custGeom>
              <a:avLst/>
              <a:gdLst>
                <a:gd name="T0" fmla="*/ 12 w 19"/>
                <a:gd name="T1" fmla="*/ 4 h 53"/>
                <a:gd name="T2" fmla="*/ 2 w 19"/>
                <a:gd name="T3" fmla="*/ 38 h 53"/>
                <a:gd name="T4" fmla="*/ 1 w 19"/>
                <a:gd name="T5" fmla="*/ 47 h 53"/>
                <a:gd name="T6" fmla="*/ 19 w 19"/>
                <a:gd name="T7" fmla="*/ 4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53">
                  <a:moveTo>
                    <a:pt x="12" y="4"/>
                  </a:moveTo>
                  <a:cubicBezTo>
                    <a:pt x="13" y="0"/>
                    <a:pt x="9" y="13"/>
                    <a:pt x="2" y="38"/>
                  </a:cubicBezTo>
                  <a:cubicBezTo>
                    <a:pt x="1" y="41"/>
                    <a:pt x="0" y="44"/>
                    <a:pt x="1" y="47"/>
                  </a:cubicBezTo>
                  <a:cubicBezTo>
                    <a:pt x="4" y="53"/>
                    <a:pt x="14" y="52"/>
                    <a:pt x="19" y="49"/>
                  </a:cubicBezTo>
                </a:path>
              </a:pathLst>
            </a:custGeom>
            <a:noFill/>
            <a:ln w="23813" cap="flat">
              <a:solidFill>
                <a:srgbClr val="43253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9" name="ïṡ1îḓè">
              <a:extLst>
                <a:ext uri="{FF2B5EF4-FFF2-40B4-BE49-F238E27FC236}">
                  <a16:creationId xmlns:a16="http://schemas.microsoft.com/office/drawing/2014/main" xmlns="" id="{950266A5-AB03-4B91-9396-7F1A558E130D}"/>
                </a:ext>
              </a:extLst>
            </p:cNvPr>
            <p:cNvSpPr/>
            <p:nvPr/>
          </p:nvSpPr>
          <p:spPr bwMode="auto">
            <a:xfrm>
              <a:off x="6242051" y="3776663"/>
              <a:ext cx="176213" cy="61913"/>
            </a:xfrm>
            <a:custGeom>
              <a:avLst/>
              <a:gdLst>
                <a:gd name="T0" fmla="*/ 0 w 60"/>
                <a:gd name="T1" fmla="*/ 2 h 21"/>
                <a:gd name="T2" fmla="*/ 30 w 60"/>
                <a:gd name="T3" fmla="*/ 20 h 21"/>
                <a:gd name="T4" fmla="*/ 60 w 6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21">
                  <a:moveTo>
                    <a:pt x="0" y="2"/>
                  </a:moveTo>
                  <a:cubicBezTo>
                    <a:pt x="5" y="13"/>
                    <a:pt x="18" y="21"/>
                    <a:pt x="30" y="20"/>
                  </a:cubicBezTo>
                  <a:cubicBezTo>
                    <a:pt x="43" y="20"/>
                    <a:pt x="55" y="12"/>
                    <a:pt x="60" y="0"/>
                  </a:cubicBezTo>
                </a:path>
              </a:pathLst>
            </a:custGeom>
            <a:noFill/>
            <a:ln w="23813" cap="flat">
              <a:solidFill>
                <a:srgbClr val="43253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0" name="ïšḻîde">
              <a:extLst>
                <a:ext uri="{FF2B5EF4-FFF2-40B4-BE49-F238E27FC236}">
                  <a16:creationId xmlns:a16="http://schemas.microsoft.com/office/drawing/2014/main" xmlns="" id="{BAAB7F1E-A441-45CA-BFD5-5DB9AE3EE29C}"/>
                </a:ext>
              </a:extLst>
            </p:cNvPr>
            <p:cNvSpPr/>
            <p:nvPr/>
          </p:nvSpPr>
          <p:spPr bwMode="auto">
            <a:xfrm>
              <a:off x="6194426" y="3575050"/>
              <a:ext cx="44450" cy="44450"/>
            </a:xfrm>
            <a:prstGeom prst="ellipse">
              <a:avLst/>
            </a:prstGeom>
            <a:solidFill>
              <a:srgbClr val="4325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1" name="ïS1îḓe">
              <a:extLst>
                <a:ext uri="{FF2B5EF4-FFF2-40B4-BE49-F238E27FC236}">
                  <a16:creationId xmlns:a16="http://schemas.microsoft.com/office/drawing/2014/main" xmlns="" id="{07255AA9-313E-4CDB-9A22-5DC00DF1F761}"/>
                </a:ext>
              </a:extLst>
            </p:cNvPr>
            <p:cNvSpPr/>
            <p:nvPr/>
          </p:nvSpPr>
          <p:spPr bwMode="auto">
            <a:xfrm>
              <a:off x="6424613" y="3575050"/>
              <a:ext cx="44450" cy="44450"/>
            </a:xfrm>
            <a:prstGeom prst="ellipse">
              <a:avLst/>
            </a:prstGeom>
            <a:solidFill>
              <a:srgbClr val="4325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2" name="íṥḻíḍè">
              <a:extLst>
                <a:ext uri="{FF2B5EF4-FFF2-40B4-BE49-F238E27FC236}">
                  <a16:creationId xmlns:a16="http://schemas.microsoft.com/office/drawing/2014/main" xmlns="" id="{54BDE66B-26AB-4A24-89B2-75CD09D1D39C}"/>
                </a:ext>
              </a:extLst>
            </p:cNvPr>
            <p:cNvSpPr/>
            <p:nvPr/>
          </p:nvSpPr>
          <p:spPr bwMode="auto">
            <a:xfrm>
              <a:off x="6118226" y="3543300"/>
              <a:ext cx="196850" cy="109538"/>
            </a:xfrm>
            <a:custGeom>
              <a:avLst/>
              <a:gdLst>
                <a:gd name="T0" fmla="*/ 54 w 67"/>
                <a:gd name="T1" fmla="*/ 37 h 37"/>
                <a:gd name="T2" fmla="*/ 13 w 67"/>
                <a:gd name="T3" fmla="*/ 37 h 37"/>
                <a:gd name="T4" fmla="*/ 0 w 67"/>
                <a:gd name="T5" fmla="*/ 24 h 37"/>
                <a:gd name="T6" fmla="*/ 0 w 67"/>
                <a:gd name="T7" fmla="*/ 7 h 37"/>
                <a:gd name="T8" fmla="*/ 8 w 67"/>
                <a:gd name="T9" fmla="*/ 0 h 37"/>
                <a:gd name="T10" fmla="*/ 54 w 67"/>
                <a:gd name="T11" fmla="*/ 0 h 37"/>
                <a:gd name="T12" fmla="*/ 67 w 67"/>
                <a:gd name="T13" fmla="*/ 12 h 37"/>
                <a:gd name="T14" fmla="*/ 67 w 67"/>
                <a:gd name="T15" fmla="*/ 24 h 37"/>
                <a:gd name="T16" fmla="*/ 54 w 67"/>
                <a:gd name="T17" fmla="*/ 37 h 37"/>
                <a:gd name="T18" fmla="*/ 8 w 67"/>
                <a:gd name="T19" fmla="*/ 8 h 37"/>
                <a:gd name="T20" fmla="*/ 8 w 67"/>
                <a:gd name="T21" fmla="*/ 24 h 37"/>
                <a:gd name="T22" fmla="*/ 13 w 67"/>
                <a:gd name="T23" fmla="*/ 29 h 37"/>
                <a:gd name="T24" fmla="*/ 54 w 67"/>
                <a:gd name="T25" fmla="*/ 29 h 37"/>
                <a:gd name="T26" fmla="*/ 59 w 67"/>
                <a:gd name="T27" fmla="*/ 24 h 37"/>
                <a:gd name="T28" fmla="*/ 59 w 67"/>
                <a:gd name="T29" fmla="*/ 12 h 37"/>
                <a:gd name="T30" fmla="*/ 54 w 67"/>
                <a:gd name="T31" fmla="*/ 8 h 37"/>
                <a:gd name="T32" fmla="*/ 8 w 67"/>
                <a:gd name="T33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37">
                  <a:moveTo>
                    <a:pt x="54" y="37"/>
                  </a:moveTo>
                  <a:cubicBezTo>
                    <a:pt x="13" y="37"/>
                    <a:pt x="13" y="37"/>
                    <a:pt x="13" y="37"/>
                  </a:cubicBezTo>
                  <a:cubicBezTo>
                    <a:pt x="6" y="37"/>
                    <a:pt x="0" y="31"/>
                    <a:pt x="0" y="2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61" y="0"/>
                    <a:pt x="67" y="5"/>
                    <a:pt x="67" y="12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7" y="31"/>
                    <a:pt x="61" y="37"/>
                    <a:pt x="54" y="37"/>
                  </a:cubicBezTo>
                  <a:close/>
                  <a:moveTo>
                    <a:pt x="8" y="8"/>
                  </a:moveTo>
                  <a:cubicBezTo>
                    <a:pt x="8" y="24"/>
                    <a:pt x="8" y="24"/>
                    <a:pt x="8" y="24"/>
                  </a:cubicBezTo>
                  <a:cubicBezTo>
                    <a:pt x="8" y="27"/>
                    <a:pt x="11" y="29"/>
                    <a:pt x="13" y="29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6" y="29"/>
                    <a:pt x="59" y="27"/>
                    <a:pt x="59" y="24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9" y="10"/>
                    <a:pt x="56" y="8"/>
                    <a:pt x="54" y="8"/>
                  </a:cubicBezTo>
                  <a:lnTo>
                    <a:pt x="8" y="8"/>
                  </a:lnTo>
                  <a:close/>
                </a:path>
              </a:pathLst>
            </a:custGeom>
            <a:solidFill>
              <a:srgbClr val="AFAB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3" name="íšļîḑê">
              <a:extLst>
                <a:ext uri="{FF2B5EF4-FFF2-40B4-BE49-F238E27FC236}">
                  <a16:creationId xmlns:a16="http://schemas.microsoft.com/office/drawing/2014/main" xmlns="" id="{C824124F-DB8E-460A-9656-1D2F1C2DF1EA}"/>
                </a:ext>
              </a:extLst>
            </p:cNvPr>
            <p:cNvSpPr/>
            <p:nvPr/>
          </p:nvSpPr>
          <p:spPr bwMode="auto">
            <a:xfrm>
              <a:off x="6345238" y="3543300"/>
              <a:ext cx="196850" cy="109538"/>
            </a:xfrm>
            <a:custGeom>
              <a:avLst/>
              <a:gdLst>
                <a:gd name="T0" fmla="*/ 54 w 67"/>
                <a:gd name="T1" fmla="*/ 37 h 37"/>
                <a:gd name="T2" fmla="*/ 13 w 67"/>
                <a:gd name="T3" fmla="*/ 37 h 37"/>
                <a:gd name="T4" fmla="*/ 0 w 67"/>
                <a:gd name="T5" fmla="*/ 24 h 37"/>
                <a:gd name="T6" fmla="*/ 0 w 67"/>
                <a:gd name="T7" fmla="*/ 12 h 37"/>
                <a:gd name="T8" fmla="*/ 13 w 67"/>
                <a:gd name="T9" fmla="*/ 0 h 37"/>
                <a:gd name="T10" fmla="*/ 60 w 67"/>
                <a:gd name="T11" fmla="*/ 0 h 37"/>
                <a:gd name="T12" fmla="*/ 67 w 67"/>
                <a:gd name="T13" fmla="*/ 7 h 37"/>
                <a:gd name="T14" fmla="*/ 67 w 67"/>
                <a:gd name="T15" fmla="*/ 24 h 37"/>
                <a:gd name="T16" fmla="*/ 54 w 67"/>
                <a:gd name="T17" fmla="*/ 37 h 37"/>
                <a:gd name="T18" fmla="*/ 13 w 67"/>
                <a:gd name="T19" fmla="*/ 8 h 37"/>
                <a:gd name="T20" fmla="*/ 8 w 67"/>
                <a:gd name="T21" fmla="*/ 12 h 37"/>
                <a:gd name="T22" fmla="*/ 8 w 67"/>
                <a:gd name="T23" fmla="*/ 24 h 37"/>
                <a:gd name="T24" fmla="*/ 13 w 67"/>
                <a:gd name="T25" fmla="*/ 29 h 37"/>
                <a:gd name="T26" fmla="*/ 54 w 67"/>
                <a:gd name="T27" fmla="*/ 29 h 37"/>
                <a:gd name="T28" fmla="*/ 59 w 67"/>
                <a:gd name="T29" fmla="*/ 24 h 37"/>
                <a:gd name="T30" fmla="*/ 59 w 67"/>
                <a:gd name="T31" fmla="*/ 8 h 37"/>
                <a:gd name="T32" fmla="*/ 13 w 67"/>
                <a:gd name="T33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37">
                  <a:moveTo>
                    <a:pt x="54" y="37"/>
                  </a:moveTo>
                  <a:cubicBezTo>
                    <a:pt x="13" y="37"/>
                    <a:pt x="13" y="37"/>
                    <a:pt x="13" y="37"/>
                  </a:cubicBezTo>
                  <a:cubicBezTo>
                    <a:pt x="6" y="37"/>
                    <a:pt x="0" y="31"/>
                    <a:pt x="0" y="2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3" y="0"/>
                    <a:pt x="67" y="3"/>
                    <a:pt x="67" y="7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7" y="31"/>
                    <a:pt x="61" y="37"/>
                    <a:pt x="54" y="37"/>
                  </a:cubicBezTo>
                  <a:close/>
                  <a:moveTo>
                    <a:pt x="13" y="8"/>
                  </a:moveTo>
                  <a:cubicBezTo>
                    <a:pt x="11" y="8"/>
                    <a:pt x="8" y="10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7"/>
                    <a:pt x="11" y="29"/>
                    <a:pt x="13" y="29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6" y="29"/>
                    <a:pt x="59" y="27"/>
                    <a:pt x="59" y="24"/>
                  </a:cubicBezTo>
                  <a:cubicBezTo>
                    <a:pt x="59" y="8"/>
                    <a:pt x="59" y="8"/>
                    <a:pt x="59" y="8"/>
                  </a:cubicBezTo>
                  <a:lnTo>
                    <a:pt x="13" y="8"/>
                  </a:lnTo>
                  <a:close/>
                </a:path>
              </a:pathLst>
            </a:custGeom>
            <a:solidFill>
              <a:srgbClr val="AFAB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4" name="íṥ1iḋé">
              <a:extLst>
                <a:ext uri="{FF2B5EF4-FFF2-40B4-BE49-F238E27FC236}">
                  <a16:creationId xmlns:a16="http://schemas.microsoft.com/office/drawing/2014/main" xmlns="" id="{CD28153C-7420-476F-9EB0-8FDB39EB96A5}"/>
                </a:ext>
              </a:extLst>
            </p:cNvPr>
            <p:cNvSpPr/>
            <p:nvPr/>
          </p:nvSpPr>
          <p:spPr bwMode="auto">
            <a:xfrm>
              <a:off x="6276976" y="3549650"/>
              <a:ext cx="106363" cy="11113"/>
            </a:xfrm>
            <a:prstGeom prst="rect">
              <a:avLst/>
            </a:prstGeom>
            <a:solidFill>
              <a:srgbClr val="AFAB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5" name="ïṥļïḋé">
              <a:extLst>
                <a:ext uri="{FF2B5EF4-FFF2-40B4-BE49-F238E27FC236}">
                  <a16:creationId xmlns:a16="http://schemas.microsoft.com/office/drawing/2014/main" xmlns="" id="{4F1B8D83-FD0D-43CF-B5BE-D66DC7A2C7D9}"/>
                </a:ext>
              </a:extLst>
            </p:cNvPr>
            <p:cNvSpPr/>
            <p:nvPr/>
          </p:nvSpPr>
          <p:spPr bwMode="auto">
            <a:xfrm>
              <a:off x="7734301" y="4159250"/>
              <a:ext cx="295275" cy="401638"/>
            </a:xfrm>
            <a:custGeom>
              <a:avLst/>
              <a:gdLst>
                <a:gd name="T0" fmla="*/ 24 w 100"/>
                <a:gd name="T1" fmla="*/ 124 h 136"/>
                <a:gd name="T2" fmla="*/ 18 w 100"/>
                <a:gd name="T3" fmla="*/ 117 h 136"/>
                <a:gd name="T4" fmla="*/ 1 w 100"/>
                <a:gd name="T5" fmla="*/ 64 h 136"/>
                <a:gd name="T6" fmla="*/ 26 w 100"/>
                <a:gd name="T7" fmla="*/ 15 h 136"/>
                <a:gd name="T8" fmla="*/ 80 w 100"/>
                <a:gd name="T9" fmla="*/ 7 h 136"/>
                <a:gd name="T10" fmla="*/ 90 w 100"/>
                <a:gd name="T11" fmla="*/ 13 h 136"/>
                <a:gd name="T12" fmla="*/ 100 w 100"/>
                <a:gd name="T13" fmla="*/ 47 h 136"/>
                <a:gd name="T14" fmla="*/ 88 w 100"/>
                <a:gd name="T15" fmla="*/ 89 h 136"/>
                <a:gd name="T16" fmla="*/ 24 w 100"/>
                <a:gd name="T17" fmla="*/ 12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136">
                  <a:moveTo>
                    <a:pt x="24" y="124"/>
                  </a:moveTo>
                  <a:cubicBezTo>
                    <a:pt x="22" y="122"/>
                    <a:pt x="20" y="120"/>
                    <a:pt x="18" y="117"/>
                  </a:cubicBezTo>
                  <a:cubicBezTo>
                    <a:pt x="7" y="102"/>
                    <a:pt x="0" y="83"/>
                    <a:pt x="1" y="64"/>
                  </a:cubicBezTo>
                  <a:cubicBezTo>
                    <a:pt x="2" y="46"/>
                    <a:pt x="11" y="27"/>
                    <a:pt x="26" y="15"/>
                  </a:cubicBezTo>
                  <a:cubicBezTo>
                    <a:pt x="41" y="4"/>
                    <a:pt x="62" y="0"/>
                    <a:pt x="80" y="7"/>
                  </a:cubicBezTo>
                  <a:cubicBezTo>
                    <a:pt x="83" y="9"/>
                    <a:pt x="87" y="11"/>
                    <a:pt x="90" y="13"/>
                  </a:cubicBezTo>
                  <a:cubicBezTo>
                    <a:pt x="99" y="22"/>
                    <a:pt x="100" y="35"/>
                    <a:pt x="100" y="47"/>
                  </a:cubicBezTo>
                  <a:cubicBezTo>
                    <a:pt x="98" y="61"/>
                    <a:pt x="94" y="76"/>
                    <a:pt x="88" y="89"/>
                  </a:cubicBezTo>
                  <a:cubicBezTo>
                    <a:pt x="79" y="105"/>
                    <a:pt x="46" y="136"/>
                    <a:pt x="24" y="124"/>
                  </a:cubicBezTo>
                  <a:close/>
                </a:path>
              </a:pathLst>
            </a:custGeom>
            <a:solidFill>
              <a:srgbClr val="2B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6" name="íşļïḋê">
              <a:extLst>
                <a:ext uri="{FF2B5EF4-FFF2-40B4-BE49-F238E27FC236}">
                  <a16:creationId xmlns:a16="http://schemas.microsoft.com/office/drawing/2014/main" xmlns="" id="{ADC58A3B-4D42-47BE-BF9A-8FDF12AA5FAF}"/>
                </a:ext>
              </a:extLst>
            </p:cNvPr>
            <p:cNvSpPr/>
            <p:nvPr/>
          </p:nvSpPr>
          <p:spPr bwMode="auto">
            <a:xfrm>
              <a:off x="7742238" y="4351338"/>
              <a:ext cx="277813" cy="209550"/>
            </a:xfrm>
            <a:custGeom>
              <a:avLst/>
              <a:gdLst>
                <a:gd name="T0" fmla="*/ 0 w 94"/>
                <a:gd name="T1" fmla="*/ 20 h 71"/>
                <a:gd name="T2" fmla="*/ 15 w 94"/>
                <a:gd name="T3" fmla="*/ 52 h 71"/>
                <a:gd name="T4" fmla="*/ 21 w 94"/>
                <a:gd name="T5" fmla="*/ 59 h 71"/>
                <a:gd name="T6" fmla="*/ 85 w 94"/>
                <a:gd name="T7" fmla="*/ 24 h 71"/>
                <a:gd name="T8" fmla="*/ 94 w 94"/>
                <a:gd name="T9" fmla="*/ 0 h 71"/>
                <a:gd name="T10" fmla="*/ 0 w 94"/>
                <a:gd name="T11" fmla="*/ 2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4" h="71">
                  <a:moveTo>
                    <a:pt x="0" y="20"/>
                  </a:moveTo>
                  <a:cubicBezTo>
                    <a:pt x="3" y="32"/>
                    <a:pt x="8" y="43"/>
                    <a:pt x="15" y="52"/>
                  </a:cubicBezTo>
                  <a:cubicBezTo>
                    <a:pt x="17" y="55"/>
                    <a:pt x="19" y="57"/>
                    <a:pt x="21" y="59"/>
                  </a:cubicBezTo>
                  <a:cubicBezTo>
                    <a:pt x="43" y="71"/>
                    <a:pt x="76" y="40"/>
                    <a:pt x="85" y="24"/>
                  </a:cubicBezTo>
                  <a:cubicBezTo>
                    <a:pt x="89" y="16"/>
                    <a:pt x="92" y="8"/>
                    <a:pt x="94" y="0"/>
                  </a:cubicBezTo>
                  <a:cubicBezTo>
                    <a:pt x="64" y="11"/>
                    <a:pt x="33" y="18"/>
                    <a:pt x="0" y="20"/>
                  </a:cubicBezTo>
                  <a:close/>
                </a:path>
              </a:pathLst>
            </a:custGeom>
            <a:solidFill>
              <a:srgbClr val="168C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7" name="ïśļîḑe">
              <a:extLst>
                <a:ext uri="{FF2B5EF4-FFF2-40B4-BE49-F238E27FC236}">
                  <a16:creationId xmlns:a16="http://schemas.microsoft.com/office/drawing/2014/main" xmlns="" id="{AD3AB52F-DFFE-4A00-AFBC-E8D1D81006B8}"/>
                </a:ext>
              </a:extLst>
            </p:cNvPr>
            <p:cNvSpPr/>
            <p:nvPr/>
          </p:nvSpPr>
          <p:spPr bwMode="auto">
            <a:xfrm>
              <a:off x="7654926" y="4510088"/>
              <a:ext cx="312738" cy="403225"/>
            </a:xfrm>
            <a:custGeom>
              <a:avLst/>
              <a:gdLst>
                <a:gd name="T0" fmla="*/ 27 w 106"/>
                <a:gd name="T1" fmla="*/ 132 h 137"/>
                <a:gd name="T2" fmla="*/ 1 w 106"/>
                <a:gd name="T3" fmla="*/ 72 h 137"/>
                <a:gd name="T4" fmla="*/ 25 w 106"/>
                <a:gd name="T5" fmla="*/ 12 h 137"/>
                <a:gd name="T6" fmla="*/ 63 w 106"/>
                <a:gd name="T7" fmla="*/ 1 h 137"/>
                <a:gd name="T8" fmla="*/ 86 w 106"/>
                <a:gd name="T9" fmla="*/ 11 h 137"/>
                <a:gd name="T10" fmla="*/ 105 w 106"/>
                <a:gd name="T11" fmla="*/ 69 h 137"/>
                <a:gd name="T12" fmla="*/ 85 w 106"/>
                <a:gd name="T13" fmla="*/ 134 h 137"/>
                <a:gd name="T14" fmla="*/ 83 w 106"/>
                <a:gd name="T15" fmla="*/ 136 h 137"/>
                <a:gd name="T16" fmla="*/ 79 w 106"/>
                <a:gd name="T17" fmla="*/ 137 h 137"/>
                <a:gd name="T18" fmla="*/ 55 w 106"/>
                <a:gd name="T19" fmla="*/ 137 h 137"/>
                <a:gd name="T20" fmla="*/ 27 w 106"/>
                <a:gd name="T21" fmla="*/ 13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137">
                  <a:moveTo>
                    <a:pt x="27" y="132"/>
                  </a:moveTo>
                  <a:cubicBezTo>
                    <a:pt x="14" y="114"/>
                    <a:pt x="3" y="94"/>
                    <a:pt x="1" y="72"/>
                  </a:cubicBezTo>
                  <a:cubicBezTo>
                    <a:pt x="0" y="50"/>
                    <a:pt x="7" y="26"/>
                    <a:pt x="25" y="12"/>
                  </a:cubicBezTo>
                  <a:cubicBezTo>
                    <a:pt x="35" y="4"/>
                    <a:pt x="49" y="0"/>
                    <a:pt x="63" y="1"/>
                  </a:cubicBezTo>
                  <a:cubicBezTo>
                    <a:pt x="71" y="2"/>
                    <a:pt x="79" y="5"/>
                    <a:pt x="86" y="11"/>
                  </a:cubicBezTo>
                  <a:cubicBezTo>
                    <a:pt x="102" y="24"/>
                    <a:pt x="106" y="48"/>
                    <a:pt x="105" y="69"/>
                  </a:cubicBezTo>
                  <a:cubicBezTo>
                    <a:pt x="103" y="92"/>
                    <a:pt x="96" y="114"/>
                    <a:pt x="85" y="134"/>
                  </a:cubicBezTo>
                  <a:cubicBezTo>
                    <a:pt x="84" y="135"/>
                    <a:pt x="84" y="136"/>
                    <a:pt x="83" y="136"/>
                  </a:cubicBezTo>
                  <a:cubicBezTo>
                    <a:pt x="82" y="137"/>
                    <a:pt x="80" y="137"/>
                    <a:pt x="79" y="137"/>
                  </a:cubicBezTo>
                  <a:cubicBezTo>
                    <a:pt x="71" y="137"/>
                    <a:pt x="63" y="137"/>
                    <a:pt x="55" y="137"/>
                  </a:cubicBezTo>
                  <a:cubicBezTo>
                    <a:pt x="44" y="137"/>
                    <a:pt x="27" y="132"/>
                    <a:pt x="27" y="132"/>
                  </a:cubicBezTo>
                  <a:close/>
                </a:path>
              </a:pathLst>
            </a:custGeom>
            <a:solidFill>
              <a:srgbClr val="2B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8" name="îṩḻïdê">
              <a:extLst>
                <a:ext uri="{FF2B5EF4-FFF2-40B4-BE49-F238E27FC236}">
                  <a16:creationId xmlns:a16="http://schemas.microsoft.com/office/drawing/2014/main" xmlns="" id="{13DDBE59-65B5-45C5-875A-323A6F697B76}"/>
                </a:ext>
              </a:extLst>
            </p:cNvPr>
            <p:cNvSpPr/>
            <p:nvPr/>
          </p:nvSpPr>
          <p:spPr bwMode="auto">
            <a:xfrm>
              <a:off x="7683501" y="4686300"/>
              <a:ext cx="280988" cy="227013"/>
            </a:xfrm>
            <a:custGeom>
              <a:avLst/>
              <a:gdLst>
                <a:gd name="T0" fmla="*/ 0 w 95"/>
                <a:gd name="T1" fmla="*/ 43 h 77"/>
                <a:gd name="T2" fmla="*/ 17 w 95"/>
                <a:gd name="T3" fmla="*/ 72 h 77"/>
                <a:gd name="T4" fmla="*/ 45 w 95"/>
                <a:gd name="T5" fmla="*/ 77 h 77"/>
                <a:gd name="T6" fmla="*/ 69 w 95"/>
                <a:gd name="T7" fmla="*/ 77 h 77"/>
                <a:gd name="T8" fmla="*/ 73 w 95"/>
                <a:gd name="T9" fmla="*/ 76 h 77"/>
                <a:gd name="T10" fmla="*/ 75 w 95"/>
                <a:gd name="T11" fmla="*/ 74 h 77"/>
                <a:gd name="T12" fmla="*/ 95 w 95"/>
                <a:gd name="T13" fmla="*/ 9 h 77"/>
                <a:gd name="T14" fmla="*/ 95 w 95"/>
                <a:gd name="T15" fmla="*/ 0 h 77"/>
                <a:gd name="T16" fmla="*/ 0 w 95"/>
                <a:gd name="T17" fmla="*/ 4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77">
                  <a:moveTo>
                    <a:pt x="0" y="43"/>
                  </a:moveTo>
                  <a:cubicBezTo>
                    <a:pt x="4" y="53"/>
                    <a:pt x="10" y="63"/>
                    <a:pt x="17" y="72"/>
                  </a:cubicBezTo>
                  <a:cubicBezTo>
                    <a:pt x="17" y="72"/>
                    <a:pt x="34" y="77"/>
                    <a:pt x="45" y="77"/>
                  </a:cubicBezTo>
                  <a:cubicBezTo>
                    <a:pt x="53" y="77"/>
                    <a:pt x="61" y="77"/>
                    <a:pt x="69" y="77"/>
                  </a:cubicBezTo>
                  <a:cubicBezTo>
                    <a:pt x="70" y="77"/>
                    <a:pt x="72" y="77"/>
                    <a:pt x="73" y="76"/>
                  </a:cubicBezTo>
                  <a:cubicBezTo>
                    <a:pt x="74" y="76"/>
                    <a:pt x="74" y="75"/>
                    <a:pt x="75" y="74"/>
                  </a:cubicBezTo>
                  <a:cubicBezTo>
                    <a:pt x="86" y="54"/>
                    <a:pt x="93" y="32"/>
                    <a:pt x="95" y="9"/>
                  </a:cubicBezTo>
                  <a:cubicBezTo>
                    <a:pt x="95" y="6"/>
                    <a:pt x="95" y="3"/>
                    <a:pt x="95" y="0"/>
                  </a:cubicBezTo>
                  <a:cubicBezTo>
                    <a:pt x="66" y="21"/>
                    <a:pt x="34" y="35"/>
                    <a:pt x="0" y="43"/>
                  </a:cubicBezTo>
                  <a:close/>
                </a:path>
              </a:pathLst>
            </a:custGeom>
            <a:solidFill>
              <a:srgbClr val="168C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9" name="îsľïdé">
              <a:extLst>
                <a:ext uri="{FF2B5EF4-FFF2-40B4-BE49-F238E27FC236}">
                  <a16:creationId xmlns:a16="http://schemas.microsoft.com/office/drawing/2014/main" xmlns="" id="{F0772751-87FE-4FF1-B6CB-C9BC20DAEFFE}"/>
                </a:ext>
              </a:extLst>
            </p:cNvPr>
            <p:cNvSpPr/>
            <p:nvPr/>
          </p:nvSpPr>
          <p:spPr bwMode="auto">
            <a:xfrm>
              <a:off x="7456488" y="4498975"/>
              <a:ext cx="260350" cy="282575"/>
            </a:xfrm>
            <a:custGeom>
              <a:avLst/>
              <a:gdLst>
                <a:gd name="T0" fmla="*/ 84 w 88"/>
                <a:gd name="T1" fmla="*/ 69 h 96"/>
                <a:gd name="T2" fmla="*/ 86 w 88"/>
                <a:gd name="T3" fmla="*/ 63 h 96"/>
                <a:gd name="T4" fmla="*/ 78 w 88"/>
                <a:gd name="T5" fmla="*/ 25 h 96"/>
                <a:gd name="T6" fmla="*/ 47 w 88"/>
                <a:gd name="T7" fmla="*/ 4 h 96"/>
                <a:gd name="T8" fmla="*/ 12 w 88"/>
                <a:gd name="T9" fmla="*/ 47 h 96"/>
                <a:gd name="T10" fmla="*/ 84 w 88"/>
                <a:gd name="T11" fmla="*/ 6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96">
                  <a:moveTo>
                    <a:pt x="84" y="69"/>
                  </a:moveTo>
                  <a:cubicBezTo>
                    <a:pt x="85" y="67"/>
                    <a:pt x="86" y="65"/>
                    <a:pt x="86" y="63"/>
                  </a:cubicBezTo>
                  <a:cubicBezTo>
                    <a:pt x="88" y="50"/>
                    <a:pt x="85" y="36"/>
                    <a:pt x="78" y="25"/>
                  </a:cubicBezTo>
                  <a:cubicBezTo>
                    <a:pt x="72" y="14"/>
                    <a:pt x="60" y="6"/>
                    <a:pt x="47" y="4"/>
                  </a:cubicBezTo>
                  <a:cubicBezTo>
                    <a:pt x="22" y="0"/>
                    <a:pt x="0" y="22"/>
                    <a:pt x="12" y="47"/>
                  </a:cubicBezTo>
                  <a:cubicBezTo>
                    <a:pt x="23" y="67"/>
                    <a:pt x="67" y="96"/>
                    <a:pt x="84" y="69"/>
                  </a:cubicBezTo>
                  <a:close/>
                </a:path>
              </a:pathLst>
            </a:custGeom>
            <a:solidFill>
              <a:srgbClr val="2B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0" name="ïṧḷíḑe">
              <a:extLst>
                <a:ext uri="{FF2B5EF4-FFF2-40B4-BE49-F238E27FC236}">
                  <a16:creationId xmlns:a16="http://schemas.microsoft.com/office/drawing/2014/main" xmlns="" id="{7BDDC856-47CF-41E4-8AF3-A909AE82075B}"/>
                </a:ext>
              </a:extLst>
            </p:cNvPr>
            <p:cNvSpPr/>
            <p:nvPr/>
          </p:nvSpPr>
          <p:spPr bwMode="auto">
            <a:xfrm>
              <a:off x="7639051" y="4595813"/>
              <a:ext cx="74613" cy="141288"/>
            </a:xfrm>
            <a:custGeom>
              <a:avLst/>
              <a:gdLst>
                <a:gd name="T0" fmla="*/ 0 w 25"/>
                <a:gd name="T1" fmla="*/ 47 h 48"/>
                <a:gd name="T2" fmla="*/ 22 w 25"/>
                <a:gd name="T3" fmla="*/ 36 h 48"/>
                <a:gd name="T4" fmla="*/ 24 w 25"/>
                <a:gd name="T5" fmla="*/ 30 h 48"/>
                <a:gd name="T6" fmla="*/ 20 w 25"/>
                <a:gd name="T7" fmla="*/ 0 h 48"/>
                <a:gd name="T8" fmla="*/ 0 w 25"/>
                <a:gd name="T9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48">
                  <a:moveTo>
                    <a:pt x="0" y="47"/>
                  </a:moveTo>
                  <a:cubicBezTo>
                    <a:pt x="9" y="48"/>
                    <a:pt x="17" y="45"/>
                    <a:pt x="22" y="36"/>
                  </a:cubicBezTo>
                  <a:cubicBezTo>
                    <a:pt x="23" y="34"/>
                    <a:pt x="24" y="32"/>
                    <a:pt x="24" y="30"/>
                  </a:cubicBezTo>
                  <a:cubicBezTo>
                    <a:pt x="25" y="20"/>
                    <a:pt x="24" y="10"/>
                    <a:pt x="20" y="0"/>
                  </a:cubicBezTo>
                  <a:cubicBezTo>
                    <a:pt x="15" y="17"/>
                    <a:pt x="8" y="32"/>
                    <a:pt x="0" y="47"/>
                  </a:cubicBezTo>
                  <a:close/>
                </a:path>
              </a:pathLst>
            </a:custGeom>
            <a:solidFill>
              <a:srgbClr val="168C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1" name="îṡľíďè">
              <a:extLst>
                <a:ext uri="{FF2B5EF4-FFF2-40B4-BE49-F238E27FC236}">
                  <a16:creationId xmlns:a16="http://schemas.microsoft.com/office/drawing/2014/main" xmlns="" id="{630A84CB-CC86-4D7A-9EEC-D10E8F9D531C}"/>
                </a:ext>
              </a:extLst>
            </p:cNvPr>
            <p:cNvSpPr/>
            <p:nvPr/>
          </p:nvSpPr>
          <p:spPr bwMode="auto">
            <a:xfrm>
              <a:off x="7532688" y="4840288"/>
              <a:ext cx="522288" cy="357188"/>
            </a:xfrm>
            <a:custGeom>
              <a:avLst/>
              <a:gdLst>
                <a:gd name="T0" fmla="*/ 281 w 329"/>
                <a:gd name="T1" fmla="*/ 225 h 225"/>
                <a:gd name="T2" fmla="*/ 51 w 329"/>
                <a:gd name="T3" fmla="*/ 225 h 225"/>
                <a:gd name="T4" fmla="*/ 0 w 329"/>
                <a:gd name="T5" fmla="*/ 0 h 225"/>
                <a:gd name="T6" fmla="*/ 329 w 329"/>
                <a:gd name="T7" fmla="*/ 0 h 225"/>
                <a:gd name="T8" fmla="*/ 281 w 329"/>
                <a:gd name="T9" fmla="*/ 225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" h="225">
                  <a:moveTo>
                    <a:pt x="281" y="225"/>
                  </a:moveTo>
                  <a:lnTo>
                    <a:pt x="51" y="225"/>
                  </a:lnTo>
                  <a:lnTo>
                    <a:pt x="0" y="0"/>
                  </a:lnTo>
                  <a:lnTo>
                    <a:pt x="329" y="0"/>
                  </a:lnTo>
                  <a:lnTo>
                    <a:pt x="281" y="225"/>
                  </a:lnTo>
                  <a:close/>
                </a:path>
              </a:pathLst>
            </a:custGeom>
            <a:solidFill>
              <a:srgbClr val="FF67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2" name="îṥļîďe">
              <a:extLst>
                <a:ext uri="{FF2B5EF4-FFF2-40B4-BE49-F238E27FC236}">
                  <a16:creationId xmlns:a16="http://schemas.microsoft.com/office/drawing/2014/main" xmlns="" id="{768BB02B-0AA2-4B30-86B6-D88C262C876B}"/>
                </a:ext>
              </a:extLst>
            </p:cNvPr>
            <p:cNvSpPr/>
            <p:nvPr/>
          </p:nvSpPr>
          <p:spPr bwMode="auto">
            <a:xfrm>
              <a:off x="7532688" y="4840288"/>
              <a:ext cx="522288" cy="153988"/>
            </a:xfrm>
            <a:custGeom>
              <a:avLst/>
              <a:gdLst>
                <a:gd name="T0" fmla="*/ 309 w 329"/>
                <a:gd name="T1" fmla="*/ 97 h 97"/>
                <a:gd name="T2" fmla="*/ 329 w 329"/>
                <a:gd name="T3" fmla="*/ 0 h 97"/>
                <a:gd name="T4" fmla="*/ 0 w 329"/>
                <a:gd name="T5" fmla="*/ 0 h 97"/>
                <a:gd name="T6" fmla="*/ 21 w 329"/>
                <a:gd name="T7" fmla="*/ 97 h 97"/>
                <a:gd name="T8" fmla="*/ 309 w 329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" h="97">
                  <a:moveTo>
                    <a:pt x="309" y="97"/>
                  </a:moveTo>
                  <a:lnTo>
                    <a:pt x="329" y="0"/>
                  </a:lnTo>
                  <a:lnTo>
                    <a:pt x="0" y="0"/>
                  </a:lnTo>
                  <a:lnTo>
                    <a:pt x="21" y="97"/>
                  </a:lnTo>
                  <a:lnTo>
                    <a:pt x="309" y="97"/>
                  </a:lnTo>
                  <a:close/>
                </a:path>
              </a:pathLst>
            </a:custGeom>
            <a:solidFill>
              <a:srgbClr val="2B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3" name="íšḻïḍê">
              <a:extLst>
                <a:ext uri="{FF2B5EF4-FFF2-40B4-BE49-F238E27FC236}">
                  <a16:creationId xmlns:a16="http://schemas.microsoft.com/office/drawing/2014/main" xmlns="" id="{F559A66E-C04A-449D-87FF-4C6EB7B952D6}"/>
                </a:ext>
              </a:extLst>
            </p:cNvPr>
            <p:cNvSpPr/>
            <p:nvPr/>
          </p:nvSpPr>
          <p:spPr bwMode="auto">
            <a:xfrm>
              <a:off x="7491413" y="4816475"/>
              <a:ext cx="620713" cy="79375"/>
            </a:xfrm>
            <a:prstGeom prst="rect">
              <a:avLst/>
            </a:prstGeom>
            <a:solidFill>
              <a:srgbClr val="FF67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4" name="ï$ľîḍe">
              <a:extLst>
                <a:ext uri="{FF2B5EF4-FFF2-40B4-BE49-F238E27FC236}">
                  <a16:creationId xmlns:a16="http://schemas.microsoft.com/office/drawing/2014/main" xmlns="" id="{10824B1A-F071-4CD9-A058-34957226E4FF}"/>
                </a:ext>
              </a:extLst>
            </p:cNvPr>
            <p:cNvSpPr/>
            <p:nvPr/>
          </p:nvSpPr>
          <p:spPr bwMode="auto">
            <a:xfrm>
              <a:off x="5330826" y="4586288"/>
              <a:ext cx="547688" cy="608013"/>
            </a:xfrm>
            <a:custGeom>
              <a:avLst/>
              <a:gdLst>
                <a:gd name="T0" fmla="*/ 116 w 186"/>
                <a:gd name="T1" fmla="*/ 0 h 206"/>
                <a:gd name="T2" fmla="*/ 62 w 186"/>
                <a:gd name="T3" fmla="*/ 122 h 206"/>
                <a:gd name="T4" fmla="*/ 0 w 186"/>
                <a:gd name="T5" fmla="*/ 206 h 206"/>
                <a:gd name="T6" fmla="*/ 70 w 186"/>
                <a:gd name="T7" fmla="*/ 206 h 206"/>
                <a:gd name="T8" fmla="*/ 146 w 186"/>
                <a:gd name="T9" fmla="*/ 122 h 206"/>
                <a:gd name="T10" fmla="*/ 186 w 186"/>
                <a:gd name="T11" fmla="*/ 45 h 206"/>
                <a:gd name="T12" fmla="*/ 116 w 186"/>
                <a:gd name="T13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6" h="206">
                  <a:moveTo>
                    <a:pt x="116" y="0"/>
                  </a:moveTo>
                  <a:cubicBezTo>
                    <a:pt x="116" y="0"/>
                    <a:pt x="84" y="96"/>
                    <a:pt x="62" y="122"/>
                  </a:cubicBezTo>
                  <a:cubicBezTo>
                    <a:pt x="36" y="153"/>
                    <a:pt x="0" y="206"/>
                    <a:pt x="0" y="206"/>
                  </a:cubicBezTo>
                  <a:cubicBezTo>
                    <a:pt x="70" y="206"/>
                    <a:pt x="70" y="206"/>
                    <a:pt x="70" y="206"/>
                  </a:cubicBezTo>
                  <a:cubicBezTo>
                    <a:pt x="70" y="206"/>
                    <a:pt x="129" y="153"/>
                    <a:pt x="146" y="122"/>
                  </a:cubicBezTo>
                  <a:cubicBezTo>
                    <a:pt x="150" y="114"/>
                    <a:pt x="186" y="45"/>
                    <a:pt x="186" y="45"/>
                  </a:cubicBezTo>
                  <a:lnTo>
                    <a:pt x="116" y="0"/>
                  </a:lnTo>
                  <a:close/>
                </a:path>
              </a:pathLst>
            </a:custGeom>
            <a:solidFill>
              <a:srgbClr val="FFD7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5" name="iṩḷiďé">
              <a:extLst>
                <a:ext uri="{FF2B5EF4-FFF2-40B4-BE49-F238E27FC236}">
                  <a16:creationId xmlns:a16="http://schemas.microsoft.com/office/drawing/2014/main" xmlns="" id="{FCF4B1CE-777D-4DD5-8892-9DBB756AAFD0}"/>
                </a:ext>
              </a:extLst>
            </p:cNvPr>
            <p:cNvSpPr/>
            <p:nvPr/>
          </p:nvSpPr>
          <p:spPr bwMode="auto">
            <a:xfrm>
              <a:off x="5592763" y="4197350"/>
              <a:ext cx="363538" cy="628650"/>
            </a:xfrm>
            <a:custGeom>
              <a:avLst/>
              <a:gdLst>
                <a:gd name="T0" fmla="*/ 75 w 123"/>
                <a:gd name="T1" fmla="*/ 0 h 213"/>
                <a:gd name="T2" fmla="*/ 32 w 123"/>
                <a:gd name="T3" fmla="*/ 85 h 213"/>
                <a:gd name="T4" fmla="*/ 0 w 123"/>
                <a:gd name="T5" fmla="*/ 185 h 213"/>
                <a:gd name="T6" fmla="*/ 99 w 123"/>
                <a:gd name="T7" fmla="*/ 200 h 213"/>
                <a:gd name="T8" fmla="*/ 123 w 123"/>
                <a:gd name="T9" fmla="*/ 79 h 213"/>
                <a:gd name="T10" fmla="*/ 75 w 123"/>
                <a:gd name="T11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" h="213">
                  <a:moveTo>
                    <a:pt x="75" y="0"/>
                  </a:moveTo>
                  <a:cubicBezTo>
                    <a:pt x="75" y="0"/>
                    <a:pt x="56" y="27"/>
                    <a:pt x="32" y="85"/>
                  </a:cubicBezTo>
                  <a:cubicBezTo>
                    <a:pt x="8" y="142"/>
                    <a:pt x="0" y="185"/>
                    <a:pt x="0" y="185"/>
                  </a:cubicBezTo>
                  <a:cubicBezTo>
                    <a:pt x="0" y="185"/>
                    <a:pt x="46" y="213"/>
                    <a:pt x="99" y="200"/>
                  </a:cubicBezTo>
                  <a:cubicBezTo>
                    <a:pt x="123" y="79"/>
                    <a:pt x="123" y="79"/>
                    <a:pt x="123" y="79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FF67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6" name="iṡḷíďe">
              <a:extLst>
                <a:ext uri="{FF2B5EF4-FFF2-40B4-BE49-F238E27FC236}">
                  <a16:creationId xmlns:a16="http://schemas.microsoft.com/office/drawing/2014/main" xmlns="" id="{8C0BC582-8470-480B-A09A-7B4647BFEF41}"/>
                </a:ext>
              </a:extLst>
            </p:cNvPr>
            <p:cNvSpPr/>
            <p:nvPr/>
          </p:nvSpPr>
          <p:spPr bwMode="auto">
            <a:xfrm>
              <a:off x="6194426" y="5029200"/>
              <a:ext cx="539750" cy="155575"/>
            </a:xfrm>
            <a:custGeom>
              <a:avLst/>
              <a:gdLst>
                <a:gd name="T0" fmla="*/ 127 w 183"/>
                <a:gd name="T1" fmla="*/ 8 h 53"/>
                <a:gd name="T2" fmla="*/ 75 w 183"/>
                <a:gd name="T3" fmla="*/ 3 h 53"/>
                <a:gd name="T4" fmla="*/ 0 w 183"/>
                <a:gd name="T5" fmla="*/ 42 h 53"/>
                <a:gd name="T6" fmla="*/ 64 w 183"/>
                <a:gd name="T7" fmla="*/ 42 h 53"/>
                <a:gd name="T8" fmla="*/ 149 w 183"/>
                <a:gd name="T9" fmla="*/ 53 h 53"/>
                <a:gd name="T10" fmla="*/ 183 w 183"/>
                <a:gd name="T11" fmla="*/ 35 h 53"/>
                <a:gd name="T12" fmla="*/ 127 w 183"/>
                <a:gd name="T13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53">
                  <a:moveTo>
                    <a:pt x="127" y="8"/>
                  </a:moveTo>
                  <a:cubicBezTo>
                    <a:pt x="111" y="10"/>
                    <a:pt x="92" y="0"/>
                    <a:pt x="75" y="3"/>
                  </a:cubicBezTo>
                  <a:cubicBezTo>
                    <a:pt x="57" y="5"/>
                    <a:pt x="0" y="42"/>
                    <a:pt x="0" y="42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149" y="53"/>
                    <a:pt x="149" y="53"/>
                    <a:pt x="149" y="53"/>
                  </a:cubicBezTo>
                  <a:cubicBezTo>
                    <a:pt x="183" y="35"/>
                    <a:pt x="183" y="35"/>
                    <a:pt x="183" y="35"/>
                  </a:cubicBezTo>
                  <a:lnTo>
                    <a:pt x="127" y="8"/>
                  </a:lnTo>
                  <a:close/>
                </a:path>
              </a:pathLst>
            </a:custGeom>
            <a:solidFill>
              <a:srgbClr val="FFD7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7" name="ïśļídé">
              <a:extLst>
                <a:ext uri="{FF2B5EF4-FFF2-40B4-BE49-F238E27FC236}">
                  <a16:creationId xmlns:a16="http://schemas.microsoft.com/office/drawing/2014/main" xmlns="" id="{7AC086ED-B2D7-4705-B87E-48984D4D439B}"/>
                </a:ext>
              </a:extLst>
            </p:cNvPr>
            <p:cNvSpPr/>
            <p:nvPr/>
          </p:nvSpPr>
          <p:spPr bwMode="auto">
            <a:xfrm>
              <a:off x="6569076" y="4586288"/>
              <a:ext cx="584200" cy="608013"/>
            </a:xfrm>
            <a:custGeom>
              <a:avLst/>
              <a:gdLst>
                <a:gd name="T0" fmla="*/ 165 w 198"/>
                <a:gd name="T1" fmla="*/ 0 h 206"/>
                <a:gd name="T2" fmla="*/ 181 w 198"/>
                <a:gd name="T3" fmla="*/ 85 h 206"/>
                <a:gd name="T4" fmla="*/ 193 w 198"/>
                <a:gd name="T5" fmla="*/ 166 h 206"/>
                <a:gd name="T6" fmla="*/ 151 w 198"/>
                <a:gd name="T7" fmla="*/ 203 h 206"/>
                <a:gd name="T8" fmla="*/ 22 w 198"/>
                <a:gd name="T9" fmla="*/ 203 h 206"/>
                <a:gd name="T10" fmla="*/ 0 w 198"/>
                <a:gd name="T11" fmla="*/ 158 h 206"/>
                <a:gd name="T12" fmla="*/ 116 w 198"/>
                <a:gd name="T13" fmla="*/ 139 h 206"/>
                <a:gd name="T14" fmla="*/ 96 w 198"/>
                <a:gd name="T15" fmla="*/ 45 h 206"/>
                <a:gd name="T16" fmla="*/ 165 w 198"/>
                <a:gd name="T17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8" h="206">
                  <a:moveTo>
                    <a:pt x="165" y="0"/>
                  </a:moveTo>
                  <a:cubicBezTo>
                    <a:pt x="165" y="0"/>
                    <a:pt x="172" y="40"/>
                    <a:pt x="181" y="85"/>
                  </a:cubicBezTo>
                  <a:cubicBezTo>
                    <a:pt x="189" y="129"/>
                    <a:pt x="198" y="154"/>
                    <a:pt x="193" y="166"/>
                  </a:cubicBezTo>
                  <a:cubicBezTo>
                    <a:pt x="186" y="187"/>
                    <a:pt x="180" y="200"/>
                    <a:pt x="151" y="203"/>
                  </a:cubicBezTo>
                  <a:cubicBezTo>
                    <a:pt x="119" y="206"/>
                    <a:pt x="22" y="203"/>
                    <a:pt x="22" y="20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19" y="147"/>
                    <a:pt x="116" y="139"/>
                  </a:cubicBezTo>
                  <a:cubicBezTo>
                    <a:pt x="112" y="131"/>
                    <a:pt x="96" y="45"/>
                    <a:pt x="96" y="45"/>
                  </a:cubicBezTo>
                  <a:lnTo>
                    <a:pt x="165" y="0"/>
                  </a:lnTo>
                  <a:close/>
                </a:path>
              </a:pathLst>
            </a:custGeom>
            <a:solidFill>
              <a:srgbClr val="FFD7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8" name="íşliḑè">
              <a:extLst>
                <a:ext uri="{FF2B5EF4-FFF2-40B4-BE49-F238E27FC236}">
                  <a16:creationId xmlns:a16="http://schemas.microsoft.com/office/drawing/2014/main" xmlns="" id="{0769DD18-4EF5-4EC2-BBFB-EE632605982B}"/>
                </a:ext>
              </a:extLst>
            </p:cNvPr>
            <p:cNvSpPr/>
            <p:nvPr/>
          </p:nvSpPr>
          <p:spPr bwMode="auto">
            <a:xfrm>
              <a:off x="6775451" y="4189413"/>
              <a:ext cx="350838" cy="598488"/>
            </a:xfrm>
            <a:custGeom>
              <a:avLst/>
              <a:gdLst>
                <a:gd name="T0" fmla="*/ 27 w 119"/>
                <a:gd name="T1" fmla="*/ 0 h 203"/>
                <a:gd name="T2" fmla="*/ 88 w 119"/>
                <a:gd name="T3" fmla="*/ 98 h 203"/>
                <a:gd name="T4" fmla="*/ 119 w 119"/>
                <a:gd name="T5" fmla="*/ 188 h 203"/>
                <a:gd name="T6" fmla="*/ 24 w 119"/>
                <a:gd name="T7" fmla="*/ 203 h 203"/>
                <a:gd name="T8" fmla="*/ 0 w 119"/>
                <a:gd name="T9" fmla="*/ 82 h 203"/>
                <a:gd name="T10" fmla="*/ 27 w 119"/>
                <a:gd name="T11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9" h="203">
                  <a:moveTo>
                    <a:pt x="27" y="0"/>
                  </a:moveTo>
                  <a:cubicBezTo>
                    <a:pt x="27" y="0"/>
                    <a:pt x="64" y="41"/>
                    <a:pt x="88" y="98"/>
                  </a:cubicBezTo>
                  <a:cubicBezTo>
                    <a:pt x="112" y="156"/>
                    <a:pt x="119" y="188"/>
                    <a:pt x="119" y="188"/>
                  </a:cubicBezTo>
                  <a:cubicBezTo>
                    <a:pt x="119" y="188"/>
                    <a:pt x="58" y="184"/>
                    <a:pt x="24" y="20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FF67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9" name="îşľïḑè">
              <a:extLst>
                <a:ext uri="{FF2B5EF4-FFF2-40B4-BE49-F238E27FC236}">
                  <a16:creationId xmlns:a16="http://schemas.microsoft.com/office/drawing/2014/main" xmlns="" id="{FE5759DE-FBB3-46D7-AB2C-294407D2C1C4}"/>
                </a:ext>
              </a:extLst>
            </p:cNvPr>
            <p:cNvSpPr/>
            <p:nvPr/>
          </p:nvSpPr>
          <p:spPr bwMode="auto">
            <a:xfrm>
              <a:off x="5253038" y="4994275"/>
              <a:ext cx="230188" cy="200025"/>
            </a:xfrm>
            <a:custGeom>
              <a:avLst/>
              <a:gdLst>
                <a:gd name="T0" fmla="*/ 72 w 78"/>
                <a:gd name="T1" fmla="*/ 5 h 68"/>
                <a:gd name="T2" fmla="*/ 26 w 78"/>
                <a:gd name="T3" fmla="*/ 11 h 68"/>
                <a:gd name="T4" fmla="*/ 2 w 78"/>
                <a:gd name="T5" fmla="*/ 51 h 68"/>
                <a:gd name="T6" fmla="*/ 2 w 78"/>
                <a:gd name="T7" fmla="*/ 65 h 68"/>
                <a:gd name="T8" fmla="*/ 16 w 78"/>
                <a:gd name="T9" fmla="*/ 68 h 68"/>
                <a:gd name="T10" fmla="*/ 49 w 78"/>
                <a:gd name="T11" fmla="*/ 31 h 68"/>
                <a:gd name="T12" fmla="*/ 78 w 78"/>
                <a:gd name="T13" fmla="*/ 25 h 68"/>
                <a:gd name="T14" fmla="*/ 72 w 78"/>
                <a:gd name="T15" fmla="*/ 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68">
                  <a:moveTo>
                    <a:pt x="72" y="5"/>
                  </a:moveTo>
                  <a:cubicBezTo>
                    <a:pt x="56" y="10"/>
                    <a:pt x="42" y="0"/>
                    <a:pt x="26" y="11"/>
                  </a:cubicBezTo>
                  <a:cubicBezTo>
                    <a:pt x="9" y="22"/>
                    <a:pt x="4" y="43"/>
                    <a:pt x="2" y="51"/>
                  </a:cubicBezTo>
                  <a:cubicBezTo>
                    <a:pt x="0" y="60"/>
                    <a:pt x="2" y="65"/>
                    <a:pt x="2" y="65"/>
                  </a:cubicBezTo>
                  <a:cubicBezTo>
                    <a:pt x="16" y="68"/>
                    <a:pt x="16" y="68"/>
                    <a:pt x="16" y="68"/>
                  </a:cubicBezTo>
                  <a:cubicBezTo>
                    <a:pt x="16" y="68"/>
                    <a:pt x="36" y="35"/>
                    <a:pt x="49" y="31"/>
                  </a:cubicBezTo>
                  <a:cubicBezTo>
                    <a:pt x="62" y="27"/>
                    <a:pt x="78" y="25"/>
                    <a:pt x="78" y="25"/>
                  </a:cubicBezTo>
                  <a:lnTo>
                    <a:pt x="72" y="5"/>
                  </a:lnTo>
                  <a:close/>
                </a:path>
              </a:pathLst>
            </a:custGeom>
            <a:solidFill>
              <a:srgbClr val="FFD7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0" name="îşḻíḋè">
              <a:extLst>
                <a:ext uri="{FF2B5EF4-FFF2-40B4-BE49-F238E27FC236}">
                  <a16:creationId xmlns:a16="http://schemas.microsoft.com/office/drawing/2014/main" xmlns="" id="{3C2BD863-B524-4684-AAB5-E877F5287C61}"/>
                </a:ext>
              </a:extLst>
            </p:cNvPr>
            <p:cNvSpPr/>
            <p:nvPr/>
          </p:nvSpPr>
          <p:spPr bwMode="auto">
            <a:xfrm>
              <a:off x="5300663" y="5037138"/>
              <a:ext cx="212725" cy="130175"/>
            </a:xfrm>
            <a:custGeom>
              <a:avLst/>
              <a:gdLst>
                <a:gd name="T0" fmla="*/ 72 w 72"/>
                <a:gd name="T1" fmla="*/ 44 h 44"/>
                <a:gd name="T2" fmla="*/ 0 w 72"/>
                <a:gd name="T3" fmla="*/ 44 h 44"/>
                <a:gd name="T4" fmla="*/ 0 w 72"/>
                <a:gd name="T5" fmla="*/ 35 h 44"/>
                <a:gd name="T6" fmla="*/ 36 w 72"/>
                <a:gd name="T7" fmla="*/ 0 h 44"/>
                <a:gd name="T8" fmla="*/ 36 w 72"/>
                <a:gd name="T9" fmla="*/ 0 h 44"/>
                <a:gd name="T10" fmla="*/ 72 w 72"/>
                <a:gd name="T11" fmla="*/ 35 h 44"/>
                <a:gd name="T12" fmla="*/ 72 w 72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44">
                  <a:moveTo>
                    <a:pt x="72" y="44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6" y="0"/>
                    <a:pt x="72" y="16"/>
                    <a:pt x="72" y="35"/>
                  </a:cubicBezTo>
                  <a:lnTo>
                    <a:pt x="72" y="44"/>
                  </a:lnTo>
                  <a:close/>
                </a:path>
              </a:pathLst>
            </a:custGeom>
            <a:solidFill>
              <a:srgbClr val="E6E6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1" name="îŝļiḍè">
              <a:extLst>
                <a:ext uri="{FF2B5EF4-FFF2-40B4-BE49-F238E27FC236}">
                  <a16:creationId xmlns:a16="http://schemas.microsoft.com/office/drawing/2014/main" xmlns="" id="{C8F2D2C1-B3DD-4F42-8F3F-195D3DC6A2C8}"/>
                </a:ext>
              </a:extLst>
            </p:cNvPr>
            <p:cNvSpPr/>
            <p:nvPr/>
          </p:nvSpPr>
          <p:spPr bwMode="auto">
            <a:xfrm>
              <a:off x="5362576" y="5008563"/>
              <a:ext cx="79375" cy="68263"/>
            </a:xfrm>
            <a:custGeom>
              <a:avLst/>
              <a:gdLst>
                <a:gd name="T0" fmla="*/ 1 w 27"/>
                <a:gd name="T1" fmla="*/ 13 h 23"/>
                <a:gd name="T2" fmla="*/ 15 w 27"/>
                <a:gd name="T3" fmla="*/ 21 h 23"/>
                <a:gd name="T4" fmla="*/ 27 w 27"/>
                <a:gd name="T5" fmla="*/ 9 h 23"/>
                <a:gd name="T6" fmla="*/ 12 w 27"/>
                <a:gd name="T7" fmla="*/ 1 h 23"/>
                <a:gd name="T8" fmla="*/ 1 w 27"/>
                <a:gd name="T9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3">
                  <a:moveTo>
                    <a:pt x="1" y="13"/>
                  </a:moveTo>
                  <a:cubicBezTo>
                    <a:pt x="0" y="16"/>
                    <a:pt x="7" y="23"/>
                    <a:pt x="15" y="21"/>
                  </a:cubicBezTo>
                  <a:cubicBezTo>
                    <a:pt x="23" y="19"/>
                    <a:pt x="27" y="9"/>
                    <a:pt x="27" y="9"/>
                  </a:cubicBezTo>
                  <a:cubicBezTo>
                    <a:pt x="27" y="9"/>
                    <a:pt x="22" y="0"/>
                    <a:pt x="12" y="1"/>
                  </a:cubicBezTo>
                  <a:cubicBezTo>
                    <a:pt x="2" y="1"/>
                    <a:pt x="1" y="13"/>
                    <a:pt x="1" y="13"/>
                  </a:cubicBezTo>
                  <a:close/>
                </a:path>
              </a:pathLst>
            </a:custGeom>
            <a:solidFill>
              <a:srgbClr val="FFD7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2" name="îšḻïḋe">
              <a:extLst>
                <a:ext uri="{FF2B5EF4-FFF2-40B4-BE49-F238E27FC236}">
                  <a16:creationId xmlns:a16="http://schemas.microsoft.com/office/drawing/2014/main" xmlns="" id="{23AB50F7-ADBD-46B9-B885-28B7E104A45D}"/>
                </a:ext>
              </a:extLst>
            </p:cNvPr>
            <p:cNvSpPr/>
            <p:nvPr/>
          </p:nvSpPr>
          <p:spPr bwMode="auto">
            <a:xfrm>
              <a:off x="5300663" y="5153025"/>
              <a:ext cx="212725" cy="41275"/>
            </a:xfrm>
            <a:custGeom>
              <a:avLst/>
              <a:gdLst>
                <a:gd name="T0" fmla="*/ 1 w 72"/>
                <a:gd name="T1" fmla="*/ 0 h 14"/>
                <a:gd name="T2" fmla="*/ 0 w 72"/>
                <a:gd name="T3" fmla="*/ 5 h 14"/>
                <a:gd name="T4" fmla="*/ 0 w 72"/>
                <a:gd name="T5" fmla="*/ 14 h 14"/>
                <a:gd name="T6" fmla="*/ 72 w 72"/>
                <a:gd name="T7" fmla="*/ 14 h 14"/>
                <a:gd name="T8" fmla="*/ 72 w 72"/>
                <a:gd name="T9" fmla="*/ 5 h 14"/>
                <a:gd name="T10" fmla="*/ 72 w 72"/>
                <a:gd name="T11" fmla="*/ 0 h 14"/>
                <a:gd name="T12" fmla="*/ 1 w 72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14">
                  <a:moveTo>
                    <a:pt x="1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72" y="3"/>
                    <a:pt x="72" y="2"/>
                    <a:pt x="72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FAB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3" name="íṥ1ïḋè">
              <a:extLst>
                <a:ext uri="{FF2B5EF4-FFF2-40B4-BE49-F238E27FC236}">
                  <a16:creationId xmlns:a16="http://schemas.microsoft.com/office/drawing/2014/main" xmlns="" id="{26EC3D30-03AB-4C0F-AB33-52ED91848107}"/>
                </a:ext>
              </a:extLst>
            </p:cNvPr>
            <p:cNvSpPr/>
            <p:nvPr/>
          </p:nvSpPr>
          <p:spPr bwMode="auto">
            <a:xfrm>
              <a:off x="5667376" y="5114925"/>
              <a:ext cx="61913" cy="38100"/>
            </a:xfrm>
            <a:prstGeom prst="rect">
              <a:avLst/>
            </a:prstGeom>
            <a:solidFill>
              <a:srgbClr val="E6E6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4" name="ïSḷîḍê">
              <a:extLst>
                <a:ext uri="{FF2B5EF4-FFF2-40B4-BE49-F238E27FC236}">
                  <a16:creationId xmlns:a16="http://schemas.microsoft.com/office/drawing/2014/main" xmlns="" id="{C235DC59-B605-4E5E-9E3A-1F6FF6E5AA83}"/>
                </a:ext>
              </a:extLst>
            </p:cNvPr>
            <p:cNvSpPr/>
            <p:nvPr/>
          </p:nvSpPr>
          <p:spPr bwMode="auto">
            <a:xfrm>
              <a:off x="5761038" y="5114925"/>
              <a:ext cx="58738" cy="38100"/>
            </a:xfrm>
            <a:prstGeom prst="rect">
              <a:avLst/>
            </a:prstGeom>
            <a:solidFill>
              <a:srgbClr val="E6E6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5" name="i$ḻíḓe">
              <a:extLst>
                <a:ext uri="{FF2B5EF4-FFF2-40B4-BE49-F238E27FC236}">
                  <a16:creationId xmlns:a16="http://schemas.microsoft.com/office/drawing/2014/main" xmlns="" id="{9118AD76-BF4A-43C5-8696-9B56086233D3}"/>
                </a:ext>
              </a:extLst>
            </p:cNvPr>
            <p:cNvSpPr/>
            <p:nvPr/>
          </p:nvSpPr>
          <p:spPr bwMode="auto">
            <a:xfrm>
              <a:off x="5853113" y="5114925"/>
              <a:ext cx="61913" cy="38100"/>
            </a:xfrm>
            <a:prstGeom prst="rect">
              <a:avLst/>
            </a:prstGeom>
            <a:solidFill>
              <a:srgbClr val="E6E6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6" name="iṩ1iḓè">
              <a:extLst>
                <a:ext uri="{FF2B5EF4-FFF2-40B4-BE49-F238E27FC236}">
                  <a16:creationId xmlns:a16="http://schemas.microsoft.com/office/drawing/2014/main" xmlns="" id="{F29689F0-99FD-4B84-B92D-5DA5D9B76161}"/>
                </a:ext>
              </a:extLst>
            </p:cNvPr>
            <p:cNvSpPr/>
            <p:nvPr/>
          </p:nvSpPr>
          <p:spPr bwMode="auto">
            <a:xfrm>
              <a:off x="5946776" y="5114925"/>
              <a:ext cx="61913" cy="38100"/>
            </a:xfrm>
            <a:prstGeom prst="rect">
              <a:avLst/>
            </a:prstGeom>
            <a:solidFill>
              <a:srgbClr val="E6E6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7" name="ïśľîḑê">
              <a:extLst>
                <a:ext uri="{FF2B5EF4-FFF2-40B4-BE49-F238E27FC236}">
                  <a16:creationId xmlns:a16="http://schemas.microsoft.com/office/drawing/2014/main" xmlns="" id="{1A7686D4-25D4-4215-A832-3122F8EED228}"/>
                </a:ext>
              </a:extLst>
            </p:cNvPr>
            <p:cNvSpPr/>
            <p:nvPr/>
          </p:nvSpPr>
          <p:spPr bwMode="auto">
            <a:xfrm>
              <a:off x="6040438" y="5114925"/>
              <a:ext cx="60325" cy="38100"/>
            </a:xfrm>
            <a:prstGeom prst="rect">
              <a:avLst/>
            </a:prstGeom>
            <a:solidFill>
              <a:srgbClr val="E6E6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8" name="íṧḷiḓe">
              <a:extLst>
                <a:ext uri="{FF2B5EF4-FFF2-40B4-BE49-F238E27FC236}">
                  <a16:creationId xmlns:a16="http://schemas.microsoft.com/office/drawing/2014/main" xmlns="" id="{4806A70A-B385-4B66-8809-552A70DE5481}"/>
                </a:ext>
              </a:extLst>
            </p:cNvPr>
            <p:cNvSpPr/>
            <p:nvPr/>
          </p:nvSpPr>
          <p:spPr bwMode="auto">
            <a:xfrm>
              <a:off x="6135688" y="5114925"/>
              <a:ext cx="58738" cy="38100"/>
            </a:xfrm>
            <a:prstGeom prst="rect">
              <a:avLst/>
            </a:prstGeom>
            <a:solidFill>
              <a:srgbClr val="E6E6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9" name="íşļîḍe">
              <a:extLst>
                <a:ext uri="{FF2B5EF4-FFF2-40B4-BE49-F238E27FC236}">
                  <a16:creationId xmlns:a16="http://schemas.microsoft.com/office/drawing/2014/main" xmlns="" id="{F1C3F6FF-296F-4D4A-9972-B1E61CEA50B1}"/>
                </a:ext>
              </a:extLst>
            </p:cNvPr>
            <p:cNvSpPr/>
            <p:nvPr/>
          </p:nvSpPr>
          <p:spPr bwMode="auto">
            <a:xfrm>
              <a:off x="6226176" y="5114925"/>
              <a:ext cx="63500" cy="38100"/>
            </a:xfrm>
            <a:prstGeom prst="rect">
              <a:avLst/>
            </a:prstGeom>
            <a:solidFill>
              <a:srgbClr val="E6E6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0" name="îslîďè">
              <a:extLst>
                <a:ext uri="{FF2B5EF4-FFF2-40B4-BE49-F238E27FC236}">
                  <a16:creationId xmlns:a16="http://schemas.microsoft.com/office/drawing/2014/main" xmlns="" id="{F7687678-2DEC-445D-921E-D27C1244B791}"/>
                </a:ext>
              </a:extLst>
            </p:cNvPr>
            <p:cNvSpPr/>
            <p:nvPr/>
          </p:nvSpPr>
          <p:spPr bwMode="auto">
            <a:xfrm>
              <a:off x="6321426" y="5114925"/>
              <a:ext cx="61913" cy="38100"/>
            </a:xfrm>
            <a:prstGeom prst="rect">
              <a:avLst/>
            </a:prstGeom>
            <a:solidFill>
              <a:srgbClr val="E6E6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1" name="îś1ïḑé">
              <a:extLst>
                <a:ext uri="{FF2B5EF4-FFF2-40B4-BE49-F238E27FC236}">
                  <a16:creationId xmlns:a16="http://schemas.microsoft.com/office/drawing/2014/main" xmlns="" id="{32F40C32-C2E3-4FF4-8DE3-D327E52C262D}"/>
                </a:ext>
              </a:extLst>
            </p:cNvPr>
            <p:cNvSpPr/>
            <p:nvPr/>
          </p:nvSpPr>
          <p:spPr bwMode="auto">
            <a:xfrm>
              <a:off x="6415088" y="5114925"/>
              <a:ext cx="60325" cy="38100"/>
            </a:xfrm>
            <a:prstGeom prst="rect">
              <a:avLst/>
            </a:prstGeom>
            <a:solidFill>
              <a:srgbClr val="E6E6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2" name="ïśḷïḓe">
              <a:extLst>
                <a:ext uri="{FF2B5EF4-FFF2-40B4-BE49-F238E27FC236}">
                  <a16:creationId xmlns:a16="http://schemas.microsoft.com/office/drawing/2014/main" xmlns="" id="{758F5E95-C6E8-45DB-93B3-2B438461AFE3}"/>
                </a:ext>
              </a:extLst>
            </p:cNvPr>
            <p:cNvSpPr/>
            <p:nvPr/>
          </p:nvSpPr>
          <p:spPr bwMode="auto">
            <a:xfrm>
              <a:off x="6510338" y="5114925"/>
              <a:ext cx="58738" cy="38100"/>
            </a:xfrm>
            <a:prstGeom prst="rect">
              <a:avLst/>
            </a:prstGeom>
            <a:solidFill>
              <a:srgbClr val="E6E6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3" name="i$ľidé">
              <a:extLst>
                <a:ext uri="{FF2B5EF4-FFF2-40B4-BE49-F238E27FC236}">
                  <a16:creationId xmlns:a16="http://schemas.microsoft.com/office/drawing/2014/main" xmlns="" id="{46198202-E343-42E5-A74D-A448C2F7919C}"/>
                </a:ext>
              </a:extLst>
            </p:cNvPr>
            <p:cNvSpPr/>
            <p:nvPr/>
          </p:nvSpPr>
          <p:spPr bwMode="auto">
            <a:xfrm>
              <a:off x="6600826" y="5114925"/>
              <a:ext cx="61913" cy="38100"/>
            </a:xfrm>
            <a:prstGeom prst="rect">
              <a:avLst/>
            </a:prstGeom>
            <a:solidFill>
              <a:srgbClr val="E6E6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4" name="išļïďê">
              <a:extLst>
                <a:ext uri="{FF2B5EF4-FFF2-40B4-BE49-F238E27FC236}">
                  <a16:creationId xmlns:a16="http://schemas.microsoft.com/office/drawing/2014/main" xmlns="" id="{22A14B86-7630-4B45-8C5B-F67AE47CC61F}"/>
                </a:ext>
              </a:extLst>
            </p:cNvPr>
            <p:cNvSpPr/>
            <p:nvPr/>
          </p:nvSpPr>
          <p:spPr bwMode="auto">
            <a:xfrm>
              <a:off x="5599113" y="5132388"/>
              <a:ext cx="1135063" cy="52388"/>
            </a:xfrm>
            <a:prstGeom prst="rect">
              <a:avLst/>
            </a:prstGeom>
            <a:solidFill>
              <a:srgbClr val="AFAB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5" name="íṣ1ïḍé">
              <a:extLst>
                <a:ext uri="{FF2B5EF4-FFF2-40B4-BE49-F238E27FC236}">
                  <a16:creationId xmlns:a16="http://schemas.microsoft.com/office/drawing/2014/main" xmlns="" id="{E7C895C4-F6E9-4A81-8474-085192B25B65}"/>
                </a:ext>
              </a:extLst>
            </p:cNvPr>
            <p:cNvSpPr/>
            <p:nvPr/>
          </p:nvSpPr>
          <p:spPr bwMode="auto">
            <a:xfrm>
              <a:off x="5438776" y="5081588"/>
              <a:ext cx="115888" cy="123825"/>
            </a:xfrm>
            <a:custGeom>
              <a:avLst/>
              <a:gdLst>
                <a:gd name="T0" fmla="*/ 28 w 39"/>
                <a:gd name="T1" fmla="*/ 0 h 42"/>
                <a:gd name="T2" fmla="*/ 10 w 39"/>
                <a:gd name="T3" fmla="*/ 27 h 42"/>
                <a:gd name="T4" fmla="*/ 9 w 39"/>
                <a:gd name="T5" fmla="*/ 42 h 42"/>
                <a:gd name="T6" fmla="*/ 34 w 39"/>
                <a:gd name="T7" fmla="*/ 36 h 42"/>
                <a:gd name="T8" fmla="*/ 28 w 39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2">
                  <a:moveTo>
                    <a:pt x="28" y="0"/>
                  </a:moveTo>
                  <a:cubicBezTo>
                    <a:pt x="28" y="0"/>
                    <a:pt x="18" y="22"/>
                    <a:pt x="10" y="27"/>
                  </a:cubicBezTo>
                  <a:cubicBezTo>
                    <a:pt x="2" y="32"/>
                    <a:pt x="0" y="42"/>
                    <a:pt x="9" y="42"/>
                  </a:cubicBezTo>
                  <a:cubicBezTo>
                    <a:pt x="17" y="42"/>
                    <a:pt x="34" y="36"/>
                    <a:pt x="34" y="36"/>
                  </a:cubicBezTo>
                  <a:cubicBezTo>
                    <a:pt x="34" y="36"/>
                    <a:pt x="39" y="11"/>
                    <a:pt x="28" y="0"/>
                  </a:cubicBezTo>
                  <a:close/>
                </a:path>
              </a:pathLst>
            </a:custGeom>
            <a:solidFill>
              <a:srgbClr val="FFD7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6" name="iśľidè">
              <a:extLst>
                <a:ext uri="{FF2B5EF4-FFF2-40B4-BE49-F238E27FC236}">
                  <a16:creationId xmlns:a16="http://schemas.microsoft.com/office/drawing/2014/main" xmlns="" id="{9B4D68C1-979D-403E-A9C4-F1302B9C86F5}"/>
                </a:ext>
              </a:extLst>
            </p:cNvPr>
            <p:cNvSpPr/>
            <p:nvPr/>
          </p:nvSpPr>
          <p:spPr bwMode="auto">
            <a:xfrm>
              <a:off x="3767138" y="3567113"/>
              <a:ext cx="1920875" cy="1073150"/>
            </a:xfrm>
            <a:custGeom>
              <a:avLst/>
              <a:gdLst>
                <a:gd name="T0" fmla="*/ 651 w 651"/>
                <a:gd name="T1" fmla="*/ 364 h 364"/>
                <a:gd name="T2" fmla="*/ 0 w 651"/>
                <a:gd name="T3" fmla="*/ 364 h 364"/>
                <a:gd name="T4" fmla="*/ 0 w 651"/>
                <a:gd name="T5" fmla="*/ 16 h 364"/>
                <a:gd name="T6" fmla="*/ 16 w 651"/>
                <a:gd name="T7" fmla="*/ 0 h 364"/>
                <a:gd name="T8" fmla="*/ 634 w 651"/>
                <a:gd name="T9" fmla="*/ 0 h 364"/>
                <a:gd name="T10" fmla="*/ 651 w 651"/>
                <a:gd name="T11" fmla="*/ 16 h 364"/>
                <a:gd name="T12" fmla="*/ 651 w 651"/>
                <a:gd name="T13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1" h="364">
                  <a:moveTo>
                    <a:pt x="651" y="364"/>
                  </a:moveTo>
                  <a:cubicBezTo>
                    <a:pt x="0" y="364"/>
                    <a:pt x="0" y="364"/>
                    <a:pt x="0" y="3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634" y="0"/>
                    <a:pt x="634" y="0"/>
                    <a:pt x="634" y="0"/>
                  </a:cubicBezTo>
                  <a:cubicBezTo>
                    <a:pt x="643" y="0"/>
                    <a:pt x="651" y="7"/>
                    <a:pt x="651" y="16"/>
                  </a:cubicBezTo>
                  <a:lnTo>
                    <a:pt x="651" y="364"/>
                  </a:lnTo>
                  <a:close/>
                </a:path>
              </a:pathLst>
            </a:custGeom>
            <a:solidFill>
              <a:srgbClr val="E6E6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7" name="îṣliḋè">
              <a:extLst>
                <a:ext uri="{FF2B5EF4-FFF2-40B4-BE49-F238E27FC236}">
                  <a16:creationId xmlns:a16="http://schemas.microsoft.com/office/drawing/2014/main" xmlns="" id="{4EACFD1E-D973-48F9-AC4A-6D2CE2AEEE32}"/>
                </a:ext>
              </a:extLst>
            </p:cNvPr>
            <p:cNvSpPr/>
            <p:nvPr/>
          </p:nvSpPr>
          <p:spPr bwMode="auto">
            <a:xfrm>
              <a:off x="3767138" y="4640263"/>
              <a:ext cx="1920875" cy="214313"/>
            </a:xfrm>
            <a:custGeom>
              <a:avLst/>
              <a:gdLst>
                <a:gd name="T0" fmla="*/ 651 w 651"/>
                <a:gd name="T1" fmla="*/ 0 h 73"/>
                <a:gd name="T2" fmla="*/ 0 w 651"/>
                <a:gd name="T3" fmla="*/ 0 h 73"/>
                <a:gd name="T4" fmla="*/ 0 w 651"/>
                <a:gd name="T5" fmla="*/ 42 h 73"/>
                <a:gd name="T6" fmla="*/ 30 w 651"/>
                <a:gd name="T7" fmla="*/ 73 h 73"/>
                <a:gd name="T8" fmla="*/ 634 w 651"/>
                <a:gd name="T9" fmla="*/ 73 h 73"/>
                <a:gd name="T10" fmla="*/ 651 w 651"/>
                <a:gd name="T11" fmla="*/ 57 h 73"/>
                <a:gd name="T12" fmla="*/ 651 w 651"/>
                <a:gd name="T13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1" h="73">
                  <a:moveTo>
                    <a:pt x="65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59"/>
                    <a:pt x="14" y="73"/>
                    <a:pt x="30" y="73"/>
                  </a:cubicBezTo>
                  <a:cubicBezTo>
                    <a:pt x="634" y="73"/>
                    <a:pt x="634" y="73"/>
                    <a:pt x="634" y="73"/>
                  </a:cubicBezTo>
                  <a:cubicBezTo>
                    <a:pt x="643" y="73"/>
                    <a:pt x="651" y="66"/>
                    <a:pt x="651" y="57"/>
                  </a:cubicBezTo>
                  <a:lnTo>
                    <a:pt x="651" y="0"/>
                  </a:lnTo>
                  <a:close/>
                </a:path>
              </a:pathLst>
            </a:custGeom>
            <a:solidFill>
              <a:srgbClr val="AFAB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8" name="iṩ1îḍe">
              <a:extLst>
                <a:ext uri="{FF2B5EF4-FFF2-40B4-BE49-F238E27FC236}">
                  <a16:creationId xmlns:a16="http://schemas.microsoft.com/office/drawing/2014/main" xmlns="" id="{293F9B78-FBF9-4BE0-94EC-1EF4942F9F61}"/>
                </a:ext>
              </a:extLst>
            </p:cNvPr>
            <p:cNvSpPr/>
            <p:nvPr/>
          </p:nvSpPr>
          <p:spPr bwMode="auto">
            <a:xfrm>
              <a:off x="4416426" y="4478338"/>
              <a:ext cx="604838" cy="685800"/>
            </a:xfrm>
            <a:custGeom>
              <a:avLst/>
              <a:gdLst>
                <a:gd name="T0" fmla="*/ 381 w 381"/>
                <a:gd name="T1" fmla="*/ 432 h 432"/>
                <a:gd name="T2" fmla="*/ 0 w 381"/>
                <a:gd name="T3" fmla="*/ 432 h 432"/>
                <a:gd name="T4" fmla="*/ 0 w 381"/>
                <a:gd name="T5" fmla="*/ 430 h 432"/>
                <a:gd name="T6" fmla="*/ 17 w 381"/>
                <a:gd name="T7" fmla="*/ 371 h 432"/>
                <a:gd name="T8" fmla="*/ 93 w 381"/>
                <a:gd name="T9" fmla="*/ 0 h 432"/>
                <a:gd name="T10" fmla="*/ 290 w 381"/>
                <a:gd name="T11" fmla="*/ 0 h 432"/>
                <a:gd name="T12" fmla="*/ 366 w 381"/>
                <a:gd name="T13" fmla="*/ 371 h 432"/>
                <a:gd name="T14" fmla="*/ 381 w 381"/>
                <a:gd name="T15" fmla="*/ 430 h 432"/>
                <a:gd name="T16" fmla="*/ 381 w 381"/>
                <a:gd name="T17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1" h="432">
                  <a:moveTo>
                    <a:pt x="381" y="432"/>
                  </a:moveTo>
                  <a:lnTo>
                    <a:pt x="0" y="432"/>
                  </a:lnTo>
                  <a:lnTo>
                    <a:pt x="0" y="430"/>
                  </a:lnTo>
                  <a:lnTo>
                    <a:pt x="17" y="371"/>
                  </a:lnTo>
                  <a:lnTo>
                    <a:pt x="93" y="0"/>
                  </a:lnTo>
                  <a:lnTo>
                    <a:pt x="290" y="0"/>
                  </a:lnTo>
                  <a:lnTo>
                    <a:pt x="366" y="371"/>
                  </a:lnTo>
                  <a:lnTo>
                    <a:pt x="381" y="430"/>
                  </a:lnTo>
                  <a:lnTo>
                    <a:pt x="381" y="432"/>
                  </a:lnTo>
                  <a:close/>
                </a:path>
              </a:pathLst>
            </a:custGeom>
            <a:solidFill>
              <a:srgbClr val="E6E6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9" name="îṣ1îḑê">
              <a:extLst>
                <a:ext uri="{FF2B5EF4-FFF2-40B4-BE49-F238E27FC236}">
                  <a16:creationId xmlns:a16="http://schemas.microsoft.com/office/drawing/2014/main" xmlns="" id="{7F0A0820-4DF2-475C-ADE0-AB45D7BACE63}"/>
                </a:ext>
              </a:extLst>
            </p:cNvPr>
            <p:cNvSpPr/>
            <p:nvPr/>
          </p:nvSpPr>
          <p:spPr bwMode="auto">
            <a:xfrm>
              <a:off x="4289426" y="5094288"/>
              <a:ext cx="860425" cy="100013"/>
            </a:xfrm>
            <a:custGeom>
              <a:avLst/>
              <a:gdLst>
                <a:gd name="T0" fmla="*/ 286 w 292"/>
                <a:gd name="T1" fmla="*/ 34 h 34"/>
                <a:gd name="T2" fmla="*/ 5 w 292"/>
                <a:gd name="T3" fmla="*/ 34 h 34"/>
                <a:gd name="T4" fmla="*/ 0 w 292"/>
                <a:gd name="T5" fmla="*/ 28 h 34"/>
                <a:gd name="T6" fmla="*/ 2 w 292"/>
                <a:gd name="T7" fmla="*/ 5 h 34"/>
                <a:gd name="T8" fmla="*/ 8 w 292"/>
                <a:gd name="T9" fmla="*/ 0 h 34"/>
                <a:gd name="T10" fmla="*/ 284 w 292"/>
                <a:gd name="T11" fmla="*/ 0 h 34"/>
                <a:gd name="T12" fmla="*/ 289 w 292"/>
                <a:gd name="T13" fmla="*/ 5 h 34"/>
                <a:gd name="T14" fmla="*/ 292 w 292"/>
                <a:gd name="T15" fmla="*/ 28 h 34"/>
                <a:gd name="T16" fmla="*/ 286 w 292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2" h="34">
                  <a:moveTo>
                    <a:pt x="286" y="34"/>
                  </a:moveTo>
                  <a:cubicBezTo>
                    <a:pt x="5" y="34"/>
                    <a:pt x="5" y="34"/>
                    <a:pt x="5" y="34"/>
                  </a:cubicBezTo>
                  <a:cubicBezTo>
                    <a:pt x="2" y="34"/>
                    <a:pt x="0" y="32"/>
                    <a:pt x="0" y="28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2"/>
                    <a:pt x="5" y="0"/>
                    <a:pt x="8" y="0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87" y="0"/>
                    <a:pt x="289" y="2"/>
                    <a:pt x="289" y="5"/>
                  </a:cubicBezTo>
                  <a:cubicBezTo>
                    <a:pt x="292" y="28"/>
                    <a:pt x="292" y="28"/>
                    <a:pt x="292" y="28"/>
                  </a:cubicBezTo>
                  <a:cubicBezTo>
                    <a:pt x="292" y="32"/>
                    <a:pt x="289" y="34"/>
                    <a:pt x="286" y="34"/>
                  </a:cubicBezTo>
                  <a:close/>
                </a:path>
              </a:pathLst>
            </a:custGeom>
            <a:solidFill>
              <a:srgbClr val="AFAB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0" name="îŝlíḍê">
              <a:extLst>
                <a:ext uri="{FF2B5EF4-FFF2-40B4-BE49-F238E27FC236}">
                  <a16:creationId xmlns:a16="http://schemas.microsoft.com/office/drawing/2014/main" xmlns="" id="{F666131E-01F3-4E50-AD87-D53262296F96}"/>
                </a:ext>
              </a:extLst>
            </p:cNvPr>
            <p:cNvSpPr/>
            <p:nvPr/>
          </p:nvSpPr>
          <p:spPr bwMode="auto">
            <a:xfrm>
              <a:off x="3914776" y="4448175"/>
              <a:ext cx="0" cy="127000"/>
            </a:xfrm>
            <a:prstGeom prst="line">
              <a:avLst/>
            </a:prstGeom>
            <a:noFill/>
            <a:ln w="23813" cap="flat">
              <a:solidFill>
                <a:srgbClr val="8B889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1" name="îSḻíḓé">
              <a:extLst>
                <a:ext uri="{FF2B5EF4-FFF2-40B4-BE49-F238E27FC236}">
                  <a16:creationId xmlns:a16="http://schemas.microsoft.com/office/drawing/2014/main" xmlns="" id="{87E3D191-4896-436C-98C0-CB2DE432D578}"/>
                </a:ext>
              </a:extLst>
            </p:cNvPr>
            <p:cNvSpPr/>
            <p:nvPr/>
          </p:nvSpPr>
          <p:spPr bwMode="auto">
            <a:xfrm>
              <a:off x="3979863" y="4448175"/>
              <a:ext cx="0" cy="127000"/>
            </a:xfrm>
            <a:prstGeom prst="line">
              <a:avLst/>
            </a:prstGeom>
            <a:noFill/>
            <a:ln w="23813" cap="flat">
              <a:solidFill>
                <a:srgbClr val="8B889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2" name="îš1iḍè">
              <a:extLst>
                <a:ext uri="{FF2B5EF4-FFF2-40B4-BE49-F238E27FC236}">
                  <a16:creationId xmlns:a16="http://schemas.microsoft.com/office/drawing/2014/main" xmlns="" id="{3500159F-EAC5-4631-B294-888CEDB526FF}"/>
                </a:ext>
              </a:extLst>
            </p:cNvPr>
            <p:cNvSpPr/>
            <p:nvPr/>
          </p:nvSpPr>
          <p:spPr bwMode="auto">
            <a:xfrm>
              <a:off x="4041776" y="4448175"/>
              <a:ext cx="0" cy="127000"/>
            </a:xfrm>
            <a:prstGeom prst="line">
              <a:avLst/>
            </a:prstGeom>
            <a:noFill/>
            <a:ln w="23813" cap="flat">
              <a:solidFill>
                <a:srgbClr val="8B889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3" name="íSļiḓè">
              <a:extLst>
                <a:ext uri="{FF2B5EF4-FFF2-40B4-BE49-F238E27FC236}">
                  <a16:creationId xmlns:a16="http://schemas.microsoft.com/office/drawing/2014/main" xmlns="" id="{22B11FB1-CF8C-4AFB-B364-F693C9C9B008}"/>
                </a:ext>
              </a:extLst>
            </p:cNvPr>
            <p:cNvSpPr/>
            <p:nvPr/>
          </p:nvSpPr>
          <p:spPr bwMode="auto">
            <a:xfrm>
              <a:off x="4103688" y="4448175"/>
              <a:ext cx="0" cy="127000"/>
            </a:xfrm>
            <a:prstGeom prst="line">
              <a:avLst/>
            </a:prstGeom>
            <a:noFill/>
            <a:ln w="23813" cap="flat">
              <a:solidFill>
                <a:srgbClr val="8B889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4" name="îṧlïḋé">
              <a:extLst>
                <a:ext uri="{FF2B5EF4-FFF2-40B4-BE49-F238E27FC236}">
                  <a16:creationId xmlns:a16="http://schemas.microsoft.com/office/drawing/2014/main" xmlns="" id="{6AEA3396-29B7-4966-9079-A235E886EF17}"/>
                </a:ext>
              </a:extLst>
            </p:cNvPr>
            <p:cNvSpPr/>
            <p:nvPr/>
          </p:nvSpPr>
          <p:spPr bwMode="auto">
            <a:xfrm>
              <a:off x="4165601" y="4448175"/>
              <a:ext cx="0" cy="127000"/>
            </a:xfrm>
            <a:prstGeom prst="line">
              <a:avLst/>
            </a:prstGeom>
            <a:noFill/>
            <a:ln w="23813" cap="flat">
              <a:solidFill>
                <a:srgbClr val="8B889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5" name="íṡļíḍè">
              <a:extLst>
                <a:ext uri="{FF2B5EF4-FFF2-40B4-BE49-F238E27FC236}">
                  <a16:creationId xmlns:a16="http://schemas.microsoft.com/office/drawing/2014/main" xmlns="" id="{9DD8896C-E0C6-43A3-9154-B9C7208B3D01}"/>
                </a:ext>
              </a:extLst>
            </p:cNvPr>
            <p:cNvSpPr/>
            <p:nvPr/>
          </p:nvSpPr>
          <p:spPr bwMode="auto">
            <a:xfrm>
              <a:off x="4227513" y="4448175"/>
              <a:ext cx="0" cy="127000"/>
            </a:xfrm>
            <a:prstGeom prst="line">
              <a:avLst/>
            </a:prstGeom>
            <a:noFill/>
            <a:ln w="23813" cap="flat">
              <a:solidFill>
                <a:srgbClr val="8B889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6" name="ï$liḍè">
              <a:extLst>
                <a:ext uri="{FF2B5EF4-FFF2-40B4-BE49-F238E27FC236}">
                  <a16:creationId xmlns:a16="http://schemas.microsoft.com/office/drawing/2014/main" xmlns="" id="{572B65DE-F7D9-4221-B763-CFB1656A3DE3}"/>
                </a:ext>
              </a:extLst>
            </p:cNvPr>
            <p:cNvSpPr/>
            <p:nvPr/>
          </p:nvSpPr>
          <p:spPr bwMode="auto">
            <a:xfrm>
              <a:off x="4289426" y="4448175"/>
              <a:ext cx="0" cy="127000"/>
            </a:xfrm>
            <a:prstGeom prst="line">
              <a:avLst/>
            </a:prstGeom>
            <a:noFill/>
            <a:ln w="23813" cap="flat">
              <a:solidFill>
                <a:srgbClr val="8B889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7" name="îşḷîdé">
              <a:extLst>
                <a:ext uri="{FF2B5EF4-FFF2-40B4-BE49-F238E27FC236}">
                  <a16:creationId xmlns:a16="http://schemas.microsoft.com/office/drawing/2014/main" xmlns="" id="{47432758-5057-4CE2-BCFC-DB81E3226EBB}"/>
                </a:ext>
              </a:extLst>
            </p:cNvPr>
            <p:cNvSpPr/>
            <p:nvPr/>
          </p:nvSpPr>
          <p:spPr bwMode="auto">
            <a:xfrm>
              <a:off x="4354513" y="4448175"/>
              <a:ext cx="0" cy="127000"/>
            </a:xfrm>
            <a:prstGeom prst="line">
              <a:avLst/>
            </a:prstGeom>
            <a:noFill/>
            <a:ln w="23813" cap="flat">
              <a:solidFill>
                <a:srgbClr val="8B889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8" name="iṣ1îḋé">
              <a:extLst>
                <a:ext uri="{FF2B5EF4-FFF2-40B4-BE49-F238E27FC236}">
                  <a16:creationId xmlns:a16="http://schemas.microsoft.com/office/drawing/2014/main" xmlns="" id="{8607FA8E-B3F0-4F12-A66D-ED9D33FCB4B5}"/>
                </a:ext>
              </a:extLst>
            </p:cNvPr>
            <p:cNvSpPr/>
            <p:nvPr/>
          </p:nvSpPr>
          <p:spPr bwMode="auto">
            <a:xfrm>
              <a:off x="5407026" y="4478338"/>
              <a:ext cx="96838" cy="96838"/>
            </a:xfrm>
            <a:prstGeom prst="ellipse">
              <a:avLst/>
            </a:prstGeom>
            <a:noFill/>
            <a:ln w="23813" cap="flat">
              <a:solidFill>
                <a:srgbClr val="8B889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9" name="íṣ1ïḓé">
              <a:extLst>
                <a:ext uri="{FF2B5EF4-FFF2-40B4-BE49-F238E27FC236}">
                  <a16:creationId xmlns:a16="http://schemas.microsoft.com/office/drawing/2014/main" xmlns="" id="{8E8F230B-85C9-45A4-8136-7C77B6D0933B}"/>
                </a:ext>
              </a:extLst>
            </p:cNvPr>
            <p:cNvSpPr/>
            <p:nvPr/>
          </p:nvSpPr>
          <p:spPr bwMode="auto">
            <a:xfrm>
              <a:off x="3702051" y="1039813"/>
              <a:ext cx="773113" cy="773113"/>
            </a:xfrm>
            <a:prstGeom prst="ellipse">
              <a:avLst/>
            </a:prstGeom>
            <a:noFill/>
            <a:ln w="17463" cap="flat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0" name="ïŝḷiḓè">
              <a:extLst>
                <a:ext uri="{FF2B5EF4-FFF2-40B4-BE49-F238E27FC236}">
                  <a16:creationId xmlns:a16="http://schemas.microsoft.com/office/drawing/2014/main" xmlns="" id="{72E713D8-B21B-45E8-8270-6ECD21CA5026}"/>
                </a:ext>
              </a:extLst>
            </p:cNvPr>
            <p:cNvSpPr/>
            <p:nvPr/>
          </p:nvSpPr>
          <p:spPr bwMode="auto">
            <a:xfrm>
              <a:off x="7469188" y="1885950"/>
              <a:ext cx="850900" cy="852488"/>
            </a:xfrm>
            <a:custGeom>
              <a:avLst/>
              <a:gdLst>
                <a:gd name="T0" fmla="*/ 272 w 289"/>
                <a:gd name="T1" fmla="*/ 175 h 289"/>
                <a:gd name="T2" fmla="*/ 113 w 289"/>
                <a:gd name="T3" fmla="*/ 272 h 289"/>
                <a:gd name="T4" fmla="*/ 17 w 289"/>
                <a:gd name="T5" fmla="*/ 113 h 289"/>
                <a:gd name="T6" fmla="*/ 175 w 289"/>
                <a:gd name="T7" fmla="*/ 17 h 289"/>
                <a:gd name="T8" fmla="*/ 272 w 289"/>
                <a:gd name="T9" fmla="*/ 175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289">
                  <a:moveTo>
                    <a:pt x="272" y="175"/>
                  </a:moveTo>
                  <a:cubicBezTo>
                    <a:pt x="255" y="245"/>
                    <a:pt x="184" y="289"/>
                    <a:pt x="113" y="272"/>
                  </a:cubicBezTo>
                  <a:cubicBezTo>
                    <a:pt x="43" y="254"/>
                    <a:pt x="0" y="184"/>
                    <a:pt x="17" y="113"/>
                  </a:cubicBezTo>
                  <a:cubicBezTo>
                    <a:pt x="34" y="43"/>
                    <a:pt x="105" y="0"/>
                    <a:pt x="175" y="17"/>
                  </a:cubicBezTo>
                  <a:cubicBezTo>
                    <a:pt x="246" y="34"/>
                    <a:pt x="289" y="105"/>
                    <a:pt x="272" y="175"/>
                  </a:cubicBezTo>
                  <a:close/>
                </a:path>
              </a:pathLst>
            </a:custGeom>
            <a:noFill/>
            <a:ln w="17463" cap="flat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1" name="ï$ľîde">
              <a:extLst>
                <a:ext uri="{FF2B5EF4-FFF2-40B4-BE49-F238E27FC236}">
                  <a16:creationId xmlns:a16="http://schemas.microsoft.com/office/drawing/2014/main" xmlns="" id="{36EB3535-C313-43DE-A149-356B2A38CFDD}"/>
                </a:ext>
              </a:extLst>
            </p:cNvPr>
            <p:cNvSpPr/>
            <p:nvPr/>
          </p:nvSpPr>
          <p:spPr bwMode="auto">
            <a:xfrm>
              <a:off x="5118101" y="1039813"/>
              <a:ext cx="776288" cy="773113"/>
            </a:xfrm>
            <a:prstGeom prst="ellipse">
              <a:avLst/>
            </a:prstGeom>
            <a:noFill/>
            <a:ln w="17463" cap="flat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2" name="i$ļíḑé">
              <a:extLst>
                <a:ext uri="{FF2B5EF4-FFF2-40B4-BE49-F238E27FC236}">
                  <a16:creationId xmlns:a16="http://schemas.microsoft.com/office/drawing/2014/main" xmlns="" id="{8B00B856-A952-442A-8017-68BFD075F337}"/>
                </a:ext>
              </a:extLst>
            </p:cNvPr>
            <p:cNvSpPr/>
            <p:nvPr/>
          </p:nvSpPr>
          <p:spPr bwMode="auto">
            <a:xfrm>
              <a:off x="4162426" y="1927225"/>
              <a:ext cx="776288" cy="773113"/>
            </a:xfrm>
            <a:prstGeom prst="ellipse">
              <a:avLst/>
            </a:prstGeom>
            <a:noFill/>
            <a:ln w="17463" cap="flat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3" name="îSḷîḓé">
              <a:extLst>
                <a:ext uri="{FF2B5EF4-FFF2-40B4-BE49-F238E27FC236}">
                  <a16:creationId xmlns:a16="http://schemas.microsoft.com/office/drawing/2014/main" xmlns="" id="{AE5224C3-6C56-4812-A41E-6E65E8216725}"/>
                </a:ext>
              </a:extLst>
            </p:cNvPr>
            <p:cNvSpPr/>
            <p:nvPr/>
          </p:nvSpPr>
          <p:spPr bwMode="auto">
            <a:xfrm>
              <a:off x="7040563" y="1039813"/>
              <a:ext cx="773113" cy="773113"/>
            </a:xfrm>
            <a:prstGeom prst="ellipse">
              <a:avLst/>
            </a:prstGeom>
            <a:noFill/>
            <a:ln w="17463" cap="flat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4" name="îṧlidê">
              <a:extLst>
                <a:ext uri="{FF2B5EF4-FFF2-40B4-BE49-F238E27FC236}">
                  <a16:creationId xmlns:a16="http://schemas.microsoft.com/office/drawing/2014/main" xmlns="" id="{86C79588-F222-4F2B-8C19-D0FFB9B8C2C0}"/>
                </a:ext>
              </a:extLst>
            </p:cNvPr>
            <p:cNvSpPr/>
            <p:nvPr/>
          </p:nvSpPr>
          <p:spPr bwMode="auto">
            <a:xfrm>
              <a:off x="6084888" y="1927225"/>
              <a:ext cx="773113" cy="773113"/>
            </a:xfrm>
            <a:prstGeom prst="ellipse">
              <a:avLst/>
            </a:prstGeom>
            <a:noFill/>
            <a:ln w="17463" cap="flat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5" name="ísļîḍé">
              <a:extLst>
                <a:ext uri="{FF2B5EF4-FFF2-40B4-BE49-F238E27FC236}">
                  <a16:creationId xmlns:a16="http://schemas.microsoft.com/office/drawing/2014/main" xmlns="" id="{3A38B658-19F8-4CCB-B4EE-2B7FBE6AB2D3}"/>
                </a:ext>
              </a:extLst>
            </p:cNvPr>
            <p:cNvSpPr/>
            <p:nvPr/>
          </p:nvSpPr>
          <p:spPr bwMode="auto">
            <a:xfrm>
              <a:off x="3925888" y="1092200"/>
              <a:ext cx="355867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marL="0" marR="0" lvl="0" indent="0" algn="l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5000" b="0" i="0" u="none" strike="noStrike" cap="none" normalizeH="0" baseline="0">
                  <a:ln>
                    <a:noFill/>
                  </a:ln>
                  <a:solidFill>
                    <a:srgbClr val="FF6722"/>
                  </a:solidFill>
                  <a:effectLst/>
                </a:rPr>
                <a:t>?</a:t>
              </a:r>
              <a:endParaRPr kumimoji="0" lang="zh-CN" altLang="zh-CN" sz="5000" b="0" i="0" u="none" strike="noStrike" cap="none" normalizeH="0" baseline="0">
                <a:ln>
                  <a:noFill/>
                </a:ln>
                <a:solidFill>
                  <a:srgbClr val="FF6722"/>
                </a:solidFill>
                <a:effectLst/>
              </a:endParaRPr>
            </a:p>
          </p:txBody>
        </p:sp>
        <p:sp>
          <p:nvSpPr>
            <p:cNvPr id="356" name="îś1íḓê">
              <a:extLst>
                <a:ext uri="{FF2B5EF4-FFF2-40B4-BE49-F238E27FC236}">
                  <a16:creationId xmlns:a16="http://schemas.microsoft.com/office/drawing/2014/main" xmlns="" id="{572CAAC4-5DFB-42A7-B055-755B95A0ACAE}"/>
                </a:ext>
              </a:extLst>
            </p:cNvPr>
            <p:cNvSpPr/>
            <p:nvPr/>
          </p:nvSpPr>
          <p:spPr bwMode="auto">
            <a:xfrm>
              <a:off x="6276976" y="1992313"/>
              <a:ext cx="409575" cy="409575"/>
            </a:xfrm>
            <a:prstGeom prst="ellipse">
              <a:avLst/>
            </a:prstGeom>
            <a:solidFill>
              <a:srgbClr val="FF67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7" name="iṥľïḍe">
              <a:extLst>
                <a:ext uri="{FF2B5EF4-FFF2-40B4-BE49-F238E27FC236}">
                  <a16:creationId xmlns:a16="http://schemas.microsoft.com/office/drawing/2014/main" xmlns="" id="{17FEAB11-6CB1-46D7-8E2E-4F3358ED7116}"/>
                </a:ext>
              </a:extLst>
            </p:cNvPr>
            <p:cNvSpPr/>
            <p:nvPr/>
          </p:nvSpPr>
          <p:spPr bwMode="auto">
            <a:xfrm>
              <a:off x="6421438" y="2198688"/>
              <a:ext cx="123825" cy="227013"/>
            </a:xfrm>
            <a:custGeom>
              <a:avLst/>
              <a:gdLst>
                <a:gd name="T0" fmla="*/ 0 w 42"/>
                <a:gd name="T1" fmla="*/ 77 h 77"/>
                <a:gd name="T2" fmla="*/ 0 w 42"/>
                <a:gd name="T3" fmla="*/ 20 h 77"/>
                <a:gd name="T4" fmla="*/ 21 w 42"/>
                <a:gd name="T5" fmla="*/ 0 h 77"/>
                <a:gd name="T6" fmla="*/ 21 w 42"/>
                <a:gd name="T7" fmla="*/ 0 h 77"/>
                <a:gd name="T8" fmla="*/ 42 w 42"/>
                <a:gd name="T9" fmla="*/ 20 h 77"/>
                <a:gd name="T10" fmla="*/ 42 w 42"/>
                <a:gd name="T1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77">
                  <a:moveTo>
                    <a:pt x="0" y="77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2" y="0"/>
                    <a:pt x="42" y="9"/>
                    <a:pt x="42" y="20"/>
                  </a:cubicBezTo>
                  <a:cubicBezTo>
                    <a:pt x="42" y="77"/>
                    <a:pt x="42" y="77"/>
                    <a:pt x="42" y="77"/>
                  </a:cubicBez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8" name="ïşḻídé">
              <a:extLst>
                <a:ext uri="{FF2B5EF4-FFF2-40B4-BE49-F238E27FC236}">
                  <a16:creationId xmlns:a16="http://schemas.microsoft.com/office/drawing/2014/main" xmlns="" id="{CB171AC6-4147-4CBB-B237-94054A190776}"/>
                </a:ext>
              </a:extLst>
            </p:cNvPr>
            <p:cNvSpPr/>
            <p:nvPr/>
          </p:nvSpPr>
          <p:spPr bwMode="auto">
            <a:xfrm>
              <a:off x="6397626" y="2522538"/>
              <a:ext cx="168275" cy="122238"/>
            </a:xfrm>
            <a:custGeom>
              <a:avLst/>
              <a:gdLst>
                <a:gd name="T0" fmla="*/ 28 w 57"/>
                <a:gd name="T1" fmla="*/ 41 h 41"/>
                <a:gd name="T2" fmla="*/ 28 w 57"/>
                <a:gd name="T3" fmla="*/ 41 h 41"/>
                <a:gd name="T4" fmla="*/ 12 w 57"/>
                <a:gd name="T5" fmla="*/ 30 h 41"/>
                <a:gd name="T6" fmla="*/ 0 w 57"/>
                <a:gd name="T7" fmla="*/ 0 h 41"/>
                <a:gd name="T8" fmla="*/ 57 w 57"/>
                <a:gd name="T9" fmla="*/ 0 h 41"/>
                <a:gd name="T10" fmla="*/ 45 w 57"/>
                <a:gd name="T11" fmla="*/ 30 h 41"/>
                <a:gd name="T12" fmla="*/ 28 w 5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41">
                  <a:moveTo>
                    <a:pt x="28" y="41"/>
                  </a:moveTo>
                  <a:cubicBezTo>
                    <a:pt x="28" y="41"/>
                    <a:pt x="28" y="41"/>
                    <a:pt x="28" y="41"/>
                  </a:cubicBezTo>
                  <a:cubicBezTo>
                    <a:pt x="21" y="41"/>
                    <a:pt x="14" y="37"/>
                    <a:pt x="12" y="3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2" y="37"/>
                    <a:pt x="36" y="41"/>
                    <a:pt x="28" y="41"/>
                  </a:cubicBezTo>
                  <a:close/>
                </a:path>
              </a:pathLst>
            </a:custGeom>
            <a:solidFill>
              <a:srgbClr val="168C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9" name="ï$ḻiḑê">
              <a:extLst>
                <a:ext uri="{FF2B5EF4-FFF2-40B4-BE49-F238E27FC236}">
                  <a16:creationId xmlns:a16="http://schemas.microsoft.com/office/drawing/2014/main" xmlns="" id="{12A51F7E-B691-4BC4-927E-CDC5DFDDA0E0}"/>
                </a:ext>
              </a:extLst>
            </p:cNvPr>
            <p:cNvSpPr/>
            <p:nvPr/>
          </p:nvSpPr>
          <p:spPr bwMode="auto">
            <a:xfrm>
              <a:off x="6332538" y="2366963"/>
              <a:ext cx="298450" cy="71438"/>
            </a:xfrm>
            <a:custGeom>
              <a:avLst/>
              <a:gdLst>
                <a:gd name="T0" fmla="*/ 89 w 101"/>
                <a:gd name="T1" fmla="*/ 24 h 24"/>
                <a:gd name="T2" fmla="*/ 12 w 101"/>
                <a:gd name="T3" fmla="*/ 24 h 24"/>
                <a:gd name="T4" fmla="*/ 0 w 101"/>
                <a:gd name="T5" fmla="*/ 12 h 24"/>
                <a:gd name="T6" fmla="*/ 0 w 101"/>
                <a:gd name="T7" fmla="*/ 12 h 24"/>
                <a:gd name="T8" fmla="*/ 12 w 101"/>
                <a:gd name="T9" fmla="*/ 0 h 24"/>
                <a:gd name="T10" fmla="*/ 89 w 101"/>
                <a:gd name="T11" fmla="*/ 0 h 24"/>
                <a:gd name="T12" fmla="*/ 101 w 101"/>
                <a:gd name="T13" fmla="*/ 12 h 24"/>
                <a:gd name="T14" fmla="*/ 101 w 101"/>
                <a:gd name="T15" fmla="*/ 12 h 24"/>
                <a:gd name="T16" fmla="*/ 89 w 101"/>
                <a:gd name="T1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24">
                  <a:moveTo>
                    <a:pt x="89" y="24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95" y="0"/>
                    <a:pt x="101" y="5"/>
                    <a:pt x="101" y="12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101" y="19"/>
                    <a:pt x="95" y="24"/>
                    <a:pt x="89" y="24"/>
                  </a:cubicBezTo>
                  <a:close/>
                </a:path>
              </a:pathLst>
            </a:custGeom>
            <a:solidFill>
              <a:srgbClr val="2B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0" name="iš1îḋê">
              <a:extLst>
                <a:ext uri="{FF2B5EF4-FFF2-40B4-BE49-F238E27FC236}">
                  <a16:creationId xmlns:a16="http://schemas.microsoft.com/office/drawing/2014/main" xmlns="" id="{ECF9EBF0-59B0-41FD-8D3B-97EBB1A56140}"/>
                </a:ext>
              </a:extLst>
            </p:cNvPr>
            <p:cNvSpPr/>
            <p:nvPr/>
          </p:nvSpPr>
          <p:spPr bwMode="auto">
            <a:xfrm>
              <a:off x="6332538" y="2438400"/>
              <a:ext cx="298450" cy="73025"/>
            </a:xfrm>
            <a:custGeom>
              <a:avLst/>
              <a:gdLst>
                <a:gd name="T0" fmla="*/ 89 w 101"/>
                <a:gd name="T1" fmla="*/ 25 h 25"/>
                <a:gd name="T2" fmla="*/ 12 w 101"/>
                <a:gd name="T3" fmla="*/ 25 h 25"/>
                <a:gd name="T4" fmla="*/ 0 w 101"/>
                <a:gd name="T5" fmla="*/ 13 h 25"/>
                <a:gd name="T6" fmla="*/ 0 w 101"/>
                <a:gd name="T7" fmla="*/ 13 h 25"/>
                <a:gd name="T8" fmla="*/ 12 w 101"/>
                <a:gd name="T9" fmla="*/ 0 h 25"/>
                <a:gd name="T10" fmla="*/ 89 w 101"/>
                <a:gd name="T11" fmla="*/ 0 h 25"/>
                <a:gd name="T12" fmla="*/ 101 w 101"/>
                <a:gd name="T13" fmla="*/ 13 h 25"/>
                <a:gd name="T14" fmla="*/ 101 w 101"/>
                <a:gd name="T15" fmla="*/ 13 h 25"/>
                <a:gd name="T16" fmla="*/ 89 w 101"/>
                <a:gd name="T1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25">
                  <a:moveTo>
                    <a:pt x="89" y="25"/>
                  </a:moveTo>
                  <a:cubicBezTo>
                    <a:pt x="12" y="25"/>
                    <a:pt x="12" y="25"/>
                    <a:pt x="12" y="25"/>
                  </a:cubicBezTo>
                  <a:cubicBezTo>
                    <a:pt x="5" y="25"/>
                    <a:pt x="0" y="20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95" y="0"/>
                    <a:pt x="101" y="6"/>
                    <a:pt x="101" y="13"/>
                  </a:cubicBezTo>
                  <a:cubicBezTo>
                    <a:pt x="101" y="13"/>
                    <a:pt x="101" y="13"/>
                    <a:pt x="101" y="13"/>
                  </a:cubicBezTo>
                  <a:cubicBezTo>
                    <a:pt x="101" y="20"/>
                    <a:pt x="95" y="25"/>
                    <a:pt x="89" y="25"/>
                  </a:cubicBezTo>
                  <a:close/>
                </a:path>
              </a:pathLst>
            </a:custGeom>
            <a:solidFill>
              <a:srgbClr val="2B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1" name="îṣḷïďè">
              <a:extLst>
                <a:ext uri="{FF2B5EF4-FFF2-40B4-BE49-F238E27FC236}">
                  <a16:creationId xmlns:a16="http://schemas.microsoft.com/office/drawing/2014/main" xmlns="" id="{27F0E4C3-AEA2-4232-8642-DE93BEB62107}"/>
                </a:ext>
              </a:extLst>
            </p:cNvPr>
            <p:cNvSpPr/>
            <p:nvPr/>
          </p:nvSpPr>
          <p:spPr bwMode="auto">
            <a:xfrm>
              <a:off x="6332538" y="2511425"/>
              <a:ext cx="298450" cy="73025"/>
            </a:xfrm>
            <a:custGeom>
              <a:avLst/>
              <a:gdLst>
                <a:gd name="T0" fmla="*/ 89 w 101"/>
                <a:gd name="T1" fmla="*/ 25 h 25"/>
                <a:gd name="T2" fmla="*/ 12 w 101"/>
                <a:gd name="T3" fmla="*/ 25 h 25"/>
                <a:gd name="T4" fmla="*/ 0 w 101"/>
                <a:gd name="T5" fmla="*/ 12 h 25"/>
                <a:gd name="T6" fmla="*/ 0 w 101"/>
                <a:gd name="T7" fmla="*/ 12 h 25"/>
                <a:gd name="T8" fmla="*/ 12 w 101"/>
                <a:gd name="T9" fmla="*/ 0 h 25"/>
                <a:gd name="T10" fmla="*/ 89 w 101"/>
                <a:gd name="T11" fmla="*/ 0 h 25"/>
                <a:gd name="T12" fmla="*/ 101 w 101"/>
                <a:gd name="T13" fmla="*/ 12 h 25"/>
                <a:gd name="T14" fmla="*/ 101 w 101"/>
                <a:gd name="T15" fmla="*/ 12 h 25"/>
                <a:gd name="T16" fmla="*/ 89 w 101"/>
                <a:gd name="T1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25">
                  <a:moveTo>
                    <a:pt x="89" y="25"/>
                  </a:moveTo>
                  <a:cubicBezTo>
                    <a:pt x="12" y="25"/>
                    <a:pt x="12" y="25"/>
                    <a:pt x="12" y="25"/>
                  </a:cubicBezTo>
                  <a:cubicBezTo>
                    <a:pt x="5" y="25"/>
                    <a:pt x="0" y="19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95" y="0"/>
                    <a:pt x="101" y="6"/>
                    <a:pt x="101" y="12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101" y="19"/>
                    <a:pt x="95" y="25"/>
                    <a:pt x="89" y="25"/>
                  </a:cubicBezTo>
                  <a:close/>
                </a:path>
              </a:pathLst>
            </a:custGeom>
            <a:solidFill>
              <a:srgbClr val="2B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2" name="î$ľïḋè">
              <a:extLst>
                <a:ext uri="{FF2B5EF4-FFF2-40B4-BE49-F238E27FC236}">
                  <a16:creationId xmlns:a16="http://schemas.microsoft.com/office/drawing/2014/main" xmlns="" id="{D6BA3E63-F8B9-45BD-BE9E-76A9435E9487}"/>
                </a:ext>
              </a:extLst>
            </p:cNvPr>
            <p:cNvSpPr/>
            <p:nvPr/>
          </p:nvSpPr>
          <p:spPr bwMode="auto">
            <a:xfrm>
              <a:off x="6332538" y="2414588"/>
              <a:ext cx="295275" cy="23813"/>
            </a:xfrm>
            <a:custGeom>
              <a:avLst/>
              <a:gdLst>
                <a:gd name="T0" fmla="*/ 0 w 100"/>
                <a:gd name="T1" fmla="*/ 0 h 8"/>
                <a:gd name="T2" fmla="*/ 12 w 100"/>
                <a:gd name="T3" fmla="*/ 8 h 8"/>
                <a:gd name="T4" fmla="*/ 89 w 100"/>
                <a:gd name="T5" fmla="*/ 8 h 8"/>
                <a:gd name="T6" fmla="*/ 100 w 100"/>
                <a:gd name="T7" fmla="*/ 0 h 8"/>
                <a:gd name="T8" fmla="*/ 0 w 10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8">
                  <a:moveTo>
                    <a:pt x="0" y="0"/>
                  </a:moveTo>
                  <a:cubicBezTo>
                    <a:pt x="2" y="5"/>
                    <a:pt x="7" y="8"/>
                    <a:pt x="12" y="8"/>
                  </a:cubicBezTo>
                  <a:cubicBezTo>
                    <a:pt x="89" y="8"/>
                    <a:pt x="89" y="8"/>
                    <a:pt x="89" y="8"/>
                  </a:cubicBezTo>
                  <a:cubicBezTo>
                    <a:pt x="94" y="8"/>
                    <a:pt x="99" y="5"/>
                    <a:pt x="1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68C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3" name="iṣľide">
              <a:extLst>
                <a:ext uri="{FF2B5EF4-FFF2-40B4-BE49-F238E27FC236}">
                  <a16:creationId xmlns:a16="http://schemas.microsoft.com/office/drawing/2014/main" xmlns="" id="{16AE9EF6-D360-4889-B644-2D94BFC3736F}"/>
                </a:ext>
              </a:extLst>
            </p:cNvPr>
            <p:cNvSpPr/>
            <p:nvPr/>
          </p:nvSpPr>
          <p:spPr bwMode="auto">
            <a:xfrm>
              <a:off x="6335713" y="2490788"/>
              <a:ext cx="292100" cy="20638"/>
            </a:xfrm>
            <a:custGeom>
              <a:avLst/>
              <a:gdLst>
                <a:gd name="T0" fmla="*/ 0 w 99"/>
                <a:gd name="T1" fmla="*/ 0 h 7"/>
                <a:gd name="T2" fmla="*/ 11 w 99"/>
                <a:gd name="T3" fmla="*/ 7 h 7"/>
                <a:gd name="T4" fmla="*/ 88 w 99"/>
                <a:gd name="T5" fmla="*/ 7 h 7"/>
                <a:gd name="T6" fmla="*/ 99 w 99"/>
                <a:gd name="T7" fmla="*/ 0 h 7"/>
                <a:gd name="T8" fmla="*/ 0 w 9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7">
                  <a:moveTo>
                    <a:pt x="0" y="0"/>
                  </a:moveTo>
                  <a:cubicBezTo>
                    <a:pt x="2" y="4"/>
                    <a:pt x="6" y="7"/>
                    <a:pt x="11" y="7"/>
                  </a:cubicBezTo>
                  <a:cubicBezTo>
                    <a:pt x="88" y="7"/>
                    <a:pt x="88" y="7"/>
                    <a:pt x="88" y="7"/>
                  </a:cubicBezTo>
                  <a:cubicBezTo>
                    <a:pt x="93" y="7"/>
                    <a:pt x="97" y="4"/>
                    <a:pt x="9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68C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4" name="ï$1ïḑe">
              <a:extLst>
                <a:ext uri="{FF2B5EF4-FFF2-40B4-BE49-F238E27FC236}">
                  <a16:creationId xmlns:a16="http://schemas.microsoft.com/office/drawing/2014/main" xmlns="" id="{FEBF0C61-E5F5-47B5-BE90-40861CF62915}"/>
                </a:ext>
              </a:extLst>
            </p:cNvPr>
            <p:cNvSpPr/>
            <p:nvPr/>
          </p:nvSpPr>
          <p:spPr bwMode="auto">
            <a:xfrm>
              <a:off x="6335713" y="2562225"/>
              <a:ext cx="292100" cy="22225"/>
            </a:xfrm>
            <a:custGeom>
              <a:avLst/>
              <a:gdLst>
                <a:gd name="T0" fmla="*/ 0 w 99"/>
                <a:gd name="T1" fmla="*/ 0 h 8"/>
                <a:gd name="T2" fmla="*/ 11 w 99"/>
                <a:gd name="T3" fmla="*/ 8 h 8"/>
                <a:gd name="T4" fmla="*/ 88 w 99"/>
                <a:gd name="T5" fmla="*/ 8 h 8"/>
                <a:gd name="T6" fmla="*/ 99 w 99"/>
                <a:gd name="T7" fmla="*/ 0 h 8"/>
                <a:gd name="T8" fmla="*/ 0 w 99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8">
                  <a:moveTo>
                    <a:pt x="0" y="0"/>
                  </a:moveTo>
                  <a:cubicBezTo>
                    <a:pt x="2" y="5"/>
                    <a:pt x="6" y="8"/>
                    <a:pt x="11" y="8"/>
                  </a:cubicBezTo>
                  <a:cubicBezTo>
                    <a:pt x="88" y="8"/>
                    <a:pt x="88" y="8"/>
                    <a:pt x="88" y="8"/>
                  </a:cubicBezTo>
                  <a:cubicBezTo>
                    <a:pt x="93" y="8"/>
                    <a:pt x="97" y="5"/>
                    <a:pt x="9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68C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5" name="îṩļiḍê">
              <a:extLst>
                <a:ext uri="{FF2B5EF4-FFF2-40B4-BE49-F238E27FC236}">
                  <a16:creationId xmlns:a16="http://schemas.microsoft.com/office/drawing/2014/main" xmlns="" id="{93EF41E5-CB88-4890-8E89-1662EB270E60}"/>
                </a:ext>
              </a:extLst>
            </p:cNvPr>
            <p:cNvSpPr/>
            <p:nvPr/>
          </p:nvSpPr>
          <p:spPr bwMode="auto">
            <a:xfrm>
              <a:off x="7294563" y="1323975"/>
              <a:ext cx="279400" cy="361950"/>
            </a:xfrm>
            <a:custGeom>
              <a:avLst/>
              <a:gdLst>
                <a:gd name="T0" fmla="*/ 61 w 176"/>
                <a:gd name="T1" fmla="*/ 13 h 228"/>
                <a:gd name="T2" fmla="*/ 0 w 176"/>
                <a:gd name="T3" fmla="*/ 148 h 228"/>
                <a:gd name="T4" fmla="*/ 72 w 176"/>
                <a:gd name="T5" fmla="*/ 139 h 228"/>
                <a:gd name="T6" fmla="*/ 35 w 176"/>
                <a:gd name="T7" fmla="*/ 228 h 228"/>
                <a:gd name="T8" fmla="*/ 169 w 176"/>
                <a:gd name="T9" fmla="*/ 89 h 228"/>
                <a:gd name="T10" fmla="*/ 108 w 176"/>
                <a:gd name="T11" fmla="*/ 96 h 228"/>
                <a:gd name="T12" fmla="*/ 176 w 176"/>
                <a:gd name="T13" fmla="*/ 0 h 228"/>
                <a:gd name="T14" fmla="*/ 61 w 176"/>
                <a:gd name="T15" fmla="*/ 1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6" h="228">
                  <a:moveTo>
                    <a:pt x="61" y="13"/>
                  </a:moveTo>
                  <a:lnTo>
                    <a:pt x="0" y="148"/>
                  </a:lnTo>
                  <a:lnTo>
                    <a:pt x="72" y="139"/>
                  </a:lnTo>
                  <a:lnTo>
                    <a:pt x="35" y="228"/>
                  </a:lnTo>
                  <a:lnTo>
                    <a:pt x="169" y="89"/>
                  </a:lnTo>
                  <a:lnTo>
                    <a:pt x="108" y="96"/>
                  </a:lnTo>
                  <a:lnTo>
                    <a:pt x="176" y="0"/>
                  </a:lnTo>
                  <a:lnTo>
                    <a:pt x="61" y="13"/>
                  </a:lnTo>
                  <a:close/>
                </a:path>
              </a:pathLst>
            </a:custGeom>
            <a:solidFill>
              <a:srgbClr val="FF67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6" name="îŝlîḋê">
              <a:extLst>
                <a:ext uri="{FF2B5EF4-FFF2-40B4-BE49-F238E27FC236}">
                  <a16:creationId xmlns:a16="http://schemas.microsoft.com/office/drawing/2014/main" xmlns="" id="{0883923D-D17F-40EF-B7FC-4333B8AAECDC}"/>
                </a:ext>
              </a:extLst>
            </p:cNvPr>
            <p:cNvSpPr/>
            <p:nvPr/>
          </p:nvSpPr>
          <p:spPr bwMode="auto">
            <a:xfrm>
              <a:off x="7335838" y="1306513"/>
              <a:ext cx="468313" cy="103188"/>
            </a:xfrm>
            <a:custGeom>
              <a:avLst/>
              <a:gdLst>
                <a:gd name="T0" fmla="*/ 141 w 159"/>
                <a:gd name="T1" fmla="*/ 35 h 35"/>
                <a:gd name="T2" fmla="*/ 0 w 159"/>
                <a:gd name="T3" fmla="*/ 35 h 35"/>
                <a:gd name="T4" fmla="*/ 49 w 159"/>
                <a:gd name="T5" fmla="*/ 0 h 35"/>
                <a:gd name="T6" fmla="*/ 141 w 159"/>
                <a:gd name="T7" fmla="*/ 0 h 35"/>
                <a:gd name="T8" fmla="*/ 159 w 159"/>
                <a:gd name="T9" fmla="*/ 17 h 35"/>
                <a:gd name="T10" fmla="*/ 159 w 159"/>
                <a:gd name="T11" fmla="*/ 17 h 35"/>
                <a:gd name="T12" fmla="*/ 141 w 159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9" h="35">
                  <a:moveTo>
                    <a:pt x="141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51" y="0"/>
                    <a:pt x="159" y="7"/>
                    <a:pt x="159" y="17"/>
                  </a:cubicBezTo>
                  <a:cubicBezTo>
                    <a:pt x="159" y="17"/>
                    <a:pt x="159" y="17"/>
                    <a:pt x="159" y="17"/>
                  </a:cubicBezTo>
                  <a:cubicBezTo>
                    <a:pt x="159" y="27"/>
                    <a:pt x="151" y="35"/>
                    <a:pt x="141" y="35"/>
                  </a:cubicBezTo>
                  <a:close/>
                </a:path>
              </a:pathLst>
            </a:custGeom>
            <a:solidFill>
              <a:srgbClr val="2B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7" name="íş1îḑê">
              <a:extLst>
                <a:ext uri="{FF2B5EF4-FFF2-40B4-BE49-F238E27FC236}">
                  <a16:creationId xmlns:a16="http://schemas.microsoft.com/office/drawing/2014/main" xmlns="" id="{8D128F1A-99F5-4091-86E2-F6AAE57D4BA9}"/>
                </a:ext>
              </a:extLst>
            </p:cNvPr>
            <p:cNvSpPr/>
            <p:nvPr/>
          </p:nvSpPr>
          <p:spPr bwMode="auto">
            <a:xfrm>
              <a:off x="7432676" y="1108075"/>
              <a:ext cx="168275" cy="171450"/>
            </a:xfrm>
            <a:prstGeom prst="ellipse">
              <a:avLst/>
            </a:prstGeom>
            <a:solidFill>
              <a:srgbClr val="2B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8" name="íşḻîḓe">
              <a:extLst>
                <a:ext uri="{FF2B5EF4-FFF2-40B4-BE49-F238E27FC236}">
                  <a16:creationId xmlns:a16="http://schemas.microsoft.com/office/drawing/2014/main" xmlns="" id="{8356C4AA-82B7-4C9C-9EDF-3DF4E1A909C8}"/>
                </a:ext>
              </a:extLst>
            </p:cNvPr>
            <p:cNvSpPr/>
            <p:nvPr/>
          </p:nvSpPr>
          <p:spPr bwMode="auto">
            <a:xfrm>
              <a:off x="7386638" y="1190625"/>
              <a:ext cx="166688" cy="168275"/>
            </a:xfrm>
            <a:prstGeom prst="ellipse">
              <a:avLst/>
            </a:prstGeom>
            <a:solidFill>
              <a:srgbClr val="2B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9" name="îSḷïḑe">
              <a:extLst>
                <a:ext uri="{FF2B5EF4-FFF2-40B4-BE49-F238E27FC236}">
                  <a16:creationId xmlns:a16="http://schemas.microsoft.com/office/drawing/2014/main" xmlns="" id="{12AAD957-0CC7-4C3E-93F8-E105C80F10C0}"/>
                </a:ext>
              </a:extLst>
            </p:cNvPr>
            <p:cNvSpPr/>
            <p:nvPr/>
          </p:nvSpPr>
          <p:spPr bwMode="auto">
            <a:xfrm>
              <a:off x="7497763" y="1122363"/>
              <a:ext cx="165100" cy="165100"/>
            </a:xfrm>
            <a:custGeom>
              <a:avLst/>
              <a:gdLst>
                <a:gd name="T0" fmla="*/ 50 w 56"/>
                <a:gd name="T1" fmla="*/ 39 h 56"/>
                <a:gd name="T2" fmla="*/ 17 w 56"/>
                <a:gd name="T3" fmla="*/ 50 h 56"/>
                <a:gd name="T4" fmla="*/ 6 w 56"/>
                <a:gd name="T5" fmla="*/ 17 h 56"/>
                <a:gd name="T6" fmla="*/ 39 w 56"/>
                <a:gd name="T7" fmla="*/ 6 h 56"/>
                <a:gd name="T8" fmla="*/ 50 w 56"/>
                <a:gd name="T9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6">
                  <a:moveTo>
                    <a:pt x="50" y="39"/>
                  </a:moveTo>
                  <a:cubicBezTo>
                    <a:pt x="44" y="51"/>
                    <a:pt x="30" y="56"/>
                    <a:pt x="17" y="50"/>
                  </a:cubicBezTo>
                  <a:cubicBezTo>
                    <a:pt x="5" y="44"/>
                    <a:pt x="0" y="30"/>
                    <a:pt x="6" y="17"/>
                  </a:cubicBezTo>
                  <a:cubicBezTo>
                    <a:pt x="12" y="5"/>
                    <a:pt x="27" y="0"/>
                    <a:pt x="39" y="6"/>
                  </a:cubicBezTo>
                  <a:cubicBezTo>
                    <a:pt x="51" y="12"/>
                    <a:pt x="56" y="27"/>
                    <a:pt x="50" y="39"/>
                  </a:cubicBezTo>
                  <a:close/>
                </a:path>
              </a:pathLst>
            </a:custGeom>
            <a:solidFill>
              <a:srgbClr val="2B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0" name="ïš1îḋè">
              <a:extLst>
                <a:ext uri="{FF2B5EF4-FFF2-40B4-BE49-F238E27FC236}">
                  <a16:creationId xmlns:a16="http://schemas.microsoft.com/office/drawing/2014/main" xmlns="" id="{9AC053F7-8C52-4428-8F44-A4EF8BEAC7E7}"/>
                </a:ext>
              </a:extLst>
            </p:cNvPr>
            <p:cNvSpPr/>
            <p:nvPr/>
          </p:nvSpPr>
          <p:spPr bwMode="auto">
            <a:xfrm>
              <a:off x="7483476" y="1200150"/>
              <a:ext cx="152400" cy="155575"/>
            </a:xfrm>
            <a:custGeom>
              <a:avLst/>
              <a:gdLst>
                <a:gd name="T0" fmla="*/ 50 w 52"/>
                <a:gd name="T1" fmla="*/ 31 h 53"/>
                <a:gd name="T2" fmla="*/ 22 w 52"/>
                <a:gd name="T3" fmla="*/ 51 h 53"/>
                <a:gd name="T4" fmla="*/ 2 w 52"/>
                <a:gd name="T5" fmla="*/ 23 h 53"/>
                <a:gd name="T6" fmla="*/ 30 w 52"/>
                <a:gd name="T7" fmla="*/ 2 h 53"/>
                <a:gd name="T8" fmla="*/ 50 w 52"/>
                <a:gd name="T9" fmla="*/ 3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3">
                  <a:moveTo>
                    <a:pt x="50" y="31"/>
                  </a:moveTo>
                  <a:cubicBezTo>
                    <a:pt x="48" y="44"/>
                    <a:pt x="35" y="53"/>
                    <a:pt x="22" y="51"/>
                  </a:cubicBezTo>
                  <a:cubicBezTo>
                    <a:pt x="9" y="49"/>
                    <a:pt x="0" y="36"/>
                    <a:pt x="2" y="23"/>
                  </a:cubicBezTo>
                  <a:cubicBezTo>
                    <a:pt x="4" y="9"/>
                    <a:pt x="17" y="0"/>
                    <a:pt x="30" y="2"/>
                  </a:cubicBezTo>
                  <a:cubicBezTo>
                    <a:pt x="43" y="5"/>
                    <a:pt x="52" y="17"/>
                    <a:pt x="50" y="31"/>
                  </a:cubicBezTo>
                  <a:close/>
                </a:path>
              </a:pathLst>
            </a:custGeom>
            <a:solidFill>
              <a:srgbClr val="2B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1" name="îṩḻîḋé">
              <a:extLst>
                <a:ext uri="{FF2B5EF4-FFF2-40B4-BE49-F238E27FC236}">
                  <a16:creationId xmlns:a16="http://schemas.microsoft.com/office/drawing/2014/main" xmlns="" id="{78332D21-10B7-4B09-A2EB-7595F46C7F70}"/>
                </a:ext>
              </a:extLst>
            </p:cNvPr>
            <p:cNvSpPr/>
            <p:nvPr/>
          </p:nvSpPr>
          <p:spPr bwMode="auto">
            <a:xfrm>
              <a:off x="7370763" y="1244600"/>
              <a:ext cx="153988" cy="155575"/>
            </a:xfrm>
            <a:custGeom>
              <a:avLst/>
              <a:gdLst>
                <a:gd name="T0" fmla="*/ 50 w 52"/>
                <a:gd name="T1" fmla="*/ 31 h 53"/>
                <a:gd name="T2" fmla="*/ 22 w 52"/>
                <a:gd name="T3" fmla="*/ 51 h 53"/>
                <a:gd name="T4" fmla="*/ 2 w 52"/>
                <a:gd name="T5" fmla="*/ 23 h 53"/>
                <a:gd name="T6" fmla="*/ 30 w 52"/>
                <a:gd name="T7" fmla="*/ 3 h 53"/>
                <a:gd name="T8" fmla="*/ 50 w 52"/>
                <a:gd name="T9" fmla="*/ 3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3">
                  <a:moveTo>
                    <a:pt x="50" y="31"/>
                  </a:moveTo>
                  <a:cubicBezTo>
                    <a:pt x="48" y="44"/>
                    <a:pt x="36" y="53"/>
                    <a:pt x="22" y="51"/>
                  </a:cubicBezTo>
                  <a:cubicBezTo>
                    <a:pt x="9" y="49"/>
                    <a:pt x="0" y="36"/>
                    <a:pt x="2" y="23"/>
                  </a:cubicBezTo>
                  <a:cubicBezTo>
                    <a:pt x="4" y="9"/>
                    <a:pt x="17" y="0"/>
                    <a:pt x="30" y="3"/>
                  </a:cubicBezTo>
                  <a:cubicBezTo>
                    <a:pt x="43" y="5"/>
                    <a:pt x="52" y="17"/>
                    <a:pt x="50" y="31"/>
                  </a:cubicBezTo>
                  <a:close/>
                </a:path>
              </a:pathLst>
            </a:custGeom>
            <a:solidFill>
              <a:srgbClr val="2B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2" name="ïŝľîďe">
              <a:extLst>
                <a:ext uri="{FF2B5EF4-FFF2-40B4-BE49-F238E27FC236}">
                  <a16:creationId xmlns:a16="http://schemas.microsoft.com/office/drawing/2014/main" xmlns="" id="{167ADEBD-3E02-4D58-AE24-CFD2426FBF30}"/>
                </a:ext>
              </a:extLst>
            </p:cNvPr>
            <p:cNvSpPr/>
            <p:nvPr/>
          </p:nvSpPr>
          <p:spPr bwMode="auto">
            <a:xfrm>
              <a:off x="7108826" y="1306513"/>
              <a:ext cx="323850" cy="103188"/>
            </a:xfrm>
            <a:custGeom>
              <a:avLst/>
              <a:gdLst>
                <a:gd name="T0" fmla="*/ 18 w 110"/>
                <a:gd name="T1" fmla="*/ 35 h 35"/>
                <a:gd name="T2" fmla="*/ 110 w 110"/>
                <a:gd name="T3" fmla="*/ 35 h 35"/>
                <a:gd name="T4" fmla="*/ 110 w 110"/>
                <a:gd name="T5" fmla="*/ 0 h 35"/>
                <a:gd name="T6" fmla="*/ 18 w 110"/>
                <a:gd name="T7" fmla="*/ 0 h 35"/>
                <a:gd name="T8" fmla="*/ 0 w 110"/>
                <a:gd name="T9" fmla="*/ 17 h 35"/>
                <a:gd name="T10" fmla="*/ 0 w 110"/>
                <a:gd name="T11" fmla="*/ 17 h 35"/>
                <a:gd name="T12" fmla="*/ 18 w 110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35">
                  <a:moveTo>
                    <a:pt x="18" y="35"/>
                  </a:moveTo>
                  <a:cubicBezTo>
                    <a:pt x="110" y="35"/>
                    <a:pt x="110" y="35"/>
                    <a:pt x="110" y="35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7"/>
                    <a:pt x="8" y="35"/>
                    <a:pt x="18" y="35"/>
                  </a:cubicBezTo>
                  <a:close/>
                </a:path>
              </a:pathLst>
            </a:custGeom>
            <a:solidFill>
              <a:srgbClr val="2B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3" name="i$ļiḑé">
              <a:extLst>
                <a:ext uri="{FF2B5EF4-FFF2-40B4-BE49-F238E27FC236}">
                  <a16:creationId xmlns:a16="http://schemas.microsoft.com/office/drawing/2014/main" xmlns="" id="{8C6F89F6-0165-4D1F-A736-1393601F14EE}"/>
                </a:ext>
              </a:extLst>
            </p:cNvPr>
            <p:cNvSpPr/>
            <p:nvPr/>
          </p:nvSpPr>
          <p:spPr bwMode="auto">
            <a:xfrm>
              <a:off x="7180263" y="1217613"/>
              <a:ext cx="268288" cy="120650"/>
            </a:xfrm>
            <a:custGeom>
              <a:avLst/>
              <a:gdLst>
                <a:gd name="T0" fmla="*/ 21 w 91"/>
                <a:gd name="T1" fmla="*/ 0 h 41"/>
                <a:gd name="T2" fmla="*/ 91 w 91"/>
                <a:gd name="T3" fmla="*/ 0 h 41"/>
                <a:gd name="T4" fmla="*/ 91 w 91"/>
                <a:gd name="T5" fmla="*/ 41 h 41"/>
                <a:gd name="T6" fmla="*/ 21 w 91"/>
                <a:gd name="T7" fmla="*/ 41 h 41"/>
                <a:gd name="T8" fmla="*/ 0 w 91"/>
                <a:gd name="T9" fmla="*/ 21 h 41"/>
                <a:gd name="T10" fmla="*/ 21 w 91"/>
                <a:gd name="T1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" h="41">
                  <a:moveTo>
                    <a:pt x="21" y="0"/>
                  </a:moveTo>
                  <a:cubicBezTo>
                    <a:pt x="91" y="0"/>
                    <a:pt x="91" y="0"/>
                    <a:pt x="91" y="0"/>
                  </a:cubicBezTo>
                  <a:cubicBezTo>
                    <a:pt x="91" y="41"/>
                    <a:pt x="91" y="41"/>
                    <a:pt x="9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9" y="41"/>
                    <a:pt x="0" y="32"/>
                    <a:pt x="0" y="21"/>
                  </a:cubicBezTo>
                  <a:cubicBezTo>
                    <a:pt x="0" y="9"/>
                    <a:pt x="9" y="0"/>
                    <a:pt x="21" y="0"/>
                  </a:cubicBezTo>
                  <a:close/>
                </a:path>
              </a:pathLst>
            </a:custGeom>
            <a:solidFill>
              <a:srgbClr val="2B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4" name="íşļîḑè">
              <a:extLst>
                <a:ext uri="{FF2B5EF4-FFF2-40B4-BE49-F238E27FC236}">
                  <a16:creationId xmlns:a16="http://schemas.microsoft.com/office/drawing/2014/main" xmlns="" id="{0DFF57DF-60B3-459E-9A5A-C3E8ED72870B}"/>
                </a:ext>
              </a:extLst>
            </p:cNvPr>
            <p:cNvSpPr/>
            <p:nvPr/>
          </p:nvSpPr>
          <p:spPr bwMode="auto">
            <a:xfrm>
              <a:off x="7329488" y="1084263"/>
              <a:ext cx="168275" cy="168275"/>
            </a:xfrm>
            <a:prstGeom prst="ellipse">
              <a:avLst/>
            </a:prstGeom>
            <a:solidFill>
              <a:srgbClr val="2B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5" name="iṧ1íḑè">
              <a:extLst>
                <a:ext uri="{FF2B5EF4-FFF2-40B4-BE49-F238E27FC236}">
                  <a16:creationId xmlns:a16="http://schemas.microsoft.com/office/drawing/2014/main" xmlns="" id="{2BFE4442-1DDD-4A7F-B44A-FFA7C8E531AF}"/>
                </a:ext>
              </a:extLst>
            </p:cNvPr>
            <p:cNvSpPr/>
            <p:nvPr/>
          </p:nvSpPr>
          <p:spPr bwMode="auto">
            <a:xfrm>
              <a:off x="7559676" y="1146175"/>
              <a:ext cx="185738" cy="188913"/>
            </a:xfrm>
            <a:custGeom>
              <a:avLst/>
              <a:gdLst>
                <a:gd name="T0" fmla="*/ 2 w 63"/>
                <a:gd name="T1" fmla="*/ 36 h 64"/>
                <a:gd name="T2" fmla="*/ 35 w 63"/>
                <a:gd name="T3" fmla="*/ 62 h 64"/>
                <a:gd name="T4" fmla="*/ 61 w 63"/>
                <a:gd name="T5" fmla="*/ 28 h 64"/>
                <a:gd name="T6" fmla="*/ 28 w 63"/>
                <a:gd name="T7" fmla="*/ 2 h 64"/>
                <a:gd name="T8" fmla="*/ 2 w 63"/>
                <a:gd name="T9" fmla="*/ 3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4">
                  <a:moveTo>
                    <a:pt x="2" y="36"/>
                  </a:moveTo>
                  <a:cubicBezTo>
                    <a:pt x="4" y="52"/>
                    <a:pt x="19" y="64"/>
                    <a:pt x="35" y="62"/>
                  </a:cubicBezTo>
                  <a:cubicBezTo>
                    <a:pt x="52" y="60"/>
                    <a:pt x="63" y="45"/>
                    <a:pt x="61" y="28"/>
                  </a:cubicBezTo>
                  <a:cubicBezTo>
                    <a:pt x="59" y="12"/>
                    <a:pt x="44" y="0"/>
                    <a:pt x="28" y="2"/>
                  </a:cubicBezTo>
                  <a:cubicBezTo>
                    <a:pt x="12" y="4"/>
                    <a:pt x="0" y="19"/>
                    <a:pt x="2" y="36"/>
                  </a:cubicBezTo>
                  <a:close/>
                </a:path>
              </a:pathLst>
            </a:custGeom>
            <a:solidFill>
              <a:srgbClr val="2B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6" name="îŝḷîde">
              <a:extLst>
                <a:ext uri="{FF2B5EF4-FFF2-40B4-BE49-F238E27FC236}">
                  <a16:creationId xmlns:a16="http://schemas.microsoft.com/office/drawing/2014/main" xmlns="" id="{AC9ABBF4-CEF0-499C-8D3F-DF7F720468AF}"/>
                </a:ext>
              </a:extLst>
            </p:cNvPr>
            <p:cNvSpPr/>
            <p:nvPr/>
          </p:nvSpPr>
          <p:spPr bwMode="auto">
            <a:xfrm>
              <a:off x="7635876" y="1246188"/>
              <a:ext cx="139700" cy="122238"/>
            </a:xfrm>
            <a:custGeom>
              <a:avLst/>
              <a:gdLst>
                <a:gd name="T0" fmla="*/ 1 w 47"/>
                <a:gd name="T1" fmla="*/ 23 h 41"/>
                <a:gd name="T2" fmla="*/ 26 w 47"/>
                <a:gd name="T3" fmla="*/ 39 h 41"/>
                <a:gd name="T4" fmla="*/ 46 w 47"/>
                <a:gd name="T5" fmla="*/ 18 h 41"/>
                <a:gd name="T6" fmla="*/ 21 w 47"/>
                <a:gd name="T7" fmla="*/ 1 h 41"/>
                <a:gd name="T8" fmla="*/ 1 w 47"/>
                <a:gd name="T9" fmla="*/ 2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1">
                  <a:moveTo>
                    <a:pt x="1" y="23"/>
                  </a:moveTo>
                  <a:cubicBezTo>
                    <a:pt x="2" y="34"/>
                    <a:pt x="13" y="41"/>
                    <a:pt x="26" y="39"/>
                  </a:cubicBezTo>
                  <a:cubicBezTo>
                    <a:pt x="38" y="38"/>
                    <a:pt x="47" y="28"/>
                    <a:pt x="46" y="18"/>
                  </a:cubicBezTo>
                  <a:cubicBezTo>
                    <a:pt x="44" y="7"/>
                    <a:pt x="33" y="0"/>
                    <a:pt x="21" y="1"/>
                  </a:cubicBezTo>
                  <a:cubicBezTo>
                    <a:pt x="9" y="3"/>
                    <a:pt x="0" y="13"/>
                    <a:pt x="1" y="23"/>
                  </a:cubicBezTo>
                  <a:close/>
                </a:path>
              </a:pathLst>
            </a:custGeom>
            <a:solidFill>
              <a:srgbClr val="2B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7" name="iŝḷíḓe">
              <a:extLst>
                <a:ext uri="{FF2B5EF4-FFF2-40B4-BE49-F238E27FC236}">
                  <a16:creationId xmlns:a16="http://schemas.microsoft.com/office/drawing/2014/main" xmlns="" id="{5759C860-53D6-4150-9DAB-BA6E939A212F}"/>
                </a:ext>
              </a:extLst>
            </p:cNvPr>
            <p:cNvSpPr/>
            <p:nvPr/>
          </p:nvSpPr>
          <p:spPr bwMode="auto">
            <a:xfrm>
              <a:off x="7253288" y="1131888"/>
              <a:ext cx="168275" cy="171450"/>
            </a:xfrm>
            <a:prstGeom prst="ellipse">
              <a:avLst/>
            </a:prstGeom>
            <a:solidFill>
              <a:srgbClr val="2B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8" name="îş1îḓè">
              <a:extLst>
                <a:ext uri="{FF2B5EF4-FFF2-40B4-BE49-F238E27FC236}">
                  <a16:creationId xmlns:a16="http://schemas.microsoft.com/office/drawing/2014/main" xmlns="" id="{96F1AAF5-8679-402F-AA8B-EBE1652D0003}"/>
                </a:ext>
              </a:extLst>
            </p:cNvPr>
            <p:cNvSpPr/>
            <p:nvPr/>
          </p:nvSpPr>
          <p:spPr bwMode="auto">
            <a:xfrm>
              <a:off x="7197726" y="1111250"/>
              <a:ext cx="234950" cy="236538"/>
            </a:xfrm>
            <a:custGeom>
              <a:avLst/>
              <a:gdLst>
                <a:gd name="T0" fmla="*/ 19 w 80"/>
                <a:gd name="T1" fmla="*/ 69 h 80"/>
                <a:gd name="T2" fmla="*/ 69 w 80"/>
                <a:gd name="T3" fmla="*/ 61 h 80"/>
                <a:gd name="T4" fmla="*/ 61 w 80"/>
                <a:gd name="T5" fmla="*/ 12 h 80"/>
                <a:gd name="T6" fmla="*/ 11 w 80"/>
                <a:gd name="T7" fmla="*/ 20 h 80"/>
                <a:gd name="T8" fmla="*/ 19 w 80"/>
                <a:gd name="T9" fmla="*/ 6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0">
                  <a:moveTo>
                    <a:pt x="19" y="69"/>
                  </a:moveTo>
                  <a:cubicBezTo>
                    <a:pt x="35" y="80"/>
                    <a:pt x="57" y="77"/>
                    <a:pt x="69" y="61"/>
                  </a:cubicBezTo>
                  <a:cubicBezTo>
                    <a:pt x="80" y="45"/>
                    <a:pt x="77" y="23"/>
                    <a:pt x="61" y="12"/>
                  </a:cubicBezTo>
                  <a:cubicBezTo>
                    <a:pt x="45" y="0"/>
                    <a:pt x="23" y="4"/>
                    <a:pt x="11" y="20"/>
                  </a:cubicBezTo>
                  <a:cubicBezTo>
                    <a:pt x="0" y="35"/>
                    <a:pt x="4" y="57"/>
                    <a:pt x="19" y="69"/>
                  </a:cubicBezTo>
                  <a:close/>
                </a:path>
              </a:pathLst>
            </a:custGeom>
            <a:solidFill>
              <a:srgbClr val="2B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9" name="íšlíḋè">
              <a:extLst>
                <a:ext uri="{FF2B5EF4-FFF2-40B4-BE49-F238E27FC236}">
                  <a16:creationId xmlns:a16="http://schemas.microsoft.com/office/drawing/2014/main" xmlns="" id="{D0FEBF15-BE61-4FF4-A77C-1CF5432D2A90}"/>
                </a:ext>
              </a:extLst>
            </p:cNvPr>
            <p:cNvSpPr/>
            <p:nvPr/>
          </p:nvSpPr>
          <p:spPr bwMode="auto">
            <a:xfrm>
              <a:off x="7126288" y="1211263"/>
              <a:ext cx="157163" cy="157163"/>
            </a:xfrm>
            <a:custGeom>
              <a:avLst/>
              <a:gdLst>
                <a:gd name="T0" fmla="*/ 3 w 53"/>
                <a:gd name="T1" fmla="*/ 30 h 53"/>
                <a:gd name="T2" fmla="*/ 31 w 53"/>
                <a:gd name="T3" fmla="*/ 51 h 53"/>
                <a:gd name="T4" fmla="*/ 51 w 53"/>
                <a:gd name="T5" fmla="*/ 22 h 53"/>
                <a:gd name="T6" fmla="*/ 23 w 53"/>
                <a:gd name="T7" fmla="*/ 2 h 53"/>
                <a:gd name="T8" fmla="*/ 3 w 53"/>
                <a:gd name="T9" fmla="*/ 3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53">
                  <a:moveTo>
                    <a:pt x="3" y="30"/>
                  </a:moveTo>
                  <a:cubicBezTo>
                    <a:pt x="5" y="44"/>
                    <a:pt x="17" y="53"/>
                    <a:pt x="31" y="51"/>
                  </a:cubicBezTo>
                  <a:cubicBezTo>
                    <a:pt x="44" y="48"/>
                    <a:pt x="53" y="36"/>
                    <a:pt x="51" y="22"/>
                  </a:cubicBezTo>
                  <a:cubicBezTo>
                    <a:pt x="49" y="9"/>
                    <a:pt x="36" y="0"/>
                    <a:pt x="23" y="2"/>
                  </a:cubicBezTo>
                  <a:cubicBezTo>
                    <a:pt x="9" y="4"/>
                    <a:pt x="0" y="17"/>
                    <a:pt x="3" y="30"/>
                  </a:cubicBezTo>
                  <a:close/>
                </a:path>
              </a:pathLst>
            </a:custGeom>
            <a:solidFill>
              <a:srgbClr val="2B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0" name="îSḷîḍè">
              <a:extLst>
                <a:ext uri="{FF2B5EF4-FFF2-40B4-BE49-F238E27FC236}">
                  <a16:creationId xmlns:a16="http://schemas.microsoft.com/office/drawing/2014/main" xmlns="" id="{1ADF4479-8E8C-44B5-A2BC-994B10A71E1E}"/>
                </a:ext>
              </a:extLst>
            </p:cNvPr>
            <p:cNvSpPr/>
            <p:nvPr/>
          </p:nvSpPr>
          <p:spPr bwMode="auto">
            <a:xfrm>
              <a:off x="7635876" y="1246188"/>
              <a:ext cx="136525" cy="68263"/>
            </a:xfrm>
            <a:custGeom>
              <a:avLst/>
              <a:gdLst>
                <a:gd name="T0" fmla="*/ 46 w 46"/>
                <a:gd name="T1" fmla="*/ 18 h 23"/>
                <a:gd name="T2" fmla="*/ 21 w 46"/>
                <a:gd name="T3" fmla="*/ 1 h 23"/>
                <a:gd name="T4" fmla="*/ 1 w 46"/>
                <a:gd name="T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3">
                  <a:moveTo>
                    <a:pt x="46" y="18"/>
                  </a:moveTo>
                  <a:cubicBezTo>
                    <a:pt x="44" y="7"/>
                    <a:pt x="33" y="0"/>
                    <a:pt x="21" y="1"/>
                  </a:cubicBezTo>
                  <a:cubicBezTo>
                    <a:pt x="9" y="3"/>
                    <a:pt x="0" y="13"/>
                    <a:pt x="1" y="23"/>
                  </a:cubicBez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1" name="íṣ1iďe">
              <a:extLst>
                <a:ext uri="{FF2B5EF4-FFF2-40B4-BE49-F238E27FC236}">
                  <a16:creationId xmlns:a16="http://schemas.microsoft.com/office/drawing/2014/main" xmlns="" id="{45952C07-0E5E-44A0-8812-C4887F9BCD72}"/>
                </a:ext>
              </a:extLst>
            </p:cNvPr>
            <p:cNvSpPr/>
            <p:nvPr/>
          </p:nvSpPr>
          <p:spPr bwMode="auto">
            <a:xfrm>
              <a:off x="7515226" y="1120775"/>
              <a:ext cx="119063" cy="52388"/>
            </a:xfrm>
            <a:custGeom>
              <a:avLst/>
              <a:gdLst>
                <a:gd name="T0" fmla="*/ 0 w 40"/>
                <a:gd name="T1" fmla="*/ 18 h 18"/>
                <a:gd name="T2" fmla="*/ 40 w 40"/>
                <a:gd name="T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" h="18">
                  <a:moveTo>
                    <a:pt x="0" y="18"/>
                  </a:moveTo>
                  <a:cubicBezTo>
                    <a:pt x="7" y="3"/>
                    <a:pt x="28" y="0"/>
                    <a:pt x="40" y="12"/>
                  </a:cubicBez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2" name="îṩlídê">
              <a:extLst>
                <a:ext uri="{FF2B5EF4-FFF2-40B4-BE49-F238E27FC236}">
                  <a16:creationId xmlns:a16="http://schemas.microsoft.com/office/drawing/2014/main" xmlns="" id="{230C5950-D0CA-4624-943D-9E4C547C6766}"/>
                </a:ext>
              </a:extLst>
            </p:cNvPr>
            <p:cNvSpPr/>
            <p:nvPr/>
          </p:nvSpPr>
          <p:spPr bwMode="auto">
            <a:xfrm>
              <a:off x="7424738" y="1155700"/>
              <a:ext cx="134938" cy="127000"/>
            </a:xfrm>
            <a:custGeom>
              <a:avLst/>
              <a:gdLst>
                <a:gd name="T0" fmla="*/ 0 w 46"/>
                <a:gd name="T1" fmla="*/ 12 h 43"/>
                <a:gd name="T2" fmla="*/ 34 w 46"/>
                <a:gd name="T3" fmla="*/ 9 h 43"/>
                <a:gd name="T4" fmla="*/ 38 w 46"/>
                <a:gd name="T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43">
                  <a:moveTo>
                    <a:pt x="0" y="12"/>
                  </a:moveTo>
                  <a:cubicBezTo>
                    <a:pt x="8" y="2"/>
                    <a:pt x="24" y="0"/>
                    <a:pt x="34" y="9"/>
                  </a:cubicBezTo>
                  <a:cubicBezTo>
                    <a:pt x="45" y="17"/>
                    <a:pt x="46" y="33"/>
                    <a:pt x="38" y="43"/>
                  </a:cubicBez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3" name="ïşlîďé">
              <a:extLst>
                <a:ext uri="{FF2B5EF4-FFF2-40B4-BE49-F238E27FC236}">
                  <a16:creationId xmlns:a16="http://schemas.microsoft.com/office/drawing/2014/main" xmlns="" id="{F05D2B4A-7141-457C-B72C-4EB786A6229C}"/>
                </a:ext>
              </a:extLst>
            </p:cNvPr>
            <p:cNvSpPr/>
            <p:nvPr/>
          </p:nvSpPr>
          <p:spPr bwMode="auto">
            <a:xfrm>
              <a:off x="7312026" y="1069975"/>
              <a:ext cx="185738" cy="153988"/>
            </a:xfrm>
            <a:custGeom>
              <a:avLst/>
              <a:gdLst>
                <a:gd name="T0" fmla="*/ 63 w 63"/>
                <a:gd name="T1" fmla="*/ 34 h 52"/>
                <a:gd name="T2" fmla="*/ 24 w 63"/>
                <a:gd name="T3" fmla="*/ 7 h 52"/>
                <a:gd name="T4" fmla="*/ 13 w 63"/>
                <a:gd name="T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52">
                  <a:moveTo>
                    <a:pt x="63" y="34"/>
                  </a:moveTo>
                  <a:cubicBezTo>
                    <a:pt x="63" y="14"/>
                    <a:pt x="42" y="0"/>
                    <a:pt x="24" y="7"/>
                  </a:cubicBezTo>
                  <a:cubicBezTo>
                    <a:pt x="6" y="14"/>
                    <a:pt x="0" y="38"/>
                    <a:pt x="13" y="52"/>
                  </a:cubicBez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4" name="iṣḻîďé">
              <a:extLst>
                <a:ext uri="{FF2B5EF4-FFF2-40B4-BE49-F238E27FC236}">
                  <a16:creationId xmlns:a16="http://schemas.microsoft.com/office/drawing/2014/main" xmlns="" id="{2E780B89-6BE8-407B-94C9-4A1AFBDFFAB8}"/>
                </a:ext>
              </a:extLst>
            </p:cNvPr>
            <p:cNvSpPr/>
            <p:nvPr/>
          </p:nvSpPr>
          <p:spPr bwMode="auto">
            <a:xfrm>
              <a:off x="7267576" y="1179513"/>
              <a:ext cx="174625" cy="152400"/>
            </a:xfrm>
            <a:custGeom>
              <a:avLst/>
              <a:gdLst>
                <a:gd name="T0" fmla="*/ 59 w 59"/>
                <a:gd name="T1" fmla="*/ 24 h 52"/>
                <a:gd name="T2" fmla="*/ 10 w 59"/>
                <a:gd name="T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9" h="52">
                  <a:moveTo>
                    <a:pt x="59" y="24"/>
                  </a:moveTo>
                  <a:cubicBezTo>
                    <a:pt x="40" y="0"/>
                    <a:pt x="0" y="22"/>
                    <a:pt x="10" y="52"/>
                  </a:cubicBez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5" name="iṡľíďe">
              <a:extLst>
                <a:ext uri="{FF2B5EF4-FFF2-40B4-BE49-F238E27FC236}">
                  <a16:creationId xmlns:a16="http://schemas.microsoft.com/office/drawing/2014/main" xmlns="" id="{57B87B00-ECAB-4755-A964-4B7A93ECD354}"/>
                </a:ext>
              </a:extLst>
            </p:cNvPr>
            <p:cNvSpPr/>
            <p:nvPr/>
          </p:nvSpPr>
          <p:spPr bwMode="auto">
            <a:xfrm>
              <a:off x="7597776" y="1306513"/>
              <a:ext cx="109538" cy="38100"/>
            </a:xfrm>
            <a:custGeom>
              <a:avLst/>
              <a:gdLst>
                <a:gd name="T0" fmla="*/ 37 w 37"/>
                <a:gd name="T1" fmla="*/ 13 h 13"/>
                <a:gd name="T2" fmla="*/ 0 w 37"/>
                <a:gd name="T3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" h="13">
                  <a:moveTo>
                    <a:pt x="37" y="13"/>
                  </a:moveTo>
                  <a:cubicBezTo>
                    <a:pt x="28" y="2"/>
                    <a:pt x="12" y="0"/>
                    <a:pt x="0" y="8"/>
                  </a:cubicBez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6" name="íṥľiďe">
              <a:extLst>
                <a:ext uri="{FF2B5EF4-FFF2-40B4-BE49-F238E27FC236}">
                  <a16:creationId xmlns:a16="http://schemas.microsoft.com/office/drawing/2014/main" xmlns="" id="{E37D6DFB-4681-4107-8D8B-924EAB8F0E17}"/>
                </a:ext>
              </a:extLst>
            </p:cNvPr>
            <p:cNvSpPr/>
            <p:nvPr/>
          </p:nvSpPr>
          <p:spPr bwMode="auto">
            <a:xfrm>
              <a:off x="7442201" y="1249363"/>
              <a:ext cx="165100" cy="112713"/>
            </a:xfrm>
            <a:custGeom>
              <a:avLst/>
              <a:gdLst>
                <a:gd name="T0" fmla="*/ 56 w 56"/>
                <a:gd name="T1" fmla="*/ 38 h 38"/>
                <a:gd name="T2" fmla="*/ 0 w 56"/>
                <a:gd name="T3" fmla="*/ 3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6" h="38">
                  <a:moveTo>
                    <a:pt x="56" y="38"/>
                  </a:moveTo>
                  <a:cubicBezTo>
                    <a:pt x="55" y="7"/>
                    <a:pt x="10" y="0"/>
                    <a:pt x="0" y="30"/>
                  </a:cubicBez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7" name="ïṣ1iďè">
              <a:extLst>
                <a:ext uri="{FF2B5EF4-FFF2-40B4-BE49-F238E27FC236}">
                  <a16:creationId xmlns:a16="http://schemas.microsoft.com/office/drawing/2014/main" xmlns="" id="{E1DE8A5A-27F8-4D09-AE5F-9D1370BB77D5}"/>
                </a:ext>
              </a:extLst>
            </p:cNvPr>
            <p:cNvSpPr/>
            <p:nvPr/>
          </p:nvSpPr>
          <p:spPr bwMode="auto">
            <a:xfrm>
              <a:off x="7159626" y="1328738"/>
              <a:ext cx="87313" cy="61913"/>
            </a:xfrm>
            <a:custGeom>
              <a:avLst/>
              <a:gdLst>
                <a:gd name="T0" fmla="*/ 30 w 30"/>
                <a:gd name="T1" fmla="*/ 2 h 21"/>
                <a:gd name="T2" fmla="*/ 0 w 30"/>
                <a:gd name="T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0" h="21">
                  <a:moveTo>
                    <a:pt x="30" y="2"/>
                  </a:moveTo>
                  <a:cubicBezTo>
                    <a:pt x="17" y="0"/>
                    <a:pt x="4" y="8"/>
                    <a:pt x="0" y="21"/>
                  </a:cubicBez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8" name="i$ḷíḍè">
              <a:extLst>
                <a:ext uri="{FF2B5EF4-FFF2-40B4-BE49-F238E27FC236}">
                  <a16:creationId xmlns:a16="http://schemas.microsoft.com/office/drawing/2014/main" xmlns="" id="{3B55DCBF-3840-4475-81B3-93857B6A8CE0}"/>
                </a:ext>
              </a:extLst>
            </p:cNvPr>
            <p:cNvSpPr/>
            <p:nvPr/>
          </p:nvSpPr>
          <p:spPr bwMode="auto">
            <a:xfrm>
              <a:off x="7583488" y="1125538"/>
              <a:ext cx="155575" cy="103188"/>
            </a:xfrm>
            <a:custGeom>
              <a:avLst/>
              <a:gdLst>
                <a:gd name="T0" fmla="*/ 53 w 53"/>
                <a:gd name="T1" fmla="*/ 35 h 35"/>
                <a:gd name="T2" fmla="*/ 0 w 53"/>
                <a:gd name="T3" fmla="*/ 2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3" h="35">
                  <a:moveTo>
                    <a:pt x="53" y="35"/>
                  </a:moveTo>
                  <a:cubicBezTo>
                    <a:pt x="50" y="10"/>
                    <a:pt x="16" y="0"/>
                    <a:pt x="0" y="21"/>
                  </a:cubicBez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9" name="i$1iḍê">
              <a:extLst>
                <a:ext uri="{FF2B5EF4-FFF2-40B4-BE49-F238E27FC236}">
                  <a16:creationId xmlns:a16="http://schemas.microsoft.com/office/drawing/2014/main" xmlns="" id="{0607E9BE-964F-43A7-85AF-AAB8CA4807A3}"/>
                </a:ext>
              </a:extLst>
            </p:cNvPr>
            <p:cNvSpPr/>
            <p:nvPr/>
          </p:nvSpPr>
          <p:spPr bwMode="auto">
            <a:xfrm>
              <a:off x="7173913" y="1101725"/>
              <a:ext cx="171450" cy="188913"/>
            </a:xfrm>
            <a:custGeom>
              <a:avLst/>
              <a:gdLst>
                <a:gd name="T0" fmla="*/ 58 w 58"/>
                <a:gd name="T1" fmla="*/ 9 h 64"/>
                <a:gd name="T2" fmla="*/ 19 w 58"/>
                <a:gd name="T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8" h="64">
                  <a:moveTo>
                    <a:pt x="58" y="9"/>
                  </a:moveTo>
                  <a:cubicBezTo>
                    <a:pt x="27" y="0"/>
                    <a:pt x="0" y="37"/>
                    <a:pt x="19" y="64"/>
                  </a:cubicBez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0" name="îŝḷíďé">
              <a:extLst>
                <a:ext uri="{FF2B5EF4-FFF2-40B4-BE49-F238E27FC236}">
                  <a16:creationId xmlns:a16="http://schemas.microsoft.com/office/drawing/2014/main" xmlns="" id="{A372FE29-A740-41FF-9480-DA558FAE503A}"/>
                </a:ext>
              </a:extLst>
            </p:cNvPr>
            <p:cNvSpPr/>
            <p:nvPr/>
          </p:nvSpPr>
          <p:spPr bwMode="auto">
            <a:xfrm>
              <a:off x="7105651" y="1208088"/>
              <a:ext cx="106363" cy="147638"/>
            </a:xfrm>
            <a:custGeom>
              <a:avLst/>
              <a:gdLst>
                <a:gd name="T0" fmla="*/ 36 w 36"/>
                <a:gd name="T1" fmla="*/ 3 h 50"/>
                <a:gd name="T2" fmla="*/ 25 w 36"/>
                <a:gd name="T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6" h="50">
                  <a:moveTo>
                    <a:pt x="36" y="3"/>
                  </a:moveTo>
                  <a:cubicBezTo>
                    <a:pt x="9" y="0"/>
                    <a:pt x="0" y="42"/>
                    <a:pt x="25" y="50"/>
                  </a:cubicBez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1" name="îsļiďé">
              <a:extLst>
                <a:ext uri="{FF2B5EF4-FFF2-40B4-BE49-F238E27FC236}">
                  <a16:creationId xmlns:a16="http://schemas.microsoft.com/office/drawing/2014/main" xmlns="" id="{EDA2C8B3-E2ED-4EC2-A677-DCA694BA427D}"/>
                </a:ext>
              </a:extLst>
            </p:cNvPr>
            <p:cNvSpPr/>
            <p:nvPr/>
          </p:nvSpPr>
          <p:spPr bwMode="auto">
            <a:xfrm>
              <a:off x="7834313" y="2008188"/>
              <a:ext cx="117475" cy="117475"/>
            </a:xfrm>
            <a:custGeom>
              <a:avLst/>
              <a:gdLst>
                <a:gd name="T0" fmla="*/ 29 w 40"/>
                <a:gd name="T1" fmla="*/ 0 h 40"/>
                <a:gd name="T2" fmla="*/ 12 w 40"/>
                <a:gd name="T3" fmla="*/ 0 h 40"/>
                <a:gd name="T4" fmla="*/ 0 w 40"/>
                <a:gd name="T5" fmla="*/ 12 h 40"/>
                <a:gd name="T6" fmla="*/ 0 w 40"/>
                <a:gd name="T7" fmla="*/ 40 h 40"/>
                <a:gd name="T8" fmla="*/ 40 w 40"/>
                <a:gd name="T9" fmla="*/ 40 h 40"/>
                <a:gd name="T10" fmla="*/ 40 w 40"/>
                <a:gd name="T11" fmla="*/ 12 h 40"/>
                <a:gd name="T12" fmla="*/ 29 w 40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40">
                  <a:moveTo>
                    <a:pt x="29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5"/>
                    <a:pt x="0" y="12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5"/>
                    <a:pt x="35" y="0"/>
                    <a:pt x="29" y="0"/>
                  </a:cubicBezTo>
                  <a:close/>
                </a:path>
              </a:pathLst>
            </a:custGeom>
            <a:solidFill>
              <a:srgbClr val="FF67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2" name="íŝ1iḑè">
              <a:extLst>
                <a:ext uri="{FF2B5EF4-FFF2-40B4-BE49-F238E27FC236}">
                  <a16:creationId xmlns:a16="http://schemas.microsoft.com/office/drawing/2014/main" xmlns="" id="{B7372AB2-EAD1-4856-9C59-6BE67107B7B7}"/>
                </a:ext>
              </a:extLst>
            </p:cNvPr>
            <p:cNvSpPr/>
            <p:nvPr/>
          </p:nvSpPr>
          <p:spPr bwMode="auto">
            <a:xfrm>
              <a:off x="7834313" y="2459038"/>
              <a:ext cx="117475" cy="104775"/>
            </a:xfrm>
            <a:custGeom>
              <a:avLst/>
              <a:gdLst>
                <a:gd name="T0" fmla="*/ 74 w 74"/>
                <a:gd name="T1" fmla="*/ 0 h 66"/>
                <a:gd name="T2" fmla="*/ 0 w 74"/>
                <a:gd name="T3" fmla="*/ 0 h 66"/>
                <a:gd name="T4" fmla="*/ 26 w 74"/>
                <a:gd name="T5" fmla="*/ 66 h 66"/>
                <a:gd name="T6" fmla="*/ 50 w 74"/>
                <a:gd name="T7" fmla="*/ 66 h 66"/>
                <a:gd name="T8" fmla="*/ 74 w 74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66">
                  <a:moveTo>
                    <a:pt x="74" y="0"/>
                  </a:moveTo>
                  <a:lnTo>
                    <a:pt x="0" y="0"/>
                  </a:lnTo>
                  <a:lnTo>
                    <a:pt x="26" y="66"/>
                  </a:lnTo>
                  <a:lnTo>
                    <a:pt x="50" y="6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F67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3" name="îsļîḑé">
              <a:extLst>
                <a:ext uri="{FF2B5EF4-FFF2-40B4-BE49-F238E27FC236}">
                  <a16:creationId xmlns:a16="http://schemas.microsoft.com/office/drawing/2014/main" xmlns="" id="{3C3AF83F-BF01-4A90-AA04-760BA4BC61A9}"/>
                </a:ext>
              </a:extLst>
            </p:cNvPr>
            <p:cNvSpPr/>
            <p:nvPr/>
          </p:nvSpPr>
          <p:spPr bwMode="auto">
            <a:xfrm>
              <a:off x="7834313" y="2125663"/>
              <a:ext cx="41275" cy="333375"/>
            </a:xfrm>
            <a:prstGeom prst="rect">
              <a:avLst/>
            </a:prstGeom>
            <a:solidFill>
              <a:srgbClr val="168C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4" name="ïṣḻiḋé">
              <a:extLst>
                <a:ext uri="{FF2B5EF4-FFF2-40B4-BE49-F238E27FC236}">
                  <a16:creationId xmlns:a16="http://schemas.microsoft.com/office/drawing/2014/main" xmlns="" id="{DAC2E0B7-578A-4D30-AFF5-FEA01B5E0E8F}"/>
                </a:ext>
              </a:extLst>
            </p:cNvPr>
            <p:cNvSpPr/>
            <p:nvPr/>
          </p:nvSpPr>
          <p:spPr bwMode="auto">
            <a:xfrm>
              <a:off x="7913688" y="2125663"/>
              <a:ext cx="38100" cy="333375"/>
            </a:xfrm>
            <a:prstGeom prst="rect">
              <a:avLst/>
            </a:prstGeom>
            <a:solidFill>
              <a:srgbClr val="168C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5" name="ïś1îḓe">
              <a:extLst>
                <a:ext uri="{FF2B5EF4-FFF2-40B4-BE49-F238E27FC236}">
                  <a16:creationId xmlns:a16="http://schemas.microsoft.com/office/drawing/2014/main" xmlns="" id="{751E2A36-CA1D-4B5A-8B16-5A788B613F39}"/>
                </a:ext>
              </a:extLst>
            </p:cNvPr>
            <p:cNvSpPr/>
            <p:nvPr/>
          </p:nvSpPr>
          <p:spPr bwMode="auto">
            <a:xfrm>
              <a:off x="7861301" y="2125663"/>
              <a:ext cx="66675" cy="333375"/>
            </a:xfrm>
            <a:prstGeom prst="rect">
              <a:avLst/>
            </a:prstGeom>
            <a:solidFill>
              <a:srgbClr val="2B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6" name="íṥļíḋê">
              <a:extLst>
                <a:ext uri="{FF2B5EF4-FFF2-40B4-BE49-F238E27FC236}">
                  <a16:creationId xmlns:a16="http://schemas.microsoft.com/office/drawing/2014/main" xmlns="" id="{C82C78C5-16CE-4226-9F9E-4B49F8EEA843}"/>
                </a:ext>
              </a:extLst>
            </p:cNvPr>
            <p:cNvSpPr/>
            <p:nvPr/>
          </p:nvSpPr>
          <p:spPr bwMode="auto">
            <a:xfrm>
              <a:off x="7875588" y="2563813"/>
              <a:ext cx="38100" cy="50800"/>
            </a:xfrm>
            <a:custGeom>
              <a:avLst/>
              <a:gdLst>
                <a:gd name="T0" fmla="*/ 6 w 13"/>
                <a:gd name="T1" fmla="*/ 17 h 17"/>
                <a:gd name="T2" fmla="*/ 6 w 13"/>
                <a:gd name="T3" fmla="*/ 17 h 17"/>
                <a:gd name="T4" fmla="*/ 0 w 13"/>
                <a:gd name="T5" fmla="*/ 10 h 17"/>
                <a:gd name="T6" fmla="*/ 0 w 13"/>
                <a:gd name="T7" fmla="*/ 0 h 17"/>
                <a:gd name="T8" fmla="*/ 13 w 13"/>
                <a:gd name="T9" fmla="*/ 0 h 17"/>
                <a:gd name="T10" fmla="*/ 13 w 13"/>
                <a:gd name="T11" fmla="*/ 10 h 17"/>
                <a:gd name="T12" fmla="*/ 6 w 13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7">
                  <a:moveTo>
                    <a:pt x="6" y="17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3" y="17"/>
                    <a:pt x="0" y="14"/>
                    <a:pt x="0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4"/>
                    <a:pt x="10" y="17"/>
                    <a:pt x="6" y="17"/>
                  </a:cubicBezTo>
                  <a:close/>
                </a:path>
              </a:pathLst>
            </a:custGeom>
            <a:solidFill>
              <a:srgbClr val="2B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7" name="ïSlíďé">
              <a:extLst>
                <a:ext uri="{FF2B5EF4-FFF2-40B4-BE49-F238E27FC236}">
                  <a16:creationId xmlns:a16="http://schemas.microsoft.com/office/drawing/2014/main" xmlns="" id="{8483442A-BC05-430C-A23E-8D0B93C05B23}"/>
                </a:ext>
              </a:extLst>
            </p:cNvPr>
            <p:cNvSpPr/>
            <p:nvPr/>
          </p:nvSpPr>
          <p:spPr bwMode="auto">
            <a:xfrm>
              <a:off x="5214938" y="1308100"/>
              <a:ext cx="577850" cy="307975"/>
            </a:xfrm>
            <a:prstGeom prst="ellipse">
              <a:avLst/>
            </a:prstGeom>
            <a:solidFill>
              <a:srgbClr val="FF67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8" name="íSḷîḍe">
              <a:extLst>
                <a:ext uri="{FF2B5EF4-FFF2-40B4-BE49-F238E27FC236}">
                  <a16:creationId xmlns:a16="http://schemas.microsoft.com/office/drawing/2014/main" xmlns="" id="{04B117FA-3909-445D-90D8-5D3B72826430}"/>
                </a:ext>
              </a:extLst>
            </p:cNvPr>
            <p:cNvSpPr/>
            <p:nvPr/>
          </p:nvSpPr>
          <p:spPr bwMode="auto">
            <a:xfrm>
              <a:off x="5368926" y="1327150"/>
              <a:ext cx="271463" cy="268288"/>
            </a:xfrm>
            <a:prstGeom prst="ellipse">
              <a:avLst/>
            </a:prstGeom>
            <a:solidFill>
              <a:srgbClr val="2B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9" name="işliḑè">
              <a:extLst>
                <a:ext uri="{FF2B5EF4-FFF2-40B4-BE49-F238E27FC236}">
                  <a16:creationId xmlns:a16="http://schemas.microsoft.com/office/drawing/2014/main" xmlns="" id="{463BAE6D-A05D-4C36-9D48-E70D3909B610}"/>
                </a:ext>
              </a:extLst>
            </p:cNvPr>
            <p:cNvSpPr/>
            <p:nvPr/>
          </p:nvSpPr>
          <p:spPr bwMode="auto">
            <a:xfrm>
              <a:off x="5437188" y="1393825"/>
              <a:ext cx="134938" cy="136525"/>
            </a:xfrm>
            <a:prstGeom prst="ellipse">
              <a:avLst/>
            </a:prstGeom>
            <a:solidFill>
              <a:srgbClr val="168C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0" name="îṣḷïḋé">
              <a:extLst>
                <a:ext uri="{FF2B5EF4-FFF2-40B4-BE49-F238E27FC236}">
                  <a16:creationId xmlns:a16="http://schemas.microsoft.com/office/drawing/2014/main" xmlns="" id="{C2A2DA1B-C4E1-4DF0-8056-D7A075EB3B2B}"/>
                </a:ext>
              </a:extLst>
            </p:cNvPr>
            <p:cNvSpPr/>
            <p:nvPr/>
          </p:nvSpPr>
          <p:spPr bwMode="auto">
            <a:xfrm>
              <a:off x="5492751" y="1166813"/>
              <a:ext cx="23813" cy="100013"/>
            </a:xfrm>
            <a:prstGeom prst="rect">
              <a:avLst/>
            </a:prstGeom>
            <a:solidFill>
              <a:srgbClr val="2B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1" name="íş1ïḑê">
              <a:extLst>
                <a:ext uri="{FF2B5EF4-FFF2-40B4-BE49-F238E27FC236}">
                  <a16:creationId xmlns:a16="http://schemas.microsoft.com/office/drawing/2014/main" xmlns="" id="{2C26064A-3A88-4C80-AC81-0D948667FB17}"/>
                </a:ext>
              </a:extLst>
            </p:cNvPr>
            <p:cNvSpPr/>
            <p:nvPr/>
          </p:nvSpPr>
          <p:spPr bwMode="auto">
            <a:xfrm>
              <a:off x="5586413" y="1176338"/>
              <a:ext cx="44450" cy="103188"/>
            </a:xfrm>
            <a:custGeom>
              <a:avLst/>
              <a:gdLst>
                <a:gd name="T0" fmla="*/ 15 w 28"/>
                <a:gd name="T1" fmla="*/ 65 h 65"/>
                <a:gd name="T2" fmla="*/ 0 w 28"/>
                <a:gd name="T3" fmla="*/ 63 h 65"/>
                <a:gd name="T4" fmla="*/ 13 w 28"/>
                <a:gd name="T5" fmla="*/ 0 h 65"/>
                <a:gd name="T6" fmla="*/ 28 w 28"/>
                <a:gd name="T7" fmla="*/ 4 h 65"/>
                <a:gd name="T8" fmla="*/ 15 w 28"/>
                <a:gd name="T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5">
                  <a:moveTo>
                    <a:pt x="15" y="65"/>
                  </a:moveTo>
                  <a:lnTo>
                    <a:pt x="0" y="63"/>
                  </a:lnTo>
                  <a:lnTo>
                    <a:pt x="13" y="0"/>
                  </a:lnTo>
                  <a:lnTo>
                    <a:pt x="28" y="4"/>
                  </a:lnTo>
                  <a:lnTo>
                    <a:pt x="15" y="65"/>
                  </a:lnTo>
                  <a:close/>
                </a:path>
              </a:pathLst>
            </a:custGeom>
            <a:solidFill>
              <a:srgbClr val="2B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2" name="î$ḻïḓè">
              <a:extLst>
                <a:ext uri="{FF2B5EF4-FFF2-40B4-BE49-F238E27FC236}">
                  <a16:creationId xmlns:a16="http://schemas.microsoft.com/office/drawing/2014/main" xmlns="" id="{4EB9EDE7-14B4-4B69-9F6E-6962E256B0C8}"/>
                </a:ext>
              </a:extLst>
            </p:cNvPr>
            <p:cNvSpPr/>
            <p:nvPr/>
          </p:nvSpPr>
          <p:spPr bwMode="auto">
            <a:xfrm>
              <a:off x="5667376" y="1211263"/>
              <a:ext cx="63500" cy="100013"/>
            </a:xfrm>
            <a:custGeom>
              <a:avLst/>
              <a:gdLst>
                <a:gd name="T0" fmla="*/ 13 w 40"/>
                <a:gd name="T1" fmla="*/ 63 h 63"/>
                <a:gd name="T2" fmla="*/ 0 w 40"/>
                <a:gd name="T3" fmla="*/ 58 h 63"/>
                <a:gd name="T4" fmla="*/ 27 w 40"/>
                <a:gd name="T5" fmla="*/ 0 h 63"/>
                <a:gd name="T6" fmla="*/ 40 w 40"/>
                <a:gd name="T7" fmla="*/ 8 h 63"/>
                <a:gd name="T8" fmla="*/ 13 w 40"/>
                <a:gd name="T9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63">
                  <a:moveTo>
                    <a:pt x="13" y="63"/>
                  </a:moveTo>
                  <a:lnTo>
                    <a:pt x="0" y="58"/>
                  </a:lnTo>
                  <a:lnTo>
                    <a:pt x="27" y="0"/>
                  </a:lnTo>
                  <a:lnTo>
                    <a:pt x="40" y="8"/>
                  </a:lnTo>
                  <a:lnTo>
                    <a:pt x="13" y="63"/>
                  </a:lnTo>
                  <a:close/>
                </a:path>
              </a:pathLst>
            </a:custGeom>
            <a:solidFill>
              <a:srgbClr val="2B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3" name="íṣļíḓe">
              <a:extLst>
                <a:ext uri="{FF2B5EF4-FFF2-40B4-BE49-F238E27FC236}">
                  <a16:creationId xmlns:a16="http://schemas.microsoft.com/office/drawing/2014/main" xmlns="" id="{B8B63740-5831-4FAD-831B-D94DF98DD8EA}"/>
                </a:ext>
              </a:extLst>
            </p:cNvPr>
            <p:cNvSpPr/>
            <p:nvPr/>
          </p:nvSpPr>
          <p:spPr bwMode="auto">
            <a:xfrm>
              <a:off x="5734051" y="1266825"/>
              <a:ext cx="82550" cy="92075"/>
            </a:xfrm>
            <a:custGeom>
              <a:avLst/>
              <a:gdLst>
                <a:gd name="T0" fmla="*/ 11 w 52"/>
                <a:gd name="T1" fmla="*/ 58 h 58"/>
                <a:gd name="T2" fmla="*/ 0 w 52"/>
                <a:gd name="T3" fmla="*/ 49 h 58"/>
                <a:gd name="T4" fmla="*/ 39 w 52"/>
                <a:gd name="T5" fmla="*/ 0 h 58"/>
                <a:gd name="T6" fmla="*/ 52 w 52"/>
                <a:gd name="T7" fmla="*/ 10 h 58"/>
                <a:gd name="T8" fmla="*/ 11 w 52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8">
                  <a:moveTo>
                    <a:pt x="11" y="58"/>
                  </a:moveTo>
                  <a:lnTo>
                    <a:pt x="0" y="49"/>
                  </a:lnTo>
                  <a:lnTo>
                    <a:pt x="39" y="0"/>
                  </a:lnTo>
                  <a:lnTo>
                    <a:pt x="52" y="10"/>
                  </a:lnTo>
                  <a:lnTo>
                    <a:pt x="11" y="58"/>
                  </a:lnTo>
                  <a:close/>
                </a:path>
              </a:pathLst>
            </a:custGeom>
            <a:solidFill>
              <a:srgbClr val="2B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4" name="iśḷïḍé">
              <a:extLst>
                <a:ext uri="{FF2B5EF4-FFF2-40B4-BE49-F238E27FC236}">
                  <a16:creationId xmlns:a16="http://schemas.microsoft.com/office/drawing/2014/main" xmlns="" id="{F067C54A-A25D-4067-AC87-A2B19A976C8E}"/>
                </a:ext>
              </a:extLst>
            </p:cNvPr>
            <p:cNvSpPr/>
            <p:nvPr/>
          </p:nvSpPr>
          <p:spPr bwMode="auto">
            <a:xfrm>
              <a:off x="5380038" y="1176338"/>
              <a:ext cx="44450" cy="103188"/>
            </a:xfrm>
            <a:custGeom>
              <a:avLst/>
              <a:gdLst>
                <a:gd name="T0" fmla="*/ 13 w 28"/>
                <a:gd name="T1" fmla="*/ 65 h 65"/>
                <a:gd name="T2" fmla="*/ 0 w 28"/>
                <a:gd name="T3" fmla="*/ 4 h 65"/>
                <a:gd name="T4" fmla="*/ 15 w 28"/>
                <a:gd name="T5" fmla="*/ 0 h 65"/>
                <a:gd name="T6" fmla="*/ 28 w 28"/>
                <a:gd name="T7" fmla="*/ 63 h 65"/>
                <a:gd name="T8" fmla="*/ 13 w 28"/>
                <a:gd name="T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65">
                  <a:moveTo>
                    <a:pt x="13" y="65"/>
                  </a:moveTo>
                  <a:lnTo>
                    <a:pt x="0" y="4"/>
                  </a:lnTo>
                  <a:lnTo>
                    <a:pt x="15" y="0"/>
                  </a:lnTo>
                  <a:lnTo>
                    <a:pt x="28" y="63"/>
                  </a:lnTo>
                  <a:lnTo>
                    <a:pt x="13" y="65"/>
                  </a:lnTo>
                  <a:close/>
                </a:path>
              </a:pathLst>
            </a:custGeom>
            <a:solidFill>
              <a:srgbClr val="2B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5" name="ïś1íďé">
              <a:extLst>
                <a:ext uri="{FF2B5EF4-FFF2-40B4-BE49-F238E27FC236}">
                  <a16:creationId xmlns:a16="http://schemas.microsoft.com/office/drawing/2014/main" xmlns="" id="{79677507-8110-4448-BB03-BAA26166FE14}"/>
                </a:ext>
              </a:extLst>
            </p:cNvPr>
            <p:cNvSpPr/>
            <p:nvPr/>
          </p:nvSpPr>
          <p:spPr bwMode="auto">
            <a:xfrm>
              <a:off x="5280026" y="1211263"/>
              <a:ext cx="65088" cy="100013"/>
            </a:xfrm>
            <a:custGeom>
              <a:avLst/>
              <a:gdLst>
                <a:gd name="T0" fmla="*/ 28 w 41"/>
                <a:gd name="T1" fmla="*/ 63 h 63"/>
                <a:gd name="T2" fmla="*/ 0 w 41"/>
                <a:gd name="T3" fmla="*/ 8 h 63"/>
                <a:gd name="T4" fmla="*/ 13 w 41"/>
                <a:gd name="T5" fmla="*/ 0 h 63"/>
                <a:gd name="T6" fmla="*/ 41 w 41"/>
                <a:gd name="T7" fmla="*/ 58 h 63"/>
                <a:gd name="T8" fmla="*/ 28 w 41"/>
                <a:gd name="T9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3">
                  <a:moveTo>
                    <a:pt x="28" y="63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41" y="58"/>
                  </a:lnTo>
                  <a:lnTo>
                    <a:pt x="28" y="63"/>
                  </a:lnTo>
                  <a:close/>
                </a:path>
              </a:pathLst>
            </a:custGeom>
            <a:solidFill>
              <a:srgbClr val="2B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6" name="işḷîďe">
              <a:extLst>
                <a:ext uri="{FF2B5EF4-FFF2-40B4-BE49-F238E27FC236}">
                  <a16:creationId xmlns:a16="http://schemas.microsoft.com/office/drawing/2014/main" xmlns="" id="{6084ACE1-E159-43A0-9145-30E18C6536DA}"/>
                </a:ext>
              </a:extLst>
            </p:cNvPr>
            <p:cNvSpPr/>
            <p:nvPr/>
          </p:nvSpPr>
          <p:spPr bwMode="auto">
            <a:xfrm>
              <a:off x="5194301" y="1266825"/>
              <a:ext cx="82550" cy="92075"/>
            </a:xfrm>
            <a:custGeom>
              <a:avLst/>
              <a:gdLst>
                <a:gd name="T0" fmla="*/ 41 w 52"/>
                <a:gd name="T1" fmla="*/ 58 h 58"/>
                <a:gd name="T2" fmla="*/ 0 w 52"/>
                <a:gd name="T3" fmla="*/ 10 h 58"/>
                <a:gd name="T4" fmla="*/ 11 w 52"/>
                <a:gd name="T5" fmla="*/ 0 h 58"/>
                <a:gd name="T6" fmla="*/ 52 w 52"/>
                <a:gd name="T7" fmla="*/ 49 h 58"/>
                <a:gd name="T8" fmla="*/ 41 w 52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8">
                  <a:moveTo>
                    <a:pt x="41" y="58"/>
                  </a:moveTo>
                  <a:lnTo>
                    <a:pt x="0" y="10"/>
                  </a:lnTo>
                  <a:lnTo>
                    <a:pt x="11" y="0"/>
                  </a:lnTo>
                  <a:lnTo>
                    <a:pt x="52" y="49"/>
                  </a:lnTo>
                  <a:lnTo>
                    <a:pt x="41" y="58"/>
                  </a:lnTo>
                  <a:close/>
                </a:path>
              </a:pathLst>
            </a:custGeom>
            <a:solidFill>
              <a:srgbClr val="2B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7" name="îṡľîďè">
              <a:extLst>
                <a:ext uri="{FF2B5EF4-FFF2-40B4-BE49-F238E27FC236}">
                  <a16:creationId xmlns:a16="http://schemas.microsoft.com/office/drawing/2014/main" xmlns="" id="{5FD10A17-96BB-40E5-9217-DBA72F5E31EF}"/>
                </a:ext>
              </a:extLst>
            </p:cNvPr>
            <p:cNvSpPr/>
            <p:nvPr/>
          </p:nvSpPr>
          <p:spPr bwMode="auto">
            <a:xfrm>
              <a:off x="4073526" y="1382713"/>
              <a:ext cx="952500" cy="1411288"/>
            </a:xfrm>
            <a:custGeom>
              <a:avLst/>
              <a:gdLst>
                <a:gd name="T0" fmla="*/ 323 w 323"/>
                <a:gd name="T1" fmla="*/ 0 h 479"/>
                <a:gd name="T2" fmla="*/ 323 w 323"/>
                <a:gd name="T3" fmla="*/ 317 h 479"/>
                <a:gd name="T4" fmla="*/ 161 w 323"/>
                <a:gd name="T5" fmla="*/ 479 h 479"/>
                <a:gd name="T6" fmla="*/ 161 w 323"/>
                <a:gd name="T7" fmla="*/ 479 h 479"/>
                <a:gd name="T8" fmla="*/ 0 w 323"/>
                <a:gd name="T9" fmla="*/ 317 h 479"/>
                <a:gd name="T10" fmla="*/ 0 w 323"/>
                <a:gd name="T11" fmla="*/ 146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479">
                  <a:moveTo>
                    <a:pt x="323" y="0"/>
                  </a:moveTo>
                  <a:cubicBezTo>
                    <a:pt x="323" y="317"/>
                    <a:pt x="323" y="317"/>
                    <a:pt x="323" y="317"/>
                  </a:cubicBezTo>
                  <a:cubicBezTo>
                    <a:pt x="323" y="406"/>
                    <a:pt x="251" y="479"/>
                    <a:pt x="161" y="479"/>
                  </a:cubicBezTo>
                  <a:cubicBezTo>
                    <a:pt x="161" y="479"/>
                    <a:pt x="161" y="479"/>
                    <a:pt x="161" y="479"/>
                  </a:cubicBezTo>
                  <a:cubicBezTo>
                    <a:pt x="72" y="479"/>
                    <a:pt x="0" y="406"/>
                    <a:pt x="0" y="317"/>
                  </a:cubicBezTo>
                  <a:cubicBezTo>
                    <a:pt x="0" y="146"/>
                    <a:pt x="0" y="146"/>
                    <a:pt x="0" y="146"/>
                  </a:cubicBezTo>
                </a:path>
              </a:pathLst>
            </a:custGeom>
            <a:noFill/>
            <a:ln w="17463" cap="flat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8" name="íṡlîḓê">
              <a:extLst>
                <a:ext uri="{FF2B5EF4-FFF2-40B4-BE49-F238E27FC236}">
                  <a16:creationId xmlns:a16="http://schemas.microsoft.com/office/drawing/2014/main" xmlns="" id="{66224574-0639-45DE-A205-641DA9F88BDC}"/>
                </a:ext>
              </a:extLst>
            </p:cNvPr>
            <p:cNvSpPr/>
            <p:nvPr/>
          </p:nvSpPr>
          <p:spPr bwMode="auto">
            <a:xfrm>
              <a:off x="6937376" y="957263"/>
              <a:ext cx="955675" cy="1409700"/>
            </a:xfrm>
            <a:custGeom>
              <a:avLst/>
              <a:gdLst>
                <a:gd name="T0" fmla="*/ 0 w 324"/>
                <a:gd name="T1" fmla="*/ 478 h 478"/>
                <a:gd name="T2" fmla="*/ 0 w 324"/>
                <a:gd name="T3" fmla="*/ 162 h 478"/>
                <a:gd name="T4" fmla="*/ 162 w 324"/>
                <a:gd name="T5" fmla="*/ 0 h 478"/>
                <a:gd name="T6" fmla="*/ 162 w 324"/>
                <a:gd name="T7" fmla="*/ 0 h 478"/>
                <a:gd name="T8" fmla="*/ 324 w 324"/>
                <a:gd name="T9" fmla="*/ 162 h 478"/>
                <a:gd name="T10" fmla="*/ 324 w 324"/>
                <a:gd name="T11" fmla="*/ 326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4" h="478">
                  <a:moveTo>
                    <a:pt x="0" y="478"/>
                  </a:moveTo>
                  <a:cubicBezTo>
                    <a:pt x="0" y="162"/>
                    <a:pt x="0" y="162"/>
                    <a:pt x="0" y="162"/>
                  </a:cubicBezTo>
                  <a:cubicBezTo>
                    <a:pt x="0" y="72"/>
                    <a:pt x="73" y="0"/>
                    <a:pt x="162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252" y="0"/>
                    <a:pt x="324" y="72"/>
                    <a:pt x="324" y="162"/>
                  </a:cubicBezTo>
                  <a:cubicBezTo>
                    <a:pt x="324" y="326"/>
                    <a:pt x="324" y="326"/>
                    <a:pt x="324" y="326"/>
                  </a:cubicBezTo>
                </a:path>
              </a:pathLst>
            </a:custGeom>
            <a:noFill/>
            <a:ln w="17463" cap="flat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9" name="î$ḻîḓê">
              <a:extLst>
                <a:ext uri="{FF2B5EF4-FFF2-40B4-BE49-F238E27FC236}">
                  <a16:creationId xmlns:a16="http://schemas.microsoft.com/office/drawing/2014/main" xmlns="" id="{328BC338-E019-4DED-917C-B21A54C82864}"/>
                </a:ext>
              </a:extLst>
            </p:cNvPr>
            <p:cNvSpPr/>
            <p:nvPr/>
          </p:nvSpPr>
          <p:spPr bwMode="auto">
            <a:xfrm>
              <a:off x="5026026" y="957263"/>
              <a:ext cx="955675" cy="1409700"/>
            </a:xfrm>
            <a:custGeom>
              <a:avLst/>
              <a:gdLst>
                <a:gd name="T0" fmla="*/ 0 w 324"/>
                <a:gd name="T1" fmla="*/ 478 h 478"/>
                <a:gd name="T2" fmla="*/ 0 w 324"/>
                <a:gd name="T3" fmla="*/ 162 h 478"/>
                <a:gd name="T4" fmla="*/ 162 w 324"/>
                <a:gd name="T5" fmla="*/ 0 h 478"/>
                <a:gd name="T6" fmla="*/ 162 w 324"/>
                <a:gd name="T7" fmla="*/ 0 h 478"/>
                <a:gd name="T8" fmla="*/ 324 w 324"/>
                <a:gd name="T9" fmla="*/ 162 h 478"/>
                <a:gd name="T10" fmla="*/ 324 w 324"/>
                <a:gd name="T11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4" h="478">
                  <a:moveTo>
                    <a:pt x="0" y="478"/>
                  </a:moveTo>
                  <a:cubicBezTo>
                    <a:pt x="0" y="162"/>
                    <a:pt x="0" y="162"/>
                    <a:pt x="0" y="162"/>
                  </a:cubicBezTo>
                  <a:cubicBezTo>
                    <a:pt x="0" y="72"/>
                    <a:pt x="73" y="0"/>
                    <a:pt x="162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252" y="0"/>
                    <a:pt x="324" y="72"/>
                    <a:pt x="324" y="162"/>
                  </a:cubicBezTo>
                  <a:cubicBezTo>
                    <a:pt x="324" y="478"/>
                    <a:pt x="324" y="478"/>
                    <a:pt x="324" y="478"/>
                  </a:cubicBezTo>
                </a:path>
              </a:pathLst>
            </a:custGeom>
            <a:noFill/>
            <a:ln w="17463" cap="flat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0" name="ïṩľíďè">
              <a:extLst>
                <a:ext uri="{FF2B5EF4-FFF2-40B4-BE49-F238E27FC236}">
                  <a16:creationId xmlns:a16="http://schemas.microsoft.com/office/drawing/2014/main" xmlns="" id="{B60A4026-9102-4A9B-A2FC-8186DAE43583}"/>
                </a:ext>
              </a:extLst>
            </p:cNvPr>
            <p:cNvSpPr/>
            <p:nvPr/>
          </p:nvSpPr>
          <p:spPr bwMode="auto">
            <a:xfrm>
              <a:off x="5981701" y="1382713"/>
              <a:ext cx="955675" cy="1411288"/>
            </a:xfrm>
            <a:custGeom>
              <a:avLst/>
              <a:gdLst>
                <a:gd name="T0" fmla="*/ 324 w 324"/>
                <a:gd name="T1" fmla="*/ 0 h 479"/>
                <a:gd name="T2" fmla="*/ 324 w 324"/>
                <a:gd name="T3" fmla="*/ 317 h 479"/>
                <a:gd name="T4" fmla="*/ 162 w 324"/>
                <a:gd name="T5" fmla="*/ 479 h 479"/>
                <a:gd name="T6" fmla="*/ 162 w 324"/>
                <a:gd name="T7" fmla="*/ 479 h 479"/>
                <a:gd name="T8" fmla="*/ 0 w 324"/>
                <a:gd name="T9" fmla="*/ 317 h 479"/>
                <a:gd name="T10" fmla="*/ 0 w 324"/>
                <a:gd name="T11" fmla="*/ 0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4" h="479">
                  <a:moveTo>
                    <a:pt x="324" y="0"/>
                  </a:moveTo>
                  <a:cubicBezTo>
                    <a:pt x="324" y="317"/>
                    <a:pt x="324" y="317"/>
                    <a:pt x="324" y="317"/>
                  </a:cubicBezTo>
                  <a:cubicBezTo>
                    <a:pt x="324" y="406"/>
                    <a:pt x="252" y="479"/>
                    <a:pt x="162" y="479"/>
                  </a:cubicBezTo>
                  <a:cubicBezTo>
                    <a:pt x="162" y="479"/>
                    <a:pt x="162" y="479"/>
                    <a:pt x="162" y="479"/>
                  </a:cubicBezTo>
                  <a:cubicBezTo>
                    <a:pt x="73" y="479"/>
                    <a:pt x="0" y="406"/>
                    <a:pt x="0" y="31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7463" cap="flat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1" name="ïṡliḑê">
              <a:extLst>
                <a:ext uri="{FF2B5EF4-FFF2-40B4-BE49-F238E27FC236}">
                  <a16:creationId xmlns:a16="http://schemas.microsoft.com/office/drawing/2014/main" xmlns="" id="{129BE6EC-F4F8-4BBE-A462-C28A04E09B8E}"/>
                </a:ext>
              </a:extLst>
            </p:cNvPr>
            <p:cNvSpPr/>
            <p:nvPr/>
          </p:nvSpPr>
          <p:spPr bwMode="auto">
            <a:xfrm>
              <a:off x="4530726" y="2352675"/>
              <a:ext cx="47625" cy="149225"/>
            </a:xfrm>
            <a:prstGeom prst="rect">
              <a:avLst/>
            </a:prstGeom>
            <a:solidFill>
              <a:srgbClr val="168C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2" name="îŝḷîḑè">
              <a:extLst>
                <a:ext uri="{FF2B5EF4-FFF2-40B4-BE49-F238E27FC236}">
                  <a16:creationId xmlns:a16="http://schemas.microsoft.com/office/drawing/2014/main" xmlns="" id="{8B9D3695-E391-48AE-8032-5CFAE496A92A}"/>
                </a:ext>
              </a:extLst>
            </p:cNvPr>
            <p:cNvSpPr/>
            <p:nvPr/>
          </p:nvSpPr>
          <p:spPr bwMode="auto">
            <a:xfrm>
              <a:off x="4360863" y="1989138"/>
              <a:ext cx="388938" cy="387350"/>
            </a:xfrm>
            <a:prstGeom prst="ellipse">
              <a:avLst/>
            </a:prstGeom>
            <a:solidFill>
              <a:srgbClr val="FF67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3" name="îślîḑe">
              <a:extLst>
                <a:ext uri="{FF2B5EF4-FFF2-40B4-BE49-F238E27FC236}">
                  <a16:creationId xmlns:a16="http://schemas.microsoft.com/office/drawing/2014/main" xmlns="" id="{59D84441-943B-4F60-A7CC-46FD2A3F8000}"/>
                </a:ext>
              </a:extLst>
            </p:cNvPr>
            <p:cNvSpPr/>
            <p:nvPr/>
          </p:nvSpPr>
          <p:spPr bwMode="auto">
            <a:xfrm>
              <a:off x="4406901" y="2033588"/>
              <a:ext cx="295275" cy="2984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4" name="î$ļiḑé">
              <a:extLst>
                <a:ext uri="{FF2B5EF4-FFF2-40B4-BE49-F238E27FC236}">
                  <a16:creationId xmlns:a16="http://schemas.microsoft.com/office/drawing/2014/main" xmlns="" id="{93373A02-950A-4AB5-B6E6-B206D162F4AD}"/>
                </a:ext>
              </a:extLst>
            </p:cNvPr>
            <p:cNvSpPr/>
            <p:nvPr/>
          </p:nvSpPr>
          <p:spPr bwMode="auto">
            <a:xfrm>
              <a:off x="4506913" y="2422525"/>
              <a:ext cx="95250" cy="223838"/>
            </a:xfrm>
            <a:custGeom>
              <a:avLst/>
              <a:gdLst>
                <a:gd name="T0" fmla="*/ 28 w 32"/>
                <a:gd name="T1" fmla="*/ 76 h 76"/>
                <a:gd name="T2" fmla="*/ 5 w 32"/>
                <a:gd name="T3" fmla="*/ 76 h 76"/>
                <a:gd name="T4" fmla="*/ 0 w 32"/>
                <a:gd name="T5" fmla="*/ 72 h 76"/>
                <a:gd name="T6" fmla="*/ 0 w 32"/>
                <a:gd name="T7" fmla="*/ 4 h 76"/>
                <a:gd name="T8" fmla="*/ 5 w 32"/>
                <a:gd name="T9" fmla="*/ 0 h 76"/>
                <a:gd name="T10" fmla="*/ 28 w 32"/>
                <a:gd name="T11" fmla="*/ 0 h 76"/>
                <a:gd name="T12" fmla="*/ 32 w 32"/>
                <a:gd name="T13" fmla="*/ 4 h 76"/>
                <a:gd name="T14" fmla="*/ 32 w 32"/>
                <a:gd name="T15" fmla="*/ 72 h 76"/>
                <a:gd name="T16" fmla="*/ 28 w 32"/>
                <a:gd name="T1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76">
                  <a:moveTo>
                    <a:pt x="28" y="76"/>
                  </a:moveTo>
                  <a:cubicBezTo>
                    <a:pt x="5" y="76"/>
                    <a:pt x="5" y="76"/>
                    <a:pt x="5" y="76"/>
                  </a:cubicBezTo>
                  <a:cubicBezTo>
                    <a:pt x="2" y="76"/>
                    <a:pt x="0" y="75"/>
                    <a:pt x="0" y="7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0" y="0"/>
                    <a:pt x="32" y="2"/>
                    <a:pt x="32" y="4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2" y="75"/>
                    <a:pt x="30" y="76"/>
                    <a:pt x="28" y="76"/>
                  </a:cubicBezTo>
                  <a:close/>
                </a:path>
              </a:pathLst>
            </a:custGeom>
            <a:solidFill>
              <a:srgbClr val="2BB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7293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5ECAC199-47E8-476E-BEF9-3642B8FD6A6D}"/>
              </a:ext>
            </a:extLst>
          </p:cNvPr>
          <p:cNvSpPr txBox="1"/>
          <p:nvPr/>
        </p:nvSpPr>
        <p:spPr>
          <a:xfrm>
            <a:off x="4618672" y="504225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碳纤维正粗黑简体" panose="02010601030101010101" pitchFamily="2" charset="-122"/>
                <a:ea typeface="碳纤维正粗黑简体" panose="02010601030101010101" pitchFamily="2" charset="-122"/>
              </a:rPr>
              <a:t>创意工作汇报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3AA36497-25D7-47EE-84BB-7FA5AF2C5042}"/>
              </a:ext>
            </a:extLst>
          </p:cNvPr>
          <p:cNvSpPr txBox="1"/>
          <p:nvPr/>
        </p:nvSpPr>
        <p:spPr>
          <a:xfrm>
            <a:off x="3251200" y="1091144"/>
            <a:ext cx="5689600" cy="4277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rPr>
              <a:t>The user can demonstrate on a projector or computer, or print the presentation and make it into a film to be used in a wider field</a:t>
            </a:r>
          </a:p>
        </p:txBody>
      </p:sp>
      <p:grpSp>
        <p:nvGrpSpPr>
          <p:cNvPr id="4" name="dc68ff2f-2493-4130-847c-cda801bf9332" descr="HAYAAB+LCAAAAAAABAC9VMFugkAQ/Zdte6MGTW0NN6qx4WA10bSHxsMWRtkGFrMsjcbw791dFmQFrfbQcFmGNzPvzbxlj275bgPIQfMYMz4ieM1w7HGIkYW8ADk0iyILPRMaELp+YUm2SZHzsa/S6l/eCQ+HSZSwNxxlIAtQwgmOilenkWRgZ4wIBjsVO4UVsEat6WpFfFiEEEOJWRDKXRrMQxwIhN2xhQBG1iGnkKY6MP38Ap/X0py+RGVpKGrejMcPvadH15XFVBs7zy00Bz+hwf+QvLc73X4bzZ5BczSQj0nz1LjLSU8IJXEWa5jqPMHbWqhrF0ESBBHUYR7lwL6rhXZlTJ3nnIkG44TFmIuGezu/O4yhP+goXh4NYCsqlWSRsX9NUlqv1WHyQ2WwA36GhV9B0GoRbKQcgJZcRwrc9X2gXI+1MIWKN7xS0O3lVVOxtA28inKSKRpmKU/iBWx5qVmdl6ZOaXHMREMjmFvnWat79Qe1Kq8u2aXrCAw99ik9xUZl6FhDyaYppNjiGTV6PFfokBl1BW0eOyvhaAuagcFd0162EK/+aJ649L//yxSqzeQ6/VJ7m/BL5iQzDrirlqqbGSMphCzF8wOFfEZOHAYAAA==">
            <a:extLst>
              <a:ext uri="{FF2B5EF4-FFF2-40B4-BE49-F238E27FC236}">
                <a16:creationId xmlns:a16="http://schemas.microsoft.com/office/drawing/2014/main" xmlns="" id="{11F670CC-52CD-4761-BD46-939AC96779BE}"/>
              </a:ext>
            </a:extLst>
          </p:cNvPr>
          <p:cNvGrpSpPr>
            <a:grpSpLocks noChangeAspect="1"/>
          </p:cNvGrpSpPr>
          <p:nvPr/>
        </p:nvGrpSpPr>
        <p:grpSpPr>
          <a:xfrm>
            <a:off x="1687911" y="2257425"/>
            <a:ext cx="8835227" cy="1057195"/>
            <a:chOff x="2587743" y="1008464"/>
            <a:chExt cx="6892061" cy="824682"/>
          </a:xfrm>
        </p:grpSpPr>
        <p:sp>
          <p:nvSpPr>
            <p:cNvPr id="5" name="ValueText">
              <a:extLst>
                <a:ext uri="{FF2B5EF4-FFF2-40B4-BE49-F238E27FC236}">
                  <a16:creationId xmlns:a16="http://schemas.microsoft.com/office/drawing/2014/main" xmlns="" id="{F06B24C8-D76F-4DE8-8B0F-3A97ED1A079D}"/>
                </a:ext>
              </a:extLst>
            </p:cNvPr>
            <p:cNvSpPr txBox="1"/>
            <p:nvPr/>
          </p:nvSpPr>
          <p:spPr>
            <a:xfrm>
              <a:off x="8467139" y="1073647"/>
              <a:ext cx="1012665" cy="759499"/>
            </a:xfrm>
            <a:prstGeom prst="rect">
              <a:avLst/>
            </a:prstGeom>
            <a:noFill/>
          </p:spPr>
          <p:txBody>
            <a:bodyPr wrap="none" anchor="ctr" anchorCtr="1">
              <a:prstTxWarp prst="textPlain">
                <a:avLst/>
              </a:prstTxWarp>
              <a:normAutofit lnSpcReduction="10000"/>
            </a:bodyPr>
            <a:lstStyle/>
            <a:p>
              <a:pPr algn="ctr"/>
              <a:r>
                <a:rPr lang="en-US" altLang="zh-CN" sz="6000" dirty="0">
                  <a:solidFill>
                    <a:srgbClr val="304FFF"/>
                  </a:solidFill>
                  <a:latin typeface="Impact" panose="020B0806030902050204" pitchFamily="34" charset="0"/>
                </a:rPr>
                <a:t>58%</a:t>
              </a:r>
            </a:p>
          </p:txBody>
        </p:sp>
        <p:sp>
          <p:nvSpPr>
            <p:cNvPr id="6" name="ValueShape">
              <a:extLst>
                <a:ext uri="{FF2B5EF4-FFF2-40B4-BE49-F238E27FC236}">
                  <a16:creationId xmlns:a16="http://schemas.microsoft.com/office/drawing/2014/main" xmlns="" id="{B9D87BCB-4A0F-4B2C-946B-9846EA78F9D5}"/>
                </a:ext>
              </a:extLst>
            </p:cNvPr>
            <p:cNvSpPr/>
            <p:nvPr/>
          </p:nvSpPr>
          <p:spPr>
            <a:xfrm>
              <a:off x="2587743" y="1008464"/>
              <a:ext cx="315867" cy="769697"/>
            </a:xfrm>
            <a:custGeom>
              <a:avLst/>
              <a:gdLst>
                <a:gd name="connsiteX0" fmla="*/ 30544 w 138113"/>
                <a:gd name="connsiteY0" fmla="*/ 76200 h 336550"/>
                <a:gd name="connsiteX1" fmla="*/ 102257 w 138113"/>
                <a:gd name="connsiteY1" fmla="*/ 76200 h 336550"/>
                <a:gd name="connsiteX2" fmla="*/ 116865 w 138113"/>
                <a:gd name="connsiteY2" fmla="*/ 78830 h 336550"/>
                <a:gd name="connsiteX3" fmla="*/ 128817 w 138113"/>
                <a:gd name="connsiteY3" fmla="*/ 86719 h 336550"/>
                <a:gd name="connsiteX4" fmla="*/ 135457 w 138113"/>
                <a:gd name="connsiteY4" fmla="*/ 98553 h 336550"/>
                <a:gd name="connsiteX5" fmla="*/ 138113 w 138113"/>
                <a:gd name="connsiteY5" fmla="*/ 111702 h 336550"/>
                <a:gd name="connsiteX6" fmla="*/ 138113 w 138113"/>
                <a:gd name="connsiteY6" fmla="*/ 206375 h 336550"/>
                <a:gd name="connsiteX7" fmla="*/ 135457 w 138113"/>
                <a:gd name="connsiteY7" fmla="*/ 214264 h 336550"/>
                <a:gd name="connsiteX8" fmla="*/ 127489 w 138113"/>
                <a:gd name="connsiteY8" fmla="*/ 216894 h 336550"/>
                <a:gd name="connsiteX9" fmla="*/ 120849 w 138113"/>
                <a:gd name="connsiteY9" fmla="*/ 214264 h 336550"/>
                <a:gd name="connsiteX10" fmla="*/ 118193 w 138113"/>
                <a:gd name="connsiteY10" fmla="*/ 206375 h 336550"/>
                <a:gd name="connsiteX11" fmla="*/ 118193 w 138113"/>
                <a:gd name="connsiteY11" fmla="*/ 116962 h 336550"/>
                <a:gd name="connsiteX12" fmla="*/ 115537 w 138113"/>
                <a:gd name="connsiteY12" fmla="*/ 114332 h 336550"/>
                <a:gd name="connsiteX13" fmla="*/ 111553 w 138113"/>
                <a:gd name="connsiteY13" fmla="*/ 113017 h 336550"/>
                <a:gd name="connsiteX14" fmla="*/ 107569 w 138113"/>
                <a:gd name="connsiteY14" fmla="*/ 114332 h 336550"/>
                <a:gd name="connsiteX15" fmla="*/ 106241 w 138113"/>
                <a:gd name="connsiteY15" fmla="*/ 116962 h 336550"/>
                <a:gd name="connsiteX16" fmla="*/ 106241 w 138113"/>
                <a:gd name="connsiteY16" fmla="*/ 322086 h 336550"/>
                <a:gd name="connsiteX17" fmla="*/ 100929 w 138113"/>
                <a:gd name="connsiteY17" fmla="*/ 332605 h 336550"/>
                <a:gd name="connsiteX18" fmla="*/ 90305 w 138113"/>
                <a:gd name="connsiteY18" fmla="*/ 336550 h 336550"/>
                <a:gd name="connsiteX19" fmla="*/ 79681 w 138113"/>
                <a:gd name="connsiteY19" fmla="*/ 332605 h 336550"/>
                <a:gd name="connsiteX20" fmla="*/ 75697 w 138113"/>
                <a:gd name="connsiteY20" fmla="*/ 322086 h 336550"/>
                <a:gd name="connsiteX21" fmla="*/ 75697 w 138113"/>
                <a:gd name="connsiteY21" fmla="*/ 195856 h 336550"/>
                <a:gd name="connsiteX22" fmla="*/ 73041 w 138113"/>
                <a:gd name="connsiteY22" fmla="*/ 191911 h 336550"/>
                <a:gd name="connsiteX23" fmla="*/ 69057 w 138113"/>
                <a:gd name="connsiteY23" fmla="*/ 190596 h 336550"/>
                <a:gd name="connsiteX24" fmla="*/ 65073 w 138113"/>
                <a:gd name="connsiteY24" fmla="*/ 191911 h 336550"/>
                <a:gd name="connsiteX25" fmla="*/ 62417 w 138113"/>
                <a:gd name="connsiteY25" fmla="*/ 195856 h 336550"/>
                <a:gd name="connsiteX26" fmla="*/ 62417 w 138113"/>
                <a:gd name="connsiteY26" fmla="*/ 241877 h 336550"/>
                <a:gd name="connsiteX27" fmla="*/ 62417 w 138113"/>
                <a:gd name="connsiteY27" fmla="*/ 322086 h 336550"/>
                <a:gd name="connsiteX28" fmla="*/ 57105 w 138113"/>
                <a:gd name="connsiteY28" fmla="*/ 332605 h 336550"/>
                <a:gd name="connsiteX29" fmla="*/ 46480 w 138113"/>
                <a:gd name="connsiteY29" fmla="*/ 336550 h 336550"/>
                <a:gd name="connsiteX30" fmla="*/ 35856 w 138113"/>
                <a:gd name="connsiteY30" fmla="*/ 332605 h 336550"/>
                <a:gd name="connsiteX31" fmla="*/ 31872 w 138113"/>
                <a:gd name="connsiteY31" fmla="*/ 322086 h 336550"/>
                <a:gd name="connsiteX32" fmla="*/ 31872 w 138113"/>
                <a:gd name="connsiteY32" fmla="*/ 116962 h 336550"/>
                <a:gd name="connsiteX33" fmla="*/ 29216 w 138113"/>
                <a:gd name="connsiteY33" fmla="*/ 114332 h 336550"/>
                <a:gd name="connsiteX34" fmla="*/ 26560 w 138113"/>
                <a:gd name="connsiteY34" fmla="*/ 113017 h 336550"/>
                <a:gd name="connsiteX35" fmla="*/ 22576 w 138113"/>
                <a:gd name="connsiteY35" fmla="*/ 114332 h 336550"/>
                <a:gd name="connsiteX36" fmla="*/ 19920 w 138113"/>
                <a:gd name="connsiteY36" fmla="*/ 116962 h 336550"/>
                <a:gd name="connsiteX37" fmla="*/ 19920 w 138113"/>
                <a:gd name="connsiteY37" fmla="*/ 206375 h 336550"/>
                <a:gd name="connsiteX38" fmla="*/ 17264 w 138113"/>
                <a:gd name="connsiteY38" fmla="*/ 214264 h 336550"/>
                <a:gd name="connsiteX39" fmla="*/ 10624 w 138113"/>
                <a:gd name="connsiteY39" fmla="*/ 216894 h 336550"/>
                <a:gd name="connsiteX40" fmla="*/ 2656 w 138113"/>
                <a:gd name="connsiteY40" fmla="*/ 214264 h 336550"/>
                <a:gd name="connsiteX41" fmla="*/ 0 w 138113"/>
                <a:gd name="connsiteY41" fmla="*/ 206375 h 336550"/>
                <a:gd name="connsiteX42" fmla="*/ 0 w 138113"/>
                <a:gd name="connsiteY42" fmla="*/ 111702 h 336550"/>
                <a:gd name="connsiteX43" fmla="*/ 1328 w 138113"/>
                <a:gd name="connsiteY43" fmla="*/ 98553 h 336550"/>
                <a:gd name="connsiteX44" fmla="*/ 7968 w 138113"/>
                <a:gd name="connsiteY44" fmla="*/ 86719 h 336550"/>
                <a:gd name="connsiteX45" fmla="*/ 17264 w 138113"/>
                <a:gd name="connsiteY45" fmla="*/ 78830 h 336550"/>
                <a:gd name="connsiteX46" fmla="*/ 30544 w 138113"/>
                <a:gd name="connsiteY46" fmla="*/ 76200 h 336550"/>
                <a:gd name="connsiteX47" fmla="*/ 69057 w 138113"/>
                <a:gd name="connsiteY47" fmla="*/ 0 h 336550"/>
                <a:gd name="connsiteX48" fmla="*/ 92489 w 138113"/>
                <a:gd name="connsiteY48" fmla="*/ 9335 h 336550"/>
                <a:gd name="connsiteX49" fmla="*/ 101601 w 138113"/>
                <a:gd name="connsiteY49" fmla="*/ 33338 h 336550"/>
                <a:gd name="connsiteX50" fmla="*/ 98998 w 138113"/>
                <a:gd name="connsiteY50" fmla="*/ 46673 h 336550"/>
                <a:gd name="connsiteX51" fmla="*/ 92489 w 138113"/>
                <a:gd name="connsiteY51" fmla="*/ 57341 h 336550"/>
                <a:gd name="connsiteX52" fmla="*/ 82075 w 138113"/>
                <a:gd name="connsiteY52" fmla="*/ 64008 h 336550"/>
                <a:gd name="connsiteX53" fmla="*/ 69057 w 138113"/>
                <a:gd name="connsiteY53" fmla="*/ 66675 h 336550"/>
                <a:gd name="connsiteX54" fmla="*/ 56040 w 138113"/>
                <a:gd name="connsiteY54" fmla="*/ 64008 h 336550"/>
                <a:gd name="connsiteX55" fmla="*/ 45625 w 138113"/>
                <a:gd name="connsiteY55" fmla="*/ 57341 h 336550"/>
                <a:gd name="connsiteX56" fmla="*/ 39117 w 138113"/>
                <a:gd name="connsiteY56" fmla="*/ 46673 h 336550"/>
                <a:gd name="connsiteX57" fmla="*/ 36513 w 138113"/>
                <a:gd name="connsiteY57" fmla="*/ 33338 h 336550"/>
                <a:gd name="connsiteX58" fmla="*/ 39117 w 138113"/>
                <a:gd name="connsiteY58" fmla="*/ 20003 h 336550"/>
                <a:gd name="connsiteX59" fmla="*/ 45625 w 138113"/>
                <a:gd name="connsiteY59" fmla="*/ 9335 h 336550"/>
                <a:gd name="connsiteX60" fmla="*/ 56040 w 138113"/>
                <a:gd name="connsiteY60" fmla="*/ 2667 h 336550"/>
                <a:gd name="connsiteX61" fmla="*/ 69057 w 138113"/>
                <a:gd name="connsiteY61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38113" h="336550">
                  <a:moveTo>
                    <a:pt x="30544" y="76200"/>
                  </a:moveTo>
                  <a:lnTo>
                    <a:pt x="102257" y="76200"/>
                  </a:lnTo>
                  <a:cubicBezTo>
                    <a:pt x="107569" y="76200"/>
                    <a:pt x="112881" y="77515"/>
                    <a:pt x="116865" y="78830"/>
                  </a:cubicBezTo>
                  <a:cubicBezTo>
                    <a:pt x="122177" y="81460"/>
                    <a:pt x="124833" y="84089"/>
                    <a:pt x="128817" y="86719"/>
                  </a:cubicBezTo>
                  <a:cubicBezTo>
                    <a:pt x="131473" y="90664"/>
                    <a:pt x="134129" y="94609"/>
                    <a:pt x="135457" y="98553"/>
                  </a:cubicBezTo>
                  <a:cubicBezTo>
                    <a:pt x="136785" y="102498"/>
                    <a:pt x="138113" y="106443"/>
                    <a:pt x="138113" y="111702"/>
                  </a:cubicBezTo>
                  <a:cubicBezTo>
                    <a:pt x="138113" y="206375"/>
                    <a:pt x="138113" y="206375"/>
                    <a:pt x="138113" y="206375"/>
                  </a:cubicBezTo>
                  <a:cubicBezTo>
                    <a:pt x="138113" y="209005"/>
                    <a:pt x="136785" y="211635"/>
                    <a:pt x="135457" y="214264"/>
                  </a:cubicBezTo>
                  <a:cubicBezTo>
                    <a:pt x="132801" y="215579"/>
                    <a:pt x="130145" y="216894"/>
                    <a:pt x="127489" y="216894"/>
                  </a:cubicBezTo>
                  <a:cubicBezTo>
                    <a:pt x="124833" y="216894"/>
                    <a:pt x="123505" y="215579"/>
                    <a:pt x="120849" y="214264"/>
                  </a:cubicBezTo>
                  <a:cubicBezTo>
                    <a:pt x="118193" y="211635"/>
                    <a:pt x="118193" y="209005"/>
                    <a:pt x="118193" y="206375"/>
                  </a:cubicBezTo>
                  <a:cubicBezTo>
                    <a:pt x="118193" y="116962"/>
                    <a:pt x="118193" y="116962"/>
                    <a:pt x="118193" y="116962"/>
                  </a:cubicBezTo>
                  <a:cubicBezTo>
                    <a:pt x="118193" y="115647"/>
                    <a:pt x="116865" y="114332"/>
                    <a:pt x="115537" y="114332"/>
                  </a:cubicBezTo>
                  <a:cubicBezTo>
                    <a:pt x="114209" y="114332"/>
                    <a:pt x="112881" y="113017"/>
                    <a:pt x="111553" y="113017"/>
                  </a:cubicBezTo>
                  <a:cubicBezTo>
                    <a:pt x="110225" y="113017"/>
                    <a:pt x="110225" y="114332"/>
                    <a:pt x="107569" y="114332"/>
                  </a:cubicBezTo>
                  <a:cubicBezTo>
                    <a:pt x="106241" y="114332"/>
                    <a:pt x="106241" y="115647"/>
                    <a:pt x="106241" y="116962"/>
                  </a:cubicBezTo>
                  <a:cubicBezTo>
                    <a:pt x="106241" y="322086"/>
                    <a:pt x="106241" y="322086"/>
                    <a:pt x="106241" y="322086"/>
                  </a:cubicBezTo>
                  <a:cubicBezTo>
                    <a:pt x="106241" y="326031"/>
                    <a:pt x="104913" y="329976"/>
                    <a:pt x="100929" y="332605"/>
                  </a:cubicBezTo>
                  <a:cubicBezTo>
                    <a:pt x="98273" y="335235"/>
                    <a:pt x="95617" y="336550"/>
                    <a:pt x="90305" y="336550"/>
                  </a:cubicBezTo>
                  <a:cubicBezTo>
                    <a:pt x="86321" y="336550"/>
                    <a:pt x="83665" y="335235"/>
                    <a:pt x="79681" y="332605"/>
                  </a:cubicBezTo>
                  <a:cubicBezTo>
                    <a:pt x="77025" y="328661"/>
                    <a:pt x="75697" y="326031"/>
                    <a:pt x="75697" y="322086"/>
                  </a:cubicBezTo>
                  <a:cubicBezTo>
                    <a:pt x="75697" y="195856"/>
                    <a:pt x="75697" y="195856"/>
                    <a:pt x="75697" y="195856"/>
                  </a:cubicBezTo>
                  <a:cubicBezTo>
                    <a:pt x="75697" y="194541"/>
                    <a:pt x="74369" y="193226"/>
                    <a:pt x="73041" y="191911"/>
                  </a:cubicBezTo>
                  <a:cubicBezTo>
                    <a:pt x="71713" y="191911"/>
                    <a:pt x="70385" y="190596"/>
                    <a:pt x="69057" y="190596"/>
                  </a:cubicBezTo>
                  <a:cubicBezTo>
                    <a:pt x="69057" y="190596"/>
                    <a:pt x="66401" y="191911"/>
                    <a:pt x="65073" y="191911"/>
                  </a:cubicBezTo>
                  <a:cubicBezTo>
                    <a:pt x="62417" y="193226"/>
                    <a:pt x="62417" y="194541"/>
                    <a:pt x="62417" y="195856"/>
                  </a:cubicBezTo>
                  <a:cubicBezTo>
                    <a:pt x="62417" y="241877"/>
                    <a:pt x="62417" y="241877"/>
                    <a:pt x="62417" y="241877"/>
                  </a:cubicBezTo>
                  <a:cubicBezTo>
                    <a:pt x="62417" y="322086"/>
                    <a:pt x="62417" y="322086"/>
                    <a:pt x="62417" y="322086"/>
                  </a:cubicBezTo>
                  <a:cubicBezTo>
                    <a:pt x="62417" y="326031"/>
                    <a:pt x="61089" y="328661"/>
                    <a:pt x="57105" y="332605"/>
                  </a:cubicBezTo>
                  <a:cubicBezTo>
                    <a:pt x="54449" y="335235"/>
                    <a:pt x="50464" y="336550"/>
                    <a:pt x="46480" y="336550"/>
                  </a:cubicBezTo>
                  <a:cubicBezTo>
                    <a:pt x="42496" y="336550"/>
                    <a:pt x="38512" y="335235"/>
                    <a:pt x="35856" y="332605"/>
                  </a:cubicBezTo>
                  <a:cubicBezTo>
                    <a:pt x="33200" y="329976"/>
                    <a:pt x="31872" y="326031"/>
                    <a:pt x="31872" y="322086"/>
                  </a:cubicBezTo>
                  <a:cubicBezTo>
                    <a:pt x="31872" y="116962"/>
                    <a:pt x="31872" y="116962"/>
                    <a:pt x="31872" y="116962"/>
                  </a:cubicBezTo>
                  <a:cubicBezTo>
                    <a:pt x="31872" y="115647"/>
                    <a:pt x="30544" y="114332"/>
                    <a:pt x="29216" y="114332"/>
                  </a:cubicBezTo>
                  <a:cubicBezTo>
                    <a:pt x="27888" y="114332"/>
                    <a:pt x="26560" y="113017"/>
                    <a:pt x="26560" y="113017"/>
                  </a:cubicBezTo>
                  <a:cubicBezTo>
                    <a:pt x="25232" y="113017"/>
                    <a:pt x="23904" y="114332"/>
                    <a:pt x="22576" y="114332"/>
                  </a:cubicBezTo>
                  <a:cubicBezTo>
                    <a:pt x="21248" y="114332"/>
                    <a:pt x="19920" y="115647"/>
                    <a:pt x="19920" y="116962"/>
                  </a:cubicBezTo>
                  <a:cubicBezTo>
                    <a:pt x="19920" y="206375"/>
                    <a:pt x="19920" y="206375"/>
                    <a:pt x="19920" y="206375"/>
                  </a:cubicBezTo>
                  <a:cubicBezTo>
                    <a:pt x="19920" y="209005"/>
                    <a:pt x="19920" y="211635"/>
                    <a:pt x="17264" y="214264"/>
                  </a:cubicBezTo>
                  <a:cubicBezTo>
                    <a:pt x="14608" y="215579"/>
                    <a:pt x="13280" y="216894"/>
                    <a:pt x="10624" y="216894"/>
                  </a:cubicBezTo>
                  <a:cubicBezTo>
                    <a:pt x="7968" y="216894"/>
                    <a:pt x="5312" y="215579"/>
                    <a:pt x="2656" y="214264"/>
                  </a:cubicBezTo>
                  <a:cubicBezTo>
                    <a:pt x="1328" y="211635"/>
                    <a:pt x="0" y="209005"/>
                    <a:pt x="0" y="206375"/>
                  </a:cubicBezTo>
                  <a:cubicBezTo>
                    <a:pt x="0" y="111702"/>
                    <a:pt x="0" y="111702"/>
                    <a:pt x="0" y="111702"/>
                  </a:cubicBezTo>
                  <a:cubicBezTo>
                    <a:pt x="0" y="106443"/>
                    <a:pt x="0" y="102498"/>
                    <a:pt x="1328" y="98553"/>
                  </a:cubicBezTo>
                  <a:cubicBezTo>
                    <a:pt x="2656" y="94609"/>
                    <a:pt x="5312" y="90664"/>
                    <a:pt x="7968" y="86719"/>
                  </a:cubicBezTo>
                  <a:cubicBezTo>
                    <a:pt x="9296" y="84089"/>
                    <a:pt x="13280" y="81460"/>
                    <a:pt x="17264" y="78830"/>
                  </a:cubicBezTo>
                  <a:cubicBezTo>
                    <a:pt x="19920" y="77515"/>
                    <a:pt x="25232" y="76200"/>
                    <a:pt x="30544" y="76200"/>
                  </a:cubicBezTo>
                  <a:close/>
                  <a:moveTo>
                    <a:pt x="69057" y="0"/>
                  </a:moveTo>
                  <a:cubicBezTo>
                    <a:pt x="78169" y="0"/>
                    <a:pt x="85980" y="2667"/>
                    <a:pt x="92489" y="9335"/>
                  </a:cubicBezTo>
                  <a:cubicBezTo>
                    <a:pt x="98998" y="16002"/>
                    <a:pt x="101601" y="24003"/>
                    <a:pt x="101601" y="33338"/>
                  </a:cubicBezTo>
                  <a:cubicBezTo>
                    <a:pt x="101601" y="38672"/>
                    <a:pt x="101601" y="42672"/>
                    <a:pt x="98998" y="46673"/>
                  </a:cubicBezTo>
                  <a:cubicBezTo>
                    <a:pt x="97696" y="50673"/>
                    <a:pt x="95092" y="54674"/>
                    <a:pt x="92489" y="57341"/>
                  </a:cubicBezTo>
                  <a:cubicBezTo>
                    <a:pt x="89885" y="60008"/>
                    <a:pt x="85980" y="62675"/>
                    <a:pt x="82075" y="64008"/>
                  </a:cubicBezTo>
                  <a:cubicBezTo>
                    <a:pt x="78169" y="66675"/>
                    <a:pt x="72962" y="66675"/>
                    <a:pt x="69057" y="66675"/>
                  </a:cubicBezTo>
                  <a:cubicBezTo>
                    <a:pt x="63850" y="66675"/>
                    <a:pt x="59945" y="66675"/>
                    <a:pt x="56040" y="64008"/>
                  </a:cubicBezTo>
                  <a:cubicBezTo>
                    <a:pt x="52134" y="62675"/>
                    <a:pt x="48229" y="60008"/>
                    <a:pt x="45625" y="57341"/>
                  </a:cubicBezTo>
                  <a:cubicBezTo>
                    <a:pt x="43022" y="54674"/>
                    <a:pt x="40418" y="50673"/>
                    <a:pt x="39117" y="46673"/>
                  </a:cubicBezTo>
                  <a:cubicBezTo>
                    <a:pt x="37815" y="42672"/>
                    <a:pt x="36513" y="38672"/>
                    <a:pt x="36513" y="33338"/>
                  </a:cubicBezTo>
                  <a:cubicBezTo>
                    <a:pt x="36513" y="29337"/>
                    <a:pt x="37815" y="25337"/>
                    <a:pt x="39117" y="20003"/>
                  </a:cubicBezTo>
                  <a:cubicBezTo>
                    <a:pt x="40418" y="16002"/>
                    <a:pt x="43022" y="13335"/>
                    <a:pt x="45625" y="9335"/>
                  </a:cubicBezTo>
                  <a:cubicBezTo>
                    <a:pt x="48229" y="6668"/>
                    <a:pt x="52134" y="4001"/>
                    <a:pt x="56040" y="2667"/>
                  </a:cubicBezTo>
                  <a:cubicBezTo>
                    <a:pt x="59945" y="1334"/>
                    <a:pt x="63850" y="0"/>
                    <a:pt x="69057" y="0"/>
                  </a:cubicBezTo>
                  <a:close/>
                </a:path>
              </a:pathLst>
            </a:custGeom>
            <a:solidFill>
              <a:srgbClr val="304F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ValueShape">
              <a:extLst>
                <a:ext uri="{FF2B5EF4-FFF2-40B4-BE49-F238E27FC236}">
                  <a16:creationId xmlns:a16="http://schemas.microsoft.com/office/drawing/2014/main" xmlns="" id="{20C67C6D-4F1C-43A9-9E44-DC57D28FD97F}"/>
                </a:ext>
              </a:extLst>
            </p:cNvPr>
            <p:cNvSpPr/>
            <p:nvPr/>
          </p:nvSpPr>
          <p:spPr>
            <a:xfrm>
              <a:off x="3159243" y="1008464"/>
              <a:ext cx="315867" cy="769697"/>
            </a:xfrm>
            <a:custGeom>
              <a:avLst/>
              <a:gdLst>
                <a:gd name="connsiteX0" fmla="*/ 30544 w 138113"/>
                <a:gd name="connsiteY0" fmla="*/ 76200 h 336550"/>
                <a:gd name="connsiteX1" fmla="*/ 102257 w 138113"/>
                <a:gd name="connsiteY1" fmla="*/ 76200 h 336550"/>
                <a:gd name="connsiteX2" fmla="*/ 116865 w 138113"/>
                <a:gd name="connsiteY2" fmla="*/ 78830 h 336550"/>
                <a:gd name="connsiteX3" fmla="*/ 128817 w 138113"/>
                <a:gd name="connsiteY3" fmla="*/ 86719 h 336550"/>
                <a:gd name="connsiteX4" fmla="*/ 135457 w 138113"/>
                <a:gd name="connsiteY4" fmla="*/ 98553 h 336550"/>
                <a:gd name="connsiteX5" fmla="*/ 138113 w 138113"/>
                <a:gd name="connsiteY5" fmla="*/ 111702 h 336550"/>
                <a:gd name="connsiteX6" fmla="*/ 138113 w 138113"/>
                <a:gd name="connsiteY6" fmla="*/ 206375 h 336550"/>
                <a:gd name="connsiteX7" fmla="*/ 135457 w 138113"/>
                <a:gd name="connsiteY7" fmla="*/ 214264 h 336550"/>
                <a:gd name="connsiteX8" fmla="*/ 127489 w 138113"/>
                <a:gd name="connsiteY8" fmla="*/ 216894 h 336550"/>
                <a:gd name="connsiteX9" fmla="*/ 120849 w 138113"/>
                <a:gd name="connsiteY9" fmla="*/ 214264 h 336550"/>
                <a:gd name="connsiteX10" fmla="*/ 118193 w 138113"/>
                <a:gd name="connsiteY10" fmla="*/ 206375 h 336550"/>
                <a:gd name="connsiteX11" fmla="*/ 118193 w 138113"/>
                <a:gd name="connsiteY11" fmla="*/ 116962 h 336550"/>
                <a:gd name="connsiteX12" fmla="*/ 115537 w 138113"/>
                <a:gd name="connsiteY12" fmla="*/ 114332 h 336550"/>
                <a:gd name="connsiteX13" fmla="*/ 111553 w 138113"/>
                <a:gd name="connsiteY13" fmla="*/ 113017 h 336550"/>
                <a:gd name="connsiteX14" fmla="*/ 107569 w 138113"/>
                <a:gd name="connsiteY14" fmla="*/ 114332 h 336550"/>
                <a:gd name="connsiteX15" fmla="*/ 106241 w 138113"/>
                <a:gd name="connsiteY15" fmla="*/ 116962 h 336550"/>
                <a:gd name="connsiteX16" fmla="*/ 106241 w 138113"/>
                <a:gd name="connsiteY16" fmla="*/ 322086 h 336550"/>
                <a:gd name="connsiteX17" fmla="*/ 100929 w 138113"/>
                <a:gd name="connsiteY17" fmla="*/ 332605 h 336550"/>
                <a:gd name="connsiteX18" fmla="*/ 90305 w 138113"/>
                <a:gd name="connsiteY18" fmla="*/ 336550 h 336550"/>
                <a:gd name="connsiteX19" fmla="*/ 79681 w 138113"/>
                <a:gd name="connsiteY19" fmla="*/ 332605 h 336550"/>
                <a:gd name="connsiteX20" fmla="*/ 75697 w 138113"/>
                <a:gd name="connsiteY20" fmla="*/ 322086 h 336550"/>
                <a:gd name="connsiteX21" fmla="*/ 75697 w 138113"/>
                <a:gd name="connsiteY21" fmla="*/ 195856 h 336550"/>
                <a:gd name="connsiteX22" fmla="*/ 73041 w 138113"/>
                <a:gd name="connsiteY22" fmla="*/ 191911 h 336550"/>
                <a:gd name="connsiteX23" fmla="*/ 69057 w 138113"/>
                <a:gd name="connsiteY23" fmla="*/ 190596 h 336550"/>
                <a:gd name="connsiteX24" fmla="*/ 65073 w 138113"/>
                <a:gd name="connsiteY24" fmla="*/ 191911 h 336550"/>
                <a:gd name="connsiteX25" fmla="*/ 62417 w 138113"/>
                <a:gd name="connsiteY25" fmla="*/ 195856 h 336550"/>
                <a:gd name="connsiteX26" fmla="*/ 62417 w 138113"/>
                <a:gd name="connsiteY26" fmla="*/ 241877 h 336550"/>
                <a:gd name="connsiteX27" fmla="*/ 62417 w 138113"/>
                <a:gd name="connsiteY27" fmla="*/ 322086 h 336550"/>
                <a:gd name="connsiteX28" fmla="*/ 57105 w 138113"/>
                <a:gd name="connsiteY28" fmla="*/ 332605 h 336550"/>
                <a:gd name="connsiteX29" fmla="*/ 46480 w 138113"/>
                <a:gd name="connsiteY29" fmla="*/ 336550 h 336550"/>
                <a:gd name="connsiteX30" fmla="*/ 35856 w 138113"/>
                <a:gd name="connsiteY30" fmla="*/ 332605 h 336550"/>
                <a:gd name="connsiteX31" fmla="*/ 31872 w 138113"/>
                <a:gd name="connsiteY31" fmla="*/ 322086 h 336550"/>
                <a:gd name="connsiteX32" fmla="*/ 31872 w 138113"/>
                <a:gd name="connsiteY32" fmla="*/ 116962 h 336550"/>
                <a:gd name="connsiteX33" fmla="*/ 29216 w 138113"/>
                <a:gd name="connsiteY33" fmla="*/ 114332 h 336550"/>
                <a:gd name="connsiteX34" fmla="*/ 26560 w 138113"/>
                <a:gd name="connsiteY34" fmla="*/ 113017 h 336550"/>
                <a:gd name="connsiteX35" fmla="*/ 22576 w 138113"/>
                <a:gd name="connsiteY35" fmla="*/ 114332 h 336550"/>
                <a:gd name="connsiteX36" fmla="*/ 19920 w 138113"/>
                <a:gd name="connsiteY36" fmla="*/ 116962 h 336550"/>
                <a:gd name="connsiteX37" fmla="*/ 19920 w 138113"/>
                <a:gd name="connsiteY37" fmla="*/ 206375 h 336550"/>
                <a:gd name="connsiteX38" fmla="*/ 17264 w 138113"/>
                <a:gd name="connsiteY38" fmla="*/ 214264 h 336550"/>
                <a:gd name="connsiteX39" fmla="*/ 10624 w 138113"/>
                <a:gd name="connsiteY39" fmla="*/ 216894 h 336550"/>
                <a:gd name="connsiteX40" fmla="*/ 2656 w 138113"/>
                <a:gd name="connsiteY40" fmla="*/ 214264 h 336550"/>
                <a:gd name="connsiteX41" fmla="*/ 0 w 138113"/>
                <a:gd name="connsiteY41" fmla="*/ 206375 h 336550"/>
                <a:gd name="connsiteX42" fmla="*/ 0 w 138113"/>
                <a:gd name="connsiteY42" fmla="*/ 111702 h 336550"/>
                <a:gd name="connsiteX43" fmla="*/ 1328 w 138113"/>
                <a:gd name="connsiteY43" fmla="*/ 98553 h 336550"/>
                <a:gd name="connsiteX44" fmla="*/ 7968 w 138113"/>
                <a:gd name="connsiteY44" fmla="*/ 86719 h 336550"/>
                <a:gd name="connsiteX45" fmla="*/ 17264 w 138113"/>
                <a:gd name="connsiteY45" fmla="*/ 78830 h 336550"/>
                <a:gd name="connsiteX46" fmla="*/ 30544 w 138113"/>
                <a:gd name="connsiteY46" fmla="*/ 76200 h 336550"/>
                <a:gd name="connsiteX47" fmla="*/ 69057 w 138113"/>
                <a:gd name="connsiteY47" fmla="*/ 0 h 336550"/>
                <a:gd name="connsiteX48" fmla="*/ 92489 w 138113"/>
                <a:gd name="connsiteY48" fmla="*/ 9335 h 336550"/>
                <a:gd name="connsiteX49" fmla="*/ 101601 w 138113"/>
                <a:gd name="connsiteY49" fmla="*/ 33338 h 336550"/>
                <a:gd name="connsiteX50" fmla="*/ 98998 w 138113"/>
                <a:gd name="connsiteY50" fmla="*/ 46673 h 336550"/>
                <a:gd name="connsiteX51" fmla="*/ 92489 w 138113"/>
                <a:gd name="connsiteY51" fmla="*/ 57341 h 336550"/>
                <a:gd name="connsiteX52" fmla="*/ 82075 w 138113"/>
                <a:gd name="connsiteY52" fmla="*/ 64008 h 336550"/>
                <a:gd name="connsiteX53" fmla="*/ 69057 w 138113"/>
                <a:gd name="connsiteY53" fmla="*/ 66675 h 336550"/>
                <a:gd name="connsiteX54" fmla="*/ 56040 w 138113"/>
                <a:gd name="connsiteY54" fmla="*/ 64008 h 336550"/>
                <a:gd name="connsiteX55" fmla="*/ 45625 w 138113"/>
                <a:gd name="connsiteY55" fmla="*/ 57341 h 336550"/>
                <a:gd name="connsiteX56" fmla="*/ 39117 w 138113"/>
                <a:gd name="connsiteY56" fmla="*/ 46673 h 336550"/>
                <a:gd name="connsiteX57" fmla="*/ 36513 w 138113"/>
                <a:gd name="connsiteY57" fmla="*/ 33338 h 336550"/>
                <a:gd name="connsiteX58" fmla="*/ 39117 w 138113"/>
                <a:gd name="connsiteY58" fmla="*/ 20003 h 336550"/>
                <a:gd name="connsiteX59" fmla="*/ 45625 w 138113"/>
                <a:gd name="connsiteY59" fmla="*/ 9335 h 336550"/>
                <a:gd name="connsiteX60" fmla="*/ 56040 w 138113"/>
                <a:gd name="connsiteY60" fmla="*/ 2667 h 336550"/>
                <a:gd name="connsiteX61" fmla="*/ 69057 w 138113"/>
                <a:gd name="connsiteY61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38113" h="336550">
                  <a:moveTo>
                    <a:pt x="30544" y="76200"/>
                  </a:moveTo>
                  <a:lnTo>
                    <a:pt x="102257" y="76200"/>
                  </a:lnTo>
                  <a:cubicBezTo>
                    <a:pt x="107569" y="76200"/>
                    <a:pt x="112881" y="77515"/>
                    <a:pt x="116865" y="78830"/>
                  </a:cubicBezTo>
                  <a:cubicBezTo>
                    <a:pt x="122177" y="81460"/>
                    <a:pt x="124833" y="84089"/>
                    <a:pt x="128817" y="86719"/>
                  </a:cubicBezTo>
                  <a:cubicBezTo>
                    <a:pt x="131473" y="90664"/>
                    <a:pt x="134129" y="94609"/>
                    <a:pt x="135457" y="98553"/>
                  </a:cubicBezTo>
                  <a:cubicBezTo>
                    <a:pt x="136785" y="102498"/>
                    <a:pt x="138113" y="106443"/>
                    <a:pt x="138113" y="111702"/>
                  </a:cubicBezTo>
                  <a:cubicBezTo>
                    <a:pt x="138113" y="206375"/>
                    <a:pt x="138113" y="206375"/>
                    <a:pt x="138113" y="206375"/>
                  </a:cubicBezTo>
                  <a:cubicBezTo>
                    <a:pt x="138113" y="209005"/>
                    <a:pt x="136785" y="211635"/>
                    <a:pt x="135457" y="214264"/>
                  </a:cubicBezTo>
                  <a:cubicBezTo>
                    <a:pt x="132801" y="215579"/>
                    <a:pt x="130145" y="216894"/>
                    <a:pt x="127489" y="216894"/>
                  </a:cubicBezTo>
                  <a:cubicBezTo>
                    <a:pt x="124833" y="216894"/>
                    <a:pt x="123505" y="215579"/>
                    <a:pt x="120849" y="214264"/>
                  </a:cubicBezTo>
                  <a:cubicBezTo>
                    <a:pt x="118193" y="211635"/>
                    <a:pt x="118193" y="209005"/>
                    <a:pt x="118193" y="206375"/>
                  </a:cubicBezTo>
                  <a:cubicBezTo>
                    <a:pt x="118193" y="116962"/>
                    <a:pt x="118193" y="116962"/>
                    <a:pt x="118193" y="116962"/>
                  </a:cubicBezTo>
                  <a:cubicBezTo>
                    <a:pt x="118193" y="115647"/>
                    <a:pt x="116865" y="114332"/>
                    <a:pt x="115537" y="114332"/>
                  </a:cubicBezTo>
                  <a:cubicBezTo>
                    <a:pt x="114209" y="114332"/>
                    <a:pt x="112881" y="113017"/>
                    <a:pt x="111553" y="113017"/>
                  </a:cubicBezTo>
                  <a:cubicBezTo>
                    <a:pt x="110225" y="113017"/>
                    <a:pt x="110225" y="114332"/>
                    <a:pt x="107569" y="114332"/>
                  </a:cubicBezTo>
                  <a:cubicBezTo>
                    <a:pt x="106241" y="114332"/>
                    <a:pt x="106241" y="115647"/>
                    <a:pt x="106241" y="116962"/>
                  </a:cubicBezTo>
                  <a:cubicBezTo>
                    <a:pt x="106241" y="322086"/>
                    <a:pt x="106241" y="322086"/>
                    <a:pt x="106241" y="322086"/>
                  </a:cubicBezTo>
                  <a:cubicBezTo>
                    <a:pt x="106241" y="326031"/>
                    <a:pt x="104913" y="329976"/>
                    <a:pt x="100929" y="332605"/>
                  </a:cubicBezTo>
                  <a:cubicBezTo>
                    <a:pt x="98273" y="335235"/>
                    <a:pt x="95617" y="336550"/>
                    <a:pt x="90305" y="336550"/>
                  </a:cubicBezTo>
                  <a:cubicBezTo>
                    <a:pt x="86321" y="336550"/>
                    <a:pt x="83665" y="335235"/>
                    <a:pt x="79681" y="332605"/>
                  </a:cubicBezTo>
                  <a:cubicBezTo>
                    <a:pt x="77025" y="328661"/>
                    <a:pt x="75697" y="326031"/>
                    <a:pt x="75697" y="322086"/>
                  </a:cubicBezTo>
                  <a:cubicBezTo>
                    <a:pt x="75697" y="195856"/>
                    <a:pt x="75697" y="195856"/>
                    <a:pt x="75697" y="195856"/>
                  </a:cubicBezTo>
                  <a:cubicBezTo>
                    <a:pt x="75697" y="194541"/>
                    <a:pt x="74369" y="193226"/>
                    <a:pt x="73041" y="191911"/>
                  </a:cubicBezTo>
                  <a:cubicBezTo>
                    <a:pt x="71713" y="191911"/>
                    <a:pt x="70385" y="190596"/>
                    <a:pt x="69057" y="190596"/>
                  </a:cubicBezTo>
                  <a:cubicBezTo>
                    <a:pt x="69057" y="190596"/>
                    <a:pt x="66401" y="191911"/>
                    <a:pt x="65073" y="191911"/>
                  </a:cubicBezTo>
                  <a:cubicBezTo>
                    <a:pt x="62417" y="193226"/>
                    <a:pt x="62417" y="194541"/>
                    <a:pt x="62417" y="195856"/>
                  </a:cubicBezTo>
                  <a:cubicBezTo>
                    <a:pt x="62417" y="241877"/>
                    <a:pt x="62417" y="241877"/>
                    <a:pt x="62417" y="241877"/>
                  </a:cubicBezTo>
                  <a:cubicBezTo>
                    <a:pt x="62417" y="322086"/>
                    <a:pt x="62417" y="322086"/>
                    <a:pt x="62417" y="322086"/>
                  </a:cubicBezTo>
                  <a:cubicBezTo>
                    <a:pt x="62417" y="326031"/>
                    <a:pt x="61089" y="328661"/>
                    <a:pt x="57105" y="332605"/>
                  </a:cubicBezTo>
                  <a:cubicBezTo>
                    <a:pt x="54449" y="335235"/>
                    <a:pt x="50464" y="336550"/>
                    <a:pt x="46480" y="336550"/>
                  </a:cubicBezTo>
                  <a:cubicBezTo>
                    <a:pt x="42496" y="336550"/>
                    <a:pt x="38512" y="335235"/>
                    <a:pt x="35856" y="332605"/>
                  </a:cubicBezTo>
                  <a:cubicBezTo>
                    <a:pt x="33200" y="329976"/>
                    <a:pt x="31872" y="326031"/>
                    <a:pt x="31872" y="322086"/>
                  </a:cubicBezTo>
                  <a:cubicBezTo>
                    <a:pt x="31872" y="116962"/>
                    <a:pt x="31872" y="116962"/>
                    <a:pt x="31872" y="116962"/>
                  </a:cubicBezTo>
                  <a:cubicBezTo>
                    <a:pt x="31872" y="115647"/>
                    <a:pt x="30544" y="114332"/>
                    <a:pt x="29216" y="114332"/>
                  </a:cubicBezTo>
                  <a:cubicBezTo>
                    <a:pt x="27888" y="114332"/>
                    <a:pt x="26560" y="113017"/>
                    <a:pt x="26560" y="113017"/>
                  </a:cubicBezTo>
                  <a:cubicBezTo>
                    <a:pt x="25232" y="113017"/>
                    <a:pt x="23904" y="114332"/>
                    <a:pt x="22576" y="114332"/>
                  </a:cubicBezTo>
                  <a:cubicBezTo>
                    <a:pt x="21248" y="114332"/>
                    <a:pt x="19920" y="115647"/>
                    <a:pt x="19920" y="116962"/>
                  </a:cubicBezTo>
                  <a:cubicBezTo>
                    <a:pt x="19920" y="206375"/>
                    <a:pt x="19920" y="206375"/>
                    <a:pt x="19920" y="206375"/>
                  </a:cubicBezTo>
                  <a:cubicBezTo>
                    <a:pt x="19920" y="209005"/>
                    <a:pt x="19920" y="211635"/>
                    <a:pt x="17264" y="214264"/>
                  </a:cubicBezTo>
                  <a:cubicBezTo>
                    <a:pt x="14608" y="215579"/>
                    <a:pt x="13280" y="216894"/>
                    <a:pt x="10624" y="216894"/>
                  </a:cubicBezTo>
                  <a:cubicBezTo>
                    <a:pt x="7968" y="216894"/>
                    <a:pt x="5312" y="215579"/>
                    <a:pt x="2656" y="214264"/>
                  </a:cubicBezTo>
                  <a:cubicBezTo>
                    <a:pt x="1328" y="211635"/>
                    <a:pt x="0" y="209005"/>
                    <a:pt x="0" y="206375"/>
                  </a:cubicBezTo>
                  <a:cubicBezTo>
                    <a:pt x="0" y="111702"/>
                    <a:pt x="0" y="111702"/>
                    <a:pt x="0" y="111702"/>
                  </a:cubicBezTo>
                  <a:cubicBezTo>
                    <a:pt x="0" y="106443"/>
                    <a:pt x="0" y="102498"/>
                    <a:pt x="1328" y="98553"/>
                  </a:cubicBezTo>
                  <a:cubicBezTo>
                    <a:pt x="2656" y="94609"/>
                    <a:pt x="5312" y="90664"/>
                    <a:pt x="7968" y="86719"/>
                  </a:cubicBezTo>
                  <a:cubicBezTo>
                    <a:pt x="9296" y="84089"/>
                    <a:pt x="13280" y="81460"/>
                    <a:pt x="17264" y="78830"/>
                  </a:cubicBezTo>
                  <a:cubicBezTo>
                    <a:pt x="19920" y="77515"/>
                    <a:pt x="25232" y="76200"/>
                    <a:pt x="30544" y="76200"/>
                  </a:cubicBezTo>
                  <a:close/>
                  <a:moveTo>
                    <a:pt x="69057" y="0"/>
                  </a:moveTo>
                  <a:cubicBezTo>
                    <a:pt x="78169" y="0"/>
                    <a:pt x="85980" y="2667"/>
                    <a:pt x="92489" y="9335"/>
                  </a:cubicBezTo>
                  <a:cubicBezTo>
                    <a:pt x="98998" y="16002"/>
                    <a:pt x="101601" y="24003"/>
                    <a:pt x="101601" y="33338"/>
                  </a:cubicBezTo>
                  <a:cubicBezTo>
                    <a:pt x="101601" y="38672"/>
                    <a:pt x="101601" y="42672"/>
                    <a:pt x="98998" y="46673"/>
                  </a:cubicBezTo>
                  <a:cubicBezTo>
                    <a:pt x="97696" y="50673"/>
                    <a:pt x="95092" y="54674"/>
                    <a:pt x="92489" y="57341"/>
                  </a:cubicBezTo>
                  <a:cubicBezTo>
                    <a:pt x="89885" y="60008"/>
                    <a:pt x="85980" y="62675"/>
                    <a:pt x="82075" y="64008"/>
                  </a:cubicBezTo>
                  <a:cubicBezTo>
                    <a:pt x="78169" y="66675"/>
                    <a:pt x="72962" y="66675"/>
                    <a:pt x="69057" y="66675"/>
                  </a:cubicBezTo>
                  <a:cubicBezTo>
                    <a:pt x="63850" y="66675"/>
                    <a:pt x="59945" y="66675"/>
                    <a:pt x="56040" y="64008"/>
                  </a:cubicBezTo>
                  <a:cubicBezTo>
                    <a:pt x="52134" y="62675"/>
                    <a:pt x="48229" y="60008"/>
                    <a:pt x="45625" y="57341"/>
                  </a:cubicBezTo>
                  <a:cubicBezTo>
                    <a:pt x="43022" y="54674"/>
                    <a:pt x="40418" y="50673"/>
                    <a:pt x="39117" y="46673"/>
                  </a:cubicBezTo>
                  <a:cubicBezTo>
                    <a:pt x="37815" y="42672"/>
                    <a:pt x="36513" y="38672"/>
                    <a:pt x="36513" y="33338"/>
                  </a:cubicBezTo>
                  <a:cubicBezTo>
                    <a:pt x="36513" y="29337"/>
                    <a:pt x="37815" y="25337"/>
                    <a:pt x="39117" y="20003"/>
                  </a:cubicBezTo>
                  <a:cubicBezTo>
                    <a:pt x="40418" y="16002"/>
                    <a:pt x="43022" y="13335"/>
                    <a:pt x="45625" y="9335"/>
                  </a:cubicBezTo>
                  <a:cubicBezTo>
                    <a:pt x="48229" y="6668"/>
                    <a:pt x="52134" y="4001"/>
                    <a:pt x="56040" y="2667"/>
                  </a:cubicBezTo>
                  <a:cubicBezTo>
                    <a:pt x="59945" y="1334"/>
                    <a:pt x="63850" y="0"/>
                    <a:pt x="69057" y="0"/>
                  </a:cubicBezTo>
                  <a:close/>
                </a:path>
              </a:pathLst>
            </a:custGeom>
            <a:solidFill>
              <a:srgbClr val="304F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ValueShape">
              <a:extLst>
                <a:ext uri="{FF2B5EF4-FFF2-40B4-BE49-F238E27FC236}">
                  <a16:creationId xmlns:a16="http://schemas.microsoft.com/office/drawing/2014/main" xmlns="" id="{80A883D5-86D0-435A-9396-247E5E9BD603}"/>
                </a:ext>
              </a:extLst>
            </p:cNvPr>
            <p:cNvSpPr/>
            <p:nvPr/>
          </p:nvSpPr>
          <p:spPr>
            <a:xfrm>
              <a:off x="3730743" y="1008464"/>
              <a:ext cx="315867" cy="769697"/>
            </a:xfrm>
            <a:custGeom>
              <a:avLst/>
              <a:gdLst>
                <a:gd name="connsiteX0" fmla="*/ 30544 w 138113"/>
                <a:gd name="connsiteY0" fmla="*/ 76200 h 336550"/>
                <a:gd name="connsiteX1" fmla="*/ 102257 w 138113"/>
                <a:gd name="connsiteY1" fmla="*/ 76200 h 336550"/>
                <a:gd name="connsiteX2" fmla="*/ 116865 w 138113"/>
                <a:gd name="connsiteY2" fmla="*/ 78830 h 336550"/>
                <a:gd name="connsiteX3" fmla="*/ 128817 w 138113"/>
                <a:gd name="connsiteY3" fmla="*/ 86719 h 336550"/>
                <a:gd name="connsiteX4" fmla="*/ 135457 w 138113"/>
                <a:gd name="connsiteY4" fmla="*/ 98553 h 336550"/>
                <a:gd name="connsiteX5" fmla="*/ 138113 w 138113"/>
                <a:gd name="connsiteY5" fmla="*/ 111702 h 336550"/>
                <a:gd name="connsiteX6" fmla="*/ 138113 w 138113"/>
                <a:gd name="connsiteY6" fmla="*/ 206375 h 336550"/>
                <a:gd name="connsiteX7" fmla="*/ 135457 w 138113"/>
                <a:gd name="connsiteY7" fmla="*/ 214264 h 336550"/>
                <a:gd name="connsiteX8" fmla="*/ 127489 w 138113"/>
                <a:gd name="connsiteY8" fmla="*/ 216894 h 336550"/>
                <a:gd name="connsiteX9" fmla="*/ 120849 w 138113"/>
                <a:gd name="connsiteY9" fmla="*/ 214264 h 336550"/>
                <a:gd name="connsiteX10" fmla="*/ 118193 w 138113"/>
                <a:gd name="connsiteY10" fmla="*/ 206375 h 336550"/>
                <a:gd name="connsiteX11" fmla="*/ 118193 w 138113"/>
                <a:gd name="connsiteY11" fmla="*/ 116962 h 336550"/>
                <a:gd name="connsiteX12" fmla="*/ 115537 w 138113"/>
                <a:gd name="connsiteY12" fmla="*/ 114332 h 336550"/>
                <a:gd name="connsiteX13" fmla="*/ 111553 w 138113"/>
                <a:gd name="connsiteY13" fmla="*/ 113017 h 336550"/>
                <a:gd name="connsiteX14" fmla="*/ 107569 w 138113"/>
                <a:gd name="connsiteY14" fmla="*/ 114332 h 336550"/>
                <a:gd name="connsiteX15" fmla="*/ 106241 w 138113"/>
                <a:gd name="connsiteY15" fmla="*/ 116962 h 336550"/>
                <a:gd name="connsiteX16" fmla="*/ 106241 w 138113"/>
                <a:gd name="connsiteY16" fmla="*/ 322086 h 336550"/>
                <a:gd name="connsiteX17" fmla="*/ 100929 w 138113"/>
                <a:gd name="connsiteY17" fmla="*/ 332605 h 336550"/>
                <a:gd name="connsiteX18" fmla="*/ 90305 w 138113"/>
                <a:gd name="connsiteY18" fmla="*/ 336550 h 336550"/>
                <a:gd name="connsiteX19" fmla="*/ 79681 w 138113"/>
                <a:gd name="connsiteY19" fmla="*/ 332605 h 336550"/>
                <a:gd name="connsiteX20" fmla="*/ 75697 w 138113"/>
                <a:gd name="connsiteY20" fmla="*/ 322086 h 336550"/>
                <a:gd name="connsiteX21" fmla="*/ 75697 w 138113"/>
                <a:gd name="connsiteY21" fmla="*/ 195856 h 336550"/>
                <a:gd name="connsiteX22" fmla="*/ 73041 w 138113"/>
                <a:gd name="connsiteY22" fmla="*/ 191911 h 336550"/>
                <a:gd name="connsiteX23" fmla="*/ 69057 w 138113"/>
                <a:gd name="connsiteY23" fmla="*/ 190596 h 336550"/>
                <a:gd name="connsiteX24" fmla="*/ 65073 w 138113"/>
                <a:gd name="connsiteY24" fmla="*/ 191911 h 336550"/>
                <a:gd name="connsiteX25" fmla="*/ 62417 w 138113"/>
                <a:gd name="connsiteY25" fmla="*/ 195856 h 336550"/>
                <a:gd name="connsiteX26" fmla="*/ 62417 w 138113"/>
                <a:gd name="connsiteY26" fmla="*/ 241877 h 336550"/>
                <a:gd name="connsiteX27" fmla="*/ 62417 w 138113"/>
                <a:gd name="connsiteY27" fmla="*/ 322086 h 336550"/>
                <a:gd name="connsiteX28" fmla="*/ 57105 w 138113"/>
                <a:gd name="connsiteY28" fmla="*/ 332605 h 336550"/>
                <a:gd name="connsiteX29" fmla="*/ 46480 w 138113"/>
                <a:gd name="connsiteY29" fmla="*/ 336550 h 336550"/>
                <a:gd name="connsiteX30" fmla="*/ 35856 w 138113"/>
                <a:gd name="connsiteY30" fmla="*/ 332605 h 336550"/>
                <a:gd name="connsiteX31" fmla="*/ 31872 w 138113"/>
                <a:gd name="connsiteY31" fmla="*/ 322086 h 336550"/>
                <a:gd name="connsiteX32" fmla="*/ 31872 w 138113"/>
                <a:gd name="connsiteY32" fmla="*/ 116962 h 336550"/>
                <a:gd name="connsiteX33" fmla="*/ 29216 w 138113"/>
                <a:gd name="connsiteY33" fmla="*/ 114332 h 336550"/>
                <a:gd name="connsiteX34" fmla="*/ 26560 w 138113"/>
                <a:gd name="connsiteY34" fmla="*/ 113017 h 336550"/>
                <a:gd name="connsiteX35" fmla="*/ 22576 w 138113"/>
                <a:gd name="connsiteY35" fmla="*/ 114332 h 336550"/>
                <a:gd name="connsiteX36" fmla="*/ 19920 w 138113"/>
                <a:gd name="connsiteY36" fmla="*/ 116962 h 336550"/>
                <a:gd name="connsiteX37" fmla="*/ 19920 w 138113"/>
                <a:gd name="connsiteY37" fmla="*/ 206375 h 336550"/>
                <a:gd name="connsiteX38" fmla="*/ 17264 w 138113"/>
                <a:gd name="connsiteY38" fmla="*/ 214264 h 336550"/>
                <a:gd name="connsiteX39" fmla="*/ 10624 w 138113"/>
                <a:gd name="connsiteY39" fmla="*/ 216894 h 336550"/>
                <a:gd name="connsiteX40" fmla="*/ 2656 w 138113"/>
                <a:gd name="connsiteY40" fmla="*/ 214264 h 336550"/>
                <a:gd name="connsiteX41" fmla="*/ 0 w 138113"/>
                <a:gd name="connsiteY41" fmla="*/ 206375 h 336550"/>
                <a:gd name="connsiteX42" fmla="*/ 0 w 138113"/>
                <a:gd name="connsiteY42" fmla="*/ 111702 h 336550"/>
                <a:gd name="connsiteX43" fmla="*/ 1328 w 138113"/>
                <a:gd name="connsiteY43" fmla="*/ 98553 h 336550"/>
                <a:gd name="connsiteX44" fmla="*/ 7968 w 138113"/>
                <a:gd name="connsiteY44" fmla="*/ 86719 h 336550"/>
                <a:gd name="connsiteX45" fmla="*/ 17264 w 138113"/>
                <a:gd name="connsiteY45" fmla="*/ 78830 h 336550"/>
                <a:gd name="connsiteX46" fmla="*/ 30544 w 138113"/>
                <a:gd name="connsiteY46" fmla="*/ 76200 h 336550"/>
                <a:gd name="connsiteX47" fmla="*/ 69057 w 138113"/>
                <a:gd name="connsiteY47" fmla="*/ 0 h 336550"/>
                <a:gd name="connsiteX48" fmla="*/ 92489 w 138113"/>
                <a:gd name="connsiteY48" fmla="*/ 9335 h 336550"/>
                <a:gd name="connsiteX49" fmla="*/ 101601 w 138113"/>
                <a:gd name="connsiteY49" fmla="*/ 33338 h 336550"/>
                <a:gd name="connsiteX50" fmla="*/ 98998 w 138113"/>
                <a:gd name="connsiteY50" fmla="*/ 46673 h 336550"/>
                <a:gd name="connsiteX51" fmla="*/ 92489 w 138113"/>
                <a:gd name="connsiteY51" fmla="*/ 57341 h 336550"/>
                <a:gd name="connsiteX52" fmla="*/ 82075 w 138113"/>
                <a:gd name="connsiteY52" fmla="*/ 64008 h 336550"/>
                <a:gd name="connsiteX53" fmla="*/ 69057 w 138113"/>
                <a:gd name="connsiteY53" fmla="*/ 66675 h 336550"/>
                <a:gd name="connsiteX54" fmla="*/ 56040 w 138113"/>
                <a:gd name="connsiteY54" fmla="*/ 64008 h 336550"/>
                <a:gd name="connsiteX55" fmla="*/ 45625 w 138113"/>
                <a:gd name="connsiteY55" fmla="*/ 57341 h 336550"/>
                <a:gd name="connsiteX56" fmla="*/ 39117 w 138113"/>
                <a:gd name="connsiteY56" fmla="*/ 46673 h 336550"/>
                <a:gd name="connsiteX57" fmla="*/ 36513 w 138113"/>
                <a:gd name="connsiteY57" fmla="*/ 33338 h 336550"/>
                <a:gd name="connsiteX58" fmla="*/ 39117 w 138113"/>
                <a:gd name="connsiteY58" fmla="*/ 20003 h 336550"/>
                <a:gd name="connsiteX59" fmla="*/ 45625 w 138113"/>
                <a:gd name="connsiteY59" fmla="*/ 9335 h 336550"/>
                <a:gd name="connsiteX60" fmla="*/ 56040 w 138113"/>
                <a:gd name="connsiteY60" fmla="*/ 2667 h 336550"/>
                <a:gd name="connsiteX61" fmla="*/ 69057 w 138113"/>
                <a:gd name="connsiteY61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38113" h="336550">
                  <a:moveTo>
                    <a:pt x="30544" y="76200"/>
                  </a:moveTo>
                  <a:lnTo>
                    <a:pt x="102257" y="76200"/>
                  </a:lnTo>
                  <a:cubicBezTo>
                    <a:pt x="107569" y="76200"/>
                    <a:pt x="112881" y="77515"/>
                    <a:pt x="116865" y="78830"/>
                  </a:cubicBezTo>
                  <a:cubicBezTo>
                    <a:pt x="122177" y="81460"/>
                    <a:pt x="124833" y="84089"/>
                    <a:pt x="128817" y="86719"/>
                  </a:cubicBezTo>
                  <a:cubicBezTo>
                    <a:pt x="131473" y="90664"/>
                    <a:pt x="134129" y="94609"/>
                    <a:pt x="135457" y="98553"/>
                  </a:cubicBezTo>
                  <a:cubicBezTo>
                    <a:pt x="136785" y="102498"/>
                    <a:pt x="138113" y="106443"/>
                    <a:pt x="138113" y="111702"/>
                  </a:cubicBezTo>
                  <a:cubicBezTo>
                    <a:pt x="138113" y="206375"/>
                    <a:pt x="138113" y="206375"/>
                    <a:pt x="138113" y="206375"/>
                  </a:cubicBezTo>
                  <a:cubicBezTo>
                    <a:pt x="138113" y="209005"/>
                    <a:pt x="136785" y="211635"/>
                    <a:pt x="135457" y="214264"/>
                  </a:cubicBezTo>
                  <a:cubicBezTo>
                    <a:pt x="132801" y="215579"/>
                    <a:pt x="130145" y="216894"/>
                    <a:pt x="127489" y="216894"/>
                  </a:cubicBezTo>
                  <a:cubicBezTo>
                    <a:pt x="124833" y="216894"/>
                    <a:pt x="123505" y="215579"/>
                    <a:pt x="120849" y="214264"/>
                  </a:cubicBezTo>
                  <a:cubicBezTo>
                    <a:pt x="118193" y="211635"/>
                    <a:pt x="118193" y="209005"/>
                    <a:pt x="118193" y="206375"/>
                  </a:cubicBezTo>
                  <a:cubicBezTo>
                    <a:pt x="118193" y="116962"/>
                    <a:pt x="118193" y="116962"/>
                    <a:pt x="118193" y="116962"/>
                  </a:cubicBezTo>
                  <a:cubicBezTo>
                    <a:pt x="118193" y="115647"/>
                    <a:pt x="116865" y="114332"/>
                    <a:pt x="115537" y="114332"/>
                  </a:cubicBezTo>
                  <a:cubicBezTo>
                    <a:pt x="114209" y="114332"/>
                    <a:pt x="112881" y="113017"/>
                    <a:pt x="111553" y="113017"/>
                  </a:cubicBezTo>
                  <a:cubicBezTo>
                    <a:pt x="110225" y="113017"/>
                    <a:pt x="110225" y="114332"/>
                    <a:pt x="107569" y="114332"/>
                  </a:cubicBezTo>
                  <a:cubicBezTo>
                    <a:pt x="106241" y="114332"/>
                    <a:pt x="106241" y="115647"/>
                    <a:pt x="106241" y="116962"/>
                  </a:cubicBezTo>
                  <a:cubicBezTo>
                    <a:pt x="106241" y="322086"/>
                    <a:pt x="106241" y="322086"/>
                    <a:pt x="106241" y="322086"/>
                  </a:cubicBezTo>
                  <a:cubicBezTo>
                    <a:pt x="106241" y="326031"/>
                    <a:pt x="104913" y="329976"/>
                    <a:pt x="100929" y="332605"/>
                  </a:cubicBezTo>
                  <a:cubicBezTo>
                    <a:pt x="98273" y="335235"/>
                    <a:pt x="95617" y="336550"/>
                    <a:pt x="90305" y="336550"/>
                  </a:cubicBezTo>
                  <a:cubicBezTo>
                    <a:pt x="86321" y="336550"/>
                    <a:pt x="83665" y="335235"/>
                    <a:pt x="79681" y="332605"/>
                  </a:cubicBezTo>
                  <a:cubicBezTo>
                    <a:pt x="77025" y="328661"/>
                    <a:pt x="75697" y="326031"/>
                    <a:pt x="75697" y="322086"/>
                  </a:cubicBezTo>
                  <a:cubicBezTo>
                    <a:pt x="75697" y="195856"/>
                    <a:pt x="75697" y="195856"/>
                    <a:pt x="75697" y="195856"/>
                  </a:cubicBezTo>
                  <a:cubicBezTo>
                    <a:pt x="75697" y="194541"/>
                    <a:pt x="74369" y="193226"/>
                    <a:pt x="73041" y="191911"/>
                  </a:cubicBezTo>
                  <a:cubicBezTo>
                    <a:pt x="71713" y="191911"/>
                    <a:pt x="70385" y="190596"/>
                    <a:pt x="69057" y="190596"/>
                  </a:cubicBezTo>
                  <a:cubicBezTo>
                    <a:pt x="69057" y="190596"/>
                    <a:pt x="66401" y="191911"/>
                    <a:pt x="65073" y="191911"/>
                  </a:cubicBezTo>
                  <a:cubicBezTo>
                    <a:pt x="62417" y="193226"/>
                    <a:pt x="62417" y="194541"/>
                    <a:pt x="62417" y="195856"/>
                  </a:cubicBezTo>
                  <a:cubicBezTo>
                    <a:pt x="62417" y="241877"/>
                    <a:pt x="62417" y="241877"/>
                    <a:pt x="62417" y="241877"/>
                  </a:cubicBezTo>
                  <a:cubicBezTo>
                    <a:pt x="62417" y="322086"/>
                    <a:pt x="62417" y="322086"/>
                    <a:pt x="62417" y="322086"/>
                  </a:cubicBezTo>
                  <a:cubicBezTo>
                    <a:pt x="62417" y="326031"/>
                    <a:pt x="61089" y="328661"/>
                    <a:pt x="57105" y="332605"/>
                  </a:cubicBezTo>
                  <a:cubicBezTo>
                    <a:pt x="54449" y="335235"/>
                    <a:pt x="50464" y="336550"/>
                    <a:pt x="46480" y="336550"/>
                  </a:cubicBezTo>
                  <a:cubicBezTo>
                    <a:pt x="42496" y="336550"/>
                    <a:pt x="38512" y="335235"/>
                    <a:pt x="35856" y="332605"/>
                  </a:cubicBezTo>
                  <a:cubicBezTo>
                    <a:pt x="33200" y="329976"/>
                    <a:pt x="31872" y="326031"/>
                    <a:pt x="31872" y="322086"/>
                  </a:cubicBezTo>
                  <a:cubicBezTo>
                    <a:pt x="31872" y="116962"/>
                    <a:pt x="31872" y="116962"/>
                    <a:pt x="31872" y="116962"/>
                  </a:cubicBezTo>
                  <a:cubicBezTo>
                    <a:pt x="31872" y="115647"/>
                    <a:pt x="30544" y="114332"/>
                    <a:pt x="29216" y="114332"/>
                  </a:cubicBezTo>
                  <a:cubicBezTo>
                    <a:pt x="27888" y="114332"/>
                    <a:pt x="26560" y="113017"/>
                    <a:pt x="26560" y="113017"/>
                  </a:cubicBezTo>
                  <a:cubicBezTo>
                    <a:pt x="25232" y="113017"/>
                    <a:pt x="23904" y="114332"/>
                    <a:pt x="22576" y="114332"/>
                  </a:cubicBezTo>
                  <a:cubicBezTo>
                    <a:pt x="21248" y="114332"/>
                    <a:pt x="19920" y="115647"/>
                    <a:pt x="19920" y="116962"/>
                  </a:cubicBezTo>
                  <a:cubicBezTo>
                    <a:pt x="19920" y="206375"/>
                    <a:pt x="19920" y="206375"/>
                    <a:pt x="19920" y="206375"/>
                  </a:cubicBezTo>
                  <a:cubicBezTo>
                    <a:pt x="19920" y="209005"/>
                    <a:pt x="19920" y="211635"/>
                    <a:pt x="17264" y="214264"/>
                  </a:cubicBezTo>
                  <a:cubicBezTo>
                    <a:pt x="14608" y="215579"/>
                    <a:pt x="13280" y="216894"/>
                    <a:pt x="10624" y="216894"/>
                  </a:cubicBezTo>
                  <a:cubicBezTo>
                    <a:pt x="7968" y="216894"/>
                    <a:pt x="5312" y="215579"/>
                    <a:pt x="2656" y="214264"/>
                  </a:cubicBezTo>
                  <a:cubicBezTo>
                    <a:pt x="1328" y="211635"/>
                    <a:pt x="0" y="209005"/>
                    <a:pt x="0" y="206375"/>
                  </a:cubicBezTo>
                  <a:cubicBezTo>
                    <a:pt x="0" y="111702"/>
                    <a:pt x="0" y="111702"/>
                    <a:pt x="0" y="111702"/>
                  </a:cubicBezTo>
                  <a:cubicBezTo>
                    <a:pt x="0" y="106443"/>
                    <a:pt x="0" y="102498"/>
                    <a:pt x="1328" y="98553"/>
                  </a:cubicBezTo>
                  <a:cubicBezTo>
                    <a:pt x="2656" y="94609"/>
                    <a:pt x="5312" y="90664"/>
                    <a:pt x="7968" y="86719"/>
                  </a:cubicBezTo>
                  <a:cubicBezTo>
                    <a:pt x="9296" y="84089"/>
                    <a:pt x="13280" y="81460"/>
                    <a:pt x="17264" y="78830"/>
                  </a:cubicBezTo>
                  <a:cubicBezTo>
                    <a:pt x="19920" y="77515"/>
                    <a:pt x="25232" y="76200"/>
                    <a:pt x="30544" y="76200"/>
                  </a:cubicBezTo>
                  <a:close/>
                  <a:moveTo>
                    <a:pt x="69057" y="0"/>
                  </a:moveTo>
                  <a:cubicBezTo>
                    <a:pt x="78169" y="0"/>
                    <a:pt x="85980" y="2667"/>
                    <a:pt x="92489" y="9335"/>
                  </a:cubicBezTo>
                  <a:cubicBezTo>
                    <a:pt x="98998" y="16002"/>
                    <a:pt x="101601" y="24003"/>
                    <a:pt x="101601" y="33338"/>
                  </a:cubicBezTo>
                  <a:cubicBezTo>
                    <a:pt x="101601" y="38672"/>
                    <a:pt x="101601" y="42672"/>
                    <a:pt x="98998" y="46673"/>
                  </a:cubicBezTo>
                  <a:cubicBezTo>
                    <a:pt x="97696" y="50673"/>
                    <a:pt x="95092" y="54674"/>
                    <a:pt x="92489" y="57341"/>
                  </a:cubicBezTo>
                  <a:cubicBezTo>
                    <a:pt x="89885" y="60008"/>
                    <a:pt x="85980" y="62675"/>
                    <a:pt x="82075" y="64008"/>
                  </a:cubicBezTo>
                  <a:cubicBezTo>
                    <a:pt x="78169" y="66675"/>
                    <a:pt x="72962" y="66675"/>
                    <a:pt x="69057" y="66675"/>
                  </a:cubicBezTo>
                  <a:cubicBezTo>
                    <a:pt x="63850" y="66675"/>
                    <a:pt x="59945" y="66675"/>
                    <a:pt x="56040" y="64008"/>
                  </a:cubicBezTo>
                  <a:cubicBezTo>
                    <a:pt x="52134" y="62675"/>
                    <a:pt x="48229" y="60008"/>
                    <a:pt x="45625" y="57341"/>
                  </a:cubicBezTo>
                  <a:cubicBezTo>
                    <a:pt x="43022" y="54674"/>
                    <a:pt x="40418" y="50673"/>
                    <a:pt x="39117" y="46673"/>
                  </a:cubicBezTo>
                  <a:cubicBezTo>
                    <a:pt x="37815" y="42672"/>
                    <a:pt x="36513" y="38672"/>
                    <a:pt x="36513" y="33338"/>
                  </a:cubicBezTo>
                  <a:cubicBezTo>
                    <a:pt x="36513" y="29337"/>
                    <a:pt x="37815" y="25337"/>
                    <a:pt x="39117" y="20003"/>
                  </a:cubicBezTo>
                  <a:cubicBezTo>
                    <a:pt x="40418" y="16002"/>
                    <a:pt x="43022" y="13335"/>
                    <a:pt x="45625" y="9335"/>
                  </a:cubicBezTo>
                  <a:cubicBezTo>
                    <a:pt x="48229" y="6668"/>
                    <a:pt x="52134" y="4001"/>
                    <a:pt x="56040" y="2667"/>
                  </a:cubicBezTo>
                  <a:cubicBezTo>
                    <a:pt x="59945" y="1334"/>
                    <a:pt x="63850" y="0"/>
                    <a:pt x="69057" y="0"/>
                  </a:cubicBezTo>
                  <a:close/>
                </a:path>
              </a:pathLst>
            </a:custGeom>
            <a:solidFill>
              <a:srgbClr val="304F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ValueShape">
              <a:extLst>
                <a:ext uri="{FF2B5EF4-FFF2-40B4-BE49-F238E27FC236}">
                  <a16:creationId xmlns:a16="http://schemas.microsoft.com/office/drawing/2014/main" xmlns="" id="{D7FC47F4-9F20-47B9-B584-5018A85D5814}"/>
                </a:ext>
              </a:extLst>
            </p:cNvPr>
            <p:cNvSpPr/>
            <p:nvPr/>
          </p:nvSpPr>
          <p:spPr>
            <a:xfrm>
              <a:off x="4302243" y="1008464"/>
              <a:ext cx="315867" cy="769697"/>
            </a:xfrm>
            <a:custGeom>
              <a:avLst/>
              <a:gdLst>
                <a:gd name="connsiteX0" fmla="*/ 30544 w 138113"/>
                <a:gd name="connsiteY0" fmla="*/ 76200 h 336550"/>
                <a:gd name="connsiteX1" fmla="*/ 102257 w 138113"/>
                <a:gd name="connsiteY1" fmla="*/ 76200 h 336550"/>
                <a:gd name="connsiteX2" fmla="*/ 116865 w 138113"/>
                <a:gd name="connsiteY2" fmla="*/ 78830 h 336550"/>
                <a:gd name="connsiteX3" fmla="*/ 128817 w 138113"/>
                <a:gd name="connsiteY3" fmla="*/ 86719 h 336550"/>
                <a:gd name="connsiteX4" fmla="*/ 135457 w 138113"/>
                <a:gd name="connsiteY4" fmla="*/ 98553 h 336550"/>
                <a:gd name="connsiteX5" fmla="*/ 138113 w 138113"/>
                <a:gd name="connsiteY5" fmla="*/ 111702 h 336550"/>
                <a:gd name="connsiteX6" fmla="*/ 138113 w 138113"/>
                <a:gd name="connsiteY6" fmla="*/ 206375 h 336550"/>
                <a:gd name="connsiteX7" fmla="*/ 135457 w 138113"/>
                <a:gd name="connsiteY7" fmla="*/ 214264 h 336550"/>
                <a:gd name="connsiteX8" fmla="*/ 127489 w 138113"/>
                <a:gd name="connsiteY8" fmla="*/ 216894 h 336550"/>
                <a:gd name="connsiteX9" fmla="*/ 120849 w 138113"/>
                <a:gd name="connsiteY9" fmla="*/ 214264 h 336550"/>
                <a:gd name="connsiteX10" fmla="*/ 118193 w 138113"/>
                <a:gd name="connsiteY10" fmla="*/ 206375 h 336550"/>
                <a:gd name="connsiteX11" fmla="*/ 118193 w 138113"/>
                <a:gd name="connsiteY11" fmla="*/ 116962 h 336550"/>
                <a:gd name="connsiteX12" fmla="*/ 115537 w 138113"/>
                <a:gd name="connsiteY12" fmla="*/ 114332 h 336550"/>
                <a:gd name="connsiteX13" fmla="*/ 111553 w 138113"/>
                <a:gd name="connsiteY13" fmla="*/ 113017 h 336550"/>
                <a:gd name="connsiteX14" fmla="*/ 107569 w 138113"/>
                <a:gd name="connsiteY14" fmla="*/ 114332 h 336550"/>
                <a:gd name="connsiteX15" fmla="*/ 106241 w 138113"/>
                <a:gd name="connsiteY15" fmla="*/ 116962 h 336550"/>
                <a:gd name="connsiteX16" fmla="*/ 106241 w 138113"/>
                <a:gd name="connsiteY16" fmla="*/ 322086 h 336550"/>
                <a:gd name="connsiteX17" fmla="*/ 100929 w 138113"/>
                <a:gd name="connsiteY17" fmla="*/ 332605 h 336550"/>
                <a:gd name="connsiteX18" fmla="*/ 90305 w 138113"/>
                <a:gd name="connsiteY18" fmla="*/ 336550 h 336550"/>
                <a:gd name="connsiteX19" fmla="*/ 79681 w 138113"/>
                <a:gd name="connsiteY19" fmla="*/ 332605 h 336550"/>
                <a:gd name="connsiteX20" fmla="*/ 75697 w 138113"/>
                <a:gd name="connsiteY20" fmla="*/ 322086 h 336550"/>
                <a:gd name="connsiteX21" fmla="*/ 75697 w 138113"/>
                <a:gd name="connsiteY21" fmla="*/ 195856 h 336550"/>
                <a:gd name="connsiteX22" fmla="*/ 73041 w 138113"/>
                <a:gd name="connsiteY22" fmla="*/ 191911 h 336550"/>
                <a:gd name="connsiteX23" fmla="*/ 69057 w 138113"/>
                <a:gd name="connsiteY23" fmla="*/ 190596 h 336550"/>
                <a:gd name="connsiteX24" fmla="*/ 65073 w 138113"/>
                <a:gd name="connsiteY24" fmla="*/ 191911 h 336550"/>
                <a:gd name="connsiteX25" fmla="*/ 62417 w 138113"/>
                <a:gd name="connsiteY25" fmla="*/ 195856 h 336550"/>
                <a:gd name="connsiteX26" fmla="*/ 62417 w 138113"/>
                <a:gd name="connsiteY26" fmla="*/ 241877 h 336550"/>
                <a:gd name="connsiteX27" fmla="*/ 62417 w 138113"/>
                <a:gd name="connsiteY27" fmla="*/ 322086 h 336550"/>
                <a:gd name="connsiteX28" fmla="*/ 57105 w 138113"/>
                <a:gd name="connsiteY28" fmla="*/ 332605 h 336550"/>
                <a:gd name="connsiteX29" fmla="*/ 46480 w 138113"/>
                <a:gd name="connsiteY29" fmla="*/ 336550 h 336550"/>
                <a:gd name="connsiteX30" fmla="*/ 35856 w 138113"/>
                <a:gd name="connsiteY30" fmla="*/ 332605 h 336550"/>
                <a:gd name="connsiteX31" fmla="*/ 31872 w 138113"/>
                <a:gd name="connsiteY31" fmla="*/ 322086 h 336550"/>
                <a:gd name="connsiteX32" fmla="*/ 31872 w 138113"/>
                <a:gd name="connsiteY32" fmla="*/ 116962 h 336550"/>
                <a:gd name="connsiteX33" fmla="*/ 29216 w 138113"/>
                <a:gd name="connsiteY33" fmla="*/ 114332 h 336550"/>
                <a:gd name="connsiteX34" fmla="*/ 26560 w 138113"/>
                <a:gd name="connsiteY34" fmla="*/ 113017 h 336550"/>
                <a:gd name="connsiteX35" fmla="*/ 22576 w 138113"/>
                <a:gd name="connsiteY35" fmla="*/ 114332 h 336550"/>
                <a:gd name="connsiteX36" fmla="*/ 19920 w 138113"/>
                <a:gd name="connsiteY36" fmla="*/ 116962 h 336550"/>
                <a:gd name="connsiteX37" fmla="*/ 19920 w 138113"/>
                <a:gd name="connsiteY37" fmla="*/ 206375 h 336550"/>
                <a:gd name="connsiteX38" fmla="*/ 17264 w 138113"/>
                <a:gd name="connsiteY38" fmla="*/ 214264 h 336550"/>
                <a:gd name="connsiteX39" fmla="*/ 10624 w 138113"/>
                <a:gd name="connsiteY39" fmla="*/ 216894 h 336550"/>
                <a:gd name="connsiteX40" fmla="*/ 2656 w 138113"/>
                <a:gd name="connsiteY40" fmla="*/ 214264 h 336550"/>
                <a:gd name="connsiteX41" fmla="*/ 0 w 138113"/>
                <a:gd name="connsiteY41" fmla="*/ 206375 h 336550"/>
                <a:gd name="connsiteX42" fmla="*/ 0 w 138113"/>
                <a:gd name="connsiteY42" fmla="*/ 111702 h 336550"/>
                <a:gd name="connsiteX43" fmla="*/ 1328 w 138113"/>
                <a:gd name="connsiteY43" fmla="*/ 98553 h 336550"/>
                <a:gd name="connsiteX44" fmla="*/ 7968 w 138113"/>
                <a:gd name="connsiteY44" fmla="*/ 86719 h 336550"/>
                <a:gd name="connsiteX45" fmla="*/ 17264 w 138113"/>
                <a:gd name="connsiteY45" fmla="*/ 78830 h 336550"/>
                <a:gd name="connsiteX46" fmla="*/ 30544 w 138113"/>
                <a:gd name="connsiteY46" fmla="*/ 76200 h 336550"/>
                <a:gd name="connsiteX47" fmla="*/ 69057 w 138113"/>
                <a:gd name="connsiteY47" fmla="*/ 0 h 336550"/>
                <a:gd name="connsiteX48" fmla="*/ 92489 w 138113"/>
                <a:gd name="connsiteY48" fmla="*/ 9335 h 336550"/>
                <a:gd name="connsiteX49" fmla="*/ 101601 w 138113"/>
                <a:gd name="connsiteY49" fmla="*/ 33338 h 336550"/>
                <a:gd name="connsiteX50" fmla="*/ 98998 w 138113"/>
                <a:gd name="connsiteY50" fmla="*/ 46673 h 336550"/>
                <a:gd name="connsiteX51" fmla="*/ 92489 w 138113"/>
                <a:gd name="connsiteY51" fmla="*/ 57341 h 336550"/>
                <a:gd name="connsiteX52" fmla="*/ 82075 w 138113"/>
                <a:gd name="connsiteY52" fmla="*/ 64008 h 336550"/>
                <a:gd name="connsiteX53" fmla="*/ 69057 w 138113"/>
                <a:gd name="connsiteY53" fmla="*/ 66675 h 336550"/>
                <a:gd name="connsiteX54" fmla="*/ 56040 w 138113"/>
                <a:gd name="connsiteY54" fmla="*/ 64008 h 336550"/>
                <a:gd name="connsiteX55" fmla="*/ 45625 w 138113"/>
                <a:gd name="connsiteY55" fmla="*/ 57341 h 336550"/>
                <a:gd name="connsiteX56" fmla="*/ 39117 w 138113"/>
                <a:gd name="connsiteY56" fmla="*/ 46673 h 336550"/>
                <a:gd name="connsiteX57" fmla="*/ 36513 w 138113"/>
                <a:gd name="connsiteY57" fmla="*/ 33338 h 336550"/>
                <a:gd name="connsiteX58" fmla="*/ 39117 w 138113"/>
                <a:gd name="connsiteY58" fmla="*/ 20003 h 336550"/>
                <a:gd name="connsiteX59" fmla="*/ 45625 w 138113"/>
                <a:gd name="connsiteY59" fmla="*/ 9335 h 336550"/>
                <a:gd name="connsiteX60" fmla="*/ 56040 w 138113"/>
                <a:gd name="connsiteY60" fmla="*/ 2667 h 336550"/>
                <a:gd name="connsiteX61" fmla="*/ 69057 w 138113"/>
                <a:gd name="connsiteY61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38113" h="336550">
                  <a:moveTo>
                    <a:pt x="30544" y="76200"/>
                  </a:moveTo>
                  <a:lnTo>
                    <a:pt x="102257" y="76200"/>
                  </a:lnTo>
                  <a:cubicBezTo>
                    <a:pt x="107569" y="76200"/>
                    <a:pt x="112881" y="77515"/>
                    <a:pt x="116865" y="78830"/>
                  </a:cubicBezTo>
                  <a:cubicBezTo>
                    <a:pt x="122177" y="81460"/>
                    <a:pt x="124833" y="84089"/>
                    <a:pt x="128817" y="86719"/>
                  </a:cubicBezTo>
                  <a:cubicBezTo>
                    <a:pt x="131473" y="90664"/>
                    <a:pt x="134129" y="94609"/>
                    <a:pt x="135457" y="98553"/>
                  </a:cubicBezTo>
                  <a:cubicBezTo>
                    <a:pt x="136785" y="102498"/>
                    <a:pt x="138113" y="106443"/>
                    <a:pt x="138113" y="111702"/>
                  </a:cubicBezTo>
                  <a:cubicBezTo>
                    <a:pt x="138113" y="206375"/>
                    <a:pt x="138113" y="206375"/>
                    <a:pt x="138113" y="206375"/>
                  </a:cubicBezTo>
                  <a:cubicBezTo>
                    <a:pt x="138113" y="209005"/>
                    <a:pt x="136785" y="211635"/>
                    <a:pt x="135457" y="214264"/>
                  </a:cubicBezTo>
                  <a:cubicBezTo>
                    <a:pt x="132801" y="215579"/>
                    <a:pt x="130145" y="216894"/>
                    <a:pt x="127489" y="216894"/>
                  </a:cubicBezTo>
                  <a:cubicBezTo>
                    <a:pt x="124833" y="216894"/>
                    <a:pt x="123505" y="215579"/>
                    <a:pt x="120849" y="214264"/>
                  </a:cubicBezTo>
                  <a:cubicBezTo>
                    <a:pt x="118193" y="211635"/>
                    <a:pt x="118193" y="209005"/>
                    <a:pt x="118193" y="206375"/>
                  </a:cubicBezTo>
                  <a:cubicBezTo>
                    <a:pt x="118193" y="116962"/>
                    <a:pt x="118193" y="116962"/>
                    <a:pt x="118193" y="116962"/>
                  </a:cubicBezTo>
                  <a:cubicBezTo>
                    <a:pt x="118193" y="115647"/>
                    <a:pt x="116865" y="114332"/>
                    <a:pt x="115537" y="114332"/>
                  </a:cubicBezTo>
                  <a:cubicBezTo>
                    <a:pt x="114209" y="114332"/>
                    <a:pt x="112881" y="113017"/>
                    <a:pt x="111553" y="113017"/>
                  </a:cubicBezTo>
                  <a:cubicBezTo>
                    <a:pt x="110225" y="113017"/>
                    <a:pt x="110225" y="114332"/>
                    <a:pt x="107569" y="114332"/>
                  </a:cubicBezTo>
                  <a:cubicBezTo>
                    <a:pt x="106241" y="114332"/>
                    <a:pt x="106241" y="115647"/>
                    <a:pt x="106241" y="116962"/>
                  </a:cubicBezTo>
                  <a:cubicBezTo>
                    <a:pt x="106241" y="322086"/>
                    <a:pt x="106241" y="322086"/>
                    <a:pt x="106241" y="322086"/>
                  </a:cubicBezTo>
                  <a:cubicBezTo>
                    <a:pt x="106241" y="326031"/>
                    <a:pt x="104913" y="329976"/>
                    <a:pt x="100929" y="332605"/>
                  </a:cubicBezTo>
                  <a:cubicBezTo>
                    <a:pt x="98273" y="335235"/>
                    <a:pt x="95617" y="336550"/>
                    <a:pt x="90305" y="336550"/>
                  </a:cubicBezTo>
                  <a:cubicBezTo>
                    <a:pt x="86321" y="336550"/>
                    <a:pt x="83665" y="335235"/>
                    <a:pt x="79681" y="332605"/>
                  </a:cubicBezTo>
                  <a:cubicBezTo>
                    <a:pt x="77025" y="328661"/>
                    <a:pt x="75697" y="326031"/>
                    <a:pt x="75697" y="322086"/>
                  </a:cubicBezTo>
                  <a:cubicBezTo>
                    <a:pt x="75697" y="195856"/>
                    <a:pt x="75697" y="195856"/>
                    <a:pt x="75697" y="195856"/>
                  </a:cubicBezTo>
                  <a:cubicBezTo>
                    <a:pt x="75697" y="194541"/>
                    <a:pt x="74369" y="193226"/>
                    <a:pt x="73041" y="191911"/>
                  </a:cubicBezTo>
                  <a:cubicBezTo>
                    <a:pt x="71713" y="191911"/>
                    <a:pt x="70385" y="190596"/>
                    <a:pt x="69057" y="190596"/>
                  </a:cubicBezTo>
                  <a:cubicBezTo>
                    <a:pt x="69057" y="190596"/>
                    <a:pt x="66401" y="191911"/>
                    <a:pt x="65073" y="191911"/>
                  </a:cubicBezTo>
                  <a:cubicBezTo>
                    <a:pt x="62417" y="193226"/>
                    <a:pt x="62417" y="194541"/>
                    <a:pt x="62417" y="195856"/>
                  </a:cubicBezTo>
                  <a:cubicBezTo>
                    <a:pt x="62417" y="241877"/>
                    <a:pt x="62417" y="241877"/>
                    <a:pt x="62417" y="241877"/>
                  </a:cubicBezTo>
                  <a:cubicBezTo>
                    <a:pt x="62417" y="322086"/>
                    <a:pt x="62417" y="322086"/>
                    <a:pt x="62417" y="322086"/>
                  </a:cubicBezTo>
                  <a:cubicBezTo>
                    <a:pt x="62417" y="326031"/>
                    <a:pt x="61089" y="328661"/>
                    <a:pt x="57105" y="332605"/>
                  </a:cubicBezTo>
                  <a:cubicBezTo>
                    <a:pt x="54449" y="335235"/>
                    <a:pt x="50464" y="336550"/>
                    <a:pt x="46480" y="336550"/>
                  </a:cubicBezTo>
                  <a:cubicBezTo>
                    <a:pt x="42496" y="336550"/>
                    <a:pt x="38512" y="335235"/>
                    <a:pt x="35856" y="332605"/>
                  </a:cubicBezTo>
                  <a:cubicBezTo>
                    <a:pt x="33200" y="329976"/>
                    <a:pt x="31872" y="326031"/>
                    <a:pt x="31872" y="322086"/>
                  </a:cubicBezTo>
                  <a:cubicBezTo>
                    <a:pt x="31872" y="116962"/>
                    <a:pt x="31872" y="116962"/>
                    <a:pt x="31872" y="116962"/>
                  </a:cubicBezTo>
                  <a:cubicBezTo>
                    <a:pt x="31872" y="115647"/>
                    <a:pt x="30544" y="114332"/>
                    <a:pt x="29216" y="114332"/>
                  </a:cubicBezTo>
                  <a:cubicBezTo>
                    <a:pt x="27888" y="114332"/>
                    <a:pt x="26560" y="113017"/>
                    <a:pt x="26560" y="113017"/>
                  </a:cubicBezTo>
                  <a:cubicBezTo>
                    <a:pt x="25232" y="113017"/>
                    <a:pt x="23904" y="114332"/>
                    <a:pt x="22576" y="114332"/>
                  </a:cubicBezTo>
                  <a:cubicBezTo>
                    <a:pt x="21248" y="114332"/>
                    <a:pt x="19920" y="115647"/>
                    <a:pt x="19920" y="116962"/>
                  </a:cubicBezTo>
                  <a:cubicBezTo>
                    <a:pt x="19920" y="206375"/>
                    <a:pt x="19920" y="206375"/>
                    <a:pt x="19920" y="206375"/>
                  </a:cubicBezTo>
                  <a:cubicBezTo>
                    <a:pt x="19920" y="209005"/>
                    <a:pt x="19920" y="211635"/>
                    <a:pt x="17264" y="214264"/>
                  </a:cubicBezTo>
                  <a:cubicBezTo>
                    <a:pt x="14608" y="215579"/>
                    <a:pt x="13280" y="216894"/>
                    <a:pt x="10624" y="216894"/>
                  </a:cubicBezTo>
                  <a:cubicBezTo>
                    <a:pt x="7968" y="216894"/>
                    <a:pt x="5312" y="215579"/>
                    <a:pt x="2656" y="214264"/>
                  </a:cubicBezTo>
                  <a:cubicBezTo>
                    <a:pt x="1328" y="211635"/>
                    <a:pt x="0" y="209005"/>
                    <a:pt x="0" y="206375"/>
                  </a:cubicBezTo>
                  <a:cubicBezTo>
                    <a:pt x="0" y="111702"/>
                    <a:pt x="0" y="111702"/>
                    <a:pt x="0" y="111702"/>
                  </a:cubicBezTo>
                  <a:cubicBezTo>
                    <a:pt x="0" y="106443"/>
                    <a:pt x="0" y="102498"/>
                    <a:pt x="1328" y="98553"/>
                  </a:cubicBezTo>
                  <a:cubicBezTo>
                    <a:pt x="2656" y="94609"/>
                    <a:pt x="5312" y="90664"/>
                    <a:pt x="7968" y="86719"/>
                  </a:cubicBezTo>
                  <a:cubicBezTo>
                    <a:pt x="9296" y="84089"/>
                    <a:pt x="13280" y="81460"/>
                    <a:pt x="17264" y="78830"/>
                  </a:cubicBezTo>
                  <a:cubicBezTo>
                    <a:pt x="19920" y="77515"/>
                    <a:pt x="25232" y="76200"/>
                    <a:pt x="30544" y="76200"/>
                  </a:cubicBezTo>
                  <a:close/>
                  <a:moveTo>
                    <a:pt x="69057" y="0"/>
                  </a:moveTo>
                  <a:cubicBezTo>
                    <a:pt x="78169" y="0"/>
                    <a:pt x="85980" y="2667"/>
                    <a:pt x="92489" y="9335"/>
                  </a:cubicBezTo>
                  <a:cubicBezTo>
                    <a:pt x="98998" y="16002"/>
                    <a:pt x="101601" y="24003"/>
                    <a:pt x="101601" y="33338"/>
                  </a:cubicBezTo>
                  <a:cubicBezTo>
                    <a:pt x="101601" y="38672"/>
                    <a:pt x="101601" y="42672"/>
                    <a:pt x="98998" y="46673"/>
                  </a:cubicBezTo>
                  <a:cubicBezTo>
                    <a:pt x="97696" y="50673"/>
                    <a:pt x="95092" y="54674"/>
                    <a:pt x="92489" y="57341"/>
                  </a:cubicBezTo>
                  <a:cubicBezTo>
                    <a:pt x="89885" y="60008"/>
                    <a:pt x="85980" y="62675"/>
                    <a:pt x="82075" y="64008"/>
                  </a:cubicBezTo>
                  <a:cubicBezTo>
                    <a:pt x="78169" y="66675"/>
                    <a:pt x="72962" y="66675"/>
                    <a:pt x="69057" y="66675"/>
                  </a:cubicBezTo>
                  <a:cubicBezTo>
                    <a:pt x="63850" y="66675"/>
                    <a:pt x="59945" y="66675"/>
                    <a:pt x="56040" y="64008"/>
                  </a:cubicBezTo>
                  <a:cubicBezTo>
                    <a:pt x="52134" y="62675"/>
                    <a:pt x="48229" y="60008"/>
                    <a:pt x="45625" y="57341"/>
                  </a:cubicBezTo>
                  <a:cubicBezTo>
                    <a:pt x="43022" y="54674"/>
                    <a:pt x="40418" y="50673"/>
                    <a:pt x="39117" y="46673"/>
                  </a:cubicBezTo>
                  <a:cubicBezTo>
                    <a:pt x="37815" y="42672"/>
                    <a:pt x="36513" y="38672"/>
                    <a:pt x="36513" y="33338"/>
                  </a:cubicBezTo>
                  <a:cubicBezTo>
                    <a:pt x="36513" y="29337"/>
                    <a:pt x="37815" y="25337"/>
                    <a:pt x="39117" y="20003"/>
                  </a:cubicBezTo>
                  <a:cubicBezTo>
                    <a:pt x="40418" y="16002"/>
                    <a:pt x="43022" y="13335"/>
                    <a:pt x="45625" y="9335"/>
                  </a:cubicBezTo>
                  <a:cubicBezTo>
                    <a:pt x="48229" y="6668"/>
                    <a:pt x="52134" y="4001"/>
                    <a:pt x="56040" y="2667"/>
                  </a:cubicBezTo>
                  <a:cubicBezTo>
                    <a:pt x="59945" y="1334"/>
                    <a:pt x="63850" y="0"/>
                    <a:pt x="69057" y="0"/>
                  </a:cubicBezTo>
                  <a:close/>
                </a:path>
              </a:pathLst>
            </a:custGeom>
            <a:solidFill>
              <a:srgbClr val="304F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ValueShape">
              <a:extLst>
                <a:ext uri="{FF2B5EF4-FFF2-40B4-BE49-F238E27FC236}">
                  <a16:creationId xmlns:a16="http://schemas.microsoft.com/office/drawing/2014/main" xmlns="" id="{2BBC6680-BA4E-4F16-8234-DA3F60C686DE}"/>
                </a:ext>
              </a:extLst>
            </p:cNvPr>
            <p:cNvSpPr/>
            <p:nvPr/>
          </p:nvSpPr>
          <p:spPr>
            <a:xfrm>
              <a:off x="4873743" y="1008464"/>
              <a:ext cx="315867" cy="769697"/>
            </a:xfrm>
            <a:custGeom>
              <a:avLst/>
              <a:gdLst>
                <a:gd name="connsiteX0" fmla="*/ 30544 w 138113"/>
                <a:gd name="connsiteY0" fmla="*/ 76200 h 336550"/>
                <a:gd name="connsiteX1" fmla="*/ 102257 w 138113"/>
                <a:gd name="connsiteY1" fmla="*/ 76200 h 336550"/>
                <a:gd name="connsiteX2" fmla="*/ 116865 w 138113"/>
                <a:gd name="connsiteY2" fmla="*/ 78830 h 336550"/>
                <a:gd name="connsiteX3" fmla="*/ 128817 w 138113"/>
                <a:gd name="connsiteY3" fmla="*/ 86719 h 336550"/>
                <a:gd name="connsiteX4" fmla="*/ 135457 w 138113"/>
                <a:gd name="connsiteY4" fmla="*/ 98553 h 336550"/>
                <a:gd name="connsiteX5" fmla="*/ 138113 w 138113"/>
                <a:gd name="connsiteY5" fmla="*/ 111702 h 336550"/>
                <a:gd name="connsiteX6" fmla="*/ 138113 w 138113"/>
                <a:gd name="connsiteY6" fmla="*/ 206375 h 336550"/>
                <a:gd name="connsiteX7" fmla="*/ 135457 w 138113"/>
                <a:gd name="connsiteY7" fmla="*/ 214264 h 336550"/>
                <a:gd name="connsiteX8" fmla="*/ 127489 w 138113"/>
                <a:gd name="connsiteY8" fmla="*/ 216894 h 336550"/>
                <a:gd name="connsiteX9" fmla="*/ 120849 w 138113"/>
                <a:gd name="connsiteY9" fmla="*/ 214264 h 336550"/>
                <a:gd name="connsiteX10" fmla="*/ 118193 w 138113"/>
                <a:gd name="connsiteY10" fmla="*/ 206375 h 336550"/>
                <a:gd name="connsiteX11" fmla="*/ 118193 w 138113"/>
                <a:gd name="connsiteY11" fmla="*/ 116962 h 336550"/>
                <a:gd name="connsiteX12" fmla="*/ 115537 w 138113"/>
                <a:gd name="connsiteY12" fmla="*/ 114332 h 336550"/>
                <a:gd name="connsiteX13" fmla="*/ 111553 w 138113"/>
                <a:gd name="connsiteY13" fmla="*/ 113017 h 336550"/>
                <a:gd name="connsiteX14" fmla="*/ 107569 w 138113"/>
                <a:gd name="connsiteY14" fmla="*/ 114332 h 336550"/>
                <a:gd name="connsiteX15" fmla="*/ 106241 w 138113"/>
                <a:gd name="connsiteY15" fmla="*/ 116962 h 336550"/>
                <a:gd name="connsiteX16" fmla="*/ 106241 w 138113"/>
                <a:gd name="connsiteY16" fmla="*/ 322086 h 336550"/>
                <a:gd name="connsiteX17" fmla="*/ 100929 w 138113"/>
                <a:gd name="connsiteY17" fmla="*/ 332605 h 336550"/>
                <a:gd name="connsiteX18" fmla="*/ 90305 w 138113"/>
                <a:gd name="connsiteY18" fmla="*/ 336550 h 336550"/>
                <a:gd name="connsiteX19" fmla="*/ 79681 w 138113"/>
                <a:gd name="connsiteY19" fmla="*/ 332605 h 336550"/>
                <a:gd name="connsiteX20" fmla="*/ 75697 w 138113"/>
                <a:gd name="connsiteY20" fmla="*/ 322086 h 336550"/>
                <a:gd name="connsiteX21" fmla="*/ 75697 w 138113"/>
                <a:gd name="connsiteY21" fmla="*/ 195856 h 336550"/>
                <a:gd name="connsiteX22" fmla="*/ 73041 w 138113"/>
                <a:gd name="connsiteY22" fmla="*/ 191911 h 336550"/>
                <a:gd name="connsiteX23" fmla="*/ 69057 w 138113"/>
                <a:gd name="connsiteY23" fmla="*/ 190596 h 336550"/>
                <a:gd name="connsiteX24" fmla="*/ 65073 w 138113"/>
                <a:gd name="connsiteY24" fmla="*/ 191911 h 336550"/>
                <a:gd name="connsiteX25" fmla="*/ 62417 w 138113"/>
                <a:gd name="connsiteY25" fmla="*/ 195856 h 336550"/>
                <a:gd name="connsiteX26" fmla="*/ 62417 w 138113"/>
                <a:gd name="connsiteY26" fmla="*/ 241877 h 336550"/>
                <a:gd name="connsiteX27" fmla="*/ 62417 w 138113"/>
                <a:gd name="connsiteY27" fmla="*/ 322086 h 336550"/>
                <a:gd name="connsiteX28" fmla="*/ 57105 w 138113"/>
                <a:gd name="connsiteY28" fmla="*/ 332605 h 336550"/>
                <a:gd name="connsiteX29" fmla="*/ 46480 w 138113"/>
                <a:gd name="connsiteY29" fmla="*/ 336550 h 336550"/>
                <a:gd name="connsiteX30" fmla="*/ 35856 w 138113"/>
                <a:gd name="connsiteY30" fmla="*/ 332605 h 336550"/>
                <a:gd name="connsiteX31" fmla="*/ 31872 w 138113"/>
                <a:gd name="connsiteY31" fmla="*/ 322086 h 336550"/>
                <a:gd name="connsiteX32" fmla="*/ 31872 w 138113"/>
                <a:gd name="connsiteY32" fmla="*/ 116962 h 336550"/>
                <a:gd name="connsiteX33" fmla="*/ 29216 w 138113"/>
                <a:gd name="connsiteY33" fmla="*/ 114332 h 336550"/>
                <a:gd name="connsiteX34" fmla="*/ 26560 w 138113"/>
                <a:gd name="connsiteY34" fmla="*/ 113017 h 336550"/>
                <a:gd name="connsiteX35" fmla="*/ 22576 w 138113"/>
                <a:gd name="connsiteY35" fmla="*/ 114332 h 336550"/>
                <a:gd name="connsiteX36" fmla="*/ 19920 w 138113"/>
                <a:gd name="connsiteY36" fmla="*/ 116962 h 336550"/>
                <a:gd name="connsiteX37" fmla="*/ 19920 w 138113"/>
                <a:gd name="connsiteY37" fmla="*/ 206375 h 336550"/>
                <a:gd name="connsiteX38" fmla="*/ 17264 w 138113"/>
                <a:gd name="connsiteY38" fmla="*/ 214264 h 336550"/>
                <a:gd name="connsiteX39" fmla="*/ 10624 w 138113"/>
                <a:gd name="connsiteY39" fmla="*/ 216894 h 336550"/>
                <a:gd name="connsiteX40" fmla="*/ 2656 w 138113"/>
                <a:gd name="connsiteY40" fmla="*/ 214264 h 336550"/>
                <a:gd name="connsiteX41" fmla="*/ 0 w 138113"/>
                <a:gd name="connsiteY41" fmla="*/ 206375 h 336550"/>
                <a:gd name="connsiteX42" fmla="*/ 0 w 138113"/>
                <a:gd name="connsiteY42" fmla="*/ 111702 h 336550"/>
                <a:gd name="connsiteX43" fmla="*/ 1328 w 138113"/>
                <a:gd name="connsiteY43" fmla="*/ 98553 h 336550"/>
                <a:gd name="connsiteX44" fmla="*/ 7968 w 138113"/>
                <a:gd name="connsiteY44" fmla="*/ 86719 h 336550"/>
                <a:gd name="connsiteX45" fmla="*/ 17264 w 138113"/>
                <a:gd name="connsiteY45" fmla="*/ 78830 h 336550"/>
                <a:gd name="connsiteX46" fmla="*/ 30544 w 138113"/>
                <a:gd name="connsiteY46" fmla="*/ 76200 h 336550"/>
                <a:gd name="connsiteX47" fmla="*/ 69057 w 138113"/>
                <a:gd name="connsiteY47" fmla="*/ 0 h 336550"/>
                <a:gd name="connsiteX48" fmla="*/ 92489 w 138113"/>
                <a:gd name="connsiteY48" fmla="*/ 9335 h 336550"/>
                <a:gd name="connsiteX49" fmla="*/ 101601 w 138113"/>
                <a:gd name="connsiteY49" fmla="*/ 33338 h 336550"/>
                <a:gd name="connsiteX50" fmla="*/ 98998 w 138113"/>
                <a:gd name="connsiteY50" fmla="*/ 46673 h 336550"/>
                <a:gd name="connsiteX51" fmla="*/ 92489 w 138113"/>
                <a:gd name="connsiteY51" fmla="*/ 57341 h 336550"/>
                <a:gd name="connsiteX52" fmla="*/ 82075 w 138113"/>
                <a:gd name="connsiteY52" fmla="*/ 64008 h 336550"/>
                <a:gd name="connsiteX53" fmla="*/ 69057 w 138113"/>
                <a:gd name="connsiteY53" fmla="*/ 66675 h 336550"/>
                <a:gd name="connsiteX54" fmla="*/ 56040 w 138113"/>
                <a:gd name="connsiteY54" fmla="*/ 64008 h 336550"/>
                <a:gd name="connsiteX55" fmla="*/ 45625 w 138113"/>
                <a:gd name="connsiteY55" fmla="*/ 57341 h 336550"/>
                <a:gd name="connsiteX56" fmla="*/ 39117 w 138113"/>
                <a:gd name="connsiteY56" fmla="*/ 46673 h 336550"/>
                <a:gd name="connsiteX57" fmla="*/ 36513 w 138113"/>
                <a:gd name="connsiteY57" fmla="*/ 33338 h 336550"/>
                <a:gd name="connsiteX58" fmla="*/ 39117 w 138113"/>
                <a:gd name="connsiteY58" fmla="*/ 20003 h 336550"/>
                <a:gd name="connsiteX59" fmla="*/ 45625 w 138113"/>
                <a:gd name="connsiteY59" fmla="*/ 9335 h 336550"/>
                <a:gd name="connsiteX60" fmla="*/ 56040 w 138113"/>
                <a:gd name="connsiteY60" fmla="*/ 2667 h 336550"/>
                <a:gd name="connsiteX61" fmla="*/ 69057 w 138113"/>
                <a:gd name="connsiteY61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38113" h="336550">
                  <a:moveTo>
                    <a:pt x="30544" y="76200"/>
                  </a:moveTo>
                  <a:lnTo>
                    <a:pt x="102257" y="76200"/>
                  </a:lnTo>
                  <a:cubicBezTo>
                    <a:pt x="107569" y="76200"/>
                    <a:pt x="112881" y="77515"/>
                    <a:pt x="116865" y="78830"/>
                  </a:cubicBezTo>
                  <a:cubicBezTo>
                    <a:pt x="122177" y="81460"/>
                    <a:pt x="124833" y="84089"/>
                    <a:pt x="128817" y="86719"/>
                  </a:cubicBezTo>
                  <a:cubicBezTo>
                    <a:pt x="131473" y="90664"/>
                    <a:pt x="134129" y="94609"/>
                    <a:pt x="135457" y="98553"/>
                  </a:cubicBezTo>
                  <a:cubicBezTo>
                    <a:pt x="136785" y="102498"/>
                    <a:pt x="138113" y="106443"/>
                    <a:pt x="138113" y="111702"/>
                  </a:cubicBezTo>
                  <a:cubicBezTo>
                    <a:pt x="138113" y="206375"/>
                    <a:pt x="138113" y="206375"/>
                    <a:pt x="138113" y="206375"/>
                  </a:cubicBezTo>
                  <a:cubicBezTo>
                    <a:pt x="138113" y="209005"/>
                    <a:pt x="136785" y="211635"/>
                    <a:pt x="135457" y="214264"/>
                  </a:cubicBezTo>
                  <a:cubicBezTo>
                    <a:pt x="132801" y="215579"/>
                    <a:pt x="130145" y="216894"/>
                    <a:pt x="127489" y="216894"/>
                  </a:cubicBezTo>
                  <a:cubicBezTo>
                    <a:pt x="124833" y="216894"/>
                    <a:pt x="123505" y="215579"/>
                    <a:pt x="120849" y="214264"/>
                  </a:cubicBezTo>
                  <a:cubicBezTo>
                    <a:pt x="118193" y="211635"/>
                    <a:pt x="118193" y="209005"/>
                    <a:pt x="118193" y="206375"/>
                  </a:cubicBezTo>
                  <a:cubicBezTo>
                    <a:pt x="118193" y="116962"/>
                    <a:pt x="118193" y="116962"/>
                    <a:pt x="118193" y="116962"/>
                  </a:cubicBezTo>
                  <a:cubicBezTo>
                    <a:pt x="118193" y="115647"/>
                    <a:pt x="116865" y="114332"/>
                    <a:pt x="115537" y="114332"/>
                  </a:cubicBezTo>
                  <a:cubicBezTo>
                    <a:pt x="114209" y="114332"/>
                    <a:pt x="112881" y="113017"/>
                    <a:pt x="111553" y="113017"/>
                  </a:cubicBezTo>
                  <a:cubicBezTo>
                    <a:pt x="110225" y="113017"/>
                    <a:pt x="110225" y="114332"/>
                    <a:pt x="107569" y="114332"/>
                  </a:cubicBezTo>
                  <a:cubicBezTo>
                    <a:pt x="106241" y="114332"/>
                    <a:pt x="106241" y="115647"/>
                    <a:pt x="106241" y="116962"/>
                  </a:cubicBezTo>
                  <a:cubicBezTo>
                    <a:pt x="106241" y="322086"/>
                    <a:pt x="106241" y="322086"/>
                    <a:pt x="106241" y="322086"/>
                  </a:cubicBezTo>
                  <a:cubicBezTo>
                    <a:pt x="106241" y="326031"/>
                    <a:pt x="104913" y="329976"/>
                    <a:pt x="100929" y="332605"/>
                  </a:cubicBezTo>
                  <a:cubicBezTo>
                    <a:pt x="98273" y="335235"/>
                    <a:pt x="95617" y="336550"/>
                    <a:pt x="90305" y="336550"/>
                  </a:cubicBezTo>
                  <a:cubicBezTo>
                    <a:pt x="86321" y="336550"/>
                    <a:pt x="83665" y="335235"/>
                    <a:pt x="79681" y="332605"/>
                  </a:cubicBezTo>
                  <a:cubicBezTo>
                    <a:pt x="77025" y="328661"/>
                    <a:pt x="75697" y="326031"/>
                    <a:pt x="75697" y="322086"/>
                  </a:cubicBezTo>
                  <a:cubicBezTo>
                    <a:pt x="75697" y="195856"/>
                    <a:pt x="75697" y="195856"/>
                    <a:pt x="75697" y="195856"/>
                  </a:cubicBezTo>
                  <a:cubicBezTo>
                    <a:pt x="75697" y="194541"/>
                    <a:pt x="74369" y="193226"/>
                    <a:pt x="73041" y="191911"/>
                  </a:cubicBezTo>
                  <a:cubicBezTo>
                    <a:pt x="71713" y="191911"/>
                    <a:pt x="70385" y="190596"/>
                    <a:pt x="69057" y="190596"/>
                  </a:cubicBezTo>
                  <a:cubicBezTo>
                    <a:pt x="69057" y="190596"/>
                    <a:pt x="66401" y="191911"/>
                    <a:pt x="65073" y="191911"/>
                  </a:cubicBezTo>
                  <a:cubicBezTo>
                    <a:pt x="62417" y="193226"/>
                    <a:pt x="62417" y="194541"/>
                    <a:pt x="62417" y="195856"/>
                  </a:cubicBezTo>
                  <a:cubicBezTo>
                    <a:pt x="62417" y="241877"/>
                    <a:pt x="62417" y="241877"/>
                    <a:pt x="62417" y="241877"/>
                  </a:cubicBezTo>
                  <a:cubicBezTo>
                    <a:pt x="62417" y="322086"/>
                    <a:pt x="62417" y="322086"/>
                    <a:pt x="62417" y="322086"/>
                  </a:cubicBezTo>
                  <a:cubicBezTo>
                    <a:pt x="62417" y="326031"/>
                    <a:pt x="61089" y="328661"/>
                    <a:pt x="57105" y="332605"/>
                  </a:cubicBezTo>
                  <a:cubicBezTo>
                    <a:pt x="54449" y="335235"/>
                    <a:pt x="50464" y="336550"/>
                    <a:pt x="46480" y="336550"/>
                  </a:cubicBezTo>
                  <a:cubicBezTo>
                    <a:pt x="42496" y="336550"/>
                    <a:pt x="38512" y="335235"/>
                    <a:pt x="35856" y="332605"/>
                  </a:cubicBezTo>
                  <a:cubicBezTo>
                    <a:pt x="33200" y="329976"/>
                    <a:pt x="31872" y="326031"/>
                    <a:pt x="31872" y="322086"/>
                  </a:cubicBezTo>
                  <a:cubicBezTo>
                    <a:pt x="31872" y="116962"/>
                    <a:pt x="31872" y="116962"/>
                    <a:pt x="31872" y="116962"/>
                  </a:cubicBezTo>
                  <a:cubicBezTo>
                    <a:pt x="31872" y="115647"/>
                    <a:pt x="30544" y="114332"/>
                    <a:pt x="29216" y="114332"/>
                  </a:cubicBezTo>
                  <a:cubicBezTo>
                    <a:pt x="27888" y="114332"/>
                    <a:pt x="26560" y="113017"/>
                    <a:pt x="26560" y="113017"/>
                  </a:cubicBezTo>
                  <a:cubicBezTo>
                    <a:pt x="25232" y="113017"/>
                    <a:pt x="23904" y="114332"/>
                    <a:pt x="22576" y="114332"/>
                  </a:cubicBezTo>
                  <a:cubicBezTo>
                    <a:pt x="21248" y="114332"/>
                    <a:pt x="19920" y="115647"/>
                    <a:pt x="19920" y="116962"/>
                  </a:cubicBezTo>
                  <a:cubicBezTo>
                    <a:pt x="19920" y="206375"/>
                    <a:pt x="19920" y="206375"/>
                    <a:pt x="19920" y="206375"/>
                  </a:cubicBezTo>
                  <a:cubicBezTo>
                    <a:pt x="19920" y="209005"/>
                    <a:pt x="19920" y="211635"/>
                    <a:pt x="17264" y="214264"/>
                  </a:cubicBezTo>
                  <a:cubicBezTo>
                    <a:pt x="14608" y="215579"/>
                    <a:pt x="13280" y="216894"/>
                    <a:pt x="10624" y="216894"/>
                  </a:cubicBezTo>
                  <a:cubicBezTo>
                    <a:pt x="7968" y="216894"/>
                    <a:pt x="5312" y="215579"/>
                    <a:pt x="2656" y="214264"/>
                  </a:cubicBezTo>
                  <a:cubicBezTo>
                    <a:pt x="1328" y="211635"/>
                    <a:pt x="0" y="209005"/>
                    <a:pt x="0" y="206375"/>
                  </a:cubicBezTo>
                  <a:cubicBezTo>
                    <a:pt x="0" y="111702"/>
                    <a:pt x="0" y="111702"/>
                    <a:pt x="0" y="111702"/>
                  </a:cubicBezTo>
                  <a:cubicBezTo>
                    <a:pt x="0" y="106443"/>
                    <a:pt x="0" y="102498"/>
                    <a:pt x="1328" y="98553"/>
                  </a:cubicBezTo>
                  <a:cubicBezTo>
                    <a:pt x="2656" y="94609"/>
                    <a:pt x="5312" y="90664"/>
                    <a:pt x="7968" y="86719"/>
                  </a:cubicBezTo>
                  <a:cubicBezTo>
                    <a:pt x="9296" y="84089"/>
                    <a:pt x="13280" y="81460"/>
                    <a:pt x="17264" y="78830"/>
                  </a:cubicBezTo>
                  <a:cubicBezTo>
                    <a:pt x="19920" y="77515"/>
                    <a:pt x="25232" y="76200"/>
                    <a:pt x="30544" y="76200"/>
                  </a:cubicBezTo>
                  <a:close/>
                  <a:moveTo>
                    <a:pt x="69057" y="0"/>
                  </a:moveTo>
                  <a:cubicBezTo>
                    <a:pt x="78169" y="0"/>
                    <a:pt x="85980" y="2667"/>
                    <a:pt x="92489" y="9335"/>
                  </a:cubicBezTo>
                  <a:cubicBezTo>
                    <a:pt x="98998" y="16002"/>
                    <a:pt x="101601" y="24003"/>
                    <a:pt x="101601" y="33338"/>
                  </a:cubicBezTo>
                  <a:cubicBezTo>
                    <a:pt x="101601" y="38672"/>
                    <a:pt x="101601" y="42672"/>
                    <a:pt x="98998" y="46673"/>
                  </a:cubicBezTo>
                  <a:cubicBezTo>
                    <a:pt x="97696" y="50673"/>
                    <a:pt x="95092" y="54674"/>
                    <a:pt x="92489" y="57341"/>
                  </a:cubicBezTo>
                  <a:cubicBezTo>
                    <a:pt x="89885" y="60008"/>
                    <a:pt x="85980" y="62675"/>
                    <a:pt x="82075" y="64008"/>
                  </a:cubicBezTo>
                  <a:cubicBezTo>
                    <a:pt x="78169" y="66675"/>
                    <a:pt x="72962" y="66675"/>
                    <a:pt x="69057" y="66675"/>
                  </a:cubicBezTo>
                  <a:cubicBezTo>
                    <a:pt x="63850" y="66675"/>
                    <a:pt x="59945" y="66675"/>
                    <a:pt x="56040" y="64008"/>
                  </a:cubicBezTo>
                  <a:cubicBezTo>
                    <a:pt x="52134" y="62675"/>
                    <a:pt x="48229" y="60008"/>
                    <a:pt x="45625" y="57341"/>
                  </a:cubicBezTo>
                  <a:cubicBezTo>
                    <a:pt x="43022" y="54674"/>
                    <a:pt x="40418" y="50673"/>
                    <a:pt x="39117" y="46673"/>
                  </a:cubicBezTo>
                  <a:cubicBezTo>
                    <a:pt x="37815" y="42672"/>
                    <a:pt x="36513" y="38672"/>
                    <a:pt x="36513" y="33338"/>
                  </a:cubicBezTo>
                  <a:cubicBezTo>
                    <a:pt x="36513" y="29337"/>
                    <a:pt x="37815" y="25337"/>
                    <a:pt x="39117" y="20003"/>
                  </a:cubicBezTo>
                  <a:cubicBezTo>
                    <a:pt x="40418" y="16002"/>
                    <a:pt x="43022" y="13335"/>
                    <a:pt x="45625" y="9335"/>
                  </a:cubicBezTo>
                  <a:cubicBezTo>
                    <a:pt x="48229" y="6668"/>
                    <a:pt x="52134" y="4001"/>
                    <a:pt x="56040" y="2667"/>
                  </a:cubicBezTo>
                  <a:cubicBezTo>
                    <a:pt x="59945" y="1334"/>
                    <a:pt x="63850" y="0"/>
                    <a:pt x="69057" y="0"/>
                  </a:cubicBezTo>
                  <a:close/>
                </a:path>
              </a:pathLst>
            </a:custGeom>
            <a:solidFill>
              <a:srgbClr val="304F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ValueShape">
              <a:extLst>
                <a:ext uri="{FF2B5EF4-FFF2-40B4-BE49-F238E27FC236}">
                  <a16:creationId xmlns:a16="http://schemas.microsoft.com/office/drawing/2014/main" xmlns="" id="{F843E1D2-EFE8-4BEE-8737-5F22FA0E73E2}"/>
                </a:ext>
              </a:extLst>
            </p:cNvPr>
            <p:cNvSpPr/>
            <p:nvPr/>
          </p:nvSpPr>
          <p:spPr>
            <a:xfrm>
              <a:off x="5445243" y="1008464"/>
              <a:ext cx="315867" cy="769697"/>
            </a:xfrm>
            <a:custGeom>
              <a:avLst/>
              <a:gdLst>
                <a:gd name="connsiteX0" fmla="*/ 30544 w 138113"/>
                <a:gd name="connsiteY0" fmla="*/ 76200 h 336550"/>
                <a:gd name="connsiteX1" fmla="*/ 102257 w 138113"/>
                <a:gd name="connsiteY1" fmla="*/ 76200 h 336550"/>
                <a:gd name="connsiteX2" fmla="*/ 116865 w 138113"/>
                <a:gd name="connsiteY2" fmla="*/ 78830 h 336550"/>
                <a:gd name="connsiteX3" fmla="*/ 128817 w 138113"/>
                <a:gd name="connsiteY3" fmla="*/ 86719 h 336550"/>
                <a:gd name="connsiteX4" fmla="*/ 135457 w 138113"/>
                <a:gd name="connsiteY4" fmla="*/ 98553 h 336550"/>
                <a:gd name="connsiteX5" fmla="*/ 138113 w 138113"/>
                <a:gd name="connsiteY5" fmla="*/ 111702 h 336550"/>
                <a:gd name="connsiteX6" fmla="*/ 138113 w 138113"/>
                <a:gd name="connsiteY6" fmla="*/ 206375 h 336550"/>
                <a:gd name="connsiteX7" fmla="*/ 135457 w 138113"/>
                <a:gd name="connsiteY7" fmla="*/ 214264 h 336550"/>
                <a:gd name="connsiteX8" fmla="*/ 127489 w 138113"/>
                <a:gd name="connsiteY8" fmla="*/ 216894 h 336550"/>
                <a:gd name="connsiteX9" fmla="*/ 120849 w 138113"/>
                <a:gd name="connsiteY9" fmla="*/ 214264 h 336550"/>
                <a:gd name="connsiteX10" fmla="*/ 118193 w 138113"/>
                <a:gd name="connsiteY10" fmla="*/ 206375 h 336550"/>
                <a:gd name="connsiteX11" fmla="*/ 118193 w 138113"/>
                <a:gd name="connsiteY11" fmla="*/ 116962 h 336550"/>
                <a:gd name="connsiteX12" fmla="*/ 115537 w 138113"/>
                <a:gd name="connsiteY12" fmla="*/ 114332 h 336550"/>
                <a:gd name="connsiteX13" fmla="*/ 111553 w 138113"/>
                <a:gd name="connsiteY13" fmla="*/ 113017 h 336550"/>
                <a:gd name="connsiteX14" fmla="*/ 107569 w 138113"/>
                <a:gd name="connsiteY14" fmla="*/ 114332 h 336550"/>
                <a:gd name="connsiteX15" fmla="*/ 106241 w 138113"/>
                <a:gd name="connsiteY15" fmla="*/ 116962 h 336550"/>
                <a:gd name="connsiteX16" fmla="*/ 106241 w 138113"/>
                <a:gd name="connsiteY16" fmla="*/ 322086 h 336550"/>
                <a:gd name="connsiteX17" fmla="*/ 100929 w 138113"/>
                <a:gd name="connsiteY17" fmla="*/ 332605 h 336550"/>
                <a:gd name="connsiteX18" fmla="*/ 90305 w 138113"/>
                <a:gd name="connsiteY18" fmla="*/ 336550 h 336550"/>
                <a:gd name="connsiteX19" fmla="*/ 79681 w 138113"/>
                <a:gd name="connsiteY19" fmla="*/ 332605 h 336550"/>
                <a:gd name="connsiteX20" fmla="*/ 75697 w 138113"/>
                <a:gd name="connsiteY20" fmla="*/ 322086 h 336550"/>
                <a:gd name="connsiteX21" fmla="*/ 75697 w 138113"/>
                <a:gd name="connsiteY21" fmla="*/ 195856 h 336550"/>
                <a:gd name="connsiteX22" fmla="*/ 73041 w 138113"/>
                <a:gd name="connsiteY22" fmla="*/ 191911 h 336550"/>
                <a:gd name="connsiteX23" fmla="*/ 69057 w 138113"/>
                <a:gd name="connsiteY23" fmla="*/ 190596 h 336550"/>
                <a:gd name="connsiteX24" fmla="*/ 65073 w 138113"/>
                <a:gd name="connsiteY24" fmla="*/ 191911 h 336550"/>
                <a:gd name="connsiteX25" fmla="*/ 62417 w 138113"/>
                <a:gd name="connsiteY25" fmla="*/ 195856 h 336550"/>
                <a:gd name="connsiteX26" fmla="*/ 62417 w 138113"/>
                <a:gd name="connsiteY26" fmla="*/ 241877 h 336550"/>
                <a:gd name="connsiteX27" fmla="*/ 62417 w 138113"/>
                <a:gd name="connsiteY27" fmla="*/ 322086 h 336550"/>
                <a:gd name="connsiteX28" fmla="*/ 57105 w 138113"/>
                <a:gd name="connsiteY28" fmla="*/ 332605 h 336550"/>
                <a:gd name="connsiteX29" fmla="*/ 46480 w 138113"/>
                <a:gd name="connsiteY29" fmla="*/ 336550 h 336550"/>
                <a:gd name="connsiteX30" fmla="*/ 35856 w 138113"/>
                <a:gd name="connsiteY30" fmla="*/ 332605 h 336550"/>
                <a:gd name="connsiteX31" fmla="*/ 31872 w 138113"/>
                <a:gd name="connsiteY31" fmla="*/ 322086 h 336550"/>
                <a:gd name="connsiteX32" fmla="*/ 31872 w 138113"/>
                <a:gd name="connsiteY32" fmla="*/ 116962 h 336550"/>
                <a:gd name="connsiteX33" fmla="*/ 29216 w 138113"/>
                <a:gd name="connsiteY33" fmla="*/ 114332 h 336550"/>
                <a:gd name="connsiteX34" fmla="*/ 26560 w 138113"/>
                <a:gd name="connsiteY34" fmla="*/ 113017 h 336550"/>
                <a:gd name="connsiteX35" fmla="*/ 22576 w 138113"/>
                <a:gd name="connsiteY35" fmla="*/ 114332 h 336550"/>
                <a:gd name="connsiteX36" fmla="*/ 19920 w 138113"/>
                <a:gd name="connsiteY36" fmla="*/ 116962 h 336550"/>
                <a:gd name="connsiteX37" fmla="*/ 19920 w 138113"/>
                <a:gd name="connsiteY37" fmla="*/ 206375 h 336550"/>
                <a:gd name="connsiteX38" fmla="*/ 17264 w 138113"/>
                <a:gd name="connsiteY38" fmla="*/ 214264 h 336550"/>
                <a:gd name="connsiteX39" fmla="*/ 10624 w 138113"/>
                <a:gd name="connsiteY39" fmla="*/ 216894 h 336550"/>
                <a:gd name="connsiteX40" fmla="*/ 2656 w 138113"/>
                <a:gd name="connsiteY40" fmla="*/ 214264 h 336550"/>
                <a:gd name="connsiteX41" fmla="*/ 0 w 138113"/>
                <a:gd name="connsiteY41" fmla="*/ 206375 h 336550"/>
                <a:gd name="connsiteX42" fmla="*/ 0 w 138113"/>
                <a:gd name="connsiteY42" fmla="*/ 111702 h 336550"/>
                <a:gd name="connsiteX43" fmla="*/ 1328 w 138113"/>
                <a:gd name="connsiteY43" fmla="*/ 98553 h 336550"/>
                <a:gd name="connsiteX44" fmla="*/ 7968 w 138113"/>
                <a:gd name="connsiteY44" fmla="*/ 86719 h 336550"/>
                <a:gd name="connsiteX45" fmla="*/ 17264 w 138113"/>
                <a:gd name="connsiteY45" fmla="*/ 78830 h 336550"/>
                <a:gd name="connsiteX46" fmla="*/ 30544 w 138113"/>
                <a:gd name="connsiteY46" fmla="*/ 76200 h 336550"/>
                <a:gd name="connsiteX47" fmla="*/ 69057 w 138113"/>
                <a:gd name="connsiteY47" fmla="*/ 0 h 336550"/>
                <a:gd name="connsiteX48" fmla="*/ 92489 w 138113"/>
                <a:gd name="connsiteY48" fmla="*/ 9335 h 336550"/>
                <a:gd name="connsiteX49" fmla="*/ 101601 w 138113"/>
                <a:gd name="connsiteY49" fmla="*/ 33338 h 336550"/>
                <a:gd name="connsiteX50" fmla="*/ 98998 w 138113"/>
                <a:gd name="connsiteY50" fmla="*/ 46673 h 336550"/>
                <a:gd name="connsiteX51" fmla="*/ 92489 w 138113"/>
                <a:gd name="connsiteY51" fmla="*/ 57341 h 336550"/>
                <a:gd name="connsiteX52" fmla="*/ 82075 w 138113"/>
                <a:gd name="connsiteY52" fmla="*/ 64008 h 336550"/>
                <a:gd name="connsiteX53" fmla="*/ 69057 w 138113"/>
                <a:gd name="connsiteY53" fmla="*/ 66675 h 336550"/>
                <a:gd name="connsiteX54" fmla="*/ 56040 w 138113"/>
                <a:gd name="connsiteY54" fmla="*/ 64008 h 336550"/>
                <a:gd name="connsiteX55" fmla="*/ 45625 w 138113"/>
                <a:gd name="connsiteY55" fmla="*/ 57341 h 336550"/>
                <a:gd name="connsiteX56" fmla="*/ 39117 w 138113"/>
                <a:gd name="connsiteY56" fmla="*/ 46673 h 336550"/>
                <a:gd name="connsiteX57" fmla="*/ 36513 w 138113"/>
                <a:gd name="connsiteY57" fmla="*/ 33338 h 336550"/>
                <a:gd name="connsiteX58" fmla="*/ 39117 w 138113"/>
                <a:gd name="connsiteY58" fmla="*/ 20003 h 336550"/>
                <a:gd name="connsiteX59" fmla="*/ 45625 w 138113"/>
                <a:gd name="connsiteY59" fmla="*/ 9335 h 336550"/>
                <a:gd name="connsiteX60" fmla="*/ 56040 w 138113"/>
                <a:gd name="connsiteY60" fmla="*/ 2667 h 336550"/>
                <a:gd name="connsiteX61" fmla="*/ 69057 w 138113"/>
                <a:gd name="connsiteY61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38113" h="336550">
                  <a:moveTo>
                    <a:pt x="30544" y="76200"/>
                  </a:moveTo>
                  <a:lnTo>
                    <a:pt x="102257" y="76200"/>
                  </a:lnTo>
                  <a:cubicBezTo>
                    <a:pt x="107569" y="76200"/>
                    <a:pt x="112881" y="77515"/>
                    <a:pt x="116865" y="78830"/>
                  </a:cubicBezTo>
                  <a:cubicBezTo>
                    <a:pt x="122177" y="81460"/>
                    <a:pt x="124833" y="84089"/>
                    <a:pt x="128817" y="86719"/>
                  </a:cubicBezTo>
                  <a:cubicBezTo>
                    <a:pt x="131473" y="90664"/>
                    <a:pt x="134129" y="94609"/>
                    <a:pt x="135457" y="98553"/>
                  </a:cubicBezTo>
                  <a:cubicBezTo>
                    <a:pt x="136785" y="102498"/>
                    <a:pt x="138113" y="106443"/>
                    <a:pt x="138113" y="111702"/>
                  </a:cubicBezTo>
                  <a:cubicBezTo>
                    <a:pt x="138113" y="206375"/>
                    <a:pt x="138113" y="206375"/>
                    <a:pt x="138113" y="206375"/>
                  </a:cubicBezTo>
                  <a:cubicBezTo>
                    <a:pt x="138113" y="209005"/>
                    <a:pt x="136785" y="211635"/>
                    <a:pt x="135457" y="214264"/>
                  </a:cubicBezTo>
                  <a:cubicBezTo>
                    <a:pt x="132801" y="215579"/>
                    <a:pt x="130145" y="216894"/>
                    <a:pt x="127489" y="216894"/>
                  </a:cubicBezTo>
                  <a:cubicBezTo>
                    <a:pt x="124833" y="216894"/>
                    <a:pt x="123505" y="215579"/>
                    <a:pt x="120849" y="214264"/>
                  </a:cubicBezTo>
                  <a:cubicBezTo>
                    <a:pt x="118193" y="211635"/>
                    <a:pt x="118193" y="209005"/>
                    <a:pt x="118193" y="206375"/>
                  </a:cubicBezTo>
                  <a:cubicBezTo>
                    <a:pt x="118193" y="116962"/>
                    <a:pt x="118193" y="116962"/>
                    <a:pt x="118193" y="116962"/>
                  </a:cubicBezTo>
                  <a:cubicBezTo>
                    <a:pt x="118193" y="115647"/>
                    <a:pt x="116865" y="114332"/>
                    <a:pt x="115537" y="114332"/>
                  </a:cubicBezTo>
                  <a:cubicBezTo>
                    <a:pt x="114209" y="114332"/>
                    <a:pt x="112881" y="113017"/>
                    <a:pt x="111553" y="113017"/>
                  </a:cubicBezTo>
                  <a:cubicBezTo>
                    <a:pt x="110225" y="113017"/>
                    <a:pt x="110225" y="114332"/>
                    <a:pt x="107569" y="114332"/>
                  </a:cubicBezTo>
                  <a:cubicBezTo>
                    <a:pt x="106241" y="114332"/>
                    <a:pt x="106241" y="115647"/>
                    <a:pt x="106241" y="116962"/>
                  </a:cubicBezTo>
                  <a:cubicBezTo>
                    <a:pt x="106241" y="322086"/>
                    <a:pt x="106241" y="322086"/>
                    <a:pt x="106241" y="322086"/>
                  </a:cubicBezTo>
                  <a:cubicBezTo>
                    <a:pt x="106241" y="326031"/>
                    <a:pt x="104913" y="329976"/>
                    <a:pt x="100929" y="332605"/>
                  </a:cubicBezTo>
                  <a:cubicBezTo>
                    <a:pt x="98273" y="335235"/>
                    <a:pt x="95617" y="336550"/>
                    <a:pt x="90305" y="336550"/>
                  </a:cubicBezTo>
                  <a:cubicBezTo>
                    <a:pt x="86321" y="336550"/>
                    <a:pt x="83665" y="335235"/>
                    <a:pt x="79681" y="332605"/>
                  </a:cubicBezTo>
                  <a:cubicBezTo>
                    <a:pt x="77025" y="328661"/>
                    <a:pt x="75697" y="326031"/>
                    <a:pt x="75697" y="322086"/>
                  </a:cubicBezTo>
                  <a:cubicBezTo>
                    <a:pt x="75697" y="195856"/>
                    <a:pt x="75697" y="195856"/>
                    <a:pt x="75697" y="195856"/>
                  </a:cubicBezTo>
                  <a:cubicBezTo>
                    <a:pt x="75697" y="194541"/>
                    <a:pt x="74369" y="193226"/>
                    <a:pt x="73041" y="191911"/>
                  </a:cubicBezTo>
                  <a:cubicBezTo>
                    <a:pt x="71713" y="191911"/>
                    <a:pt x="70385" y="190596"/>
                    <a:pt x="69057" y="190596"/>
                  </a:cubicBezTo>
                  <a:cubicBezTo>
                    <a:pt x="69057" y="190596"/>
                    <a:pt x="66401" y="191911"/>
                    <a:pt x="65073" y="191911"/>
                  </a:cubicBezTo>
                  <a:cubicBezTo>
                    <a:pt x="62417" y="193226"/>
                    <a:pt x="62417" y="194541"/>
                    <a:pt x="62417" y="195856"/>
                  </a:cubicBezTo>
                  <a:cubicBezTo>
                    <a:pt x="62417" y="241877"/>
                    <a:pt x="62417" y="241877"/>
                    <a:pt x="62417" y="241877"/>
                  </a:cubicBezTo>
                  <a:cubicBezTo>
                    <a:pt x="62417" y="322086"/>
                    <a:pt x="62417" y="322086"/>
                    <a:pt x="62417" y="322086"/>
                  </a:cubicBezTo>
                  <a:cubicBezTo>
                    <a:pt x="62417" y="326031"/>
                    <a:pt x="61089" y="328661"/>
                    <a:pt x="57105" y="332605"/>
                  </a:cubicBezTo>
                  <a:cubicBezTo>
                    <a:pt x="54449" y="335235"/>
                    <a:pt x="50464" y="336550"/>
                    <a:pt x="46480" y="336550"/>
                  </a:cubicBezTo>
                  <a:cubicBezTo>
                    <a:pt x="42496" y="336550"/>
                    <a:pt x="38512" y="335235"/>
                    <a:pt x="35856" y="332605"/>
                  </a:cubicBezTo>
                  <a:cubicBezTo>
                    <a:pt x="33200" y="329976"/>
                    <a:pt x="31872" y="326031"/>
                    <a:pt x="31872" y="322086"/>
                  </a:cubicBezTo>
                  <a:cubicBezTo>
                    <a:pt x="31872" y="116962"/>
                    <a:pt x="31872" y="116962"/>
                    <a:pt x="31872" y="116962"/>
                  </a:cubicBezTo>
                  <a:cubicBezTo>
                    <a:pt x="31872" y="115647"/>
                    <a:pt x="30544" y="114332"/>
                    <a:pt x="29216" y="114332"/>
                  </a:cubicBezTo>
                  <a:cubicBezTo>
                    <a:pt x="27888" y="114332"/>
                    <a:pt x="26560" y="113017"/>
                    <a:pt x="26560" y="113017"/>
                  </a:cubicBezTo>
                  <a:cubicBezTo>
                    <a:pt x="25232" y="113017"/>
                    <a:pt x="23904" y="114332"/>
                    <a:pt x="22576" y="114332"/>
                  </a:cubicBezTo>
                  <a:cubicBezTo>
                    <a:pt x="21248" y="114332"/>
                    <a:pt x="19920" y="115647"/>
                    <a:pt x="19920" y="116962"/>
                  </a:cubicBezTo>
                  <a:cubicBezTo>
                    <a:pt x="19920" y="206375"/>
                    <a:pt x="19920" y="206375"/>
                    <a:pt x="19920" y="206375"/>
                  </a:cubicBezTo>
                  <a:cubicBezTo>
                    <a:pt x="19920" y="209005"/>
                    <a:pt x="19920" y="211635"/>
                    <a:pt x="17264" y="214264"/>
                  </a:cubicBezTo>
                  <a:cubicBezTo>
                    <a:pt x="14608" y="215579"/>
                    <a:pt x="13280" y="216894"/>
                    <a:pt x="10624" y="216894"/>
                  </a:cubicBezTo>
                  <a:cubicBezTo>
                    <a:pt x="7968" y="216894"/>
                    <a:pt x="5312" y="215579"/>
                    <a:pt x="2656" y="214264"/>
                  </a:cubicBezTo>
                  <a:cubicBezTo>
                    <a:pt x="1328" y="211635"/>
                    <a:pt x="0" y="209005"/>
                    <a:pt x="0" y="206375"/>
                  </a:cubicBezTo>
                  <a:cubicBezTo>
                    <a:pt x="0" y="111702"/>
                    <a:pt x="0" y="111702"/>
                    <a:pt x="0" y="111702"/>
                  </a:cubicBezTo>
                  <a:cubicBezTo>
                    <a:pt x="0" y="106443"/>
                    <a:pt x="0" y="102498"/>
                    <a:pt x="1328" y="98553"/>
                  </a:cubicBezTo>
                  <a:cubicBezTo>
                    <a:pt x="2656" y="94609"/>
                    <a:pt x="5312" y="90664"/>
                    <a:pt x="7968" y="86719"/>
                  </a:cubicBezTo>
                  <a:cubicBezTo>
                    <a:pt x="9296" y="84089"/>
                    <a:pt x="13280" y="81460"/>
                    <a:pt x="17264" y="78830"/>
                  </a:cubicBezTo>
                  <a:cubicBezTo>
                    <a:pt x="19920" y="77515"/>
                    <a:pt x="25232" y="76200"/>
                    <a:pt x="30544" y="76200"/>
                  </a:cubicBezTo>
                  <a:close/>
                  <a:moveTo>
                    <a:pt x="69057" y="0"/>
                  </a:moveTo>
                  <a:cubicBezTo>
                    <a:pt x="78169" y="0"/>
                    <a:pt x="85980" y="2667"/>
                    <a:pt x="92489" y="9335"/>
                  </a:cubicBezTo>
                  <a:cubicBezTo>
                    <a:pt x="98998" y="16002"/>
                    <a:pt x="101601" y="24003"/>
                    <a:pt x="101601" y="33338"/>
                  </a:cubicBezTo>
                  <a:cubicBezTo>
                    <a:pt x="101601" y="38672"/>
                    <a:pt x="101601" y="42672"/>
                    <a:pt x="98998" y="46673"/>
                  </a:cubicBezTo>
                  <a:cubicBezTo>
                    <a:pt x="97696" y="50673"/>
                    <a:pt x="95092" y="54674"/>
                    <a:pt x="92489" y="57341"/>
                  </a:cubicBezTo>
                  <a:cubicBezTo>
                    <a:pt x="89885" y="60008"/>
                    <a:pt x="85980" y="62675"/>
                    <a:pt x="82075" y="64008"/>
                  </a:cubicBezTo>
                  <a:cubicBezTo>
                    <a:pt x="78169" y="66675"/>
                    <a:pt x="72962" y="66675"/>
                    <a:pt x="69057" y="66675"/>
                  </a:cubicBezTo>
                  <a:cubicBezTo>
                    <a:pt x="63850" y="66675"/>
                    <a:pt x="59945" y="66675"/>
                    <a:pt x="56040" y="64008"/>
                  </a:cubicBezTo>
                  <a:cubicBezTo>
                    <a:pt x="52134" y="62675"/>
                    <a:pt x="48229" y="60008"/>
                    <a:pt x="45625" y="57341"/>
                  </a:cubicBezTo>
                  <a:cubicBezTo>
                    <a:pt x="43022" y="54674"/>
                    <a:pt x="40418" y="50673"/>
                    <a:pt x="39117" y="46673"/>
                  </a:cubicBezTo>
                  <a:cubicBezTo>
                    <a:pt x="37815" y="42672"/>
                    <a:pt x="36513" y="38672"/>
                    <a:pt x="36513" y="33338"/>
                  </a:cubicBezTo>
                  <a:cubicBezTo>
                    <a:pt x="36513" y="29337"/>
                    <a:pt x="37815" y="25337"/>
                    <a:pt x="39117" y="20003"/>
                  </a:cubicBezTo>
                  <a:cubicBezTo>
                    <a:pt x="40418" y="16002"/>
                    <a:pt x="43022" y="13335"/>
                    <a:pt x="45625" y="9335"/>
                  </a:cubicBezTo>
                  <a:cubicBezTo>
                    <a:pt x="48229" y="6668"/>
                    <a:pt x="52134" y="4001"/>
                    <a:pt x="56040" y="2667"/>
                  </a:cubicBezTo>
                  <a:cubicBezTo>
                    <a:pt x="59945" y="1334"/>
                    <a:pt x="63850" y="0"/>
                    <a:pt x="6905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04FFF"/>
                </a:gs>
                <a:gs pos="100000">
                  <a:schemeClr val="lt1">
                    <a:lumMod val="85000"/>
                  </a:schemeClr>
                </a:gs>
                <a:gs pos="80000">
                  <a:srgbClr val="304FFF"/>
                </a:gs>
                <a:gs pos="80000">
                  <a:schemeClr val="lt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ValueShape">
              <a:extLst>
                <a:ext uri="{FF2B5EF4-FFF2-40B4-BE49-F238E27FC236}">
                  <a16:creationId xmlns:a16="http://schemas.microsoft.com/office/drawing/2014/main" xmlns="" id="{5532FD42-40EE-4446-9D56-40A984A59F6B}"/>
                </a:ext>
              </a:extLst>
            </p:cNvPr>
            <p:cNvSpPr/>
            <p:nvPr/>
          </p:nvSpPr>
          <p:spPr>
            <a:xfrm>
              <a:off x="6016743" y="1008464"/>
              <a:ext cx="315867" cy="769697"/>
            </a:xfrm>
            <a:custGeom>
              <a:avLst/>
              <a:gdLst>
                <a:gd name="connsiteX0" fmla="*/ 30544 w 138113"/>
                <a:gd name="connsiteY0" fmla="*/ 76200 h 336550"/>
                <a:gd name="connsiteX1" fmla="*/ 102257 w 138113"/>
                <a:gd name="connsiteY1" fmla="*/ 76200 h 336550"/>
                <a:gd name="connsiteX2" fmla="*/ 116865 w 138113"/>
                <a:gd name="connsiteY2" fmla="*/ 78830 h 336550"/>
                <a:gd name="connsiteX3" fmla="*/ 128817 w 138113"/>
                <a:gd name="connsiteY3" fmla="*/ 86719 h 336550"/>
                <a:gd name="connsiteX4" fmla="*/ 135457 w 138113"/>
                <a:gd name="connsiteY4" fmla="*/ 98553 h 336550"/>
                <a:gd name="connsiteX5" fmla="*/ 138113 w 138113"/>
                <a:gd name="connsiteY5" fmla="*/ 111702 h 336550"/>
                <a:gd name="connsiteX6" fmla="*/ 138113 w 138113"/>
                <a:gd name="connsiteY6" fmla="*/ 206375 h 336550"/>
                <a:gd name="connsiteX7" fmla="*/ 135457 w 138113"/>
                <a:gd name="connsiteY7" fmla="*/ 214264 h 336550"/>
                <a:gd name="connsiteX8" fmla="*/ 127489 w 138113"/>
                <a:gd name="connsiteY8" fmla="*/ 216894 h 336550"/>
                <a:gd name="connsiteX9" fmla="*/ 120849 w 138113"/>
                <a:gd name="connsiteY9" fmla="*/ 214264 h 336550"/>
                <a:gd name="connsiteX10" fmla="*/ 118193 w 138113"/>
                <a:gd name="connsiteY10" fmla="*/ 206375 h 336550"/>
                <a:gd name="connsiteX11" fmla="*/ 118193 w 138113"/>
                <a:gd name="connsiteY11" fmla="*/ 116962 h 336550"/>
                <a:gd name="connsiteX12" fmla="*/ 115537 w 138113"/>
                <a:gd name="connsiteY12" fmla="*/ 114332 h 336550"/>
                <a:gd name="connsiteX13" fmla="*/ 111553 w 138113"/>
                <a:gd name="connsiteY13" fmla="*/ 113017 h 336550"/>
                <a:gd name="connsiteX14" fmla="*/ 107569 w 138113"/>
                <a:gd name="connsiteY14" fmla="*/ 114332 h 336550"/>
                <a:gd name="connsiteX15" fmla="*/ 106241 w 138113"/>
                <a:gd name="connsiteY15" fmla="*/ 116962 h 336550"/>
                <a:gd name="connsiteX16" fmla="*/ 106241 w 138113"/>
                <a:gd name="connsiteY16" fmla="*/ 322086 h 336550"/>
                <a:gd name="connsiteX17" fmla="*/ 100929 w 138113"/>
                <a:gd name="connsiteY17" fmla="*/ 332605 h 336550"/>
                <a:gd name="connsiteX18" fmla="*/ 90305 w 138113"/>
                <a:gd name="connsiteY18" fmla="*/ 336550 h 336550"/>
                <a:gd name="connsiteX19" fmla="*/ 79681 w 138113"/>
                <a:gd name="connsiteY19" fmla="*/ 332605 h 336550"/>
                <a:gd name="connsiteX20" fmla="*/ 75697 w 138113"/>
                <a:gd name="connsiteY20" fmla="*/ 322086 h 336550"/>
                <a:gd name="connsiteX21" fmla="*/ 75697 w 138113"/>
                <a:gd name="connsiteY21" fmla="*/ 195856 h 336550"/>
                <a:gd name="connsiteX22" fmla="*/ 73041 w 138113"/>
                <a:gd name="connsiteY22" fmla="*/ 191911 h 336550"/>
                <a:gd name="connsiteX23" fmla="*/ 69057 w 138113"/>
                <a:gd name="connsiteY23" fmla="*/ 190596 h 336550"/>
                <a:gd name="connsiteX24" fmla="*/ 65073 w 138113"/>
                <a:gd name="connsiteY24" fmla="*/ 191911 h 336550"/>
                <a:gd name="connsiteX25" fmla="*/ 62417 w 138113"/>
                <a:gd name="connsiteY25" fmla="*/ 195856 h 336550"/>
                <a:gd name="connsiteX26" fmla="*/ 62417 w 138113"/>
                <a:gd name="connsiteY26" fmla="*/ 241877 h 336550"/>
                <a:gd name="connsiteX27" fmla="*/ 62417 w 138113"/>
                <a:gd name="connsiteY27" fmla="*/ 322086 h 336550"/>
                <a:gd name="connsiteX28" fmla="*/ 57105 w 138113"/>
                <a:gd name="connsiteY28" fmla="*/ 332605 h 336550"/>
                <a:gd name="connsiteX29" fmla="*/ 46480 w 138113"/>
                <a:gd name="connsiteY29" fmla="*/ 336550 h 336550"/>
                <a:gd name="connsiteX30" fmla="*/ 35856 w 138113"/>
                <a:gd name="connsiteY30" fmla="*/ 332605 h 336550"/>
                <a:gd name="connsiteX31" fmla="*/ 31872 w 138113"/>
                <a:gd name="connsiteY31" fmla="*/ 322086 h 336550"/>
                <a:gd name="connsiteX32" fmla="*/ 31872 w 138113"/>
                <a:gd name="connsiteY32" fmla="*/ 116962 h 336550"/>
                <a:gd name="connsiteX33" fmla="*/ 29216 w 138113"/>
                <a:gd name="connsiteY33" fmla="*/ 114332 h 336550"/>
                <a:gd name="connsiteX34" fmla="*/ 26560 w 138113"/>
                <a:gd name="connsiteY34" fmla="*/ 113017 h 336550"/>
                <a:gd name="connsiteX35" fmla="*/ 22576 w 138113"/>
                <a:gd name="connsiteY35" fmla="*/ 114332 h 336550"/>
                <a:gd name="connsiteX36" fmla="*/ 19920 w 138113"/>
                <a:gd name="connsiteY36" fmla="*/ 116962 h 336550"/>
                <a:gd name="connsiteX37" fmla="*/ 19920 w 138113"/>
                <a:gd name="connsiteY37" fmla="*/ 206375 h 336550"/>
                <a:gd name="connsiteX38" fmla="*/ 17264 w 138113"/>
                <a:gd name="connsiteY38" fmla="*/ 214264 h 336550"/>
                <a:gd name="connsiteX39" fmla="*/ 10624 w 138113"/>
                <a:gd name="connsiteY39" fmla="*/ 216894 h 336550"/>
                <a:gd name="connsiteX40" fmla="*/ 2656 w 138113"/>
                <a:gd name="connsiteY40" fmla="*/ 214264 h 336550"/>
                <a:gd name="connsiteX41" fmla="*/ 0 w 138113"/>
                <a:gd name="connsiteY41" fmla="*/ 206375 h 336550"/>
                <a:gd name="connsiteX42" fmla="*/ 0 w 138113"/>
                <a:gd name="connsiteY42" fmla="*/ 111702 h 336550"/>
                <a:gd name="connsiteX43" fmla="*/ 1328 w 138113"/>
                <a:gd name="connsiteY43" fmla="*/ 98553 h 336550"/>
                <a:gd name="connsiteX44" fmla="*/ 7968 w 138113"/>
                <a:gd name="connsiteY44" fmla="*/ 86719 h 336550"/>
                <a:gd name="connsiteX45" fmla="*/ 17264 w 138113"/>
                <a:gd name="connsiteY45" fmla="*/ 78830 h 336550"/>
                <a:gd name="connsiteX46" fmla="*/ 30544 w 138113"/>
                <a:gd name="connsiteY46" fmla="*/ 76200 h 336550"/>
                <a:gd name="connsiteX47" fmla="*/ 69057 w 138113"/>
                <a:gd name="connsiteY47" fmla="*/ 0 h 336550"/>
                <a:gd name="connsiteX48" fmla="*/ 92489 w 138113"/>
                <a:gd name="connsiteY48" fmla="*/ 9335 h 336550"/>
                <a:gd name="connsiteX49" fmla="*/ 101601 w 138113"/>
                <a:gd name="connsiteY49" fmla="*/ 33338 h 336550"/>
                <a:gd name="connsiteX50" fmla="*/ 98998 w 138113"/>
                <a:gd name="connsiteY50" fmla="*/ 46673 h 336550"/>
                <a:gd name="connsiteX51" fmla="*/ 92489 w 138113"/>
                <a:gd name="connsiteY51" fmla="*/ 57341 h 336550"/>
                <a:gd name="connsiteX52" fmla="*/ 82075 w 138113"/>
                <a:gd name="connsiteY52" fmla="*/ 64008 h 336550"/>
                <a:gd name="connsiteX53" fmla="*/ 69057 w 138113"/>
                <a:gd name="connsiteY53" fmla="*/ 66675 h 336550"/>
                <a:gd name="connsiteX54" fmla="*/ 56040 w 138113"/>
                <a:gd name="connsiteY54" fmla="*/ 64008 h 336550"/>
                <a:gd name="connsiteX55" fmla="*/ 45625 w 138113"/>
                <a:gd name="connsiteY55" fmla="*/ 57341 h 336550"/>
                <a:gd name="connsiteX56" fmla="*/ 39117 w 138113"/>
                <a:gd name="connsiteY56" fmla="*/ 46673 h 336550"/>
                <a:gd name="connsiteX57" fmla="*/ 36513 w 138113"/>
                <a:gd name="connsiteY57" fmla="*/ 33338 h 336550"/>
                <a:gd name="connsiteX58" fmla="*/ 39117 w 138113"/>
                <a:gd name="connsiteY58" fmla="*/ 20003 h 336550"/>
                <a:gd name="connsiteX59" fmla="*/ 45625 w 138113"/>
                <a:gd name="connsiteY59" fmla="*/ 9335 h 336550"/>
                <a:gd name="connsiteX60" fmla="*/ 56040 w 138113"/>
                <a:gd name="connsiteY60" fmla="*/ 2667 h 336550"/>
                <a:gd name="connsiteX61" fmla="*/ 69057 w 138113"/>
                <a:gd name="connsiteY61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38113" h="336550">
                  <a:moveTo>
                    <a:pt x="30544" y="76200"/>
                  </a:moveTo>
                  <a:lnTo>
                    <a:pt x="102257" y="76200"/>
                  </a:lnTo>
                  <a:cubicBezTo>
                    <a:pt x="107569" y="76200"/>
                    <a:pt x="112881" y="77515"/>
                    <a:pt x="116865" y="78830"/>
                  </a:cubicBezTo>
                  <a:cubicBezTo>
                    <a:pt x="122177" y="81460"/>
                    <a:pt x="124833" y="84089"/>
                    <a:pt x="128817" y="86719"/>
                  </a:cubicBezTo>
                  <a:cubicBezTo>
                    <a:pt x="131473" y="90664"/>
                    <a:pt x="134129" y="94609"/>
                    <a:pt x="135457" y="98553"/>
                  </a:cubicBezTo>
                  <a:cubicBezTo>
                    <a:pt x="136785" y="102498"/>
                    <a:pt x="138113" y="106443"/>
                    <a:pt x="138113" y="111702"/>
                  </a:cubicBezTo>
                  <a:cubicBezTo>
                    <a:pt x="138113" y="206375"/>
                    <a:pt x="138113" y="206375"/>
                    <a:pt x="138113" y="206375"/>
                  </a:cubicBezTo>
                  <a:cubicBezTo>
                    <a:pt x="138113" y="209005"/>
                    <a:pt x="136785" y="211635"/>
                    <a:pt x="135457" y="214264"/>
                  </a:cubicBezTo>
                  <a:cubicBezTo>
                    <a:pt x="132801" y="215579"/>
                    <a:pt x="130145" y="216894"/>
                    <a:pt x="127489" y="216894"/>
                  </a:cubicBezTo>
                  <a:cubicBezTo>
                    <a:pt x="124833" y="216894"/>
                    <a:pt x="123505" y="215579"/>
                    <a:pt x="120849" y="214264"/>
                  </a:cubicBezTo>
                  <a:cubicBezTo>
                    <a:pt x="118193" y="211635"/>
                    <a:pt x="118193" y="209005"/>
                    <a:pt x="118193" y="206375"/>
                  </a:cubicBezTo>
                  <a:cubicBezTo>
                    <a:pt x="118193" y="116962"/>
                    <a:pt x="118193" y="116962"/>
                    <a:pt x="118193" y="116962"/>
                  </a:cubicBezTo>
                  <a:cubicBezTo>
                    <a:pt x="118193" y="115647"/>
                    <a:pt x="116865" y="114332"/>
                    <a:pt x="115537" y="114332"/>
                  </a:cubicBezTo>
                  <a:cubicBezTo>
                    <a:pt x="114209" y="114332"/>
                    <a:pt x="112881" y="113017"/>
                    <a:pt x="111553" y="113017"/>
                  </a:cubicBezTo>
                  <a:cubicBezTo>
                    <a:pt x="110225" y="113017"/>
                    <a:pt x="110225" y="114332"/>
                    <a:pt x="107569" y="114332"/>
                  </a:cubicBezTo>
                  <a:cubicBezTo>
                    <a:pt x="106241" y="114332"/>
                    <a:pt x="106241" y="115647"/>
                    <a:pt x="106241" y="116962"/>
                  </a:cubicBezTo>
                  <a:cubicBezTo>
                    <a:pt x="106241" y="322086"/>
                    <a:pt x="106241" y="322086"/>
                    <a:pt x="106241" y="322086"/>
                  </a:cubicBezTo>
                  <a:cubicBezTo>
                    <a:pt x="106241" y="326031"/>
                    <a:pt x="104913" y="329976"/>
                    <a:pt x="100929" y="332605"/>
                  </a:cubicBezTo>
                  <a:cubicBezTo>
                    <a:pt x="98273" y="335235"/>
                    <a:pt x="95617" y="336550"/>
                    <a:pt x="90305" y="336550"/>
                  </a:cubicBezTo>
                  <a:cubicBezTo>
                    <a:pt x="86321" y="336550"/>
                    <a:pt x="83665" y="335235"/>
                    <a:pt x="79681" y="332605"/>
                  </a:cubicBezTo>
                  <a:cubicBezTo>
                    <a:pt x="77025" y="328661"/>
                    <a:pt x="75697" y="326031"/>
                    <a:pt x="75697" y="322086"/>
                  </a:cubicBezTo>
                  <a:cubicBezTo>
                    <a:pt x="75697" y="195856"/>
                    <a:pt x="75697" y="195856"/>
                    <a:pt x="75697" y="195856"/>
                  </a:cubicBezTo>
                  <a:cubicBezTo>
                    <a:pt x="75697" y="194541"/>
                    <a:pt x="74369" y="193226"/>
                    <a:pt x="73041" y="191911"/>
                  </a:cubicBezTo>
                  <a:cubicBezTo>
                    <a:pt x="71713" y="191911"/>
                    <a:pt x="70385" y="190596"/>
                    <a:pt x="69057" y="190596"/>
                  </a:cubicBezTo>
                  <a:cubicBezTo>
                    <a:pt x="69057" y="190596"/>
                    <a:pt x="66401" y="191911"/>
                    <a:pt x="65073" y="191911"/>
                  </a:cubicBezTo>
                  <a:cubicBezTo>
                    <a:pt x="62417" y="193226"/>
                    <a:pt x="62417" y="194541"/>
                    <a:pt x="62417" y="195856"/>
                  </a:cubicBezTo>
                  <a:cubicBezTo>
                    <a:pt x="62417" y="241877"/>
                    <a:pt x="62417" y="241877"/>
                    <a:pt x="62417" y="241877"/>
                  </a:cubicBezTo>
                  <a:cubicBezTo>
                    <a:pt x="62417" y="322086"/>
                    <a:pt x="62417" y="322086"/>
                    <a:pt x="62417" y="322086"/>
                  </a:cubicBezTo>
                  <a:cubicBezTo>
                    <a:pt x="62417" y="326031"/>
                    <a:pt x="61089" y="328661"/>
                    <a:pt x="57105" y="332605"/>
                  </a:cubicBezTo>
                  <a:cubicBezTo>
                    <a:pt x="54449" y="335235"/>
                    <a:pt x="50464" y="336550"/>
                    <a:pt x="46480" y="336550"/>
                  </a:cubicBezTo>
                  <a:cubicBezTo>
                    <a:pt x="42496" y="336550"/>
                    <a:pt x="38512" y="335235"/>
                    <a:pt x="35856" y="332605"/>
                  </a:cubicBezTo>
                  <a:cubicBezTo>
                    <a:pt x="33200" y="329976"/>
                    <a:pt x="31872" y="326031"/>
                    <a:pt x="31872" y="322086"/>
                  </a:cubicBezTo>
                  <a:cubicBezTo>
                    <a:pt x="31872" y="116962"/>
                    <a:pt x="31872" y="116962"/>
                    <a:pt x="31872" y="116962"/>
                  </a:cubicBezTo>
                  <a:cubicBezTo>
                    <a:pt x="31872" y="115647"/>
                    <a:pt x="30544" y="114332"/>
                    <a:pt x="29216" y="114332"/>
                  </a:cubicBezTo>
                  <a:cubicBezTo>
                    <a:pt x="27888" y="114332"/>
                    <a:pt x="26560" y="113017"/>
                    <a:pt x="26560" y="113017"/>
                  </a:cubicBezTo>
                  <a:cubicBezTo>
                    <a:pt x="25232" y="113017"/>
                    <a:pt x="23904" y="114332"/>
                    <a:pt x="22576" y="114332"/>
                  </a:cubicBezTo>
                  <a:cubicBezTo>
                    <a:pt x="21248" y="114332"/>
                    <a:pt x="19920" y="115647"/>
                    <a:pt x="19920" y="116962"/>
                  </a:cubicBezTo>
                  <a:cubicBezTo>
                    <a:pt x="19920" y="206375"/>
                    <a:pt x="19920" y="206375"/>
                    <a:pt x="19920" y="206375"/>
                  </a:cubicBezTo>
                  <a:cubicBezTo>
                    <a:pt x="19920" y="209005"/>
                    <a:pt x="19920" y="211635"/>
                    <a:pt x="17264" y="214264"/>
                  </a:cubicBezTo>
                  <a:cubicBezTo>
                    <a:pt x="14608" y="215579"/>
                    <a:pt x="13280" y="216894"/>
                    <a:pt x="10624" y="216894"/>
                  </a:cubicBezTo>
                  <a:cubicBezTo>
                    <a:pt x="7968" y="216894"/>
                    <a:pt x="5312" y="215579"/>
                    <a:pt x="2656" y="214264"/>
                  </a:cubicBezTo>
                  <a:cubicBezTo>
                    <a:pt x="1328" y="211635"/>
                    <a:pt x="0" y="209005"/>
                    <a:pt x="0" y="206375"/>
                  </a:cubicBezTo>
                  <a:cubicBezTo>
                    <a:pt x="0" y="111702"/>
                    <a:pt x="0" y="111702"/>
                    <a:pt x="0" y="111702"/>
                  </a:cubicBezTo>
                  <a:cubicBezTo>
                    <a:pt x="0" y="106443"/>
                    <a:pt x="0" y="102498"/>
                    <a:pt x="1328" y="98553"/>
                  </a:cubicBezTo>
                  <a:cubicBezTo>
                    <a:pt x="2656" y="94609"/>
                    <a:pt x="5312" y="90664"/>
                    <a:pt x="7968" y="86719"/>
                  </a:cubicBezTo>
                  <a:cubicBezTo>
                    <a:pt x="9296" y="84089"/>
                    <a:pt x="13280" y="81460"/>
                    <a:pt x="17264" y="78830"/>
                  </a:cubicBezTo>
                  <a:cubicBezTo>
                    <a:pt x="19920" y="77515"/>
                    <a:pt x="25232" y="76200"/>
                    <a:pt x="30544" y="76200"/>
                  </a:cubicBezTo>
                  <a:close/>
                  <a:moveTo>
                    <a:pt x="69057" y="0"/>
                  </a:moveTo>
                  <a:cubicBezTo>
                    <a:pt x="78169" y="0"/>
                    <a:pt x="85980" y="2667"/>
                    <a:pt x="92489" y="9335"/>
                  </a:cubicBezTo>
                  <a:cubicBezTo>
                    <a:pt x="98998" y="16002"/>
                    <a:pt x="101601" y="24003"/>
                    <a:pt x="101601" y="33338"/>
                  </a:cubicBezTo>
                  <a:cubicBezTo>
                    <a:pt x="101601" y="38672"/>
                    <a:pt x="101601" y="42672"/>
                    <a:pt x="98998" y="46673"/>
                  </a:cubicBezTo>
                  <a:cubicBezTo>
                    <a:pt x="97696" y="50673"/>
                    <a:pt x="95092" y="54674"/>
                    <a:pt x="92489" y="57341"/>
                  </a:cubicBezTo>
                  <a:cubicBezTo>
                    <a:pt x="89885" y="60008"/>
                    <a:pt x="85980" y="62675"/>
                    <a:pt x="82075" y="64008"/>
                  </a:cubicBezTo>
                  <a:cubicBezTo>
                    <a:pt x="78169" y="66675"/>
                    <a:pt x="72962" y="66675"/>
                    <a:pt x="69057" y="66675"/>
                  </a:cubicBezTo>
                  <a:cubicBezTo>
                    <a:pt x="63850" y="66675"/>
                    <a:pt x="59945" y="66675"/>
                    <a:pt x="56040" y="64008"/>
                  </a:cubicBezTo>
                  <a:cubicBezTo>
                    <a:pt x="52134" y="62675"/>
                    <a:pt x="48229" y="60008"/>
                    <a:pt x="45625" y="57341"/>
                  </a:cubicBezTo>
                  <a:cubicBezTo>
                    <a:pt x="43022" y="54674"/>
                    <a:pt x="40418" y="50673"/>
                    <a:pt x="39117" y="46673"/>
                  </a:cubicBezTo>
                  <a:cubicBezTo>
                    <a:pt x="37815" y="42672"/>
                    <a:pt x="36513" y="38672"/>
                    <a:pt x="36513" y="33338"/>
                  </a:cubicBezTo>
                  <a:cubicBezTo>
                    <a:pt x="36513" y="29337"/>
                    <a:pt x="37815" y="25337"/>
                    <a:pt x="39117" y="20003"/>
                  </a:cubicBezTo>
                  <a:cubicBezTo>
                    <a:pt x="40418" y="16002"/>
                    <a:pt x="43022" y="13335"/>
                    <a:pt x="45625" y="9335"/>
                  </a:cubicBezTo>
                  <a:cubicBezTo>
                    <a:pt x="48229" y="6668"/>
                    <a:pt x="52134" y="4001"/>
                    <a:pt x="56040" y="2667"/>
                  </a:cubicBezTo>
                  <a:cubicBezTo>
                    <a:pt x="59945" y="1334"/>
                    <a:pt x="63850" y="0"/>
                    <a:pt x="69057" y="0"/>
                  </a:cubicBezTo>
                  <a:close/>
                </a:path>
              </a:pathLst>
            </a:custGeom>
            <a:solidFill>
              <a:schemeClr val="lt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" name="ValueShape">
              <a:extLst>
                <a:ext uri="{FF2B5EF4-FFF2-40B4-BE49-F238E27FC236}">
                  <a16:creationId xmlns:a16="http://schemas.microsoft.com/office/drawing/2014/main" xmlns="" id="{9FA02749-1977-42B2-9D00-E335123A4E24}"/>
                </a:ext>
              </a:extLst>
            </p:cNvPr>
            <p:cNvSpPr/>
            <p:nvPr/>
          </p:nvSpPr>
          <p:spPr>
            <a:xfrm>
              <a:off x="6588243" y="1008464"/>
              <a:ext cx="315867" cy="769697"/>
            </a:xfrm>
            <a:custGeom>
              <a:avLst/>
              <a:gdLst>
                <a:gd name="connsiteX0" fmla="*/ 30544 w 138113"/>
                <a:gd name="connsiteY0" fmla="*/ 76200 h 336550"/>
                <a:gd name="connsiteX1" fmla="*/ 102257 w 138113"/>
                <a:gd name="connsiteY1" fmla="*/ 76200 h 336550"/>
                <a:gd name="connsiteX2" fmla="*/ 116865 w 138113"/>
                <a:gd name="connsiteY2" fmla="*/ 78830 h 336550"/>
                <a:gd name="connsiteX3" fmla="*/ 128817 w 138113"/>
                <a:gd name="connsiteY3" fmla="*/ 86719 h 336550"/>
                <a:gd name="connsiteX4" fmla="*/ 135457 w 138113"/>
                <a:gd name="connsiteY4" fmla="*/ 98553 h 336550"/>
                <a:gd name="connsiteX5" fmla="*/ 138113 w 138113"/>
                <a:gd name="connsiteY5" fmla="*/ 111702 h 336550"/>
                <a:gd name="connsiteX6" fmla="*/ 138113 w 138113"/>
                <a:gd name="connsiteY6" fmla="*/ 206375 h 336550"/>
                <a:gd name="connsiteX7" fmla="*/ 135457 w 138113"/>
                <a:gd name="connsiteY7" fmla="*/ 214264 h 336550"/>
                <a:gd name="connsiteX8" fmla="*/ 127489 w 138113"/>
                <a:gd name="connsiteY8" fmla="*/ 216894 h 336550"/>
                <a:gd name="connsiteX9" fmla="*/ 120849 w 138113"/>
                <a:gd name="connsiteY9" fmla="*/ 214264 h 336550"/>
                <a:gd name="connsiteX10" fmla="*/ 118193 w 138113"/>
                <a:gd name="connsiteY10" fmla="*/ 206375 h 336550"/>
                <a:gd name="connsiteX11" fmla="*/ 118193 w 138113"/>
                <a:gd name="connsiteY11" fmla="*/ 116962 h 336550"/>
                <a:gd name="connsiteX12" fmla="*/ 115537 w 138113"/>
                <a:gd name="connsiteY12" fmla="*/ 114332 h 336550"/>
                <a:gd name="connsiteX13" fmla="*/ 111553 w 138113"/>
                <a:gd name="connsiteY13" fmla="*/ 113017 h 336550"/>
                <a:gd name="connsiteX14" fmla="*/ 107569 w 138113"/>
                <a:gd name="connsiteY14" fmla="*/ 114332 h 336550"/>
                <a:gd name="connsiteX15" fmla="*/ 106241 w 138113"/>
                <a:gd name="connsiteY15" fmla="*/ 116962 h 336550"/>
                <a:gd name="connsiteX16" fmla="*/ 106241 w 138113"/>
                <a:gd name="connsiteY16" fmla="*/ 322086 h 336550"/>
                <a:gd name="connsiteX17" fmla="*/ 100929 w 138113"/>
                <a:gd name="connsiteY17" fmla="*/ 332605 h 336550"/>
                <a:gd name="connsiteX18" fmla="*/ 90305 w 138113"/>
                <a:gd name="connsiteY18" fmla="*/ 336550 h 336550"/>
                <a:gd name="connsiteX19" fmla="*/ 79681 w 138113"/>
                <a:gd name="connsiteY19" fmla="*/ 332605 h 336550"/>
                <a:gd name="connsiteX20" fmla="*/ 75697 w 138113"/>
                <a:gd name="connsiteY20" fmla="*/ 322086 h 336550"/>
                <a:gd name="connsiteX21" fmla="*/ 75697 w 138113"/>
                <a:gd name="connsiteY21" fmla="*/ 195856 h 336550"/>
                <a:gd name="connsiteX22" fmla="*/ 73041 w 138113"/>
                <a:gd name="connsiteY22" fmla="*/ 191911 h 336550"/>
                <a:gd name="connsiteX23" fmla="*/ 69057 w 138113"/>
                <a:gd name="connsiteY23" fmla="*/ 190596 h 336550"/>
                <a:gd name="connsiteX24" fmla="*/ 65073 w 138113"/>
                <a:gd name="connsiteY24" fmla="*/ 191911 h 336550"/>
                <a:gd name="connsiteX25" fmla="*/ 62417 w 138113"/>
                <a:gd name="connsiteY25" fmla="*/ 195856 h 336550"/>
                <a:gd name="connsiteX26" fmla="*/ 62417 w 138113"/>
                <a:gd name="connsiteY26" fmla="*/ 241877 h 336550"/>
                <a:gd name="connsiteX27" fmla="*/ 62417 w 138113"/>
                <a:gd name="connsiteY27" fmla="*/ 322086 h 336550"/>
                <a:gd name="connsiteX28" fmla="*/ 57105 w 138113"/>
                <a:gd name="connsiteY28" fmla="*/ 332605 h 336550"/>
                <a:gd name="connsiteX29" fmla="*/ 46480 w 138113"/>
                <a:gd name="connsiteY29" fmla="*/ 336550 h 336550"/>
                <a:gd name="connsiteX30" fmla="*/ 35856 w 138113"/>
                <a:gd name="connsiteY30" fmla="*/ 332605 h 336550"/>
                <a:gd name="connsiteX31" fmla="*/ 31872 w 138113"/>
                <a:gd name="connsiteY31" fmla="*/ 322086 h 336550"/>
                <a:gd name="connsiteX32" fmla="*/ 31872 w 138113"/>
                <a:gd name="connsiteY32" fmla="*/ 116962 h 336550"/>
                <a:gd name="connsiteX33" fmla="*/ 29216 w 138113"/>
                <a:gd name="connsiteY33" fmla="*/ 114332 h 336550"/>
                <a:gd name="connsiteX34" fmla="*/ 26560 w 138113"/>
                <a:gd name="connsiteY34" fmla="*/ 113017 h 336550"/>
                <a:gd name="connsiteX35" fmla="*/ 22576 w 138113"/>
                <a:gd name="connsiteY35" fmla="*/ 114332 h 336550"/>
                <a:gd name="connsiteX36" fmla="*/ 19920 w 138113"/>
                <a:gd name="connsiteY36" fmla="*/ 116962 h 336550"/>
                <a:gd name="connsiteX37" fmla="*/ 19920 w 138113"/>
                <a:gd name="connsiteY37" fmla="*/ 206375 h 336550"/>
                <a:gd name="connsiteX38" fmla="*/ 17264 w 138113"/>
                <a:gd name="connsiteY38" fmla="*/ 214264 h 336550"/>
                <a:gd name="connsiteX39" fmla="*/ 10624 w 138113"/>
                <a:gd name="connsiteY39" fmla="*/ 216894 h 336550"/>
                <a:gd name="connsiteX40" fmla="*/ 2656 w 138113"/>
                <a:gd name="connsiteY40" fmla="*/ 214264 h 336550"/>
                <a:gd name="connsiteX41" fmla="*/ 0 w 138113"/>
                <a:gd name="connsiteY41" fmla="*/ 206375 h 336550"/>
                <a:gd name="connsiteX42" fmla="*/ 0 w 138113"/>
                <a:gd name="connsiteY42" fmla="*/ 111702 h 336550"/>
                <a:gd name="connsiteX43" fmla="*/ 1328 w 138113"/>
                <a:gd name="connsiteY43" fmla="*/ 98553 h 336550"/>
                <a:gd name="connsiteX44" fmla="*/ 7968 w 138113"/>
                <a:gd name="connsiteY44" fmla="*/ 86719 h 336550"/>
                <a:gd name="connsiteX45" fmla="*/ 17264 w 138113"/>
                <a:gd name="connsiteY45" fmla="*/ 78830 h 336550"/>
                <a:gd name="connsiteX46" fmla="*/ 30544 w 138113"/>
                <a:gd name="connsiteY46" fmla="*/ 76200 h 336550"/>
                <a:gd name="connsiteX47" fmla="*/ 69057 w 138113"/>
                <a:gd name="connsiteY47" fmla="*/ 0 h 336550"/>
                <a:gd name="connsiteX48" fmla="*/ 92489 w 138113"/>
                <a:gd name="connsiteY48" fmla="*/ 9335 h 336550"/>
                <a:gd name="connsiteX49" fmla="*/ 101601 w 138113"/>
                <a:gd name="connsiteY49" fmla="*/ 33338 h 336550"/>
                <a:gd name="connsiteX50" fmla="*/ 98998 w 138113"/>
                <a:gd name="connsiteY50" fmla="*/ 46673 h 336550"/>
                <a:gd name="connsiteX51" fmla="*/ 92489 w 138113"/>
                <a:gd name="connsiteY51" fmla="*/ 57341 h 336550"/>
                <a:gd name="connsiteX52" fmla="*/ 82075 w 138113"/>
                <a:gd name="connsiteY52" fmla="*/ 64008 h 336550"/>
                <a:gd name="connsiteX53" fmla="*/ 69057 w 138113"/>
                <a:gd name="connsiteY53" fmla="*/ 66675 h 336550"/>
                <a:gd name="connsiteX54" fmla="*/ 56040 w 138113"/>
                <a:gd name="connsiteY54" fmla="*/ 64008 h 336550"/>
                <a:gd name="connsiteX55" fmla="*/ 45625 w 138113"/>
                <a:gd name="connsiteY55" fmla="*/ 57341 h 336550"/>
                <a:gd name="connsiteX56" fmla="*/ 39117 w 138113"/>
                <a:gd name="connsiteY56" fmla="*/ 46673 h 336550"/>
                <a:gd name="connsiteX57" fmla="*/ 36513 w 138113"/>
                <a:gd name="connsiteY57" fmla="*/ 33338 h 336550"/>
                <a:gd name="connsiteX58" fmla="*/ 39117 w 138113"/>
                <a:gd name="connsiteY58" fmla="*/ 20003 h 336550"/>
                <a:gd name="connsiteX59" fmla="*/ 45625 w 138113"/>
                <a:gd name="connsiteY59" fmla="*/ 9335 h 336550"/>
                <a:gd name="connsiteX60" fmla="*/ 56040 w 138113"/>
                <a:gd name="connsiteY60" fmla="*/ 2667 h 336550"/>
                <a:gd name="connsiteX61" fmla="*/ 69057 w 138113"/>
                <a:gd name="connsiteY61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38113" h="336550">
                  <a:moveTo>
                    <a:pt x="30544" y="76200"/>
                  </a:moveTo>
                  <a:lnTo>
                    <a:pt x="102257" y="76200"/>
                  </a:lnTo>
                  <a:cubicBezTo>
                    <a:pt x="107569" y="76200"/>
                    <a:pt x="112881" y="77515"/>
                    <a:pt x="116865" y="78830"/>
                  </a:cubicBezTo>
                  <a:cubicBezTo>
                    <a:pt x="122177" y="81460"/>
                    <a:pt x="124833" y="84089"/>
                    <a:pt x="128817" y="86719"/>
                  </a:cubicBezTo>
                  <a:cubicBezTo>
                    <a:pt x="131473" y="90664"/>
                    <a:pt x="134129" y="94609"/>
                    <a:pt x="135457" y="98553"/>
                  </a:cubicBezTo>
                  <a:cubicBezTo>
                    <a:pt x="136785" y="102498"/>
                    <a:pt x="138113" y="106443"/>
                    <a:pt x="138113" y="111702"/>
                  </a:cubicBezTo>
                  <a:cubicBezTo>
                    <a:pt x="138113" y="206375"/>
                    <a:pt x="138113" y="206375"/>
                    <a:pt x="138113" y="206375"/>
                  </a:cubicBezTo>
                  <a:cubicBezTo>
                    <a:pt x="138113" y="209005"/>
                    <a:pt x="136785" y="211635"/>
                    <a:pt x="135457" y="214264"/>
                  </a:cubicBezTo>
                  <a:cubicBezTo>
                    <a:pt x="132801" y="215579"/>
                    <a:pt x="130145" y="216894"/>
                    <a:pt x="127489" y="216894"/>
                  </a:cubicBezTo>
                  <a:cubicBezTo>
                    <a:pt x="124833" y="216894"/>
                    <a:pt x="123505" y="215579"/>
                    <a:pt x="120849" y="214264"/>
                  </a:cubicBezTo>
                  <a:cubicBezTo>
                    <a:pt x="118193" y="211635"/>
                    <a:pt x="118193" y="209005"/>
                    <a:pt x="118193" y="206375"/>
                  </a:cubicBezTo>
                  <a:cubicBezTo>
                    <a:pt x="118193" y="116962"/>
                    <a:pt x="118193" y="116962"/>
                    <a:pt x="118193" y="116962"/>
                  </a:cubicBezTo>
                  <a:cubicBezTo>
                    <a:pt x="118193" y="115647"/>
                    <a:pt x="116865" y="114332"/>
                    <a:pt x="115537" y="114332"/>
                  </a:cubicBezTo>
                  <a:cubicBezTo>
                    <a:pt x="114209" y="114332"/>
                    <a:pt x="112881" y="113017"/>
                    <a:pt x="111553" y="113017"/>
                  </a:cubicBezTo>
                  <a:cubicBezTo>
                    <a:pt x="110225" y="113017"/>
                    <a:pt x="110225" y="114332"/>
                    <a:pt x="107569" y="114332"/>
                  </a:cubicBezTo>
                  <a:cubicBezTo>
                    <a:pt x="106241" y="114332"/>
                    <a:pt x="106241" y="115647"/>
                    <a:pt x="106241" y="116962"/>
                  </a:cubicBezTo>
                  <a:cubicBezTo>
                    <a:pt x="106241" y="322086"/>
                    <a:pt x="106241" y="322086"/>
                    <a:pt x="106241" y="322086"/>
                  </a:cubicBezTo>
                  <a:cubicBezTo>
                    <a:pt x="106241" y="326031"/>
                    <a:pt x="104913" y="329976"/>
                    <a:pt x="100929" y="332605"/>
                  </a:cubicBezTo>
                  <a:cubicBezTo>
                    <a:pt x="98273" y="335235"/>
                    <a:pt x="95617" y="336550"/>
                    <a:pt x="90305" y="336550"/>
                  </a:cubicBezTo>
                  <a:cubicBezTo>
                    <a:pt x="86321" y="336550"/>
                    <a:pt x="83665" y="335235"/>
                    <a:pt x="79681" y="332605"/>
                  </a:cubicBezTo>
                  <a:cubicBezTo>
                    <a:pt x="77025" y="328661"/>
                    <a:pt x="75697" y="326031"/>
                    <a:pt x="75697" y="322086"/>
                  </a:cubicBezTo>
                  <a:cubicBezTo>
                    <a:pt x="75697" y="195856"/>
                    <a:pt x="75697" y="195856"/>
                    <a:pt x="75697" y="195856"/>
                  </a:cubicBezTo>
                  <a:cubicBezTo>
                    <a:pt x="75697" y="194541"/>
                    <a:pt x="74369" y="193226"/>
                    <a:pt x="73041" y="191911"/>
                  </a:cubicBezTo>
                  <a:cubicBezTo>
                    <a:pt x="71713" y="191911"/>
                    <a:pt x="70385" y="190596"/>
                    <a:pt x="69057" y="190596"/>
                  </a:cubicBezTo>
                  <a:cubicBezTo>
                    <a:pt x="69057" y="190596"/>
                    <a:pt x="66401" y="191911"/>
                    <a:pt x="65073" y="191911"/>
                  </a:cubicBezTo>
                  <a:cubicBezTo>
                    <a:pt x="62417" y="193226"/>
                    <a:pt x="62417" y="194541"/>
                    <a:pt x="62417" y="195856"/>
                  </a:cubicBezTo>
                  <a:cubicBezTo>
                    <a:pt x="62417" y="241877"/>
                    <a:pt x="62417" y="241877"/>
                    <a:pt x="62417" y="241877"/>
                  </a:cubicBezTo>
                  <a:cubicBezTo>
                    <a:pt x="62417" y="322086"/>
                    <a:pt x="62417" y="322086"/>
                    <a:pt x="62417" y="322086"/>
                  </a:cubicBezTo>
                  <a:cubicBezTo>
                    <a:pt x="62417" y="326031"/>
                    <a:pt x="61089" y="328661"/>
                    <a:pt x="57105" y="332605"/>
                  </a:cubicBezTo>
                  <a:cubicBezTo>
                    <a:pt x="54449" y="335235"/>
                    <a:pt x="50464" y="336550"/>
                    <a:pt x="46480" y="336550"/>
                  </a:cubicBezTo>
                  <a:cubicBezTo>
                    <a:pt x="42496" y="336550"/>
                    <a:pt x="38512" y="335235"/>
                    <a:pt x="35856" y="332605"/>
                  </a:cubicBezTo>
                  <a:cubicBezTo>
                    <a:pt x="33200" y="329976"/>
                    <a:pt x="31872" y="326031"/>
                    <a:pt x="31872" y="322086"/>
                  </a:cubicBezTo>
                  <a:cubicBezTo>
                    <a:pt x="31872" y="116962"/>
                    <a:pt x="31872" y="116962"/>
                    <a:pt x="31872" y="116962"/>
                  </a:cubicBezTo>
                  <a:cubicBezTo>
                    <a:pt x="31872" y="115647"/>
                    <a:pt x="30544" y="114332"/>
                    <a:pt x="29216" y="114332"/>
                  </a:cubicBezTo>
                  <a:cubicBezTo>
                    <a:pt x="27888" y="114332"/>
                    <a:pt x="26560" y="113017"/>
                    <a:pt x="26560" y="113017"/>
                  </a:cubicBezTo>
                  <a:cubicBezTo>
                    <a:pt x="25232" y="113017"/>
                    <a:pt x="23904" y="114332"/>
                    <a:pt x="22576" y="114332"/>
                  </a:cubicBezTo>
                  <a:cubicBezTo>
                    <a:pt x="21248" y="114332"/>
                    <a:pt x="19920" y="115647"/>
                    <a:pt x="19920" y="116962"/>
                  </a:cubicBezTo>
                  <a:cubicBezTo>
                    <a:pt x="19920" y="206375"/>
                    <a:pt x="19920" y="206375"/>
                    <a:pt x="19920" y="206375"/>
                  </a:cubicBezTo>
                  <a:cubicBezTo>
                    <a:pt x="19920" y="209005"/>
                    <a:pt x="19920" y="211635"/>
                    <a:pt x="17264" y="214264"/>
                  </a:cubicBezTo>
                  <a:cubicBezTo>
                    <a:pt x="14608" y="215579"/>
                    <a:pt x="13280" y="216894"/>
                    <a:pt x="10624" y="216894"/>
                  </a:cubicBezTo>
                  <a:cubicBezTo>
                    <a:pt x="7968" y="216894"/>
                    <a:pt x="5312" y="215579"/>
                    <a:pt x="2656" y="214264"/>
                  </a:cubicBezTo>
                  <a:cubicBezTo>
                    <a:pt x="1328" y="211635"/>
                    <a:pt x="0" y="209005"/>
                    <a:pt x="0" y="206375"/>
                  </a:cubicBezTo>
                  <a:cubicBezTo>
                    <a:pt x="0" y="111702"/>
                    <a:pt x="0" y="111702"/>
                    <a:pt x="0" y="111702"/>
                  </a:cubicBezTo>
                  <a:cubicBezTo>
                    <a:pt x="0" y="106443"/>
                    <a:pt x="0" y="102498"/>
                    <a:pt x="1328" y="98553"/>
                  </a:cubicBezTo>
                  <a:cubicBezTo>
                    <a:pt x="2656" y="94609"/>
                    <a:pt x="5312" y="90664"/>
                    <a:pt x="7968" y="86719"/>
                  </a:cubicBezTo>
                  <a:cubicBezTo>
                    <a:pt x="9296" y="84089"/>
                    <a:pt x="13280" y="81460"/>
                    <a:pt x="17264" y="78830"/>
                  </a:cubicBezTo>
                  <a:cubicBezTo>
                    <a:pt x="19920" y="77515"/>
                    <a:pt x="25232" y="76200"/>
                    <a:pt x="30544" y="76200"/>
                  </a:cubicBezTo>
                  <a:close/>
                  <a:moveTo>
                    <a:pt x="69057" y="0"/>
                  </a:moveTo>
                  <a:cubicBezTo>
                    <a:pt x="78169" y="0"/>
                    <a:pt x="85980" y="2667"/>
                    <a:pt x="92489" y="9335"/>
                  </a:cubicBezTo>
                  <a:cubicBezTo>
                    <a:pt x="98998" y="16002"/>
                    <a:pt x="101601" y="24003"/>
                    <a:pt x="101601" y="33338"/>
                  </a:cubicBezTo>
                  <a:cubicBezTo>
                    <a:pt x="101601" y="38672"/>
                    <a:pt x="101601" y="42672"/>
                    <a:pt x="98998" y="46673"/>
                  </a:cubicBezTo>
                  <a:cubicBezTo>
                    <a:pt x="97696" y="50673"/>
                    <a:pt x="95092" y="54674"/>
                    <a:pt x="92489" y="57341"/>
                  </a:cubicBezTo>
                  <a:cubicBezTo>
                    <a:pt x="89885" y="60008"/>
                    <a:pt x="85980" y="62675"/>
                    <a:pt x="82075" y="64008"/>
                  </a:cubicBezTo>
                  <a:cubicBezTo>
                    <a:pt x="78169" y="66675"/>
                    <a:pt x="72962" y="66675"/>
                    <a:pt x="69057" y="66675"/>
                  </a:cubicBezTo>
                  <a:cubicBezTo>
                    <a:pt x="63850" y="66675"/>
                    <a:pt x="59945" y="66675"/>
                    <a:pt x="56040" y="64008"/>
                  </a:cubicBezTo>
                  <a:cubicBezTo>
                    <a:pt x="52134" y="62675"/>
                    <a:pt x="48229" y="60008"/>
                    <a:pt x="45625" y="57341"/>
                  </a:cubicBezTo>
                  <a:cubicBezTo>
                    <a:pt x="43022" y="54674"/>
                    <a:pt x="40418" y="50673"/>
                    <a:pt x="39117" y="46673"/>
                  </a:cubicBezTo>
                  <a:cubicBezTo>
                    <a:pt x="37815" y="42672"/>
                    <a:pt x="36513" y="38672"/>
                    <a:pt x="36513" y="33338"/>
                  </a:cubicBezTo>
                  <a:cubicBezTo>
                    <a:pt x="36513" y="29337"/>
                    <a:pt x="37815" y="25337"/>
                    <a:pt x="39117" y="20003"/>
                  </a:cubicBezTo>
                  <a:cubicBezTo>
                    <a:pt x="40418" y="16002"/>
                    <a:pt x="43022" y="13335"/>
                    <a:pt x="45625" y="9335"/>
                  </a:cubicBezTo>
                  <a:cubicBezTo>
                    <a:pt x="48229" y="6668"/>
                    <a:pt x="52134" y="4001"/>
                    <a:pt x="56040" y="2667"/>
                  </a:cubicBezTo>
                  <a:cubicBezTo>
                    <a:pt x="59945" y="1334"/>
                    <a:pt x="63850" y="0"/>
                    <a:pt x="69057" y="0"/>
                  </a:cubicBezTo>
                  <a:close/>
                </a:path>
              </a:pathLst>
            </a:custGeom>
            <a:solidFill>
              <a:schemeClr val="lt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ValueShape">
              <a:extLst>
                <a:ext uri="{FF2B5EF4-FFF2-40B4-BE49-F238E27FC236}">
                  <a16:creationId xmlns:a16="http://schemas.microsoft.com/office/drawing/2014/main" xmlns="" id="{ABB9AC2D-726C-473C-B327-4E555D350EB8}"/>
                </a:ext>
              </a:extLst>
            </p:cNvPr>
            <p:cNvSpPr/>
            <p:nvPr/>
          </p:nvSpPr>
          <p:spPr>
            <a:xfrm>
              <a:off x="7159743" y="1008464"/>
              <a:ext cx="315867" cy="769697"/>
            </a:xfrm>
            <a:custGeom>
              <a:avLst/>
              <a:gdLst>
                <a:gd name="connsiteX0" fmla="*/ 30544 w 138113"/>
                <a:gd name="connsiteY0" fmla="*/ 76200 h 336550"/>
                <a:gd name="connsiteX1" fmla="*/ 102257 w 138113"/>
                <a:gd name="connsiteY1" fmla="*/ 76200 h 336550"/>
                <a:gd name="connsiteX2" fmla="*/ 116865 w 138113"/>
                <a:gd name="connsiteY2" fmla="*/ 78830 h 336550"/>
                <a:gd name="connsiteX3" fmla="*/ 128817 w 138113"/>
                <a:gd name="connsiteY3" fmla="*/ 86719 h 336550"/>
                <a:gd name="connsiteX4" fmla="*/ 135457 w 138113"/>
                <a:gd name="connsiteY4" fmla="*/ 98553 h 336550"/>
                <a:gd name="connsiteX5" fmla="*/ 138113 w 138113"/>
                <a:gd name="connsiteY5" fmla="*/ 111702 h 336550"/>
                <a:gd name="connsiteX6" fmla="*/ 138113 w 138113"/>
                <a:gd name="connsiteY6" fmla="*/ 206375 h 336550"/>
                <a:gd name="connsiteX7" fmla="*/ 135457 w 138113"/>
                <a:gd name="connsiteY7" fmla="*/ 214264 h 336550"/>
                <a:gd name="connsiteX8" fmla="*/ 127489 w 138113"/>
                <a:gd name="connsiteY8" fmla="*/ 216894 h 336550"/>
                <a:gd name="connsiteX9" fmla="*/ 120849 w 138113"/>
                <a:gd name="connsiteY9" fmla="*/ 214264 h 336550"/>
                <a:gd name="connsiteX10" fmla="*/ 118193 w 138113"/>
                <a:gd name="connsiteY10" fmla="*/ 206375 h 336550"/>
                <a:gd name="connsiteX11" fmla="*/ 118193 w 138113"/>
                <a:gd name="connsiteY11" fmla="*/ 116962 h 336550"/>
                <a:gd name="connsiteX12" fmla="*/ 115537 w 138113"/>
                <a:gd name="connsiteY12" fmla="*/ 114332 h 336550"/>
                <a:gd name="connsiteX13" fmla="*/ 111553 w 138113"/>
                <a:gd name="connsiteY13" fmla="*/ 113017 h 336550"/>
                <a:gd name="connsiteX14" fmla="*/ 107569 w 138113"/>
                <a:gd name="connsiteY14" fmla="*/ 114332 h 336550"/>
                <a:gd name="connsiteX15" fmla="*/ 106241 w 138113"/>
                <a:gd name="connsiteY15" fmla="*/ 116962 h 336550"/>
                <a:gd name="connsiteX16" fmla="*/ 106241 w 138113"/>
                <a:gd name="connsiteY16" fmla="*/ 322086 h 336550"/>
                <a:gd name="connsiteX17" fmla="*/ 100929 w 138113"/>
                <a:gd name="connsiteY17" fmla="*/ 332605 h 336550"/>
                <a:gd name="connsiteX18" fmla="*/ 90305 w 138113"/>
                <a:gd name="connsiteY18" fmla="*/ 336550 h 336550"/>
                <a:gd name="connsiteX19" fmla="*/ 79681 w 138113"/>
                <a:gd name="connsiteY19" fmla="*/ 332605 h 336550"/>
                <a:gd name="connsiteX20" fmla="*/ 75697 w 138113"/>
                <a:gd name="connsiteY20" fmla="*/ 322086 h 336550"/>
                <a:gd name="connsiteX21" fmla="*/ 75697 w 138113"/>
                <a:gd name="connsiteY21" fmla="*/ 195856 h 336550"/>
                <a:gd name="connsiteX22" fmla="*/ 73041 w 138113"/>
                <a:gd name="connsiteY22" fmla="*/ 191911 h 336550"/>
                <a:gd name="connsiteX23" fmla="*/ 69057 w 138113"/>
                <a:gd name="connsiteY23" fmla="*/ 190596 h 336550"/>
                <a:gd name="connsiteX24" fmla="*/ 65073 w 138113"/>
                <a:gd name="connsiteY24" fmla="*/ 191911 h 336550"/>
                <a:gd name="connsiteX25" fmla="*/ 62417 w 138113"/>
                <a:gd name="connsiteY25" fmla="*/ 195856 h 336550"/>
                <a:gd name="connsiteX26" fmla="*/ 62417 w 138113"/>
                <a:gd name="connsiteY26" fmla="*/ 241877 h 336550"/>
                <a:gd name="connsiteX27" fmla="*/ 62417 w 138113"/>
                <a:gd name="connsiteY27" fmla="*/ 322086 h 336550"/>
                <a:gd name="connsiteX28" fmla="*/ 57105 w 138113"/>
                <a:gd name="connsiteY28" fmla="*/ 332605 h 336550"/>
                <a:gd name="connsiteX29" fmla="*/ 46480 w 138113"/>
                <a:gd name="connsiteY29" fmla="*/ 336550 h 336550"/>
                <a:gd name="connsiteX30" fmla="*/ 35856 w 138113"/>
                <a:gd name="connsiteY30" fmla="*/ 332605 h 336550"/>
                <a:gd name="connsiteX31" fmla="*/ 31872 w 138113"/>
                <a:gd name="connsiteY31" fmla="*/ 322086 h 336550"/>
                <a:gd name="connsiteX32" fmla="*/ 31872 w 138113"/>
                <a:gd name="connsiteY32" fmla="*/ 116962 h 336550"/>
                <a:gd name="connsiteX33" fmla="*/ 29216 w 138113"/>
                <a:gd name="connsiteY33" fmla="*/ 114332 h 336550"/>
                <a:gd name="connsiteX34" fmla="*/ 26560 w 138113"/>
                <a:gd name="connsiteY34" fmla="*/ 113017 h 336550"/>
                <a:gd name="connsiteX35" fmla="*/ 22576 w 138113"/>
                <a:gd name="connsiteY35" fmla="*/ 114332 h 336550"/>
                <a:gd name="connsiteX36" fmla="*/ 19920 w 138113"/>
                <a:gd name="connsiteY36" fmla="*/ 116962 h 336550"/>
                <a:gd name="connsiteX37" fmla="*/ 19920 w 138113"/>
                <a:gd name="connsiteY37" fmla="*/ 206375 h 336550"/>
                <a:gd name="connsiteX38" fmla="*/ 17264 w 138113"/>
                <a:gd name="connsiteY38" fmla="*/ 214264 h 336550"/>
                <a:gd name="connsiteX39" fmla="*/ 10624 w 138113"/>
                <a:gd name="connsiteY39" fmla="*/ 216894 h 336550"/>
                <a:gd name="connsiteX40" fmla="*/ 2656 w 138113"/>
                <a:gd name="connsiteY40" fmla="*/ 214264 h 336550"/>
                <a:gd name="connsiteX41" fmla="*/ 0 w 138113"/>
                <a:gd name="connsiteY41" fmla="*/ 206375 h 336550"/>
                <a:gd name="connsiteX42" fmla="*/ 0 w 138113"/>
                <a:gd name="connsiteY42" fmla="*/ 111702 h 336550"/>
                <a:gd name="connsiteX43" fmla="*/ 1328 w 138113"/>
                <a:gd name="connsiteY43" fmla="*/ 98553 h 336550"/>
                <a:gd name="connsiteX44" fmla="*/ 7968 w 138113"/>
                <a:gd name="connsiteY44" fmla="*/ 86719 h 336550"/>
                <a:gd name="connsiteX45" fmla="*/ 17264 w 138113"/>
                <a:gd name="connsiteY45" fmla="*/ 78830 h 336550"/>
                <a:gd name="connsiteX46" fmla="*/ 30544 w 138113"/>
                <a:gd name="connsiteY46" fmla="*/ 76200 h 336550"/>
                <a:gd name="connsiteX47" fmla="*/ 69057 w 138113"/>
                <a:gd name="connsiteY47" fmla="*/ 0 h 336550"/>
                <a:gd name="connsiteX48" fmla="*/ 92489 w 138113"/>
                <a:gd name="connsiteY48" fmla="*/ 9335 h 336550"/>
                <a:gd name="connsiteX49" fmla="*/ 101601 w 138113"/>
                <a:gd name="connsiteY49" fmla="*/ 33338 h 336550"/>
                <a:gd name="connsiteX50" fmla="*/ 98998 w 138113"/>
                <a:gd name="connsiteY50" fmla="*/ 46673 h 336550"/>
                <a:gd name="connsiteX51" fmla="*/ 92489 w 138113"/>
                <a:gd name="connsiteY51" fmla="*/ 57341 h 336550"/>
                <a:gd name="connsiteX52" fmla="*/ 82075 w 138113"/>
                <a:gd name="connsiteY52" fmla="*/ 64008 h 336550"/>
                <a:gd name="connsiteX53" fmla="*/ 69057 w 138113"/>
                <a:gd name="connsiteY53" fmla="*/ 66675 h 336550"/>
                <a:gd name="connsiteX54" fmla="*/ 56040 w 138113"/>
                <a:gd name="connsiteY54" fmla="*/ 64008 h 336550"/>
                <a:gd name="connsiteX55" fmla="*/ 45625 w 138113"/>
                <a:gd name="connsiteY55" fmla="*/ 57341 h 336550"/>
                <a:gd name="connsiteX56" fmla="*/ 39117 w 138113"/>
                <a:gd name="connsiteY56" fmla="*/ 46673 h 336550"/>
                <a:gd name="connsiteX57" fmla="*/ 36513 w 138113"/>
                <a:gd name="connsiteY57" fmla="*/ 33338 h 336550"/>
                <a:gd name="connsiteX58" fmla="*/ 39117 w 138113"/>
                <a:gd name="connsiteY58" fmla="*/ 20003 h 336550"/>
                <a:gd name="connsiteX59" fmla="*/ 45625 w 138113"/>
                <a:gd name="connsiteY59" fmla="*/ 9335 h 336550"/>
                <a:gd name="connsiteX60" fmla="*/ 56040 w 138113"/>
                <a:gd name="connsiteY60" fmla="*/ 2667 h 336550"/>
                <a:gd name="connsiteX61" fmla="*/ 69057 w 138113"/>
                <a:gd name="connsiteY61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38113" h="336550">
                  <a:moveTo>
                    <a:pt x="30544" y="76200"/>
                  </a:moveTo>
                  <a:lnTo>
                    <a:pt x="102257" y="76200"/>
                  </a:lnTo>
                  <a:cubicBezTo>
                    <a:pt x="107569" y="76200"/>
                    <a:pt x="112881" y="77515"/>
                    <a:pt x="116865" y="78830"/>
                  </a:cubicBezTo>
                  <a:cubicBezTo>
                    <a:pt x="122177" y="81460"/>
                    <a:pt x="124833" y="84089"/>
                    <a:pt x="128817" y="86719"/>
                  </a:cubicBezTo>
                  <a:cubicBezTo>
                    <a:pt x="131473" y="90664"/>
                    <a:pt x="134129" y="94609"/>
                    <a:pt x="135457" y="98553"/>
                  </a:cubicBezTo>
                  <a:cubicBezTo>
                    <a:pt x="136785" y="102498"/>
                    <a:pt x="138113" y="106443"/>
                    <a:pt x="138113" y="111702"/>
                  </a:cubicBezTo>
                  <a:cubicBezTo>
                    <a:pt x="138113" y="206375"/>
                    <a:pt x="138113" y="206375"/>
                    <a:pt x="138113" y="206375"/>
                  </a:cubicBezTo>
                  <a:cubicBezTo>
                    <a:pt x="138113" y="209005"/>
                    <a:pt x="136785" y="211635"/>
                    <a:pt x="135457" y="214264"/>
                  </a:cubicBezTo>
                  <a:cubicBezTo>
                    <a:pt x="132801" y="215579"/>
                    <a:pt x="130145" y="216894"/>
                    <a:pt x="127489" y="216894"/>
                  </a:cubicBezTo>
                  <a:cubicBezTo>
                    <a:pt x="124833" y="216894"/>
                    <a:pt x="123505" y="215579"/>
                    <a:pt x="120849" y="214264"/>
                  </a:cubicBezTo>
                  <a:cubicBezTo>
                    <a:pt x="118193" y="211635"/>
                    <a:pt x="118193" y="209005"/>
                    <a:pt x="118193" y="206375"/>
                  </a:cubicBezTo>
                  <a:cubicBezTo>
                    <a:pt x="118193" y="116962"/>
                    <a:pt x="118193" y="116962"/>
                    <a:pt x="118193" y="116962"/>
                  </a:cubicBezTo>
                  <a:cubicBezTo>
                    <a:pt x="118193" y="115647"/>
                    <a:pt x="116865" y="114332"/>
                    <a:pt x="115537" y="114332"/>
                  </a:cubicBezTo>
                  <a:cubicBezTo>
                    <a:pt x="114209" y="114332"/>
                    <a:pt x="112881" y="113017"/>
                    <a:pt x="111553" y="113017"/>
                  </a:cubicBezTo>
                  <a:cubicBezTo>
                    <a:pt x="110225" y="113017"/>
                    <a:pt x="110225" y="114332"/>
                    <a:pt x="107569" y="114332"/>
                  </a:cubicBezTo>
                  <a:cubicBezTo>
                    <a:pt x="106241" y="114332"/>
                    <a:pt x="106241" y="115647"/>
                    <a:pt x="106241" y="116962"/>
                  </a:cubicBezTo>
                  <a:cubicBezTo>
                    <a:pt x="106241" y="322086"/>
                    <a:pt x="106241" y="322086"/>
                    <a:pt x="106241" y="322086"/>
                  </a:cubicBezTo>
                  <a:cubicBezTo>
                    <a:pt x="106241" y="326031"/>
                    <a:pt x="104913" y="329976"/>
                    <a:pt x="100929" y="332605"/>
                  </a:cubicBezTo>
                  <a:cubicBezTo>
                    <a:pt x="98273" y="335235"/>
                    <a:pt x="95617" y="336550"/>
                    <a:pt x="90305" y="336550"/>
                  </a:cubicBezTo>
                  <a:cubicBezTo>
                    <a:pt x="86321" y="336550"/>
                    <a:pt x="83665" y="335235"/>
                    <a:pt x="79681" y="332605"/>
                  </a:cubicBezTo>
                  <a:cubicBezTo>
                    <a:pt x="77025" y="328661"/>
                    <a:pt x="75697" y="326031"/>
                    <a:pt x="75697" y="322086"/>
                  </a:cubicBezTo>
                  <a:cubicBezTo>
                    <a:pt x="75697" y="195856"/>
                    <a:pt x="75697" y="195856"/>
                    <a:pt x="75697" y="195856"/>
                  </a:cubicBezTo>
                  <a:cubicBezTo>
                    <a:pt x="75697" y="194541"/>
                    <a:pt x="74369" y="193226"/>
                    <a:pt x="73041" y="191911"/>
                  </a:cubicBezTo>
                  <a:cubicBezTo>
                    <a:pt x="71713" y="191911"/>
                    <a:pt x="70385" y="190596"/>
                    <a:pt x="69057" y="190596"/>
                  </a:cubicBezTo>
                  <a:cubicBezTo>
                    <a:pt x="69057" y="190596"/>
                    <a:pt x="66401" y="191911"/>
                    <a:pt x="65073" y="191911"/>
                  </a:cubicBezTo>
                  <a:cubicBezTo>
                    <a:pt x="62417" y="193226"/>
                    <a:pt x="62417" y="194541"/>
                    <a:pt x="62417" y="195856"/>
                  </a:cubicBezTo>
                  <a:cubicBezTo>
                    <a:pt x="62417" y="241877"/>
                    <a:pt x="62417" y="241877"/>
                    <a:pt x="62417" y="241877"/>
                  </a:cubicBezTo>
                  <a:cubicBezTo>
                    <a:pt x="62417" y="322086"/>
                    <a:pt x="62417" y="322086"/>
                    <a:pt x="62417" y="322086"/>
                  </a:cubicBezTo>
                  <a:cubicBezTo>
                    <a:pt x="62417" y="326031"/>
                    <a:pt x="61089" y="328661"/>
                    <a:pt x="57105" y="332605"/>
                  </a:cubicBezTo>
                  <a:cubicBezTo>
                    <a:pt x="54449" y="335235"/>
                    <a:pt x="50464" y="336550"/>
                    <a:pt x="46480" y="336550"/>
                  </a:cubicBezTo>
                  <a:cubicBezTo>
                    <a:pt x="42496" y="336550"/>
                    <a:pt x="38512" y="335235"/>
                    <a:pt x="35856" y="332605"/>
                  </a:cubicBezTo>
                  <a:cubicBezTo>
                    <a:pt x="33200" y="329976"/>
                    <a:pt x="31872" y="326031"/>
                    <a:pt x="31872" y="322086"/>
                  </a:cubicBezTo>
                  <a:cubicBezTo>
                    <a:pt x="31872" y="116962"/>
                    <a:pt x="31872" y="116962"/>
                    <a:pt x="31872" y="116962"/>
                  </a:cubicBezTo>
                  <a:cubicBezTo>
                    <a:pt x="31872" y="115647"/>
                    <a:pt x="30544" y="114332"/>
                    <a:pt x="29216" y="114332"/>
                  </a:cubicBezTo>
                  <a:cubicBezTo>
                    <a:pt x="27888" y="114332"/>
                    <a:pt x="26560" y="113017"/>
                    <a:pt x="26560" y="113017"/>
                  </a:cubicBezTo>
                  <a:cubicBezTo>
                    <a:pt x="25232" y="113017"/>
                    <a:pt x="23904" y="114332"/>
                    <a:pt x="22576" y="114332"/>
                  </a:cubicBezTo>
                  <a:cubicBezTo>
                    <a:pt x="21248" y="114332"/>
                    <a:pt x="19920" y="115647"/>
                    <a:pt x="19920" y="116962"/>
                  </a:cubicBezTo>
                  <a:cubicBezTo>
                    <a:pt x="19920" y="206375"/>
                    <a:pt x="19920" y="206375"/>
                    <a:pt x="19920" y="206375"/>
                  </a:cubicBezTo>
                  <a:cubicBezTo>
                    <a:pt x="19920" y="209005"/>
                    <a:pt x="19920" y="211635"/>
                    <a:pt x="17264" y="214264"/>
                  </a:cubicBezTo>
                  <a:cubicBezTo>
                    <a:pt x="14608" y="215579"/>
                    <a:pt x="13280" y="216894"/>
                    <a:pt x="10624" y="216894"/>
                  </a:cubicBezTo>
                  <a:cubicBezTo>
                    <a:pt x="7968" y="216894"/>
                    <a:pt x="5312" y="215579"/>
                    <a:pt x="2656" y="214264"/>
                  </a:cubicBezTo>
                  <a:cubicBezTo>
                    <a:pt x="1328" y="211635"/>
                    <a:pt x="0" y="209005"/>
                    <a:pt x="0" y="206375"/>
                  </a:cubicBezTo>
                  <a:cubicBezTo>
                    <a:pt x="0" y="111702"/>
                    <a:pt x="0" y="111702"/>
                    <a:pt x="0" y="111702"/>
                  </a:cubicBezTo>
                  <a:cubicBezTo>
                    <a:pt x="0" y="106443"/>
                    <a:pt x="0" y="102498"/>
                    <a:pt x="1328" y="98553"/>
                  </a:cubicBezTo>
                  <a:cubicBezTo>
                    <a:pt x="2656" y="94609"/>
                    <a:pt x="5312" y="90664"/>
                    <a:pt x="7968" y="86719"/>
                  </a:cubicBezTo>
                  <a:cubicBezTo>
                    <a:pt x="9296" y="84089"/>
                    <a:pt x="13280" y="81460"/>
                    <a:pt x="17264" y="78830"/>
                  </a:cubicBezTo>
                  <a:cubicBezTo>
                    <a:pt x="19920" y="77515"/>
                    <a:pt x="25232" y="76200"/>
                    <a:pt x="30544" y="76200"/>
                  </a:cubicBezTo>
                  <a:close/>
                  <a:moveTo>
                    <a:pt x="69057" y="0"/>
                  </a:moveTo>
                  <a:cubicBezTo>
                    <a:pt x="78169" y="0"/>
                    <a:pt x="85980" y="2667"/>
                    <a:pt x="92489" y="9335"/>
                  </a:cubicBezTo>
                  <a:cubicBezTo>
                    <a:pt x="98998" y="16002"/>
                    <a:pt x="101601" y="24003"/>
                    <a:pt x="101601" y="33338"/>
                  </a:cubicBezTo>
                  <a:cubicBezTo>
                    <a:pt x="101601" y="38672"/>
                    <a:pt x="101601" y="42672"/>
                    <a:pt x="98998" y="46673"/>
                  </a:cubicBezTo>
                  <a:cubicBezTo>
                    <a:pt x="97696" y="50673"/>
                    <a:pt x="95092" y="54674"/>
                    <a:pt x="92489" y="57341"/>
                  </a:cubicBezTo>
                  <a:cubicBezTo>
                    <a:pt x="89885" y="60008"/>
                    <a:pt x="85980" y="62675"/>
                    <a:pt x="82075" y="64008"/>
                  </a:cubicBezTo>
                  <a:cubicBezTo>
                    <a:pt x="78169" y="66675"/>
                    <a:pt x="72962" y="66675"/>
                    <a:pt x="69057" y="66675"/>
                  </a:cubicBezTo>
                  <a:cubicBezTo>
                    <a:pt x="63850" y="66675"/>
                    <a:pt x="59945" y="66675"/>
                    <a:pt x="56040" y="64008"/>
                  </a:cubicBezTo>
                  <a:cubicBezTo>
                    <a:pt x="52134" y="62675"/>
                    <a:pt x="48229" y="60008"/>
                    <a:pt x="45625" y="57341"/>
                  </a:cubicBezTo>
                  <a:cubicBezTo>
                    <a:pt x="43022" y="54674"/>
                    <a:pt x="40418" y="50673"/>
                    <a:pt x="39117" y="46673"/>
                  </a:cubicBezTo>
                  <a:cubicBezTo>
                    <a:pt x="37815" y="42672"/>
                    <a:pt x="36513" y="38672"/>
                    <a:pt x="36513" y="33338"/>
                  </a:cubicBezTo>
                  <a:cubicBezTo>
                    <a:pt x="36513" y="29337"/>
                    <a:pt x="37815" y="25337"/>
                    <a:pt x="39117" y="20003"/>
                  </a:cubicBezTo>
                  <a:cubicBezTo>
                    <a:pt x="40418" y="16002"/>
                    <a:pt x="43022" y="13335"/>
                    <a:pt x="45625" y="9335"/>
                  </a:cubicBezTo>
                  <a:cubicBezTo>
                    <a:pt x="48229" y="6668"/>
                    <a:pt x="52134" y="4001"/>
                    <a:pt x="56040" y="2667"/>
                  </a:cubicBezTo>
                  <a:cubicBezTo>
                    <a:pt x="59945" y="1334"/>
                    <a:pt x="63850" y="0"/>
                    <a:pt x="69057" y="0"/>
                  </a:cubicBezTo>
                  <a:close/>
                </a:path>
              </a:pathLst>
            </a:custGeom>
            <a:solidFill>
              <a:schemeClr val="lt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ValueShape">
              <a:extLst>
                <a:ext uri="{FF2B5EF4-FFF2-40B4-BE49-F238E27FC236}">
                  <a16:creationId xmlns:a16="http://schemas.microsoft.com/office/drawing/2014/main" xmlns="" id="{91D3F738-41F9-48C2-9B86-6B74C6EE30FB}"/>
                </a:ext>
              </a:extLst>
            </p:cNvPr>
            <p:cNvSpPr/>
            <p:nvPr/>
          </p:nvSpPr>
          <p:spPr>
            <a:xfrm>
              <a:off x="7731243" y="1008464"/>
              <a:ext cx="315867" cy="769697"/>
            </a:xfrm>
            <a:custGeom>
              <a:avLst/>
              <a:gdLst>
                <a:gd name="connsiteX0" fmla="*/ 30544 w 138113"/>
                <a:gd name="connsiteY0" fmla="*/ 76200 h 336550"/>
                <a:gd name="connsiteX1" fmla="*/ 102257 w 138113"/>
                <a:gd name="connsiteY1" fmla="*/ 76200 h 336550"/>
                <a:gd name="connsiteX2" fmla="*/ 116865 w 138113"/>
                <a:gd name="connsiteY2" fmla="*/ 78830 h 336550"/>
                <a:gd name="connsiteX3" fmla="*/ 128817 w 138113"/>
                <a:gd name="connsiteY3" fmla="*/ 86719 h 336550"/>
                <a:gd name="connsiteX4" fmla="*/ 135457 w 138113"/>
                <a:gd name="connsiteY4" fmla="*/ 98553 h 336550"/>
                <a:gd name="connsiteX5" fmla="*/ 138113 w 138113"/>
                <a:gd name="connsiteY5" fmla="*/ 111702 h 336550"/>
                <a:gd name="connsiteX6" fmla="*/ 138113 w 138113"/>
                <a:gd name="connsiteY6" fmla="*/ 206375 h 336550"/>
                <a:gd name="connsiteX7" fmla="*/ 135457 w 138113"/>
                <a:gd name="connsiteY7" fmla="*/ 214264 h 336550"/>
                <a:gd name="connsiteX8" fmla="*/ 127489 w 138113"/>
                <a:gd name="connsiteY8" fmla="*/ 216894 h 336550"/>
                <a:gd name="connsiteX9" fmla="*/ 120849 w 138113"/>
                <a:gd name="connsiteY9" fmla="*/ 214264 h 336550"/>
                <a:gd name="connsiteX10" fmla="*/ 118193 w 138113"/>
                <a:gd name="connsiteY10" fmla="*/ 206375 h 336550"/>
                <a:gd name="connsiteX11" fmla="*/ 118193 w 138113"/>
                <a:gd name="connsiteY11" fmla="*/ 116962 h 336550"/>
                <a:gd name="connsiteX12" fmla="*/ 115537 w 138113"/>
                <a:gd name="connsiteY12" fmla="*/ 114332 h 336550"/>
                <a:gd name="connsiteX13" fmla="*/ 111553 w 138113"/>
                <a:gd name="connsiteY13" fmla="*/ 113017 h 336550"/>
                <a:gd name="connsiteX14" fmla="*/ 107569 w 138113"/>
                <a:gd name="connsiteY14" fmla="*/ 114332 h 336550"/>
                <a:gd name="connsiteX15" fmla="*/ 106241 w 138113"/>
                <a:gd name="connsiteY15" fmla="*/ 116962 h 336550"/>
                <a:gd name="connsiteX16" fmla="*/ 106241 w 138113"/>
                <a:gd name="connsiteY16" fmla="*/ 322086 h 336550"/>
                <a:gd name="connsiteX17" fmla="*/ 100929 w 138113"/>
                <a:gd name="connsiteY17" fmla="*/ 332605 h 336550"/>
                <a:gd name="connsiteX18" fmla="*/ 90305 w 138113"/>
                <a:gd name="connsiteY18" fmla="*/ 336550 h 336550"/>
                <a:gd name="connsiteX19" fmla="*/ 79681 w 138113"/>
                <a:gd name="connsiteY19" fmla="*/ 332605 h 336550"/>
                <a:gd name="connsiteX20" fmla="*/ 75697 w 138113"/>
                <a:gd name="connsiteY20" fmla="*/ 322086 h 336550"/>
                <a:gd name="connsiteX21" fmla="*/ 75697 w 138113"/>
                <a:gd name="connsiteY21" fmla="*/ 195856 h 336550"/>
                <a:gd name="connsiteX22" fmla="*/ 73041 w 138113"/>
                <a:gd name="connsiteY22" fmla="*/ 191911 h 336550"/>
                <a:gd name="connsiteX23" fmla="*/ 69057 w 138113"/>
                <a:gd name="connsiteY23" fmla="*/ 190596 h 336550"/>
                <a:gd name="connsiteX24" fmla="*/ 65073 w 138113"/>
                <a:gd name="connsiteY24" fmla="*/ 191911 h 336550"/>
                <a:gd name="connsiteX25" fmla="*/ 62417 w 138113"/>
                <a:gd name="connsiteY25" fmla="*/ 195856 h 336550"/>
                <a:gd name="connsiteX26" fmla="*/ 62417 w 138113"/>
                <a:gd name="connsiteY26" fmla="*/ 241877 h 336550"/>
                <a:gd name="connsiteX27" fmla="*/ 62417 w 138113"/>
                <a:gd name="connsiteY27" fmla="*/ 322086 h 336550"/>
                <a:gd name="connsiteX28" fmla="*/ 57105 w 138113"/>
                <a:gd name="connsiteY28" fmla="*/ 332605 h 336550"/>
                <a:gd name="connsiteX29" fmla="*/ 46480 w 138113"/>
                <a:gd name="connsiteY29" fmla="*/ 336550 h 336550"/>
                <a:gd name="connsiteX30" fmla="*/ 35856 w 138113"/>
                <a:gd name="connsiteY30" fmla="*/ 332605 h 336550"/>
                <a:gd name="connsiteX31" fmla="*/ 31872 w 138113"/>
                <a:gd name="connsiteY31" fmla="*/ 322086 h 336550"/>
                <a:gd name="connsiteX32" fmla="*/ 31872 w 138113"/>
                <a:gd name="connsiteY32" fmla="*/ 116962 h 336550"/>
                <a:gd name="connsiteX33" fmla="*/ 29216 w 138113"/>
                <a:gd name="connsiteY33" fmla="*/ 114332 h 336550"/>
                <a:gd name="connsiteX34" fmla="*/ 26560 w 138113"/>
                <a:gd name="connsiteY34" fmla="*/ 113017 h 336550"/>
                <a:gd name="connsiteX35" fmla="*/ 22576 w 138113"/>
                <a:gd name="connsiteY35" fmla="*/ 114332 h 336550"/>
                <a:gd name="connsiteX36" fmla="*/ 19920 w 138113"/>
                <a:gd name="connsiteY36" fmla="*/ 116962 h 336550"/>
                <a:gd name="connsiteX37" fmla="*/ 19920 w 138113"/>
                <a:gd name="connsiteY37" fmla="*/ 206375 h 336550"/>
                <a:gd name="connsiteX38" fmla="*/ 17264 w 138113"/>
                <a:gd name="connsiteY38" fmla="*/ 214264 h 336550"/>
                <a:gd name="connsiteX39" fmla="*/ 10624 w 138113"/>
                <a:gd name="connsiteY39" fmla="*/ 216894 h 336550"/>
                <a:gd name="connsiteX40" fmla="*/ 2656 w 138113"/>
                <a:gd name="connsiteY40" fmla="*/ 214264 h 336550"/>
                <a:gd name="connsiteX41" fmla="*/ 0 w 138113"/>
                <a:gd name="connsiteY41" fmla="*/ 206375 h 336550"/>
                <a:gd name="connsiteX42" fmla="*/ 0 w 138113"/>
                <a:gd name="connsiteY42" fmla="*/ 111702 h 336550"/>
                <a:gd name="connsiteX43" fmla="*/ 1328 w 138113"/>
                <a:gd name="connsiteY43" fmla="*/ 98553 h 336550"/>
                <a:gd name="connsiteX44" fmla="*/ 7968 w 138113"/>
                <a:gd name="connsiteY44" fmla="*/ 86719 h 336550"/>
                <a:gd name="connsiteX45" fmla="*/ 17264 w 138113"/>
                <a:gd name="connsiteY45" fmla="*/ 78830 h 336550"/>
                <a:gd name="connsiteX46" fmla="*/ 30544 w 138113"/>
                <a:gd name="connsiteY46" fmla="*/ 76200 h 336550"/>
                <a:gd name="connsiteX47" fmla="*/ 69057 w 138113"/>
                <a:gd name="connsiteY47" fmla="*/ 0 h 336550"/>
                <a:gd name="connsiteX48" fmla="*/ 92489 w 138113"/>
                <a:gd name="connsiteY48" fmla="*/ 9335 h 336550"/>
                <a:gd name="connsiteX49" fmla="*/ 101601 w 138113"/>
                <a:gd name="connsiteY49" fmla="*/ 33338 h 336550"/>
                <a:gd name="connsiteX50" fmla="*/ 98998 w 138113"/>
                <a:gd name="connsiteY50" fmla="*/ 46673 h 336550"/>
                <a:gd name="connsiteX51" fmla="*/ 92489 w 138113"/>
                <a:gd name="connsiteY51" fmla="*/ 57341 h 336550"/>
                <a:gd name="connsiteX52" fmla="*/ 82075 w 138113"/>
                <a:gd name="connsiteY52" fmla="*/ 64008 h 336550"/>
                <a:gd name="connsiteX53" fmla="*/ 69057 w 138113"/>
                <a:gd name="connsiteY53" fmla="*/ 66675 h 336550"/>
                <a:gd name="connsiteX54" fmla="*/ 56040 w 138113"/>
                <a:gd name="connsiteY54" fmla="*/ 64008 h 336550"/>
                <a:gd name="connsiteX55" fmla="*/ 45625 w 138113"/>
                <a:gd name="connsiteY55" fmla="*/ 57341 h 336550"/>
                <a:gd name="connsiteX56" fmla="*/ 39117 w 138113"/>
                <a:gd name="connsiteY56" fmla="*/ 46673 h 336550"/>
                <a:gd name="connsiteX57" fmla="*/ 36513 w 138113"/>
                <a:gd name="connsiteY57" fmla="*/ 33338 h 336550"/>
                <a:gd name="connsiteX58" fmla="*/ 39117 w 138113"/>
                <a:gd name="connsiteY58" fmla="*/ 20003 h 336550"/>
                <a:gd name="connsiteX59" fmla="*/ 45625 w 138113"/>
                <a:gd name="connsiteY59" fmla="*/ 9335 h 336550"/>
                <a:gd name="connsiteX60" fmla="*/ 56040 w 138113"/>
                <a:gd name="connsiteY60" fmla="*/ 2667 h 336550"/>
                <a:gd name="connsiteX61" fmla="*/ 69057 w 138113"/>
                <a:gd name="connsiteY61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38113" h="336550">
                  <a:moveTo>
                    <a:pt x="30544" y="76200"/>
                  </a:moveTo>
                  <a:lnTo>
                    <a:pt x="102257" y="76200"/>
                  </a:lnTo>
                  <a:cubicBezTo>
                    <a:pt x="107569" y="76200"/>
                    <a:pt x="112881" y="77515"/>
                    <a:pt x="116865" y="78830"/>
                  </a:cubicBezTo>
                  <a:cubicBezTo>
                    <a:pt x="122177" y="81460"/>
                    <a:pt x="124833" y="84089"/>
                    <a:pt x="128817" y="86719"/>
                  </a:cubicBezTo>
                  <a:cubicBezTo>
                    <a:pt x="131473" y="90664"/>
                    <a:pt x="134129" y="94609"/>
                    <a:pt x="135457" y="98553"/>
                  </a:cubicBezTo>
                  <a:cubicBezTo>
                    <a:pt x="136785" y="102498"/>
                    <a:pt x="138113" y="106443"/>
                    <a:pt x="138113" y="111702"/>
                  </a:cubicBezTo>
                  <a:cubicBezTo>
                    <a:pt x="138113" y="206375"/>
                    <a:pt x="138113" y="206375"/>
                    <a:pt x="138113" y="206375"/>
                  </a:cubicBezTo>
                  <a:cubicBezTo>
                    <a:pt x="138113" y="209005"/>
                    <a:pt x="136785" y="211635"/>
                    <a:pt x="135457" y="214264"/>
                  </a:cubicBezTo>
                  <a:cubicBezTo>
                    <a:pt x="132801" y="215579"/>
                    <a:pt x="130145" y="216894"/>
                    <a:pt x="127489" y="216894"/>
                  </a:cubicBezTo>
                  <a:cubicBezTo>
                    <a:pt x="124833" y="216894"/>
                    <a:pt x="123505" y="215579"/>
                    <a:pt x="120849" y="214264"/>
                  </a:cubicBezTo>
                  <a:cubicBezTo>
                    <a:pt x="118193" y="211635"/>
                    <a:pt x="118193" y="209005"/>
                    <a:pt x="118193" y="206375"/>
                  </a:cubicBezTo>
                  <a:cubicBezTo>
                    <a:pt x="118193" y="116962"/>
                    <a:pt x="118193" y="116962"/>
                    <a:pt x="118193" y="116962"/>
                  </a:cubicBezTo>
                  <a:cubicBezTo>
                    <a:pt x="118193" y="115647"/>
                    <a:pt x="116865" y="114332"/>
                    <a:pt x="115537" y="114332"/>
                  </a:cubicBezTo>
                  <a:cubicBezTo>
                    <a:pt x="114209" y="114332"/>
                    <a:pt x="112881" y="113017"/>
                    <a:pt x="111553" y="113017"/>
                  </a:cubicBezTo>
                  <a:cubicBezTo>
                    <a:pt x="110225" y="113017"/>
                    <a:pt x="110225" y="114332"/>
                    <a:pt x="107569" y="114332"/>
                  </a:cubicBezTo>
                  <a:cubicBezTo>
                    <a:pt x="106241" y="114332"/>
                    <a:pt x="106241" y="115647"/>
                    <a:pt x="106241" y="116962"/>
                  </a:cubicBezTo>
                  <a:cubicBezTo>
                    <a:pt x="106241" y="322086"/>
                    <a:pt x="106241" y="322086"/>
                    <a:pt x="106241" y="322086"/>
                  </a:cubicBezTo>
                  <a:cubicBezTo>
                    <a:pt x="106241" y="326031"/>
                    <a:pt x="104913" y="329976"/>
                    <a:pt x="100929" y="332605"/>
                  </a:cubicBezTo>
                  <a:cubicBezTo>
                    <a:pt x="98273" y="335235"/>
                    <a:pt x="95617" y="336550"/>
                    <a:pt x="90305" y="336550"/>
                  </a:cubicBezTo>
                  <a:cubicBezTo>
                    <a:pt x="86321" y="336550"/>
                    <a:pt x="83665" y="335235"/>
                    <a:pt x="79681" y="332605"/>
                  </a:cubicBezTo>
                  <a:cubicBezTo>
                    <a:pt x="77025" y="328661"/>
                    <a:pt x="75697" y="326031"/>
                    <a:pt x="75697" y="322086"/>
                  </a:cubicBezTo>
                  <a:cubicBezTo>
                    <a:pt x="75697" y="195856"/>
                    <a:pt x="75697" y="195856"/>
                    <a:pt x="75697" y="195856"/>
                  </a:cubicBezTo>
                  <a:cubicBezTo>
                    <a:pt x="75697" y="194541"/>
                    <a:pt x="74369" y="193226"/>
                    <a:pt x="73041" y="191911"/>
                  </a:cubicBezTo>
                  <a:cubicBezTo>
                    <a:pt x="71713" y="191911"/>
                    <a:pt x="70385" y="190596"/>
                    <a:pt x="69057" y="190596"/>
                  </a:cubicBezTo>
                  <a:cubicBezTo>
                    <a:pt x="69057" y="190596"/>
                    <a:pt x="66401" y="191911"/>
                    <a:pt x="65073" y="191911"/>
                  </a:cubicBezTo>
                  <a:cubicBezTo>
                    <a:pt x="62417" y="193226"/>
                    <a:pt x="62417" y="194541"/>
                    <a:pt x="62417" y="195856"/>
                  </a:cubicBezTo>
                  <a:cubicBezTo>
                    <a:pt x="62417" y="241877"/>
                    <a:pt x="62417" y="241877"/>
                    <a:pt x="62417" y="241877"/>
                  </a:cubicBezTo>
                  <a:cubicBezTo>
                    <a:pt x="62417" y="322086"/>
                    <a:pt x="62417" y="322086"/>
                    <a:pt x="62417" y="322086"/>
                  </a:cubicBezTo>
                  <a:cubicBezTo>
                    <a:pt x="62417" y="326031"/>
                    <a:pt x="61089" y="328661"/>
                    <a:pt x="57105" y="332605"/>
                  </a:cubicBezTo>
                  <a:cubicBezTo>
                    <a:pt x="54449" y="335235"/>
                    <a:pt x="50464" y="336550"/>
                    <a:pt x="46480" y="336550"/>
                  </a:cubicBezTo>
                  <a:cubicBezTo>
                    <a:pt x="42496" y="336550"/>
                    <a:pt x="38512" y="335235"/>
                    <a:pt x="35856" y="332605"/>
                  </a:cubicBezTo>
                  <a:cubicBezTo>
                    <a:pt x="33200" y="329976"/>
                    <a:pt x="31872" y="326031"/>
                    <a:pt x="31872" y="322086"/>
                  </a:cubicBezTo>
                  <a:cubicBezTo>
                    <a:pt x="31872" y="116962"/>
                    <a:pt x="31872" y="116962"/>
                    <a:pt x="31872" y="116962"/>
                  </a:cubicBezTo>
                  <a:cubicBezTo>
                    <a:pt x="31872" y="115647"/>
                    <a:pt x="30544" y="114332"/>
                    <a:pt x="29216" y="114332"/>
                  </a:cubicBezTo>
                  <a:cubicBezTo>
                    <a:pt x="27888" y="114332"/>
                    <a:pt x="26560" y="113017"/>
                    <a:pt x="26560" y="113017"/>
                  </a:cubicBezTo>
                  <a:cubicBezTo>
                    <a:pt x="25232" y="113017"/>
                    <a:pt x="23904" y="114332"/>
                    <a:pt x="22576" y="114332"/>
                  </a:cubicBezTo>
                  <a:cubicBezTo>
                    <a:pt x="21248" y="114332"/>
                    <a:pt x="19920" y="115647"/>
                    <a:pt x="19920" y="116962"/>
                  </a:cubicBezTo>
                  <a:cubicBezTo>
                    <a:pt x="19920" y="206375"/>
                    <a:pt x="19920" y="206375"/>
                    <a:pt x="19920" y="206375"/>
                  </a:cubicBezTo>
                  <a:cubicBezTo>
                    <a:pt x="19920" y="209005"/>
                    <a:pt x="19920" y="211635"/>
                    <a:pt x="17264" y="214264"/>
                  </a:cubicBezTo>
                  <a:cubicBezTo>
                    <a:pt x="14608" y="215579"/>
                    <a:pt x="13280" y="216894"/>
                    <a:pt x="10624" y="216894"/>
                  </a:cubicBezTo>
                  <a:cubicBezTo>
                    <a:pt x="7968" y="216894"/>
                    <a:pt x="5312" y="215579"/>
                    <a:pt x="2656" y="214264"/>
                  </a:cubicBezTo>
                  <a:cubicBezTo>
                    <a:pt x="1328" y="211635"/>
                    <a:pt x="0" y="209005"/>
                    <a:pt x="0" y="206375"/>
                  </a:cubicBezTo>
                  <a:cubicBezTo>
                    <a:pt x="0" y="111702"/>
                    <a:pt x="0" y="111702"/>
                    <a:pt x="0" y="111702"/>
                  </a:cubicBezTo>
                  <a:cubicBezTo>
                    <a:pt x="0" y="106443"/>
                    <a:pt x="0" y="102498"/>
                    <a:pt x="1328" y="98553"/>
                  </a:cubicBezTo>
                  <a:cubicBezTo>
                    <a:pt x="2656" y="94609"/>
                    <a:pt x="5312" y="90664"/>
                    <a:pt x="7968" y="86719"/>
                  </a:cubicBezTo>
                  <a:cubicBezTo>
                    <a:pt x="9296" y="84089"/>
                    <a:pt x="13280" y="81460"/>
                    <a:pt x="17264" y="78830"/>
                  </a:cubicBezTo>
                  <a:cubicBezTo>
                    <a:pt x="19920" y="77515"/>
                    <a:pt x="25232" y="76200"/>
                    <a:pt x="30544" y="76200"/>
                  </a:cubicBezTo>
                  <a:close/>
                  <a:moveTo>
                    <a:pt x="69057" y="0"/>
                  </a:moveTo>
                  <a:cubicBezTo>
                    <a:pt x="78169" y="0"/>
                    <a:pt x="85980" y="2667"/>
                    <a:pt x="92489" y="9335"/>
                  </a:cubicBezTo>
                  <a:cubicBezTo>
                    <a:pt x="98998" y="16002"/>
                    <a:pt x="101601" y="24003"/>
                    <a:pt x="101601" y="33338"/>
                  </a:cubicBezTo>
                  <a:cubicBezTo>
                    <a:pt x="101601" y="38672"/>
                    <a:pt x="101601" y="42672"/>
                    <a:pt x="98998" y="46673"/>
                  </a:cubicBezTo>
                  <a:cubicBezTo>
                    <a:pt x="97696" y="50673"/>
                    <a:pt x="95092" y="54674"/>
                    <a:pt x="92489" y="57341"/>
                  </a:cubicBezTo>
                  <a:cubicBezTo>
                    <a:pt x="89885" y="60008"/>
                    <a:pt x="85980" y="62675"/>
                    <a:pt x="82075" y="64008"/>
                  </a:cubicBezTo>
                  <a:cubicBezTo>
                    <a:pt x="78169" y="66675"/>
                    <a:pt x="72962" y="66675"/>
                    <a:pt x="69057" y="66675"/>
                  </a:cubicBezTo>
                  <a:cubicBezTo>
                    <a:pt x="63850" y="66675"/>
                    <a:pt x="59945" y="66675"/>
                    <a:pt x="56040" y="64008"/>
                  </a:cubicBezTo>
                  <a:cubicBezTo>
                    <a:pt x="52134" y="62675"/>
                    <a:pt x="48229" y="60008"/>
                    <a:pt x="45625" y="57341"/>
                  </a:cubicBezTo>
                  <a:cubicBezTo>
                    <a:pt x="43022" y="54674"/>
                    <a:pt x="40418" y="50673"/>
                    <a:pt x="39117" y="46673"/>
                  </a:cubicBezTo>
                  <a:cubicBezTo>
                    <a:pt x="37815" y="42672"/>
                    <a:pt x="36513" y="38672"/>
                    <a:pt x="36513" y="33338"/>
                  </a:cubicBezTo>
                  <a:cubicBezTo>
                    <a:pt x="36513" y="29337"/>
                    <a:pt x="37815" y="25337"/>
                    <a:pt x="39117" y="20003"/>
                  </a:cubicBezTo>
                  <a:cubicBezTo>
                    <a:pt x="40418" y="16002"/>
                    <a:pt x="43022" y="13335"/>
                    <a:pt x="45625" y="9335"/>
                  </a:cubicBezTo>
                  <a:cubicBezTo>
                    <a:pt x="48229" y="6668"/>
                    <a:pt x="52134" y="4001"/>
                    <a:pt x="56040" y="2667"/>
                  </a:cubicBezTo>
                  <a:cubicBezTo>
                    <a:pt x="59945" y="1334"/>
                    <a:pt x="63850" y="0"/>
                    <a:pt x="69057" y="0"/>
                  </a:cubicBezTo>
                  <a:close/>
                </a:path>
              </a:pathLst>
            </a:custGeom>
            <a:solidFill>
              <a:schemeClr val="lt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xmlns="" id="{CB9C9FE3-8A95-4FD1-9B88-5B716C6AB998}"/>
              </a:ext>
            </a:extLst>
          </p:cNvPr>
          <p:cNvCxnSpPr>
            <a:cxnSpLocks/>
          </p:cNvCxnSpPr>
          <p:nvPr/>
        </p:nvCxnSpPr>
        <p:spPr>
          <a:xfrm>
            <a:off x="1568082" y="3963217"/>
            <a:ext cx="8955056" cy="0"/>
          </a:xfrm>
          <a:prstGeom prst="line">
            <a:avLst/>
          </a:prstGeom>
          <a:ln w="952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A2B759B1-E6BB-4CCB-BD9A-C67619FD8869}"/>
              </a:ext>
            </a:extLst>
          </p:cNvPr>
          <p:cNvGrpSpPr/>
          <p:nvPr/>
        </p:nvGrpSpPr>
        <p:grpSpPr>
          <a:xfrm>
            <a:off x="1595131" y="3546260"/>
            <a:ext cx="9025244" cy="2033957"/>
            <a:chOff x="1085273" y="2301502"/>
            <a:chExt cx="9025244" cy="2033957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xmlns="" id="{EBF0BDAE-9D7E-4D50-8279-34A151AE15C8}"/>
                </a:ext>
              </a:extLst>
            </p:cNvPr>
            <p:cNvSpPr txBox="1"/>
            <p:nvPr/>
          </p:nvSpPr>
          <p:spPr>
            <a:xfrm>
              <a:off x="1085274" y="2301502"/>
              <a:ext cx="4198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标题文字添加此处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xmlns="" id="{F19B5B50-6864-4B4D-8078-21EA85555A3C}"/>
                </a:ext>
              </a:extLst>
            </p:cNvPr>
            <p:cNvSpPr txBox="1"/>
            <p:nvPr/>
          </p:nvSpPr>
          <p:spPr>
            <a:xfrm>
              <a:off x="1085273" y="2782931"/>
              <a:ext cx="9025244" cy="72385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print the presentation and make it into a film to be used in a wider </a:t>
              </a:r>
              <a:r>
                <a:rPr lang="en-US" altLang="zh-CN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fieldThe</a:t>
              </a:r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 user can demonstrate on a projector or computer, or print the presentation and make it into a film to be used in a wider field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xmlns="" id="{85C4385D-30B5-4215-ABDE-588493C73472}"/>
                </a:ext>
              </a:extLst>
            </p:cNvPr>
            <p:cNvSpPr txBox="1"/>
            <p:nvPr/>
          </p:nvSpPr>
          <p:spPr>
            <a:xfrm>
              <a:off x="1085273" y="3611606"/>
              <a:ext cx="9025244" cy="72385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demonstrate on a projector or computer, or print the presentation and make it into a film to be used in a wider </a:t>
              </a:r>
              <a:r>
                <a:rPr lang="en-US" altLang="zh-CN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fieldThe</a:t>
              </a:r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 user can demonstrate on a projector or computer, or print the presentation and make it into a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209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EEC1E5D1-CB05-4136-BE04-8E048F394EBD}"/>
              </a:ext>
            </a:extLst>
          </p:cNvPr>
          <p:cNvSpPr txBox="1"/>
          <p:nvPr/>
        </p:nvSpPr>
        <p:spPr>
          <a:xfrm>
            <a:off x="4618672" y="504225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碳纤维正粗黑简体" panose="02010601030101010101" pitchFamily="2" charset="-122"/>
                <a:ea typeface="碳纤维正粗黑简体" panose="02010601030101010101" pitchFamily="2" charset="-122"/>
              </a:rPr>
              <a:t>创意工作汇报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3F02EB0D-59F4-4043-88E7-1AEB2ECA28F1}"/>
              </a:ext>
            </a:extLst>
          </p:cNvPr>
          <p:cNvSpPr txBox="1"/>
          <p:nvPr/>
        </p:nvSpPr>
        <p:spPr>
          <a:xfrm>
            <a:off x="3251200" y="1091144"/>
            <a:ext cx="5689600" cy="4277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rPr>
              <a:t>The user can demonstrate on a projector or computer, or print the presentation and make it into a film to be used in a wider field</a:t>
            </a:r>
          </a:p>
        </p:txBody>
      </p:sp>
      <p:grpSp>
        <p:nvGrpSpPr>
          <p:cNvPr id="4" name="358a84cf-6011-4986-8478-129354e755e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xmlns="" id="{3B49A630-54C4-4254-BBEE-03D9CCF2F2C5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680849" y="3117541"/>
            <a:ext cx="8848606" cy="2466540"/>
            <a:chOff x="667099" y="2853432"/>
            <a:chExt cx="10876106" cy="3031704"/>
          </a:xfrm>
        </p:grpSpPr>
        <p:grpSp>
          <p:nvGrpSpPr>
            <p:cNvPr id="5" name="iṧļíḓe">
              <a:extLst>
                <a:ext uri="{FF2B5EF4-FFF2-40B4-BE49-F238E27FC236}">
                  <a16:creationId xmlns:a16="http://schemas.microsoft.com/office/drawing/2014/main" xmlns="" id="{20C7456E-6E57-4848-80BD-8DF285E2B0EE}"/>
                </a:ext>
              </a:extLst>
            </p:cNvPr>
            <p:cNvGrpSpPr/>
            <p:nvPr/>
          </p:nvGrpSpPr>
          <p:grpSpPr>
            <a:xfrm>
              <a:off x="667099" y="2853432"/>
              <a:ext cx="5104738" cy="1151136"/>
              <a:chOff x="1010999" y="2853432"/>
              <a:chExt cx="5104738" cy="1151136"/>
            </a:xfrm>
          </p:grpSpPr>
          <p:sp>
            <p:nvSpPr>
              <p:cNvPr id="94" name="iś1îḓé">
                <a:extLst>
                  <a:ext uri="{FF2B5EF4-FFF2-40B4-BE49-F238E27FC236}">
                    <a16:creationId xmlns:a16="http://schemas.microsoft.com/office/drawing/2014/main" xmlns="" id="{719CEA7E-9AAC-4889-A150-8387956B1E1E}"/>
                  </a:ext>
                </a:extLst>
              </p:cNvPr>
              <p:cNvSpPr/>
              <p:nvPr/>
            </p:nvSpPr>
            <p:spPr>
              <a:xfrm>
                <a:off x="1010999" y="2853432"/>
                <a:ext cx="5104738" cy="1151136"/>
              </a:xfrm>
              <a:prstGeom prst="roundRect">
                <a:avLst>
                  <a:gd name="adj" fmla="val 50000"/>
                </a:avLst>
              </a:prstGeom>
              <a:solidFill>
                <a:srgbClr val="F9F9F9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5" name="îşľïdé">
                <a:extLst>
                  <a:ext uri="{FF2B5EF4-FFF2-40B4-BE49-F238E27FC236}">
                    <a16:creationId xmlns:a16="http://schemas.microsoft.com/office/drawing/2014/main" xmlns="" id="{971C9693-9781-4CE4-9F81-5B164BC19A68}"/>
                  </a:ext>
                </a:extLst>
              </p:cNvPr>
              <p:cNvSpPr/>
              <p:nvPr/>
            </p:nvSpPr>
            <p:spPr>
              <a:xfrm>
                <a:off x="1011000" y="2853432"/>
                <a:ext cx="1181429" cy="1151008"/>
              </a:xfrm>
              <a:prstGeom prst="ellipse">
                <a:avLst/>
              </a:prstGeom>
              <a:blipFill dpi="0" rotWithShape="1">
                <a:blip r:embed="rId4"/>
                <a:srcRect/>
                <a:tile tx="0" ty="0" sx="24000" sy="24000" flip="none" algn="tl"/>
              </a:blipFill>
              <a:ln w="38100" cap="flat" cmpd="sng" algn="ctr">
                <a:solidFill>
                  <a:schemeClr val="bg1"/>
                </a:solidFill>
                <a:prstDash val="solid"/>
                <a:miter lim="800000"/>
              </a:ln>
              <a:effectLst>
                <a:outerShdw blurRad="241300" sx="102000" sy="102000" algn="ctr" rotWithShape="0">
                  <a:prstClr val="black">
                    <a:alpha val="2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/>
              </a:p>
            </p:txBody>
          </p:sp>
        </p:grpSp>
        <p:grpSp>
          <p:nvGrpSpPr>
            <p:cNvPr id="6" name="ïśḷiḋe">
              <a:extLst>
                <a:ext uri="{FF2B5EF4-FFF2-40B4-BE49-F238E27FC236}">
                  <a16:creationId xmlns:a16="http://schemas.microsoft.com/office/drawing/2014/main" xmlns="" id="{D62AC5AD-B0C4-4411-97CC-E5BBD77697EA}"/>
                </a:ext>
              </a:extLst>
            </p:cNvPr>
            <p:cNvGrpSpPr/>
            <p:nvPr/>
          </p:nvGrpSpPr>
          <p:grpSpPr>
            <a:xfrm>
              <a:off x="667099" y="4734000"/>
              <a:ext cx="5093366" cy="1151136"/>
              <a:chOff x="1010999" y="4561986"/>
              <a:chExt cx="5093366" cy="1151136"/>
            </a:xfrm>
          </p:grpSpPr>
          <p:sp>
            <p:nvSpPr>
              <p:cNvPr id="92" name="îṧļiḋê">
                <a:extLst>
                  <a:ext uri="{FF2B5EF4-FFF2-40B4-BE49-F238E27FC236}">
                    <a16:creationId xmlns:a16="http://schemas.microsoft.com/office/drawing/2014/main" xmlns="" id="{265CD349-62B0-4C46-8760-4EA8F49FAE1F}"/>
                  </a:ext>
                </a:extLst>
              </p:cNvPr>
              <p:cNvSpPr/>
              <p:nvPr/>
            </p:nvSpPr>
            <p:spPr>
              <a:xfrm>
                <a:off x="1010999" y="4561986"/>
                <a:ext cx="5093366" cy="1151136"/>
              </a:xfrm>
              <a:prstGeom prst="roundRect">
                <a:avLst>
                  <a:gd name="adj" fmla="val 50000"/>
                </a:avLst>
              </a:prstGeom>
              <a:solidFill>
                <a:srgbClr val="F9F9F9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3" name="ïŝlíḑê">
                <a:extLst>
                  <a:ext uri="{FF2B5EF4-FFF2-40B4-BE49-F238E27FC236}">
                    <a16:creationId xmlns:a16="http://schemas.microsoft.com/office/drawing/2014/main" xmlns="" id="{2BA0DB86-AC0E-43BF-A313-F128B2D1FE43}"/>
                  </a:ext>
                </a:extLst>
              </p:cNvPr>
              <p:cNvSpPr/>
              <p:nvPr/>
            </p:nvSpPr>
            <p:spPr>
              <a:xfrm>
                <a:off x="1011000" y="4561986"/>
                <a:ext cx="1181429" cy="1151008"/>
              </a:xfrm>
              <a:prstGeom prst="ellipse">
                <a:avLst/>
              </a:prstGeom>
              <a:blipFill dpi="0" rotWithShape="1">
                <a:blip r:embed="rId5"/>
                <a:srcRect/>
                <a:tile tx="0" ty="0" sx="24000" sy="24000" flip="none" algn="ctr"/>
              </a:blipFill>
              <a:ln w="38100" cap="flat" cmpd="sng" algn="ctr">
                <a:solidFill>
                  <a:schemeClr val="bg1"/>
                </a:solidFill>
                <a:prstDash val="solid"/>
                <a:miter lim="800000"/>
              </a:ln>
              <a:effectLst>
                <a:outerShdw blurRad="241300" sx="102000" sy="102000" algn="ctr" rotWithShape="0">
                  <a:prstClr val="black">
                    <a:alpha val="2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7" name="iśļiḑé">
              <a:extLst>
                <a:ext uri="{FF2B5EF4-FFF2-40B4-BE49-F238E27FC236}">
                  <a16:creationId xmlns:a16="http://schemas.microsoft.com/office/drawing/2014/main" xmlns="" id="{FA89D0E4-BB3F-435E-9221-B68EA8654AA4}"/>
                </a:ext>
              </a:extLst>
            </p:cNvPr>
            <p:cNvGrpSpPr/>
            <p:nvPr/>
          </p:nvGrpSpPr>
          <p:grpSpPr>
            <a:xfrm>
              <a:off x="6332749" y="2853432"/>
              <a:ext cx="5210456" cy="1151136"/>
              <a:chOff x="6139116" y="2853432"/>
              <a:chExt cx="5210456" cy="1151136"/>
            </a:xfrm>
          </p:grpSpPr>
          <p:sp>
            <p:nvSpPr>
              <p:cNvPr id="90" name="íṩlîde">
                <a:extLst>
                  <a:ext uri="{FF2B5EF4-FFF2-40B4-BE49-F238E27FC236}">
                    <a16:creationId xmlns:a16="http://schemas.microsoft.com/office/drawing/2014/main" xmlns="" id="{D1B77EE4-DE4B-4259-8AB4-7DAF7D0CDF45}"/>
                  </a:ext>
                </a:extLst>
              </p:cNvPr>
              <p:cNvSpPr/>
              <p:nvPr/>
            </p:nvSpPr>
            <p:spPr>
              <a:xfrm>
                <a:off x="6139116" y="2853432"/>
                <a:ext cx="5210456" cy="1151136"/>
              </a:xfrm>
              <a:prstGeom prst="roundRect">
                <a:avLst>
                  <a:gd name="adj" fmla="val 50000"/>
                </a:avLst>
              </a:prstGeom>
              <a:solidFill>
                <a:srgbClr val="F9F9F9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1" name="iṧḻîde">
                <a:extLst>
                  <a:ext uri="{FF2B5EF4-FFF2-40B4-BE49-F238E27FC236}">
                    <a16:creationId xmlns:a16="http://schemas.microsoft.com/office/drawing/2014/main" xmlns="" id="{EE2EE2E1-235B-424C-864E-C99310BECC4F}"/>
                  </a:ext>
                </a:extLst>
              </p:cNvPr>
              <p:cNvSpPr/>
              <p:nvPr/>
            </p:nvSpPr>
            <p:spPr>
              <a:xfrm>
                <a:off x="10168142" y="2853432"/>
                <a:ext cx="1181429" cy="1151008"/>
              </a:xfrm>
              <a:prstGeom prst="ellipse">
                <a:avLst/>
              </a:prstGeom>
              <a:blipFill dpi="0" rotWithShape="1">
                <a:blip r:embed="rId6"/>
                <a:srcRect/>
                <a:tile tx="0" ty="0" sx="24000" sy="24000" flip="none" algn="ctr"/>
              </a:blipFill>
              <a:ln w="38100" cap="flat" cmpd="sng" algn="ctr">
                <a:solidFill>
                  <a:schemeClr val="bg1"/>
                </a:solidFill>
                <a:prstDash val="solid"/>
                <a:miter lim="800000"/>
              </a:ln>
              <a:effectLst>
                <a:outerShdw blurRad="241300" sx="102000" sy="102000" algn="ctr" rotWithShape="0">
                  <a:prstClr val="black">
                    <a:alpha val="2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8" name="í$ḷiḋè">
              <a:extLst>
                <a:ext uri="{FF2B5EF4-FFF2-40B4-BE49-F238E27FC236}">
                  <a16:creationId xmlns:a16="http://schemas.microsoft.com/office/drawing/2014/main" xmlns="" id="{C72FCA5B-3F62-42B9-8EE5-73F243844C3B}"/>
                </a:ext>
              </a:extLst>
            </p:cNvPr>
            <p:cNvGrpSpPr/>
            <p:nvPr/>
          </p:nvGrpSpPr>
          <p:grpSpPr>
            <a:xfrm>
              <a:off x="6332749" y="4734000"/>
              <a:ext cx="5210456" cy="1151136"/>
              <a:chOff x="6139116" y="4734000"/>
              <a:chExt cx="5210456" cy="1151136"/>
            </a:xfrm>
          </p:grpSpPr>
          <p:sp>
            <p:nvSpPr>
              <p:cNvPr id="88" name="i$ļíḍè">
                <a:extLst>
                  <a:ext uri="{FF2B5EF4-FFF2-40B4-BE49-F238E27FC236}">
                    <a16:creationId xmlns:a16="http://schemas.microsoft.com/office/drawing/2014/main" xmlns="" id="{4C26BFE3-2688-479C-BF5A-409589A257D7}"/>
                  </a:ext>
                </a:extLst>
              </p:cNvPr>
              <p:cNvSpPr/>
              <p:nvPr/>
            </p:nvSpPr>
            <p:spPr>
              <a:xfrm>
                <a:off x="6139116" y="4734000"/>
                <a:ext cx="5210456" cy="1151136"/>
              </a:xfrm>
              <a:prstGeom prst="roundRect">
                <a:avLst>
                  <a:gd name="adj" fmla="val 50000"/>
                </a:avLst>
              </a:prstGeom>
              <a:solidFill>
                <a:srgbClr val="F9F9F9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9" name="išlîḋè">
                <a:extLst>
                  <a:ext uri="{FF2B5EF4-FFF2-40B4-BE49-F238E27FC236}">
                    <a16:creationId xmlns:a16="http://schemas.microsoft.com/office/drawing/2014/main" xmlns="" id="{F7A9F18B-8F78-4446-B5AB-6B3DA9CDE77A}"/>
                  </a:ext>
                </a:extLst>
              </p:cNvPr>
              <p:cNvSpPr/>
              <p:nvPr/>
            </p:nvSpPr>
            <p:spPr>
              <a:xfrm>
                <a:off x="10168142" y="4734000"/>
                <a:ext cx="1181429" cy="1151008"/>
              </a:xfrm>
              <a:prstGeom prst="ellipse">
                <a:avLst/>
              </a:prstGeom>
              <a:blipFill dpi="0" rotWithShape="1">
                <a:blip r:embed="rId7"/>
                <a:srcRect/>
                <a:tile tx="0" ty="0" sx="24000" sy="24000" flip="none" algn="ctr"/>
              </a:blipFill>
              <a:ln w="38100" cap="flat" cmpd="sng" algn="ctr">
                <a:solidFill>
                  <a:schemeClr val="bg1"/>
                </a:solidFill>
                <a:prstDash val="solid"/>
                <a:miter lim="800000"/>
              </a:ln>
              <a:effectLst>
                <a:outerShdw blurRad="241300" sx="102000" sy="102000" algn="ctr" rotWithShape="0">
                  <a:prstClr val="black">
                    <a:alpha val="2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9" name="ïṥḷîḋê">
              <a:extLst>
                <a:ext uri="{FF2B5EF4-FFF2-40B4-BE49-F238E27FC236}">
                  <a16:creationId xmlns:a16="http://schemas.microsoft.com/office/drawing/2014/main" xmlns="" id="{F577A4B3-0E69-4002-BA6B-9D0A782038C0}"/>
                </a:ext>
              </a:extLst>
            </p:cNvPr>
            <p:cNvSpPr/>
            <p:nvPr/>
          </p:nvSpPr>
          <p:spPr>
            <a:xfrm>
              <a:off x="5024725" y="3291072"/>
              <a:ext cx="2177486" cy="2177487"/>
            </a:xfrm>
            <a:prstGeom prst="ellipse">
              <a:avLst/>
            </a:prstGeom>
            <a:solidFill>
              <a:srgbClr val="304FFF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317500" sx="102000" sy="102000" algn="ctr" rotWithShape="0">
                <a:prstClr val="black">
                  <a:alpha val="3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grpSp>
          <p:nvGrpSpPr>
            <p:cNvPr id="10" name="ïŝ1îḑè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  <a:extLst>
                <a:ext uri="{FF2B5EF4-FFF2-40B4-BE49-F238E27FC236}">
                  <a16:creationId xmlns:a16="http://schemas.microsoft.com/office/drawing/2014/main" xmlns="" id="{BC734568-E19D-443D-9C3B-4079266ADA0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62367" y="3765240"/>
              <a:ext cx="1467267" cy="1208088"/>
              <a:chOff x="3043238" y="1141413"/>
              <a:chExt cx="6075363" cy="5002212"/>
            </a:xfrm>
          </p:grpSpPr>
          <p:sp>
            <p:nvSpPr>
              <p:cNvPr id="11" name="ïŝlïḍê">
                <a:extLst>
                  <a:ext uri="{FF2B5EF4-FFF2-40B4-BE49-F238E27FC236}">
                    <a16:creationId xmlns:a16="http://schemas.microsoft.com/office/drawing/2014/main" xmlns="" id="{C112DC62-0437-40E8-A633-5ACD2FF5943F}"/>
                  </a:ext>
                </a:extLst>
              </p:cNvPr>
              <p:cNvSpPr/>
              <p:nvPr/>
            </p:nvSpPr>
            <p:spPr bwMode="auto">
              <a:xfrm>
                <a:off x="3579813" y="1141413"/>
                <a:ext cx="2819400" cy="614362"/>
              </a:xfrm>
              <a:custGeom>
                <a:avLst/>
                <a:gdLst>
                  <a:gd name="T0" fmla="*/ 0 w 4258"/>
                  <a:gd name="T1" fmla="*/ 752 h 929"/>
                  <a:gd name="T2" fmla="*/ 177 w 4258"/>
                  <a:gd name="T3" fmla="*/ 929 h 929"/>
                  <a:gd name="T4" fmla="*/ 4081 w 4258"/>
                  <a:gd name="T5" fmla="*/ 929 h 929"/>
                  <a:gd name="T6" fmla="*/ 4258 w 4258"/>
                  <a:gd name="T7" fmla="*/ 752 h 929"/>
                  <a:gd name="T8" fmla="*/ 4258 w 4258"/>
                  <a:gd name="T9" fmla="*/ 177 h 929"/>
                  <a:gd name="T10" fmla="*/ 4081 w 4258"/>
                  <a:gd name="T11" fmla="*/ 0 h 929"/>
                  <a:gd name="T12" fmla="*/ 177 w 4258"/>
                  <a:gd name="T13" fmla="*/ 0 h 929"/>
                  <a:gd name="T14" fmla="*/ 0 w 4258"/>
                  <a:gd name="T15" fmla="*/ 177 h 929"/>
                  <a:gd name="T16" fmla="*/ 0 w 4258"/>
                  <a:gd name="T17" fmla="*/ 752 h 9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58" h="929">
                    <a:moveTo>
                      <a:pt x="0" y="752"/>
                    </a:moveTo>
                    <a:cubicBezTo>
                      <a:pt x="0" y="849"/>
                      <a:pt x="80" y="929"/>
                      <a:pt x="177" y="929"/>
                    </a:cubicBezTo>
                    <a:cubicBezTo>
                      <a:pt x="4081" y="929"/>
                      <a:pt x="4081" y="929"/>
                      <a:pt x="4081" y="929"/>
                    </a:cubicBezTo>
                    <a:cubicBezTo>
                      <a:pt x="4179" y="929"/>
                      <a:pt x="4258" y="849"/>
                      <a:pt x="4258" y="752"/>
                    </a:cubicBezTo>
                    <a:cubicBezTo>
                      <a:pt x="4258" y="177"/>
                      <a:pt x="4258" y="177"/>
                      <a:pt x="4258" y="177"/>
                    </a:cubicBezTo>
                    <a:cubicBezTo>
                      <a:pt x="4258" y="79"/>
                      <a:pt x="4179" y="0"/>
                      <a:pt x="4081" y="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80" y="0"/>
                      <a:pt x="0" y="79"/>
                      <a:pt x="0" y="177"/>
                    </a:cubicBezTo>
                    <a:lnTo>
                      <a:pt x="0" y="752"/>
                    </a:lnTo>
                    <a:close/>
                  </a:path>
                </a:pathLst>
              </a:custGeom>
              <a:solidFill>
                <a:srgbClr val="2A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" name="îṡlíḋè">
                <a:extLst>
                  <a:ext uri="{FF2B5EF4-FFF2-40B4-BE49-F238E27FC236}">
                    <a16:creationId xmlns:a16="http://schemas.microsoft.com/office/drawing/2014/main" xmlns="" id="{90919B49-0C04-4DA2-9027-FEF3C4810C8B}"/>
                  </a:ext>
                </a:extLst>
              </p:cNvPr>
              <p:cNvSpPr/>
              <p:nvPr/>
            </p:nvSpPr>
            <p:spPr bwMode="auto">
              <a:xfrm>
                <a:off x="4211638" y="1196975"/>
                <a:ext cx="2127250" cy="503237"/>
              </a:xfrm>
              <a:custGeom>
                <a:avLst/>
                <a:gdLst>
                  <a:gd name="T0" fmla="*/ 3066 w 3211"/>
                  <a:gd name="T1" fmla="*/ 0 h 761"/>
                  <a:gd name="T2" fmla="*/ 3211 w 3211"/>
                  <a:gd name="T3" fmla="*/ 145 h 761"/>
                  <a:gd name="T4" fmla="*/ 3211 w 3211"/>
                  <a:gd name="T5" fmla="*/ 616 h 761"/>
                  <a:gd name="T6" fmla="*/ 3066 w 3211"/>
                  <a:gd name="T7" fmla="*/ 761 h 761"/>
                  <a:gd name="T8" fmla="*/ 0 w 3211"/>
                  <a:gd name="T9" fmla="*/ 761 h 761"/>
                  <a:gd name="T10" fmla="*/ 0 w 3211"/>
                  <a:gd name="T11" fmla="*/ 0 h 761"/>
                  <a:gd name="T12" fmla="*/ 3066 w 3211"/>
                  <a:gd name="T13" fmla="*/ 0 h 7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11" h="761">
                    <a:moveTo>
                      <a:pt x="3066" y="0"/>
                    </a:moveTo>
                    <a:cubicBezTo>
                      <a:pt x="3146" y="0"/>
                      <a:pt x="3211" y="65"/>
                      <a:pt x="3211" y="145"/>
                    </a:cubicBezTo>
                    <a:cubicBezTo>
                      <a:pt x="3211" y="616"/>
                      <a:pt x="3211" y="616"/>
                      <a:pt x="3211" y="616"/>
                    </a:cubicBezTo>
                    <a:cubicBezTo>
                      <a:pt x="3211" y="696"/>
                      <a:pt x="3146" y="761"/>
                      <a:pt x="3066" y="761"/>
                    </a:cubicBezTo>
                    <a:cubicBezTo>
                      <a:pt x="0" y="761"/>
                      <a:pt x="0" y="761"/>
                      <a:pt x="0" y="76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6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" name="îṡḷïḑè">
                <a:extLst>
                  <a:ext uri="{FF2B5EF4-FFF2-40B4-BE49-F238E27FC236}">
                    <a16:creationId xmlns:a16="http://schemas.microsoft.com/office/drawing/2014/main" xmlns="" id="{AB753EB4-1BC8-4AE9-9F7F-BFF970B1FD52}"/>
                  </a:ext>
                </a:extLst>
              </p:cNvPr>
              <p:cNvSpPr/>
              <p:nvPr/>
            </p:nvSpPr>
            <p:spPr bwMode="auto">
              <a:xfrm>
                <a:off x="3686176" y="1220788"/>
                <a:ext cx="476250" cy="442912"/>
              </a:xfrm>
              <a:custGeom>
                <a:avLst/>
                <a:gdLst>
                  <a:gd name="T0" fmla="*/ 644 w 718"/>
                  <a:gd name="T1" fmla="*/ 92 h 667"/>
                  <a:gd name="T2" fmla="*/ 359 w 718"/>
                  <a:gd name="T3" fmla="*/ 74 h 667"/>
                  <a:gd name="T4" fmla="*/ 329 w 718"/>
                  <a:gd name="T5" fmla="*/ 343 h 667"/>
                  <a:gd name="T6" fmla="*/ 242 w 718"/>
                  <a:gd name="T7" fmla="*/ 420 h 667"/>
                  <a:gd name="T8" fmla="*/ 198 w 718"/>
                  <a:gd name="T9" fmla="*/ 425 h 667"/>
                  <a:gd name="T10" fmla="*/ 17 w 718"/>
                  <a:gd name="T11" fmla="*/ 584 h 667"/>
                  <a:gd name="T12" fmla="*/ 16 w 718"/>
                  <a:gd name="T13" fmla="*/ 645 h 667"/>
                  <a:gd name="T14" fmla="*/ 76 w 718"/>
                  <a:gd name="T15" fmla="*/ 652 h 667"/>
                  <a:gd name="T16" fmla="*/ 257 w 718"/>
                  <a:gd name="T17" fmla="*/ 493 h 667"/>
                  <a:gd name="T18" fmla="*/ 268 w 718"/>
                  <a:gd name="T19" fmla="*/ 450 h 667"/>
                  <a:gd name="T20" fmla="*/ 355 w 718"/>
                  <a:gd name="T21" fmla="*/ 373 h 667"/>
                  <a:gd name="T22" fmla="*/ 626 w 718"/>
                  <a:gd name="T23" fmla="*/ 377 h 667"/>
                  <a:gd name="T24" fmla="*/ 644 w 718"/>
                  <a:gd name="T25" fmla="*/ 92 h 667"/>
                  <a:gd name="T26" fmla="*/ 492 w 718"/>
                  <a:gd name="T27" fmla="*/ 390 h 667"/>
                  <a:gd name="T28" fmla="*/ 327 w 718"/>
                  <a:gd name="T29" fmla="*/ 225 h 667"/>
                  <a:gd name="T30" fmla="*/ 492 w 718"/>
                  <a:gd name="T31" fmla="*/ 60 h 667"/>
                  <a:gd name="T32" fmla="*/ 656 w 718"/>
                  <a:gd name="T33" fmla="*/ 225 h 667"/>
                  <a:gd name="T34" fmla="*/ 492 w 718"/>
                  <a:gd name="T35" fmla="*/ 390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18" h="667">
                    <a:moveTo>
                      <a:pt x="644" y="92"/>
                    </a:moveTo>
                    <a:cubicBezTo>
                      <a:pt x="571" y="9"/>
                      <a:pt x="443" y="0"/>
                      <a:pt x="359" y="74"/>
                    </a:cubicBezTo>
                    <a:cubicBezTo>
                      <a:pt x="281" y="143"/>
                      <a:pt x="269" y="260"/>
                      <a:pt x="329" y="343"/>
                    </a:cubicBezTo>
                    <a:cubicBezTo>
                      <a:pt x="242" y="420"/>
                      <a:pt x="242" y="420"/>
                      <a:pt x="242" y="420"/>
                    </a:cubicBezTo>
                    <a:cubicBezTo>
                      <a:pt x="227" y="413"/>
                      <a:pt x="210" y="415"/>
                      <a:pt x="198" y="425"/>
                    </a:cubicBezTo>
                    <a:cubicBezTo>
                      <a:pt x="17" y="584"/>
                      <a:pt x="17" y="584"/>
                      <a:pt x="17" y="584"/>
                    </a:cubicBezTo>
                    <a:cubicBezTo>
                      <a:pt x="0" y="599"/>
                      <a:pt x="0" y="626"/>
                      <a:pt x="16" y="645"/>
                    </a:cubicBezTo>
                    <a:cubicBezTo>
                      <a:pt x="32" y="663"/>
                      <a:pt x="59" y="667"/>
                      <a:pt x="76" y="652"/>
                    </a:cubicBezTo>
                    <a:cubicBezTo>
                      <a:pt x="257" y="493"/>
                      <a:pt x="257" y="493"/>
                      <a:pt x="257" y="493"/>
                    </a:cubicBezTo>
                    <a:cubicBezTo>
                      <a:pt x="269" y="482"/>
                      <a:pt x="273" y="465"/>
                      <a:pt x="268" y="450"/>
                    </a:cubicBezTo>
                    <a:cubicBezTo>
                      <a:pt x="355" y="373"/>
                      <a:pt x="355" y="373"/>
                      <a:pt x="355" y="373"/>
                    </a:cubicBezTo>
                    <a:cubicBezTo>
                      <a:pt x="430" y="443"/>
                      <a:pt x="547" y="447"/>
                      <a:pt x="626" y="377"/>
                    </a:cubicBezTo>
                    <a:cubicBezTo>
                      <a:pt x="710" y="304"/>
                      <a:pt x="718" y="176"/>
                      <a:pt x="644" y="92"/>
                    </a:cubicBezTo>
                    <a:close/>
                    <a:moveTo>
                      <a:pt x="492" y="390"/>
                    </a:moveTo>
                    <a:cubicBezTo>
                      <a:pt x="401" y="390"/>
                      <a:pt x="327" y="316"/>
                      <a:pt x="327" y="225"/>
                    </a:cubicBezTo>
                    <a:cubicBezTo>
                      <a:pt x="327" y="134"/>
                      <a:pt x="401" y="60"/>
                      <a:pt x="492" y="60"/>
                    </a:cubicBezTo>
                    <a:cubicBezTo>
                      <a:pt x="583" y="60"/>
                      <a:pt x="656" y="134"/>
                      <a:pt x="656" y="225"/>
                    </a:cubicBezTo>
                    <a:cubicBezTo>
                      <a:pt x="656" y="316"/>
                      <a:pt x="583" y="390"/>
                      <a:pt x="492" y="39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" name="îṡļîḑè">
                <a:extLst>
                  <a:ext uri="{FF2B5EF4-FFF2-40B4-BE49-F238E27FC236}">
                    <a16:creationId xmlns:a16="http://schemas.microsoft.com/office/drawing/2014/main" xmlns="" id="{727C9525-8149-472F-8EB9-BBB8B8608717}"/>
                  </a:ext>
                </a:extLst>
              </p:cNvPr>
              <p:cNvSpPr/>
              <p:nvPr/>
            </p:nvSpPr>
            <p:spPr bwMode="auto">
              <a:xfrm>
                <a:off x="5648326" y="1384300"/>
                <a:ext cx="128588" cy="128587"/>
              </a:xfrm>
              <a:prstGeom prst="ellipse">
                <a:avLst/>
              </a:prstGeom>
              <a:solidFill>
                <a:srgbClr val="2A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" name="ïṡ1íḍê">
                <a:extLst>
                  <a:ext uri="{FF2B5EF4-FFF2-40B4-BE49-F238E27FC236}">
                    <a16:creationId xmlns:a16="http://schemas.microsoft.com/office/drawing/2014/main" xmlns="" id="{00D7BA28-05CF-4514-A4FE-3C64FD3EC120}"/>
                  </a:ext>
                </a:extLst>
              </p:cNvPr>
              <p:cNvSpPr/>
              <p:nvPr/>
            </p:nvSpPr>
            <p:spPr bwMode="auto">
              <a:xfrm>
                <a:off x="5211763" y="1384300"/>
                <a:ext cx="128588" cy="128587"/>
              </a:xfrm>
              <a:prstGeom prst="ellipse">
                <a:avLst/>
              </a:prstGeom>
              <a:solidFill>
                <a:srgbClr val="2A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" name="îšḻíďe">
                <a:extLst>
                  <a:ext uri="{FF2B5EF4-FFF2-40B4-BE49-F238E27FC236}">
                    <a16:creationId xmlns:a16="http://schemas.microsoft.com/office/drawing/2014/main" xmlns="" id="{4BEB9145-4ACC-44C8-8C48-E8F9E8C45AF2}"/>
                  </a:ext>
                </a:extLst>
              </p:cNvPr>
              <p:cNvSpPr/>
              <p:nvPr/>
            </p:nvSpPr>
            <p:spPr bwMode="auto">
              <a:xfrm>
                <a:off x="4773613" y="1384300"/>
                <a:ext cx="128588" cy="128587"/>
              </a:xfrm>
              <a:prstGeom prst="ellipse">
                <a:avLst/>
              </a:prstGeom>
              <a:solidFill>
                <a:srgbClr val="2A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" name="îṣ1ïdê">
                <a:extLst>
                  <a:ext uri="{FF2B5EF4-FFF2-40B4-BE49-F238E27FC236}">
                    <a16:creationId xmlns:a16="http://schemas.microsoft.com/office/drawing/2014/main" xmlns="" id="{F726C758-8226-49A6-AFE1-489D757CBEF0}"/>
                  </a:ext>
                </a:extLst>
              </p:cNvPr>
              <p:cNvSpPr/>
              <p:nvPr/>
            </p:nvSpPr>
            <p:spPr bwMode="auto">
              <a:xfrm>
                <a:off x="5608638" y="5164138"/>
                <a:ext cx="1219200" cy="288925"/>
              </a:xfrm>
              <a:custGeom>
                <a:avLst/>
                <a:gdLst>
                  <a:gd name="T0" fmla="*/ 0 w 1842"/>
                  <a:gd name="T1" fmla="*/ 335 h 436"/>
                  <a:gd name="T2" fmla="*/ 276 w 1842"/>
                  <a:gd name="T3" fmla="*/ 0 h 436"/>
                  <a:gd name="T4" fmla="*/ 1566 w 1842"/>
                  <a:gd name="T5" fmla="*/ 0 h 436"/>
                  <a:gd name="T6" fmla="*/ 1842 w 1842"/>
                  <a:gd name="T7" fmla="*/ 335 h 436"/>
                  <a:gd name="T8" fmla="*/ 1842 w 1842"/>
                  <a:gd name="T9" fmla="*/ 436 h 436"/>
                  <a:gd name="T10" fmla="*/ 0 w 1842"/>
                  <a:gd name="T11" fmla="*/ 436 h 436"/>
                  <a:gd name="T12" fmla="*/ 0 w 1842"/>
                  <a:gd name="T13" fmla="*/ 335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42" h="436">
                    <a:moveTo>
                      <a:pt x="0" y="335"/>
                    </a:moveTo>
                    <a:cubicBezTo>
                      <a:pt x="0" y="150"/>
                      <a:pt x="124" y="0"/>
                      <a:pt x="276" y="0"/>
                    </a:cubicBezTo>
                    <a:cubicBezTo>
                      <a:pt x="1566" y="0"/>
                      <a:pt x="1566" y="0"/>
                      <a:pt x="1566" y="0"/>
                    </a:cubicBezTo>
                    <a:cubicBezTo>
                      <a:pt x="1718" y="0"/>
                      <a:pt x="1842" y="150"/>
                      <a:pt x="1842" y="335"/>
                    </a:cubicBezTo>
                    <a:cubicBezTo>
                      <a:pt x="1842" y="436"/>
                      <a:pt x="1842" y="436"/>
                      <a:pt x="1842" y="436"/>
                    </a:cubicBezTo>
                    <a:cubicBezTo>
                      <a:pt x="0" y="436"/>
                      <a:pt x="0" y="436"/>
                      <a:pt x="0" y="436"/>
                    </a:cubicBezTo>
                    <a:lnTo>
                      <a:pt x="0" y="335"/>
                    </a:lnTo>
                    <a:close/>
                  </a:path>
                </a:pathLst>
              </a:custGeom>
              <a:solidFill>
                <a:srgbClr val="1015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" name="iŝļïḋê">
                <a:extLst>
                  <a:ext uri="{FF2B5EF4-FFF2-40B4-BE49-F238E27FC236}">
                    <a16:creationId xmlns:a16="http://schemas.microsoft.com/office/drawing/2014/main" xmlns="" id="{5BC32E7F-7E63-4508-96FC-01275A397585}"/>
                  </a:ext>
                </a:extLst>
              </p:cNvPr>
              <p:cNvSpPr/>
              <p:nvPr/>
            </p:nvSpPr>
            <p:spPr bwMode="auto">
              <a:xfrm>
                <a:off x="5608638" y="5453063"/>
                <a:ext cx="1219200" cy="493712"/>
              </a:xfrm>
              <a:custGeom>
                <a:avLst/>
                <a:gdLst>
                  <a:gd name="T0" fmla="*/ 1842 w 1842"/>
                  <a:gd name="T1" fmla="*/ 0 h 747"/>
                  <a:gd name="T2" fmla="*/ 1842 w 1842"/>
                  <a:gd name="T3" fmla="*/ 412 h 747"/>
                  <a:gd name="T4" fmla="*/ 1566 w 1842"/>
                  <a:gd name="T5" fmla="*/ 747 h 747"/>
                  <a:gd name="T6" fmla="*/ 276 w 1842"/>
                  <a:gd name="T7" fmla="*/ 747 h 747"/>
                  <a:gd name="T8" fmla="*/ 0 w 1842"/>
                  <a:gd name="T9" fmla="*/ 412 h 747"/>
                  <a:gd name="T10" fmla="*/ 0 w 1842"/>
                  <a:gd name="T11" fmla="*/ 0 h 747"/>
                  <a:gd name="T12" fmla="*/ 1842 w 1842"/>
                  <a:gd name="T13" fmla="*/ 0 h 7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42" h="747">
                    <a:moveTo>
                      <a:pt x="1842" y="0"/>
                    </a:moveTo>
                    <a:cubicBezTo>
                      <a:pt x="1842" y="412"/>
                      <a:pt x="1842" y="412"/>
                      <a:pt x="1842" y="412"/>
                    </a:cubicBezTo>
                    <a:cubicBezTo>
                      <a:pt x="1842" y="597"/>
                      <a:pt x="1718" y="747"/>
                      <a:pt x="1566" y="747"/>
                    </a:cubicBezTo>
                    <a:cubicBezTo>
                      <a:pt x="276" y="747"/>
                      <a:pt x="276" y="747"/>
                      <a:pt x="276" y="747"/>
                    </a:cubicBezTo>
                    <a:cubicBezTo>
                      <a:pt x="124" y="747"/>
                      <a:pt x="0" y="597"/>
                      <a:pt x="0" y="41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842" y="0"/>
                    </a:lnTo>
                    <a:close/>
                  </a:path>
                </a:pathLst>
              </a:custGeom>
              <a:solidFill>
                <a:srgbClr val="202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" name="íSḻiďê">
                <a:extLst>
                  <a:ext uri="{FF2B5EF4-FFF2-40B4-BE49-F238E27FC236}">
                    <a16:creationId xmlns:a16="http://schemas.microsoft.com/office/drawing/2014/main" xmlns="" id="{6ED7A48D-A188-432B-8A68-CF7C24B4FC5B}"/>
                  </a:ext>
                </a:extLst>
              </p:cNvPr>
              <p:cNvSpPr/>
              <p:nvPr/>
            </p:nvSpPr>
            <p:spPr bwMode="auto">
              <a:xfrm>
                <a:off x="4024313" y="2249488"/>
                <a:ext cx="4387850" cy="3097212"/>
              </a:xfrm>
              <a:custGeom>
                <a:avLst/>
                <a:gdLst>
                  <a:gd name="T0" fmla="*/ 0 w 6624"/>
                  <a:gd name="T1" fmla="*/ 4343 h 4677"/>
                  <a:gd name="T2" fmla="*/ 335 w 6624"/>
                  <a:gd name="T3" fmla="*/ 4677 h 4677"/>
                  <a:gd name="T4" fmla="*/ 6289 w 6624"/>
                  <a:gd name="T5" fmla="*/ 4677 h 4677"/>
                  <a:gd name="T6" fmla="*/ 6624 w 6624"/>
                  <a:gd name="T7" fmla="*/ 4343 h 4677"/>
                  <a:gd name="T8" fmla="*/ 6624 w 6624"/>
                  <a:gd name="T9" fmla="*/ 335 h 4677"/>
                  <a:gd name="T10" fmla="*/ 6289 w 6624"/>
                  <a:gd name="T11" fmla="*/ 0 h 4677"/>
                  <a:gd name="T12" fmla="*/ 335 w 6624"/>
                  <a:gd name="T13" fmla="*/ 0 h 4677"/>
                  <a:gd name="T14" fmla="*/ 0 w 6624"/>
                  <a:gd name="T15" fmla="*/ 335 h 4677"/>
                  <a:gd name="T16" fmla="*/ 0 w 6624"/>
                  <a:gd name="T17" fmla="*/ 4343 h 4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24" h="4677">
                    <a:moveTo>
                      <a:pt x="0" y="4343"/>
                    </a:moveTo>
                    <a:cubicBezTo>
                      <a:pt x="0" y="4527"/>
                      <a:pt x="150" y="4677"/>
                      <a:pt x="335" y="4677"/>
                    </a:cubicBezTo>
                    <a:cubicBezTo>
                      <a:pt x="6289" y="4677"/>
                      <a:pt x="6289" y="4677"/>
                      <a:pt x="6289" y="4677"/>
                    </a:cubicBezTo>
                    <a:cubicBezTo>
                      <a:pt x="6474" y="4677"/>
                      <a:pt x="6624" y="4527"/>
                      <a:pt x="6624" y="4343"/>
                    </a:cubicBezTo>
                    <a:cubicBezTo>
                      <a:pt x="6624" y="335"/>
                      <a:pt x="6624" y="335"/>
                      <a:pt x="6624" y="335"/>
                    </a:cubicBezTo>
                    <a:cubicBezTo>
                      <a:pt x="6624" y="150"/>
                      <a:pt x="6474" y="0"/>
                      <a:pt x="6289" y="0"/>
                    </a:cubicBezTo>
                    <a:cubicBezTo>
                      <a:pt x="335" y="0"/>
                      <a:pt x="335" y="0"/>
                      <a:pt x="335" y="0"/>
                    </a:cubicBezTo>
                    <a:cubicBezTo>
                      <a:pt x="150" y="0"/>
                      <a:pt x="0" y="150"/>
                      <a:pt x="0" y="335"/>
                    </a:cubicBezTo>
                    <a:cubicBezTo>
                      <a:pt x="0" y="4343"/>
                      <a:pt x="0" y="4343"/>
                      <a:pt x="0" y="4343"/>
                    </a:cubicBezTo>
                  </a:path>
                </a:pathLst>
              </a:custGeom>
              <a:solidFill>
                <a:srgbClr val="2A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" name="iṡliďe">
                <a:extLst>
                  <a:ext uri="{FF2B5EF4-FFF2-40B4-BE49-F238E27FC236}">
                    <a16:creationId xmlns:a16="http://schemas.microsoft.com/office/drawing/2014/main" xmlns="" id="{B8CEB55E-D2C0-41A0-959F-8B995E7E2AAF}"/>
                  </a:ext>
                </a:extLst>
              </p:cNvPr>
              <p:cNvSpPr/>
              <p:nvPr/>
            </p:nvSpPr>
            <p:spPr bwMode="auto">
              <a:xfrm>
                <a:off x="5029201" y="5751513"/>
                <a:ext cx="2376488" cy="392112"/>
              </a:xfrm>
              <a:custGeom>
                <a:avLst/>
                <a:gdLst>
                  <a:gd name="T0" fmla="*/ 366 w 1497"/>
                  <a:gd name="T1" fmla="*/ 0 h 247"/>
                  <a:gd name="T2" fmla="*/ 1132 w 1497"/>
                  <a:gd name="T3" fmla="*/ 0 h 247"/>
                  <a:gd name="T4" fmla="*/ 1497 w 1497"/>
                  <a:gd name="T5" fmla="*/ 247 h 247"/>
                  <a:gd name="T6" fmla="*/ 0 w 1497"/>
                  <a:gd name="T7" fmla="*/ 247 h 247"/>
                  <a:gd name="T8" fmla="*/ 366 w 1497"/>
                  <a:gd name="T9" fmla="*/ 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7" h="247">
                    <a:moveTo>
                      <a:pt x="366" y="0"/>
                    </a:moveTo>
                    <a:lnTo>
                      <a:pt x="1132" y="0"/>
                    </a:lnTo>
                    <a:lnTo>
                      <a:pt x="1497" y="247"/>
                    </a:lnTo>
                    <a:lnTo>
                      <a:pt x="0" y="247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rgbClr val="2A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" name="ïśḻíḑè">
                <a:extLst>
                  <a:ext uri="{FF2B5EF4-FFF2-40B4-BE49-F238E27FC236}">
                    <a16:creationId xmlns:a16="http://schemas.microsoft.com/office/drawing/2014/main" xmlns="" id="{4A3EBC20-8754-4F2A-8089-9B99AB79B63F}"/>
                  </a:ext>
                </a:extLst>
              </p:cNvPr>
              <p:cNvSpPr/>
              <p:nvPr/>
            </p:nvSpPr>
            <p:spPr bwMode="auto">
              <a:xfrm>
                <a:off x="4173538" y="2427288"/>
                <a:ext cx="4067175" cy="2635250"/>
              </a:xfrm>
              <a:custGeom>
                <a:avLst/>
                <a:gdLst>
                  <a:gd name="T0" fmla="*/ 6116 w 6141"/>
                  <a:gd name="T1" fmla="*/ 0 h 3978"/>
                  <a:gd name="T2" fmla="*/ 6141 w 6141"/>
                  <a:gd name="T3" fmla="*/ 25 h 3978"/>
                  <a:gd name="T4" fmla="*/ 6141 w 6141"/>
                  <a:gd name="T5" fmla="*/ 3953 h 3978"/>
                  <a:gd name="T6" fmla="*/ 6116 w 6141"/>
                  <a:gd name="T7" fmla="*/ 3978 h 3978"/>
                  <a:gd name="T8" fmla="*/ 0 w 6141"/>
                  <a:gd name="T9" fmla="*/ 0 h 3978"/>
                  <a:gd name="T10" fmla="*/ 6116 w 6141"/>
                  <a:gd name="T11" fmla="*/ 0 h 39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41" h="3978">
                    <a:moveTo>
                      <a:pt x="6116" y="0"/>
                    </a:moveTo>
                    <a:cubicBezTo>
                      <a:pt x="6130" y="0"/>
                      <a:pt x="6141" y="11"/>
                      <a:pt x="6141" y="25"/>
                    </a:cubicBezTo>
                    <a:cubicBezTo>
                      <a:pt x="6141" y="3953"/>
                      <a:pt x="6141" y="3953"/>
                      <a:pt x="6141" y="3953"/>
                    </a:cubicBezTo>
                    <a:cubicBezTo>
                      <a:pt x="6141" y="3967"/>
                      <a:pt x="6130" y="3978"/>
                      <a:pt x="6116" y="397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116" y="0"/>
                      <a:pt x="6116" y="0"/>
                      <a:pt x="6116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" name="ísľîḍe">
                <a:extLst>
                  <a:ext uri="{FF2B5EF4-FFF2-40B4-BE49-F238E27FC236}">
                    <a16:creationId xmlns:a16="http://schemas.microsoft.com/office/drawing/2014/main" xmlns="" id="{10C079EE-750E-43C3-AE2D-9076C7F9A559}"/>
                  </a:ext>
                </a:extLst>
              </p:cNvPr>
              <p:cNvSpPr/>
              <p:nvPr/>
            </p:nvSpPr>
            <p:spPr bwMode="auto">
              <a:xfrm>
                <a:off x="4141788" y="2427288"/>
                <a:ext cx="4081463" cy="2635250"/>
              </a:xfrm>
              <a:custGeom>
                <a:avLst/>
                <a:gdLst>
                  <a:gd name="T0" fmla="*/ 25 w 6164"/>
                  <a:gd name="T1" fmla="*/ 0 h 3978"/>
                  <a:gd name="T2" fmla="*/ 48 w 6164"/>
                  <a:gd name="T3" fmla="*/ 0 h 3978"/>
                  <a:gd name="T4" fmla="*/ 6164 w 6164"/>
                  <a:gd name="T5" fmla="*/ 3978 h 3978"/>
                  <a:gd name="T6" fmla="*/ 25 w 6164"/>
                  <a:gd name="T7" fmla="*/ 3978 h 3978"/>
                  <a:gd name="T8" fmla="*/ 0 w 6164"/>
                  <a:gd name="T9" fmla="*/ 3953 h 3978"/>
                  <a:gd name="T10" fmla="*/ 0 w 6164"/>
                  <a:gd name="T11" fmla="*/ 25 h 3978"/>
                  <a:gd name="T12" fmla="*/ 25 w 6164"/>
                  <a:gd name="T13" fmla="*/ 0 h 39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64" h="3978">
                    <a:moveTo>
                      <a:pt x="25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6164" y="3978"/>
                      <a:pt x="6164" y="3978"/>
                      <a:pt x="6164" y="3978"/>
                    </a:cubicBezTo>
                    <a:cubicBezTo>
                      <a:pt x="25" y="3978"/>
                      <a:pt x="25" y="3978"/>
                      <a:pt x="25" y="3978"/>
                    </a:cubicBezTo>
                    <a:cubicBezTo>
                      <a:pt x="11" y="3978"/>
                      <a:pt x="0" y="3967"/>
                      <a:pt x="0" y="3953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11"/>
                      <a:pt x="11" y="0"/>
                      <a:pt x="25" y="0"/>
                    </a:cubicBezTo>
                  </a:path>
                </a:pathLst>
              </a:custGeom>
              <a:solidFill>
                <a:srgbClr val="EAEA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" name="íŝľîḍê">
                <a:extLst>
                  <a:ext uri="{FF2B5EF4-FFF2-40B4-BE49-F238E27FC236}">
                    <a16:creationId xmlns:a16="http://schemas.microsoft.com/office/drawing/2014/main" xmlns="" id="{3521CB98-97FD-4FDA-8587-D084C00C8C96}"/>
                  </a:ext>
                </a:extLst>
              </p:cNvPr>
              <p:cNvSpPr/>
              <p:nvPr/>
            </p:nvSpPr>
            <p:spPr bwMode="auto">
              <a:xfrm>
                <a:off x="6757988" y="1533525"/>
                <a:ext cx="1214438" cy="2033587"/>
              </a:xfrm>
              <a:custGeom>
                <a:avLst/>
                <a:gdLst>
                  <a:gd name="T0" fmla="*/ 1040 w 1834"/>
                  <a:gd name="T1" fmla="*/ 366 h 3069"/>
                  <a:gd name="T2" fmla="*/ 1281 w 1834"/>
                  <a:gd name="T3" fmla="*/ 1 h 3069"/>
                  <a:gd name="T4" fmla="*/ 1283 w 1834"/>
                  <a:gd name="T5" fmla="*/ 0 h 3069"/>
                  <a:gd name="T6" fmla="*/ 1431 w 1834"/>
                  <a:gd name="T7" fmla="*/ 0 h 3069"/>
                  <a:gd name="T8" fmla="*/ 1834 w 1834"/>
                  <a:gd name="T9" fmla="*/ 482 h 3069"/>
                  <a:gd name="T10" fmla="*/ 1834 w 1834"/>
                  <a:gd name="T11" fmla="*/ 482 h 3069"/>
                  <a:gd name="T12" fmla="*/ 1834 w 1834"/>
                  <a:gd name="T13" fmla="*/ 482 h 3069"/>
                  <a:gd name="T14" fmla="*/ 1834 w 1834"/>
                  <a:gd name="T15" fmla="*/ 3069 h 3069"/>
                  <a:gd name="T16" fmla="*/ 40 w 1834"/>
                  <a:gd name="T17" fmla="*/ 3069 h 3069"/>
                  <a:gd name="T18" fmla="*/ 0 w 1834"/>
                  <a:gd name="T19" fmla="*/ 213 h 3069"/>
                  <a:gd name="T20" fmla="*/ 1040 w 1834"/>
                  <a:gd name="T21" fmla="*/ 366 h 30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34" h="3069">
                    <a:moveTo>
                      <a:pt x="1040" y="366"/>
                    </a:moveTo>
                    <a:cubicBezTo>
                      <a:pt x="1083" y="69"/>
                      <a:pt x="1281" y="1"/>
                      <a:pt x="1281" y="1"/>
                    </a:cubicBezTo>
                    <a:cubicBezTo>
                      <a:pt x="1283" y="0"/>
                      <a:pt x="1283" y="0"/>
                      <a:pt x="1283" y="0"/>
                    </a:cubicBezTo>
                    <a:cubicBezTo>
                      <a:pt x="1352" y="0"/>
                      <a:pt x="1403" y="0"/>
                      <a:pt x="1431" y="0"/>
                    </a:cubicBezTo>
                    <a:cubicBezTo>
                      <a:pt x="1767" y="0"/>
                      <a:pt x="1834" y="482"/>
                      <a:pt x="1834" y="482"/>
                    </a:cubicBezTo>
                    <a:cubicBezTo>
                      <a:pt x="1834" y="482"/>
                      <a:pt x="1834" y="482"/>
                      <a:pt x="1834" y="482"/>
                    </a:cubicBezTo>
                    <a:cubicBezTo>
                      <a:pt x="1834" y="482"/>
                      <a:pt x="1834" y="482"/>
                      <a:pt x="1834" y="482"/>
                    </a:cubicBezTo>
                    <a:cubicBezTo>
                      <a:pt x="1834" y="3069"/>
                      <a:pt x="1834" y="3069"/>
                      <a:pt x="1834" y="3069"/>
                    </a:cubicBezTo>
                    <a:cubicBezTo>
                      <a:pt x="40" y="3069"/>
                      <a:pt x="40" y="3069"/>
                      <a:pt x="40" y="3069"/>
                    </a:cubicBezTo>
                    <a:cubicBezTo>
                      <a:pt x="0" y="213"/>
                      <a:pt x="0" y="213"/>
                      <a:pt x="0" y="213"/>
                    </a:cubicBezTo>
                    <a:lnTo>
                      <a:pt x="1040" y="366"/>
                    </a:lnTo>
                    <a:close/>
                  </a:path>
                </a:pathLst>
              </a:custGeom>
              <a:solidFill>
                <a:srgbClr val="8CB7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" name="îsliḓè">
                <a:extLst>
                  <a:ext uri="{FF2B5EF4-FFF2-40B4-BE49-F238E27FC236}">
                    <a16:creationId xmlns:a16="http://schemas.microsoft.com/office/drawing/2014/main" xmlns="" id="{452A6B77-0A82-47F5-A8FA-2F74D1F4F25B}"/>
                  </a:ext>
                </a:extLst>
              </p:cNvPr>
              <p:cNvSpPr/>
              <p:nvPr/>
            </p:nvSpPr>
            <p:spPr bwMode="auto">
              <a:xfrm>
                <a:off x="4703763" y="1533525"/>
                <a:ext cx="2903538" cy="3457575"/>
              </a:xfrm>
              <a:custGeom>
                <a:avLst/>
                <a:gdLst>
                  <a:gd name="T0" fmla="*/ 3185 w 4383"/>
                  <a:gd name="T1" fmla="*/ 4743 h 5221"/>
                  <a:gd name="T2" fmla="*/ 0 w 4383"/>
                  <a:gd name="T3" fmla="*/ 4743 h 5221"/>
                  <a:gd name="T4" fmla="*/ 0 w 4383"/>
                  <a:gd name="T5" fmla="*/ 396 h 5221"/>
                  <a:gd name="T6" fmla="*/ 401 w 4383"/>
                  <a:gd name="T7" fmla="*/ 0 h 5221"/>
                  <a:gd name="T8" fmla="*/ 524 w 4383"/>
                  <a:gd name="T9" fmla="*/ 0 h 5221"/>
                  <a:gd name="T10" fmla="*/ 4128 w 4383"/>
                  <a:gd name="T11" fmla="*/ 0 h 5221"/>
                  <a:gd name="T12" fmla="*/ 4128 w 4383"/>
                  <a:gd name="T13" fmla="*/ 0 h 5221"/>
                  <a:gd name="T14" fmla="*/ 4383 w 4383"/>
                  <a:gd name="T15" fmla="*/ 0 h 5221"/>
                  <a:gd name="T16" fmla="*/ 4381 w 4383"/>
                  <a:gd name="T17" fmla="*/ 1 h 5221"/>
                  <a:gd name="T18" fmla="*/ 4132 w 4383"/>
                  <a:gd name="T19" fmla="*/ 482 h 5221"/>
                  <a:gd name="T20" fmla="*/ 4126 w 4383"/>
                  <a:gd name="T21" fmla="*/ 482 h 5221"/>
                  <a:gd name="T22" fmla="*/ 4126 w 4383"/>
                  <a:gd name="T23" fmla="*/ 577 h 5221"/>
                  <a:gd name="T24" fmla="*/ 4126 w 4383"/>
                  <a:gd name="T25" fmla="*/ 4822 h 5221"/>
                  <a:gd name="T26" fmla="*/ 4126 w 4383"/>
                  <a:gd name="T27" fmla="*/ 4825 h 5221"/>
                  <a:gd name="T28" fmla="*/ 3725 w 4383"/>
                  <a:gd name="T29" fmla="*/ 5221 h 5221"/>
                  <a:gd name="T30" fmla="*/ 3602 w 4383"/>
                  <a:gd name="T31" fmla="*/ 5221 h 5221"/>
                  <a:gd name="T32" fmla="*/ 3185 w 4383"/>
                  <a:gd name="T33" fmla="*/ 4743 h 5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83" h="5221">
                    <a:moveTo>
                      <a:pt x="3185" y="4743"/>
                    </a:moveTo>
                    <a:cubicBezTo>
                      <a:pt x="0" y="4743"/>
                      <a:pt x="0" y="4743"/>
                      <a:pt x="0" y="4743"/>
                    </a:cubicBezTo>
                    <a:cubicBezTo>
                      <a:pt x="0" y="396"/>
                      <a:pt x="0" y="396"/>
                      <a:pt x="0" y="396"/>
                    </a:cubicBezTo>
                    <a:cubicBezTo>
                      <a:pt x="5" y="361"/>
                      <a:pt x="60" y="34"/>
                      <a:pt x="401" y="0"/>
                    </a:cubicBezTo>
                    <a:cubicBezTo>
                      <a:pt x="524" y="0"/>
                      <a:pt x="524" y="0"/>
                      <a:pt x="524" y="0"/>
                    </a:cubicBezTo>
                    <a:cubicBezTo>
                      <a:pt x="4128" y="0"/>
                      <a:pt x="4128" y="0"/>
                      <a:pt x="4128" y="0"/>
                    </a:cubicBezTo>
                    <a:cubicBezTo>
                      <a:pt x="4128" y="0"/>
                      <a:pt x="4128" y="0"/>
                      <a:pt x="4128" y="0"/>
                    </a:cubicBezTo>
                    <a:cubicBezTo>
                      <a:pt x="4228" y="0"/>
                      <a:pt x="4315" y="0"/>
                      <a:pt x="4383" y="0"/>
                    </a:cubicBezTo>
                    <a:cubicBezTo>
                      <a:pt x="4381" y="1"/>
                      <a:pt x="4381" y="1"/>
                      <a:pt x="4381" y="1"/>
                    </a:cubicBezTo>
                    <a:cubicBezTo>
                      <a:pt x="4381" y="1"/>
                      <a:pt x="4132" y="86"/>
                      <a:pt x="4132" y="482"/>
                    </a:cubicBezTo>
                    <a:cubicBezTo>
                      <a:pt x="4126" y="482"/>
                      <a:pt x="4126" y="482"/>
                      <a:pt x="4126" y="482"/>
                    </a:cubicBezTo>
                    <a:cubicBezTo>
                      <a:pt x="4126" y="577"/>
                      <a:pt x="4126" y="577"/>
                      <a:pt x="4126" y="577"/>
                    </a:cubicBezTo>
                    <a:cubicBezTo>
                      <a:pt x="4126" y="4822"/>
                      <a:pt x="4126" y="4822"/>
                      <a:pt x="4126" y="4822"/>
                    </a:cubicBezTo>
                    <a:cubicBezTo>
                      <a:pt x="4126" y="4822"/>
                      <a:pt x="4126" y="4823"/>
                      <a:pt x="4126" y="4825"/>
                    </a:cubicBezTo>
                    <a:cubicBezTo>
                      <a:pt x="4121" y="4860"/>
                      <a:pt x="4066" y="5187"/>
                      <a:pt x="3725" y="5221"/>
                    </a:cubicBezTo>
                    <a:cubicBezTo>
                      <a:pt x="3602" y="5221"/>
                      <a:pt x="3602" y="5221"/>
                      <a:pt x="3602" y="5221"/>
                    </a:cubicBezTo>
                    <a:cubicBezTo>
                      <a:pt x="3162" y="5182"/>
                      <a:pt x="3185" y="4743"/>
                      <a:pt x="3185" y="4743"/>
                    </a:cubicBezTo>
                  </a:path>
                </a:pathLst>
              </a:custGeom>
              <a:solidFill>
                <a:srgbClr val="A8DE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" name="ïṩḻiḋé">
                <a:extLst>
                  <a:ext uri="{FF2B5EF4-FFF2-40B4-BE49-F238E27FC236}">
                    <a16:creationId xmlns:a16="http://schemas.microsoft.com/office/drawing/2014/main" xmlns="" id="{40DB53C4-BD69-471A-823D-541B8058073D}"/>
                  </a:ext>
                </a:extLst>
              </p:cNvPr>
              <p:cNvSpPr/>
              <p:nvPr/>
            </p:nvSpPr>
            <p:spPr bwMode="auto">
              <a:xfrm>
                <a:off x="4173538" y="4675188"/>
                <a:ext cx="2976563" cy="333375"/>
              </a:xfrm>
              <a:custGeom>
                <a:avLst/>
                <a:gdLst>
                  <a:gd name="T0" fmla="*/ 3989 w 4494"/>
                  <a:gd name="T1" fmla="*/ 0 h 503"/>
                  <a:gd name="T2" fmla="*/ 0 w 4494"/>
                  <a:gd name="T3" fmla="*/ 0 h 503"/>
                  <a:gd name="T4" fmla="*/ 403 w 4494"/>
                  <a:gd name="T5" fmla="*/ 482 h 503"/>
                  <a:gd name="T6" fmla="*/ 4494 w 4494"/>
                  <a:gd name="T7" fmla="*/ 482 h 503"/>
                  <a:gd name="T8" fmla="*/ 3989 w 4494"/>
                  <a:gd name="T9" fmla="*/ 0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94" h="503">
                    <a:moveTo>
                      <a:pt x="398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67" y="482"/>
                      <a:pt x="403" y="482"/>
                    </a:cubicBezTo>
                    <a:cubicBezTo>
                      <a:pt x="739" y="482"/>
                      <a:pt x="4494" y="482"/>
                      <a:pt x="4494" y="482"/>
                    </a:cubicBezTo>
                    <a:cubicBezTo>
                      <a:pt x="4494" y="482"/>
                      <a:pt x="3987" y="503"/>
                      <a:pt x="3989" y="0"/>
                    </a:cubicBezTo>
                    <a:close/>
                  </a:path>
                </a:pathLst>
              </a:custGeom>
              <a:solidFill>
                <a:srgbClr val="8CB7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" name="ïṩļïdê">
                <a:extLst>
                  <a:ext uri="{FF2B5EF4-FFF2-40B4-BE49-F238E27FC236}">
                    <a16:creationId xmlns:a16="http://schemas.microsoft.com/office/drawing/2014/main" xmlns="" id="{71AB9389-EFB7-415E-8BF5-4C18A3AE30DA}"/>
                  </a:ext>
                </a:extLst>
              </p:cNvPr>
              <p:cNvSpPr/>
              <p:nvPr/>
            </p:nvSpPr>
            <p:spPr bwMode="auto">
              <a:xfrm>
                <a:off x="5870576" y="1876425"/>
                <a:ext cx="1330325" cy="73025"/>
              </a:xfrm>
              <a:prstGeom prst="rect">
                <a:avLst/>
              </a:pr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" name="ïŝliḍe">
                <a:extLst>
                  <a:ext uri="{FF2B5EF4-FFF2-40B4-BE49-F238E27FC236}">
                    <a16:creationId xmlns:a16="http://schemas.microsoft.com/office/drawing/2014/main" xmlns="" id="{C871432B-EA8D-49A8-8F6B-2580F60F2101}"/>
                  </a:ext>
                </a:extLst>
              </p:cNvPr>
              <p:cNvSpPr/>
              <p:nvPr/>
            </p:nvSpPr>
            <p:spPr bwMode="auto">
              <a:xfrm>
                <a:off x="5634038" y="2093913"/>
                <a:ext cx="1330325" cy="73025"/>
              </a:xfrm>
              <a:prstGeom prst="rect">
                <a:avLst/>
              </a:pr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" name="íṧḷïďe">
                <a:extLst>
                  <a:ext uri="{FF2B5EF4-FFF2-40B4-BE49-F238E27FC236}">
                    <a16:creationId xmlns:a16="http://schemas.microsoft.com/office/drawing/2014/main" xmlns="" id="{EEF42AD4-7753-40AD-BCEE-EDD49F3126DF}"/>
                  </a:ext>
                </a:extLst>
              </p:cNvPr>
              <p:cNvSpPr/>
              <p:nvPr/>
            </p:nvSpPr>
            <p:spPr bwMode="auto">
              <a:xfrm>
                <a:off x="5178426" y="2093913"/>
                <a:ext cx="295275" cy="73025"/>
              </a:xfrm>
              <a:prstGeom prst="rect">
                <a:avLst/>
              </a:pr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" name="îṥḻíḋê">
                <a:extLst>
                  <a:ext uri="{FF2B5EF4-FFF2-40B4-BE49-F238E27FC236}">
                    <a16:creationId xmlns:a16="http://schemas.microsoft.com/office/drawing/2014/main" xmlns="" id="{E0FCC91F-277F-4C04-9976-ECBA8DB4E920}"/>
                  </a:ext>
                </a:extLst>
              </p:cNvPr>
              <p:cNvSpPr/>
              <p:nvPr/>
            </p:nvSpPr>
            <p:spPr bwMode="auto">
              <a:xfrm>
                <a:off x="5424488" y="2311400"/>
                <a:ext cx="1328738" cy="73025"/>
              </a:xfrm>
              <a:prstGeom prst="rect">
                <a:avLst/>
              </a:pr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" name="ïŝľîḍe">
                <a:extLst>
                  <a:ext uri="{FF2B5EF4-FFF2-40B4-BE49-F238E27FC236}">
                    <a16:creationId xmlns:a16="http://schemas.microsoft.com/office/drawing/2014/main" xmlns="" id="{BDD42508-BF22-41E6-8D6B-18650495BC4C}"/>
                  </a:ext>
                </a:extLst>
              </p:cNvPr>
              <p:cNvSpPr/>
              <p:nvPr/>
            </p:nvSpPr>
            <p:spPr bwMode="auto">
              <a:xfrm>
                <a:off x="5870576" y="2528888"/>
                <a:ext cx="1330325" cy="74612"/>
              </a:xfrm>
              <a:prstGeom prst="rect">
                <a:avLst/>
              </a:pr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" name="íśḻïḓê">
                <a:extLst>
                  <a:ext uri="{FF2B5EF4-FFF2-40B4-BE49-F238E27FC236}">
                    <a16:creationId xmlns:a16="http://schemas.microsoft.com/office/drawing/2014/main" xmlns="" id="{559978AB-D220-4F81-A529-3662E78CB79F}"/>
                  </a:ext>
                </a:extLst>
              </p:cNvPr>
              <p:cNvSpPr/>
              <p:nvPr/>
            </p:nvSpPr>
            <p:spPr bwMode="auto">
              <a:xfrm>
                <a:off x="5314951" y="2528888"/>
                <a:ext cx="450850" cy="74612"/>
              </a:xfrm>
              <a:prstGeom prst="rect">
                <a:avLst/>
              </a:pr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" name="íṡļîḓê">
                <a:extLst>
                  <a:ext uri="{FF2B5EF4-FFF2-40B4-BE49-F238E27FC236}">
                    <a16:creationId xmlns:a16="http://schemas.microsoft.com/office/drawing/2014/main" xmlns="" id="{ED3CA819-E54F-4DB4-BD10-677FBDD9E8D0}"/>
                  </a:ext>
                </a:extLst>
              </p:cNvPr>
              <p:cNvSpPr/>
              <p:nvPr/>
            </p:nvSpPr>
            <p:spPr bwMode="auto">
              <a:xfrm>
                <a:off x="4962526" y="3603625"/>
                <a:ext cx="574675" cy="95250"/>
              </a:xfrm>
              <a:prstGeom prst="rect">
                <a:avLst/>
              </a:pr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" name="îṩļiḓe">
                <a:extLst>
                  <a:ext uri="{FF2B5EF4-FFF2-40B4-BE49-F238E27FC236}">
                    <a16:creationId xmlns:a16="http://schemas.microsoft.com/office/drawing/2014/main" xmlns="" id="{1F4136A0-DCD9-44C2-B10E-17AFB213E3EE}"/>
                  </a:ext>
                </a:extLst>
              </p:cNvPr>
              <p:cNvSpPr/>
              <p:nvPr/>
            </p:nvSpPr>
            <p:spPr bwMode="auto">
              <a:xfrm>
                <a:off x="4962526" y="3603625"/>
                <a:ext cx="574675" cy="95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" name="îsļïḑé">
                <a:extLst>
                  <a:ext uri="{FF2B5EF4-FFF2-40B4-BE49-F238E27FC236}">
                    <a16:creationId xmlns:a16="http://schemas.microsoft.com/office/drawing/2014/main" xmlns="" id="{EB09D5AF-B1E9-4653-9051-573AEAACB130}"/>
                  </a:ext>
                </a:extLst>
              </p:cNvPr>
              <p:cNvSpPr/>
              <p:nvPr/>
            </p:nvSpPr>
            <p:spPr bwMode="auto">
              <a:xfrm>
                <a:off x="4975226" y="4271963"/>
                <a:ext cx="1330325" cy="73025"/>
              </a:xfrm>
              <a:prstGeom prst="rect">
                <a:avLst/>
              </a:pr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" name="îṩlïdè">
                <a:extLst>
                  <a:ext uri="{FF2B5EF4-FFF2-40B4-BE49-F238E27FC236}">
                    <a16:creationId xmlns:a16="http://schemas.microsoft.com/office/drawing/2014/main" xmlns="" id="{5A558222-3E05-4A82-9839-A1AC27F4DCC2}"/>
                  </a:ext>
                </a:extLst>
              </p:cNvPr>
              <p:cNvSpPr/>
              <p:nvPr/>
            </p:nvSpPr>
            <p:spPr bwMode="auto">
              <a:xfrm>
                <a:off x="6411913" y="4271963"/>
                <a:ext cx="449263" cy="73025"/>
              </a:xfrm>
              <a:prstGeom prst="rect">
                <a:avLst/>
              </a:pr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" name="íśliďe">
                <a:extLst>
                  <a:ext uri="{FF2B5EF4-FFF2-40B4-BE49-F238E27FC236}">
                    <a16:creationId xmlns:a16="http://schemas.microsoft.com/office/drawing/2014/main" xmlns="" id="{E7C614D7-E69F-4FD2-87AA-1232310B09D5}"/>
                  </a:ext>
                </a:extLst>
              </p:cNvPr>
              <p:cNvSpPr/>
              <p:nvPr/>
            </p:nvSpPr>
            <p:spPr bwMode="auto">
              <a:xfrm>
                <a:off x="5870576" y="4489450"/>
                <a:ext cx="1330325" cy="74612"/>
              </a:xfrm>
              <a:prstGeom prst="rect">
                <a:avLst/>
              </a:pr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" name="iṩḻïḍè">
                <a:extLst>
                  <a:ext uri="{FF2B5EF4-FFF2-40B4-BE49-F238E27FC236}">
                    <a16:creationId xmlns:a16="http://schemas.microsoft.com/office/drawing/2014/main" xmlns="" id="{68D8DA54-8F07-46E0-A473-49F9FC7E2AD2}"/>
                  </a:ext>
                </a:extLst>
              </p:cNvPr>
              <p:cNvSpPr/>
              <p:nvPr/>
            </p:nvSpPr>
            <p:spPr bwMode="auto">
              <a:xfrm>
                <a:off x="6121401" y="5138738"/>
                <a:ext cx="160338" cy="161925"/>
              </a:xfrm>
              <a:prstGeom prst="ellipse">
                <a:avLst/>
              </a:pr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" name="îşḷiḓê">
                <a:extLst>
                  <a:ext uri="{FF2B5EF4-FFF2-40B4-BE49-F238E27FC236}">
                    <a16:creationId xmlns:a16="http://schemas.microsoft.com/office/drawing/2014/main" xmlns="" id="{DB51F350-81FD-4FB1-BE73-2D7BC5DD158D}"/>
                  </a:ext>
                </a:extLst>
              </p:cNvPr>
              <p:cNvSpPr/>
              <p:nvPr/>
            </p:nvSpPr>
            <p:spPr bwMode="auto">
              <a:xfrm>
                <a:off x="7693026" y="4572000"/>
                <a:ext cx="1360488" cy="1360487"/>
              </a:xfrm>
              <a:prstGeom prst="ellipse">
                <a:avLst/>
              </a:prstGeom>
              <a:solidFill>
                <a:srgbClr val="2A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" name="iŝḻíďè">
                <a:extLst>
                  <a:ext uri="{FF2B5EF4-FFF2-40B4-BE49-F238E27FC236}">
                    <a16:creationId xmlns:a16="http://schemas.microsoft.com/office/drawing/2014/main" xmlns="" id="{8F0A7891-7522-4628-AE6E-46AD202B8734}"/>
                  </a:ext>
                </a:extLst>
              </p:cNvPr>
              <p:cNvSpPr/>
              <p:nvPr/>
            </p:nvSpPr>
            <p:spPr bwMode="auto">
              <a:xfrm>
                <a:off x="7627938" y="4505325"/>
                <a:ext cx="1490663" cy="1492250"/>
              </a:xfrm>
              <a:custGeom>
                <a:avLst/>
                <a:gdLst>
                  <a:gd name="T0" fmla="*/ 1126 w 2252"/>
                  <a:gd name="T1" fmla="*/ 99 h 2252"/>
                  <a:gd name="T2" fmla="*/ 2153 w 2252"/>
                  <a:gd name="T3" fmla="*/ 1126 h 2252"/>
                  <a:gd name="T4" fmla="*/ 1126 w 2252"/>
                  <a:gd name="T5" fmla="*/ 2153 h 2252"/>
                  <a:gd name="T6" fmla="*/ 99 w 2252"/>
                  <a:gd name="T7" fmla="*/ 1126 h 2252"/>
                  <a:gd name="T8" fmla="*/ 1126 w 2252"/>
                  <a:gd name="T9" fmla="*/ 99 h 2252"/>
                  <a:gd name="T10" fmla="*/ 1126 w 2252"/>
                  <a:gd name="T11" fmla="*/ 0 h 2252"/>
                  <a:gd name="T12" fmla="*/ 688 w 2252"/>
                  <a:gd name="T13" fmla="*/ 89 h 2252"/>
                  <a:gd name="T14" fmla="*/ 330 w 2252"/>
                  <a:gd name="T15" fmla="*/ 330 h 2252"/>
                  <a:gd name="T16" fmla="*/ 89 w 2252"/>
                  <a:gd name="T17" fmla="*/ 688 h 2252"/>
                  <a:gd name="T18" fmla="*/ 0 w 2252"/>
                  <a:gd name="T19" fmla="*/ 1126 h 2252"/>
                  <a:gd name="T20" fmla="*/ 89 w 2252"/>
                  <a:gd name="T21" fmla="*/ 1565 h 2252"/>
                  <a:gd name="T22" fmla="*/ 330 w 2252"/>
                  <a:gd name="T23" fmla="*/ 1922 h 2252"/>
                  <a:gd name="T24" fmla="*/ 688 w 2252"/>
                  <a:gd name="T25" fmla="*/ 2164 h 2252"/>
                  <a:gd name="T26" fmla="*/ 1126 w 2252"/>
                  <a:gd name="T27" fmla="*/ 2252 h 2252"/>
                  <a:gd name="T28" fmla="*/ 1565 w 2252"/>
                  <a:gd name="T29" fmla="*/ 2164 h 2252"/>
                  <a:gd name="T30" fmla="*/ 1922 w 2252"/>
                  <a:gd name="T31" fmla="*/ 1922 h 2252"/>
                  <a:gd name="T32" fmla="*/ 2164 w 2252"/>
                  <a:gd name="T33" fmla="*/ 1565 h 2252"/>
                  <a:gd name="T34" fmla="*/ 2252 w 2252"/>
                  <a:gd name="T35" fmla="*/ 1126 h 2252"/>
                  <a:gd name="T36" fmla="*/ 2164 w 2252"/>
                  <a:gd name="T37" fmla="*/ 688 h 2252"/>
                  <a:gd name="T38" fmla="*/ 1922 w 2252"/>
                  <a:gd name="T39" fmla="*/ 330 h 2252"/>
                  <a:gd name="T40" fmla="*/ 1565 w 2252"/>
                  <a:gd name="T41" fmla="*/ 89 h 2252"/>
                  <a:gd name="T42" fmla="*/ 1126 w 2252"/>
                  <a:gd name="T43" fmla="*/ 0 h 2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52" h="2252">
                    <a:moveTo>
                      <a:pt x="1126" y="99"/>
                    </a:moveTo>
                    <a:cubicBezTo>
                      <a:pt x="1693" y="99"/>
                      <a:pt x="2153" y="559"/>
                      <a:pt x="2153" y="1126"/>
                    </a:cubicBezTo>
                    <a:cubicBezTo>
                      <a:pt x="2153" y="1693"/>
                      <a:pt x="1693" y="2153"/>
                      <a:pt x="1126" y="2153"/>
                    </a:cubicBezTo>
                    <a:cubicBezTo>
                      <a:pt x="559" y="2153"/>
                      <a:pt x="99" y="1693"/>
                      <a:pt x="99" y="1126"/>
                    </a:cubicBezTo>
                    <a:cubicBezTo>
                      <a:pt x="99" y="559"/>
                      <a:pt x="559" y="99"/>
                      <a:pt x="1126" y="99"/>
                    </a:cubicBezTo>
                    <a:moveTo>
                      <a:pt x="1126" y="0"/>
                    </a:moveTo>
                    <a:cubicBezTo>
                      <a:pt x="974" y="0"/>
                      <a:pt x="827" y="30"/>
                      <a:pt x="688" y="89"/>
                    </a:cubicBezTo>
                    <a:cubicBezTo>
                      <a:pt x="554" y="146"/>
                      <a:pt x="433" y="227"/>
                      <a:pt x="330" y="330"/>
                    </a:cubicBezTo>
                    <a:cubicBezTo>
                      <a:pt x="227" y="433"/>
                      <a:pt x="146" y="554"/>
                      <a:pt x="89" y="688"/>
                    </a:cubicBezTo>
                    <a:cubicBezTo>
                      <a:pt x="30" y="827"/>
                      <a:pt x="0" y="974"/>
                      <a:pt x="0" y="1126"/>
                    </a:cubicBezTo>
                    <a:cubicBezTo>
                      <a:pt x="0" y="1278"/>
                      <a:pt x="30" y="1426"/>
                      <a:pt x="89" y="1565"/>
                    </a:cubicBezTo>
                    <a:cubicBezTo>
                      <a:pt x="146" y="1699"/>
                      <a:pt x="227" y="1819"/>
                      <a:pt x="330" y="1922"/>
                    </a:cubicBezTo>
                    <a:cubicBezTo>
                      <a:pt x="433" y="2026"/>
                      <a:pt x="554" y="2107"/>
                      <a:pt x="688" y="2164"/>
                    </a:cubicBezTo>
                    <a:cubicBezTo>
                      <a:pt x="827" y="2222"/>
                      <a:pt x="974" y="2252"/>
                      <a:pt x="1126" y="2252"/>
                    </a:cubicBezTo>
                    <a:cubicBezTo>
                      <a:pt x="1278" y="2252"/>
                      <a:pt x="1426" y="2222"/>
                      <a:pt x="1565" y="2164"/>
                    </a:cubicBezTo>
                    <a:cubicBezTo>
                      <a:pt x="1699" y="2107"/>
                      <a:pt x="1819" y="2026"/>
                      <a:pt x="1922" y="1922"/>
                    </a:cubicBezTo>
                    <a:cubicBezTo>
                      <a:pt x="2026" y="1819"/>
                      <a:pt x="2107" y="1699"/>
                      <a:pt x="2164" y="1565"/>
                    </a:cubicBezTo>
                    <a:cubicBezTo>
                      <a:pt x="2222" y="1426"/>
                      <a:pt x="2252" y="1278"/>
                      <a:pt x="2252" y="1126"/>
                    </a:cubicBezTo>
                    <a:cubicBezTo>
                      <a:pt x="2252" y="974"/>
                      <a:pt x="2222" y="827"/>
                      <a:pt x="2164" y="688"/>
                    </a:cubicBezTo>
                    <a:cubicBezTo>
                      <a:pt x="2107" y="554"/>
                      <a:pt x="2026" y="433"/>
                      <a:pt x="1922" y="330"/>
                    </a:cubicBezTo>
                    <a:cubicBezTo>
                      <a:pt x="1819" y="227"/>
                      <a:pt x="1699" y="146"/>
                      <a:pt x="1565" y="89"/>
                    </a:cubicBezTo>
                    <a:cubicBezTo>
                      <a:pt x="1426" y="30"/>
                      <a:pt x="1278" y="0"/>
                      <a:pt x="1126" y="0"/>
                    </a:cubicBezTo>
                    <a:close/>
                  </a:path>
                </a:pathLst>
              </a:custGeom>
              <a:solidFill>
                <a:srgbClr val="202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" name="íṣḷíḍè">
                <a:extLst>
                  <a:ext uri="{FF2B5EF4-FFF2-40B4-BE49-F238E27FC236}">
                    <a16:creationId xmlns:a16="http://schemas.microsoft.com/office/drawing/2014/main" xmlns="" id="{94CD5A13-A1F8-4ACC-A5D0-7F8556CAD395}"/>
                  </a:ext>
                </a:extLst>
              </p:cNvPr>
              <p:cNvSpPr/>
              <p:nvPr/>
            </p:nvSpPr>
            <p:spPr bwMode="auto">
              <a:xfrm>
                <a:off x="7881938" y="4775200"/>
                <a:ext cx="903288" cy="938212"/>
              </a:xfrm>
              <a:custGeom>
                <a:avLst/>
                <a:gdLst>
                  <a:gd name="T0" fmla="*/ 342 w 1364"/>
                  <a:gd name="T1" fmla="*/ 1185 h 1417"/>
                  <a:gd name="T2" fmla="*/ 271 w 1364"/>
                  <a:gd name="T3" fmla="*/ 1063 h 1417"/>
                  <a:gd name="T4" fmla="*/ 199 w 1364"/>
                  <a:gd name="T5" fmla="*/ 1044 h 1417"/>
                  <a:gd name="T6" fmla="*/ 0 w 1364"/>
                  <a:gd name="T7" fmla="*/ 1159 h 1417"/>
                  <a:gd name="T8" fmla="*/ 122 w 1364"/>
                  <a:gd name="T9" fmla="*/ 946 h 1417"/>
                  <a:gd name="T10" fmla="*/ 316 w 1364"/>
                  <a:gd name="T11" fmla="*/ 924 h 1417"/>
                  <a:gd name="T12" fmla="*/ 350 w 1364"/>
                  <a:gd name="T13" fmla="*/ 900 h 1417"/>
                  <a:gd name="T14" fmla="*/ 649 w 1364"/>
                  <a:gd name="T15" fmla="*/ 589 h 1417"/>
                  <a:gd name="T16" fmla="*/ 649 w 1364"/>
                  <a:gd name="T17" fmla="*/ 589 h 1417"/>
                  <a:gd name="T18" fmla="*/ 859 w 1364"/>
                  <a:gd name="T19" fmla="*/ 370 h 1417"/>
                  <a:gd name="T20" fmla="*/ 883 w 1364"/>
                  <a:gd name="T21" fmla="*/ 331 h 1417"/>
                  <a:gd name="T22" fmla="*/ 995 w 1364"/>
                  <a:gd name="T23" fmla="*/ 46 h 1417"/>
                  <a:gd name="T24" fmla="*/ 1240 w 1364"/>
                  <a:gd name="T25" fmla="*/ 46 h 1417"/>
                  <a:gd name="T26" fmla="*/ 1041 w 1364"/>
                  <a:gd name="T27" fmla="*/ 161 h 1417"/>
                  <a:gd name="T28" fmla="*/ 1022 w 1364"/>
                  <a:gd name="T29" fmla="*/ 233 h 1417"/>
                  <a:gd name="T30" fmla="*/ 1092 w 1364"/>
                  <a:gd name="T31" fmla="*/ 355 h 1417"/>
                  <a:gd name="T32" fmla="*/ 1165 w 1364"/>
                  <a:gd name="T33" fmla="*/ 374 h 1417"/>
                  <a:gd name="T34" fmla="*/ 1364 w 1364"/>
                  <a:gd name="T35" fmla="*/ 258 h 1417"/>
                  <a:gd name="T36" fmla="*/ 1241 w 1364"/>
                  <a:gd name="T37" fmla="*/ 471 h 1417"/>
                  <a:gd name="T38" fmla="*/ 1048 w 1364"/>
                  <a:gd name="T39" fmla="*/ 494 h 1417"/>
                  <a:gd name="T40" fmla="*/ 1013 w 1364"/>
                  <a:gd name="T41" fmla="*/ 518 h 1417"/>
                  <a:gd name="T42" fmla="*/ 715 w 1364"/>
                  <a:gd name="T43" fmla="*/ 828 h 1417"/>
                  <a:gd name="T44" fmla="*/ 715 w 1364"/>
                  <a:gd name="T45" fmla="*/ 828 h 1417"/>
                  <a:gd name="T46" fmla="*/ 504 w 1364"/>
                  <a:gd name="T47" fmla="*/ 1048 h 1417"/>
                  <a:gd name="T48" fmla="*/ 481 w 1364"/>
                  <a:gd name="T49" fmla="*/ 1087 h 1417"/>
                  <a:gd name="T50" fmla="*/ 369 w 1364"/>
                  <a:gd name="T51" fmla="*/ 1372 h 1417"/>
                  <a:gd name="T52" fmla="*/ 123 w 1364"/>
                  <a:gd name="T53" fmla="*/ 1372 h 1417"/>
                  <a:gd name="T54" fmla="*/ 323 w 1364"/>
                  <a:gd name="T55" fmla="*/ 1257 h 1417"/>
                  <a:gd name="T56" fmla="*/ 342 w 1364"/>
                  <a:gd name="T57" fmla="*/ 1185 h 1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64" h="1417">
                    <a:moveTo>
                      <a:pt x="342" y="1185"/>
                    </a:moveTo>
                    <a:cubicBezTo>
                      <a:pt x="271" y="1063"/>
                      <a:pt x="271" y="1063"/>
                      <a:pt x="271" y="1063"/>
                    </a:cubicBezTo>
                    <a:cubicBezTo>
                      <a:pt x="257" y="1038"/>
                      <a:pt x="224" y="1029"/>
                      <a:pt x="199" y="1044"/>
                    </a:cubicBezTo>
                    <a:cubicBezTo>
                      <a:pt x="0" y="1159"/>
                      <a:pt x="0" y="1159"/>
                      <a:pt x="0" y="1159"/>
                    </a:cubicBezTo>
                    <a:cubicBezTo>
                      <a:pt x="0" y="1075"/>
                      <a:pt x="44" y="992"/>
                      <a:pt x="122" y="946"/>
                    </a:cubicBezTo>
                    <a:cubicBezTo>
                      <a:pt x="183" y="911"/>
                      <a:pt x="253" y="905"/>
                      <a:pt x="316" y="924"/>
                    </a:cubicBezTo>
                    <a:cubicBezTo>
                      <a:pt x="328" y="918"/>
                      <a:pt x="340" y="911"/>
                      <a:pt x="350" y="900"/>
                    </a:cubicBezTo>
                    <a:cubicBezTo>
                      <a:pt x="649" y="589"/>
                      <a:pt x="649" y="589"/>
                      <a:pt x="649" y="589"/>
                    </a:cubicBezTo>
                    <a:cubicBezTo>
                      <a:pt x="649" y="589"/>
                      <a:pt x="649" y="589"/>
                      <a:pt x="649" y="589"/>
                    </a:cubicBezTo>
                    <a:cubicBezTo>
                      <a:pt x="859" y="370"/>
                      <a:pt x="859" y="370"/>
                      <a:pt x="859" y="370"/>
                    </a:cubicBezTo>
                    <a:cubicBezTo>
                      <a:pt x="871" y="359"/>
                      <a:pt x="878" y="345"/>
                      <a:pt x="883" y="331"/>
                    </a:cubicBezTo>
                    <a:cubicBezTo>
                      <a:pt x="850" y="224"/>
                      <a:pt x="893" y="105"/>
                      <a:pt x="995" y="46"/>
                    </a:cubicBezTo>
                    <a:cubicBezTo>
                      <a:pt x="1073" y="0"/>
                      <a:pt x="1167" y="3"/>
                      <a:pt x="1240" y="46"/>
                    </a:cubicBezTo>
                    <a:cubicBezTo>
                      <a:pt x="1041" y="161"/>
                      <a:pt x="1041" y="161"/>
                      <a:pt x="1041" y="161"/>
                    </a:cubicBezTo>
                    <a:cubicBezTo>
                      <a:pt x="1016" y="176"/>
                      <a:pt x="1007" y="208"/>
                      <a:pt x="1022" y="233"/>
                    </a:cubicBezTo>
                    <a:cubicBezTo>
                      <a:pt x="1092" y="355"/>
                      <a:pt x="1092" y="355"/>
                      <a:pt x="1092" y="355"/>
                    </a:cubicBezTo>
                    <a:cubicBezTo>
                      <a:pt x="1107" y="380"/>
                      <a:pt x="1139" y="389"/>
                      <a:pt x="1165" y="374"/>
                    </a:cubicBezTo>
                    <a:cubicBezTo>
                      <a:pt x="1364" y="258"/>
                      <a:pt x="1364" y="258"/>
                      <a:pt x="1364" y="258"/>
                    </a:cubicBezTo>
                    <a:cubicBezTo>
                      <a:pt x="1364" y="343"/>
                      <a:pt x="1320" y="426"/>
                      <a:pt x="1241" y="471"/>
                    </a:cubicBezTo>
                    <a:cubicBezTo>
                      <a:pt x="1180" y="507"/>
                      <a:pt x="1111" y="513"/>
                      <a:pt x="1048" y="494"/>
                    </a:cubicBezTo>
                    <a:cubicBezTo>
                      <a:pt x="1035" y="500"/>
                      <a:pt x="1023" y="507"/>
                      <a:pt x="1013" y="518"/>
                    </a:cubicBezTo>
                    <a:cubicBezTo>
                      <a:pt x="715" y="828"/>
                      <a:pt x="715" y="828"/>
                      <a:pt x="715" y="828"/>
                    </a:cubicBezTo>
                    <a:cubicBezTo>
                      <a:pt x="715" y="828"/>
                      <a:pt x="715" y="828"/>
                      <a:pt x="715" y="828"/>
                    </a:cubicBezTo>
                    <a:cubicBezTo>
                      <a:pt x="504" y="1048"/>
                      <a:pt x="504" y="1048"/>
                      <a:pt x="504" y="1048"/>
                    </a:cubicBezTo>
                    <a:cubicBezTo>
                      <a:pt x="493" y="1059"/>
                      <a:pt x="485" y="1072"/>
                      <a:pt x="481" y="1087"/>
                    </a:cubicBezTo>
                    <a:cubicBezTo>
                      <a:pt x="514" y="1194"/>
                      <a:pt x="470" y="1313"/>
                      <a:pt x="369" y="1372"/>
                    </a:cubicBezTo>
                    <a:cubicBezTo>
                      <a:pt x="290" y="1417"/>
                      <a:pt x="197" y="1414"/>
                      <a:pt x="123" y="1372"/>
                    </a:cubicBezTo>
                    <a:cubicBezTo>
                      <a:pt x="323" y="1257"/>
                      <a:pt x="323" y="1257"/>
                      <a:pt x="323" y="1257"/>
                    </a:cubicBezTo>
                    <a:cubicBezTo>
                      <a:pt x="348" y="1242"/>
                      <a:pt x="356" y="1210"/>
                      <a:pt x="342" y="1185"/>
                    </a:cubicBezTo>
                    <a:close/>
                  </a:path>
                </a:pathLst>
              </a:custGeom>
              <a:solidFill>
                <a:srgbClr val="DFD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" name="îṣliḋé">
                <a:extLst>
                  <a:ext uri="{FF2B5EF4-FFF2-40B4-BE49-F238E27FC236}">
                    <a16:creationId xmlns:a16="http://schemas.microsoft.com/office/drawing/2014/main" xmlns="" id="{DC2379C5-79DC-4AB5-AB6F-D38B2D19CA52}"/>
                  </a:ext>
                </a:extLst>
              </p:cNvPr>
              <p:cNvSpPr/>
              <p:nvPr/>
            </p:nvSpPr>
            <p:spPr bwMode="auto">
              <a:xfrm>
                <a:off x="7904163" y="4770438"/>
                <a:ext cx="588963" cy="590550"/>
              </a:xfrm>
              <a:custGeom>
                <a:avLst/>
                <a:gdLst>
                  <a:gd name="T0" fmla="*/ 0 w 890"/>
                  <a:gd name="T1" fmla="*/ 87 h 890"/>
                  <a:gd name="T2" fmla="*/ 86 w 890"/>
                  <a:gd name="T3" fmla="*/ 0 h 890"/>
                  <a:gd name="T4" fmla="*/ 231 w 890"/>
                  <a:gd name="T5" fmla="*/ 59 h 890"/>
                  <a:gd name="T6" fmla="*/ 290 w 890"/>
                  <a:gd name="T7" fmla="*/ 204 h 890"/>
                  <a:gd name="T8" fmla="*/ 862 w 890"/>
                  <a:gd name="T9" fmla="*/ 777 h 890"/>
                  <a:gd name="T10" fmla="*/ 866 w 890"/>
                  <a:gd name="T11" fmla="*/ 867 h 890"/>
                  <a:gd name="T12" fmla="*/ 776 w 890"/>
                  <a:gd name="T13" fmla="*/ 863 h 890"/>
                  <a:gd name="T14" fmla="*/ 203 w 890"/>
                  <a:gd name="T15" fmla="*/ 290 h 890"/>
                  <a:gd name="T16" fmla="*/ 59 w 890"/>
                  <a:gd name="T17" fmla="*/ 231 h 890"/>
                  <a:gd name="T18" fmla="*/ 0 w 890"/>
                  <a:gd name="T19" fmla="*/ 87 h 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90" h="890">
                    <a:moveTo>
                      <a:pt x="0" y="87"/>
                    </a:moveTo>
                    <a:cubicBezTo>
                      <a:pt x="86" y="0"/>
                      <a:pt x="86" y="0"/>
                      <a:pt x="86" y="0"/>
                    </a:cubicBezTo>
                    <a:cubicBezTo>
                      <a:pt x="231" y="59"/>
                      <a:pt x="231" y="59"/>
                      <a:pt x="231" y="59"/>
                    </a:cubicBezTo>
                    <a:cubicBezTo>
                      <a:pt x="290" y="204"/>
                      <a:pt x="290" y="204"/>
                      <a:pt x="290" y="204"/>
                    </a:cubicBezTo>
                    <a:cubicBezTo>
                      <a:pt x="862" y="777"/>
                      <a:pt x="862" y="777"/>
                      <a:pt x="862" y="777"/>
                    </a:cubicBezTo>
                    <a:cubicBezTo>
                      <a:pt x="888" y="802"/>
                      <a:pt x="890" y="843"/>
                      <a:pt x="866" y="867"/>
                    </a:cubicBezTo>
                    <a:cubicBezTo>
                      <a:pt x="842" y="890"/>
                      <a:pt x="802" y="889"/>
                      <a:pt x="776" y="863"/>
                    </a:cubicBezTo>
                    <a:cubicBezTo>
                      <a:pt x="203" y="290"/>
                      <a:pt x="203" y="290"/>
                      <a:pt x="203" y="290"/>
                    </a:cubicBezTo>
                    <a:cubicBezTo>
                      <a:pt x="59" y="231"/>
                      <a:pt x="59" y="231"/>
                      <a:pt x="59" y="231"/>
                    </a:cubicBez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6766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" name="îṥļídè">
                <a:extLst>
                  <a:ext uri="{FF2B5EF4-FFF2-40B4-BE49-F238E27FC236}">
                    <a16:creationId xmlns:a16="http://schemas.microsoft.com/office/drawing/2014/main" xmlns="" id="{FD2AA107-F28E-410A-A0CF-1CE5921E723B}"/>
                  </a:ext>
                </a:extLst>
              </p:cNvPr>
              <p:cNvSpPr/>
              <p:nvPr/>
            </p:nvSpPr>
            <p:spPr bwMode="auto">
              <a:xfrm>
                <a:off x="8378826" y="5245100"/>
                <a:ext cx="492125" cy="495300"/>
              </a:xfrm>
              <a:custGeom>
                <a:avLst/>
                <a:gdLst>
                  <a:gd name="T0" fmla="*/ 488 w 745"/>
                  <a:gd name="T1" fmla="*/ 704 h 746"/>
                  <a:gd name="T2" fmla="*/ 623 w 745"/>
                  <a:gd name="T3" fmla="*/ 710 h 746"/>
                  <a:gd name="T4" fmla="*/ 709 w 745"/>
                  <a:gd name="T5" fmla="*/ 624 h 746"/>
                  <a:gd name="T6" fmla="*/ 703 w 745"/>
                  <a:gd name="T7" fmla="*/ 489 h 746"/>
                  <a:gd name="T8" fmla="*/ 257 w 745"/>
                  <a:gd name="T9" fmla="*/ 42 h 746"/>
                  <a:gd name="T10" fmla="*/ 121 w 745"/>
                  <a:gd name="T11" fmla="*/ 36 h 746"/>
                  <a:gd name="T12" fmla="*/ 35 w 745"/>
                  <a:gd name="T13" fmla="*/ 122 h 746"/>
                  <a:gd name="T14" fmla="*/ 41 w 745"/>
                  <a:gd name="T15" fmla="*/ 257 h 746"/>
                  <a:gd name="T16" fmla="*/ 488 w 745"/>
                  <a:gd name="T17" fmla="*/ 704 h 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5" h="746">
                    <a:moveTo>
                      <a:pt x="488" y="704"/>
                    </a:moveTo>
                    <a:cubicBezTo>
                      <a:pt x="527" y="743"/>
                      <a:pt x="588" y="746"/>
                      <a:pt x="623" y="710"/>
                    </a:cubicBezTo>
                    <a:cubicBezTo>
                      <a:pt x="709" y="624"/>
                      <a:pt x="709" y="624"/>
                      <a:pt x="709" y="624"/>
                    </a:cubicBezTo>
                    <a:cubicBezTo>
                      <a:pt x="745" y="588"/>
                      <a:pt x="742" y="528"/>
                      <a:pt x="703" y="489"/>
                    </a:cubicBezTo>
                    <a:cubicBezTo>
                      <a:pt x="257" y="42"/>
                      <a:pt x="257" y="42"/>
                      <a:pt x="257" y="42"/>
                    </a:cubicBezTo>
                    <a:cubicBezTo>
                      <a:pt x="218" y="3"/>
                      <a:pt x="157" y="0"/>
                      <a:pt x="121" y="36"/>
                    </a:cubicBezTo>
                    <a:cubicBezTo>
                      <a:pt x="35" y="122"/>
                      <a:pt x="35" y="122"/>
                      <a:pt x="35" y="122"/>
                    </a:cubicBezTo>
                    <a:cubicBezTo>
                      <a:pt x="0" y="158"/>
                      <a:pt x="2" y="218"/>
                      <a:pt x="41" y="257"/>
                    </a:cubicBezTo>
                    <a:lnTo>
                      <a:pt x="488" y="704"/>
                    </a:lnTo>
                    <a:close/>
                  </a:path>
                </a:pathLst>
              </a:custGeom>
              <a:solidFill>
                <a:srgbClr val="F37A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" name="išļiḋé">
                <a:extLst>
                  <a:ext uri="{FF2B5EF4-FFF2-40B4-BE49-F238E27FC236}">
                    <a16:creationId xmlns:a16="http://schemas.microsoft.com/office/drawing/2014/main" xmlns="" id="{2EE69594-6A4F-4D2B-9688-9756640C8512}"/>
                  </a:ext>
                </a:extLst>
              </p:cNvPr>
              <p:cNvSpPr/>
              <p:nvPr/>
            </p:nvSpPr>
            <p:spPr bwMode="auto">
              <a:xfrm>
                <a:off x="8501063" y="5283200"/>
                <a:ext cx="333375" cy="333375"/>
              </a:xfrm>
              <a:custGeom>
                <a:avLst/>
                <a:gdLst>
                  <a:gd name="T0" fmla="*/ 408 w 502"/>
                  <a:gd name="T1" fmla="*/ 452 h 502"/>
                  <a:gd name="T2" fmla="*/ 477 w 502"/>
                  <a:gd name="T3" fmla="*/ 495 h 502"/>
                  <a:gd name="T4" fmla="*/ 495 w 502"/>
                  <a:gd name="T5" fmla="*/ 478 h 502"/>
                  <a:gd name="T6" fmla="*/ 451 w 502"/>
                  <a:gd name="T7" fmla="*/ 409 h 502"/>
                  <a:gd name="T8" fmla="*/ 94 w 502"/>
                  <a:gd name="T9" fmla="*/ 51 h 502"/>
                  <a:gd name="T10" fmla="*/ 24 w 502"/>
                  <a:gd name="T11" fmla="*/ 8 h 502"/>
                  <a:gd name="T12" fmla="*/ 7 w 502"/>
                  <a:gd name="T13" fmla="*/ 25 h 502"/>
                  <a:gd name="T14" fmla="*/ 51 w 502"/>
                  <a:gd name="T15" fmla="*/ 94 h 502"/>
                  <a:gd name="T16" fmla="*/ 408 w 502"/>
                  <a:gd name="T17" fmla="*/ 452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2" h="502">
                    <a:moveTo>
                      <a:pt x="408" y="452"/>
                    </a:moveTo>
                    <a:cubicBezTo>
                      <a:pt x="439" y="483"/>
                      <a:pt x="470" y="502"/>
                      <a:pt x="477" y="495"/>
                    </a:cubicBezTo>
                    <a:cubicBezTo>
                      <a:pt x="495" y="478"/>
                      <a:pt x="495" y="478"/>
                      <a:pt x="495" y="478"/>
                    </a:cubicBezTo>
                    <a:cubicBezTo>
                      <a:pt x="502" y="471"/>
                      <a:pt x="482" y="440"/>
                      <a:pt x="451" y="409"/>
                    </a:cubicBezTo>
                    <a:cubicBezTo>
                      <a:pt x="94" y="51"/>
                      <a:pt x="94" y="51"/>
                      <a:pt x="94" y="51"/>
                    </a:cubicBezTo>
                    <a:cubicBezTo>
                      <a:pt x="63" y="20"/>
                      <a:pt x="31" y="0"/>
                      <a:pt x="24" y="8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0" y="32"/>
                      <a:pt x="20" y="63"/>
                      <a:pt x="51" y="94"/>
                    </a:cubicBezTo>
                    <a:lnTo>
                      <a:pt x="408" y="452"/>
                    </a:lnTo>
                    <a:close/>
                  </a:path>
                </a:pathLst>
              </a:custGeom>
              <a:solidFill>
                <a:srgbClr val="F7A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" name="ïṡḷíḑè">
                <a:extLst>
                  <a:ext uri="{FF2B5EF4-FFF2-40B4-BE49-F238E27FC236}">
                    <a16:creationId xmlns:a16="http://schemas.microsoft.com/office/drawing/2014/main" xmlns="" id="{31B9B0B2-A83A-4730-838A-D405576FCB88}"/>
                  </a:ext>
                </a:extLst>
              </p:cNvPr>
              <p:cNvSpPr/>
              <p:nvPr/>
            </p:nvSpPr>
            <p:spPr bwMode="auto">
              <a:xfrm>
                <a:off x="8415338" y="5368925"/>
                <a:ext cx="333375" cy="331787"/>
              </a:xfrm>
              <a:custGeom>
                <a:avLst/>
                <a:gdLst>
                  <a:gd name="T0" fmla="*/ 408 w 502"/>
                  <a:gd name="T1" fmla="*/ 451 h 501"/>
                  <a:gd name="T2" fmla="*/ 477 w 502"/>
                  <a:gd name="T3" fmla="*/ 494 h 501"/>
                  <a:gd name="T4" fmla="*/ 495 w 502"/>
                  <a:gd name="T5" fmla="*/ 477 h 501"/>
                  <a:gd name="T6" fmla="*/ 451 w 502"/>
                  <a:gd name="T7" fmla="*/ 408 h 501"/>
                  <a:gd name="T8" fmla="*/ 94 w 502"/>
                  <a:gd name="T9" fmla="*/ 50 h 501"/>
                  <a:gd name="T10" fmla="*/ 24 w 502"/>
                  <a:gd name="T11" fmla="*/ 7 h 501"/>
                  <a:gd name="T12" fmla="*/ 7 w 502"/>
                  <a:gd name="T13" fmla="*/ 24 h 501"/>
                  <a:gd name="T14" fmla="*/ 50 w 502"/>
                  <a:gd name="T15" fmla="*/ 93 h 501"/>
                  <a:gd name="T16" fmla="*/ 408 w 502"/>
                  <a:gd name="T17" fmla="*/ 451 h 5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2" h="501">
                    <a:moveTo>
                      <a:pt x="408" y="451"/>
                    </a:moveTo>
                    <a:cubicBezTo>
                      <a:pt x="439" y="482"/>
                      <a:pt x="470" y="501"/>
                      <a:pt x="477" y="494"/>
                    </a:cubicBezTo>
                    <a:cubicBezTo>
                      <a:pt x="495" y="477"/>
                      <a:pt x="495" y="477"/>
                      <a:pt x="495" y="477"/>
                    </a:cubicBezTo>
                    <a:cubicBezTo>
                      <a:pt x="502" y="470"/>
                      <a:pt x="482" y="439"/>
                      <a:pt x="451" y="408"/>
                    </a:cubicBezTo>
                    <a:cubicBezTo>
                      <a:pt x="94" y="50"/>
                      <a:pt x="94" y="50"/>
                      <a:pt x="94" y="50"/>
                    </a:cubicBezTo>
                    <a:cubicBezTo>
                      <a:pt x="62" y="19"/>
                      <a:pt x="31" y="0"/>
                      <a:pt x="24" y="7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0" y="31"/>
                      <a:pt x="19" y="62"/>
                      <a:pt x="50" y="93"/>
                    </a:cubicBezTo>
                    <a:lnTo>
                      <a:pt x="408" y="451"/>
                    </a:lnTo>
                    <a:close/>
                  </a:path>
                </a:pathLst>
              </a:custGeom>
              <a:solidFill>
                <a:srgbClr val="F7A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" name="íşlïḑè">
                <a:extLst>
                  <a:ext uri="{FF2B5EF4-FFF2-40B4-BE49-F238E27FC236}">
                    <a16:creationId xmlns:a16="http://schemas.microsoft.com/office/drawing/2014/main" xmlns="" id="{1044C85B-C2B1-4E59-90FC-7419428FFB3C}"/>
                  </a:ext>
                </a:extLst>
              </p:cNvPr>
              <p:cNvSpPr/>
              <p:nvPr/>
            </p:nvSpPr>
            <p:spPr bwMode="auto">
              <a:xfrm>
                <a:off x="8458201" y="5326063"/>
                <a:ext cx="333375" cy="333375"/>
              </a:xfrm>
              <a:custGeom>
                <a:avLst/>
                <a:gdLst>
                  <a:gd name="T0" fmla="*/ 409 w 502"/>
                  <a:gd name="T1" fmla="*/ 451 h 502"/>
                  <a:gd name="T2" fmla="*/ 478 w 502"/>
                  <a:gd name="T3" fmla="*/ 495 h 502"/>
                  <a:gd name="T4" fmla="*/ 495 w 502"/>
                  <a:gd name="T5" fmla="*/ 477 h 502"/>
                  <a:gd name="T6" fmla="*/ 452 w 502"/>
                  <a:gd name="T7" fmla="*/ 408 h 502"/>
                  <a:gd name="T8" fmla="*/ 94 w 502"/>
                  <a:gd name="T9" fmla="*/ 51 h 502"/>
                  <a:gd name="T10" fmla="*/ 25 w 502"/>
                  <a:gd name="T11" fmla="*/ 7 h 502"/>
                  <a:gd name="T12" fmla="*/ 8 w 502"/>
                  <a:gd name="T13" fmla="*/ 24 h 502"/>
                  <a:gd name="T14" fmla="*/ 51 w 502"/>
                  <a:gd name="T15" fmla="*/ 94 h 502"/>
                  <a:gd name="T16" fmla="*/ 409 w 502"/>
                  <a:gd name="T17" fmla="*/ 451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2" h="502">
                    <a:moveTo>
                      <a:pt x="409" y="451"/>
                    </a:moveTo>
                    <a:cubicBezTo>
                      <a:pt x="440" y="482"/>
                      <a:pt x="471" y="502"/>
                      <a:pt x="478" y="495"/>
                    </a:cubicBezTo>
                    <a:cubicBezTo>
                      <a:pt x="495" y="477"/>
                      <a:pt x="495" y="477"/>
                      <a:pt x="495" y="477"/>
                    </a:cubicBezTo>
                    <a:cubicBezTo>
                      <a:pt x="502" y="470"/>
                      <a:pt x="483" y="439"/>
                      <a:pt x="452" y="408"/>
                    </a:cubicBezTo>
                    <a:cubicBezTo>
                      <a:pt x="94" y="51"/>
                      <a:pt x="94" y="51"/>
                      <a:pt x="94" y="51"/>
                    </a:cubicBezTo>
                    <a:cubicBezTo>
                      <a:pt x="63" y="20"/>
                      <a:pt x="32" y="0"/>
                      <a:pt x="25" y="7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0" y="32"/>
                      <a:pt x="20" y="63"/>
                      <a:pt x="51" y="94"/>
                    </a:cubicBezTo>
                    <a:lnTo>
                      <a:pt x="409" y="451"/>
                    </a:lnTo>
                    <a:close/>
                  </a:path>
                </a:pathLst>
              </a:custGeom>
              <a:solidFill>
                <a:srgbClr val="F7A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" name="íṧ1îdê">
                <a:extLst>
                  <a:ext uri="{FF2B5EF4-FFF2-40B4-BE49-F238E27FC236}">
                    <a16:creationId xmlns:a16="http://schemas.microsoft.com/office/drawing/2014/main" xmlns="" id="{2AE93B8D-AF51-4D9D-8BB7-085C4C7632F3}"/>
                  </a:ext>
                </a:extLst>
              </p:cNvPr>
              <p:cNvSpPr/>
              <p:nvPr/>
            </p:nvSpPr>
            <p:spPr bwMode="auto">
              <a:xfrm>
                <a:off x="5907088" y="2746375"/>
                <a:ext cx="982663" cy="74612"/>
              </a:xfrm>
              <a:custGeom>
                <a:avLst/>
                <a:gdLst>
                  <a:gd name="T0" fmla="*/ 619 w 619"/>
                  <a:gd name="T1" fmla="*/ 0 h 47"/>
                  <a:gd name="T2" fmla="*/ 0 w 619"/>
                  <a:gd name="T3" fmla="*/ 0 h 47"/>
                  <a:gd name="T4" fmla="*/ 59 w 619"/>
                  <a:gd name="T5" fmla="*/ 47 h 47"/>
                  <a:gd name="T6" fmla="*/ 619 w 619"/>
                  <a:gd name="T7" fmla="*/ 47 h 47"/>
                  <a:gd name="T8" fmla="*/ 619 w 619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9" h="47">
                    <a:moveTo>
                      <a:pt x="619" y="0"/>
                    </a:moveTo>
                    <a:lnTo>
                      <a:pt x="0" y="0"/>
                    </a:lnTo>
                    <a:lnTo>
                      <a:pt x="59" y="47"/>
                    </a:lnTo>
                    <a:lnTo>
                      <a:pt x="619" y="47"/>
                    </a:lnTo>
                    <a:lnTo>
                      <a:pt x="619" y="0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" name="iṡḷiḓè">
                <a:extLst>
                  <a:ext uri="{FF2B5EF4-FFF2-40B4-BE49-F238E27FC236}">
                    <a16:creationId xmlns:a16="http://schemas.microsoft.com/office/drawing/2014/main" xmlns="" id="{C9315144-1902-4148-8FD6-32E94C6B3058}"/>
                  </a:ext>
                </a:extLst>
              </p:cNvPr>
              <p:cNvSpPr/>
              <p:nvPr/>
            </p:nvSpPr>
            <p:spPr bwMode="auto">
              <a:xfrm>
                <a:off x="5522913" y="2747963"/>
                <a:ext cx="565150" cy="95250"/>
              </a:xfrm>
              <a:custGeom>
                <a:avLst/>
                <a:gdLst>
                  <a:gd name="T0" fmla="*/ 0 w 356"/>
                  <a:gd name="T1" fmla="*/ 0 h 60"/>
                  <a:gd name="T2" fmla="*/ 0 w 356"/>
                  <a:gd name="T3" fmla="*/ 60 h 60"/>
                  <a:gd name="T4" fmla="*/ 356 w 356"/>
                  <a:gd name="T5" fmla="*/ 60 h 60"/>
                  <a:gd name="T6" fmla="*/ 280 w 356"/>
                  <a:gd name="T7" fmla="*/ 0 h 60"/>
                  <a:gd name="T8" fmla="*/ 0 w 356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6" h="60">
                    <a:moveTo>
                      <a:pt x="0" y="0"/>
                    </a:moveTo>
                    <a:lnTo>
                      <a:pt x="0" y="60"/>
                    </a:lnTo>
                    <a:lnTo>
                      <a:pt x="356" y="60"/>
                    </a:lnTo>
                    <a:lnTo>
                      <a:pt x="28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" name="iŝļîḋe">
                <a:extLst>
                  <a:ext uri="{FF2B5EF4-FFF2-40B4-BE49-F238E27FC236}">
                    <a16:creationId xmlns:a16="http://schemas.microsoft.com/office/drawing/2014/main" xmlns="" id="{D03C1C83-5E2A-4986-AC66-26A97A34B033}"/>
                  </a:ext>
                </a:extLst>
              </p:cNvPr>
              <p:cNvSpPr/>
              <p:nvPr/>
            </p:nvSpPr>
            <p:spPr bwMode="auto">
              <a:xfrm>
                <a:off x="5522913" y="2747963"/>
                <a:ext cx="565150" cy="95250"/>
              </a:xfrm>
              <a:custGeom>
                <a:avLst/>
                <a:gdLst>
                  <a:gd name="T0" fmla="*/ 0 w 356"/>
                  <a:gd name="T1" fmla="*/ 0 h 60"/>
                  <a:gd name="T2" fmla="*/ 0 w 356"/>
                  <a:gd name="T3" fmla="*/ 60 h 60"/>
                  <a:gd name="T4" fmla="*/ 356 w 356"/>
                  <a:gd name="T5" fmla="*/ 60 h 60"/>
                  <a:gd name="T6" fmla="*/ 280 w 356"/>
                  <a:gd name="T7" fmla="*/ 0 h 60"/>
                  <a:gd name="T8" fmla="*/ 0 w 356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6" h="60">
                    <a:moveTo>
                      <a:pt x="0" y="0"/>
                    </a:moveTo>
                    <a:lnTo>
                      <a:pt x="0" y="60"/>
                    </a:lnTo>
                    <a:lnTo>
                      <a:pt x="356" y="60"/>
                    </a:lnTo>
                    <a:lnTo>
                      <a:pt x="28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" name="îśľiḋe">
                <a:extLst>
                  <a:ext uri="{FF2B5EF4-FFF2-40B4-BE49-F238E27FC236}">
                    <a16:creationId xmlns:a16="http://schemas.microsoft.com/office/drawing/2014/main" xmlns="" id="{A3498D83-C4CA-4C09-8154-A830ED644EB2}"/>
                  </a:ext>
                </a:extLst>
              </p:cNvPr>
              <p:cNvSpPr/>
              <p:nvPr/>
            </p:nvSpPr>
            <p:spPr bwMode="auto">
              <a:xfrm>
                <a:off x="6130926" y="2963863"/>
                <a:ext cx="498475" cy="74612"/>
              </a:xfrm>
              <a:custGeom>
                <a:avLst/>
                <a:gdLst>
                  <a:gd name="T0" fmla="*/ 314 w 314"/>
                  <a:gd name="T1" fmla="*/ 0 h 47"/>
                  <a:gd name="T2" fmla="*/ 0 w 314"/>
                  <a:gd name="T3" fmla="*/ 0 h 47"/>
                  <a:gd name="T4" fmla="*/ 9 w 314"/>
                  <a:gd name="T5" fmla="*/ 23 h 47"/>
                  <a:gd name="T6" fmla="*/ 24 w 314"/>
                  <a:gd name="T7" fmla="*/ 47 h 47"/>
                  <a:gd name="T8" fmla="*/ 314 w 314"/>
                  <a:gd name="T9" fmla="*/ 47 h 47"/>
                  <a:gd name="T10" fmla="*/ 314 w 314"/>
                  <a:gd name="T11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4" h="47">
                    <a:moveTo>
                      <a:pt x="314" y="0"/>
                    </a:moveTo>
                    <a:lnTo>
                      <a:pt x="0" y="0"/>
                    </a:lnTo>
                    <a:lnTo>
                      <a:pt x="9" y="23"/>
                    </a:lnTo>
                    <a:lnTo>
                      <a:pt x="24" y="47"/>
                    </a:lnTo>
                    <a:lnTo>
                      <a:pt x="314" y="47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" name="îśḻïḓè">
                <a:extLst>
                  <a:ext uri="{FF2B5EF4-FFF2-40B4-BE49-F238E27FC236}">
                    <a16:creationId xmlns:a16="http://schemas.microsoft.com/office/drawing/2014/main" xmlns="" id="{325F8642-222A-46FB-9A4C-A95C2327FE30}"/>
                  </a:ext>
                </a:extLst>
              </p:cNvPr>
              <p:cNvSpPr/>
              <p:nvPr/>
            </p:nvSpPr>
            <p:spPr bwMode="auto">
              <a:xfrm>
                <a:off x="5908676" y="2973388"/>
                <a:ext cx="285750" cy="93662"/>
              </a:xfrm>
              <a:custGeom>
                <a:avLst/>
                <a:gdLst>
                  <a:gd name="T0" fmla="*/ 149 w 180"/>
                  <a:gd name="T1" fmla="*/ 0 h 59"/>
                  <a:gd name="T2" fmla="*/ 0 w 180"/>
                  <a:gd name="T3" fmla="*/ 0 h 59"/>
                  <a:gd name="T4" fmla="*/ 0 w 180"/>
                  <a:gd name="T5" fmla="*/ 59 h 59"/>
                  <a:gd name="T6" fmla="*/ 180 w 180"/>
                  <a:gd name="T7" fmla="*/ 59 h 59"/>
                  <a:gd name="T8" fmla="*/ 161 w 180"/>
                  <a:gd name="T9" fmla="*/ 29 h 59"/>
                  <a:gd name="T10" fmla="*/ 149 w 180"/>
                  <a:gd name="T1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" h="59">
                    <a:moveTo>
                      <a:pt x="149" y="0"/>
                    </a:moveTo>
                    <a:lnTo>
                      <a:pt x="0" y="0"/>
                    </a:lnTo>
                    <a:lnTo>
                      <a:pt x="0" y="59"/>
                    </a:lnTo>
                    <a:lnTo>
                      <a:pt x="180" y="59"/>
                    </a:lnTo>
                    <a:lnTo>
                      <a:pt x="161" y="29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" name="iṣḻídè">
                <a:extLst>
                  <a:ext uri="{FF2B5EF4-FFF2-40B4-BE49-F238E27FC236}">
                    <a16:creationId xmlns:a16="http://schemas.microsoft.com/office/drawing/2014/main" xmlns="" id="{6C53517B-3001-4ED4-807F-B37E1FA37F9D}"/>
                  </a:ext>
                </a:extLst>
              </p:cNvPr>
              <p:cNvSpPr/>
              <p:nvPr/>
            </p:nvSpPr>
            <p:spPr bwMode="auto">
              <a:xfrm>
                <a:off x="5908676" y="2973388"/>
                <a:ext cx="285750" cy="93662"/>
              </a:xfrm>
              <a:custGeom>
                <a:avLst/>
                <a:gdLst>
                  <a:gd name="T0" fmla="*/ 149 w 180"/>
                  <a:gd name="T1" fmla="*/ 0 h 59"/>
                  <a:gd name="T2" fmla="*/ 0 w 180"/>
                  <a:gd name="T3" fmla="*/ 0 h 59"/>
                  <a:gd name="T4" fmla="*/ 0 w 180"/>
                  <a:gd name="T5" fmla="*/ 59 h 59"/>
                  <a:gd name="T6" fmla="*/ 180 w 180"/>
                  <a:gd name="T7" fmla="*/ 59 h 59"/>
                  <a:gd name="T8" fmla="*/ 161 w 180"/>
                  <a:gd name="T9" fmla="*/ 29 h 59"/>
                  <a:gd name="T10" fmla="*/ 149 w 180"/>
                  <a:gd name="T1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" h="59">
                    <a:moveTo>
                      <a:pt x="149" y="0"/>
                    </a:moveTo>
                    <a:lnTo>
                      <a:pt x="0" y="0"/>
                    </a:lnTo>
                    <a:lnTo>
                      <a:pt x="0" y="59"/>
                    </a:lnTo>
                    <a:lnTo>
                      <a:pt x="180" y="59"/>
                    </a:lnTo>
                    <a:lnTo>
                      <a:pt x="161" y="29"/>
                    </a:lnTo>
                    <a:lnTo>
                      <a:pt x="14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" name="iṡḷïďê">
                <a:extLst>
                  <a:ext uri="{FF2B5EF4-FFF2-40B4-BE49-F238E27FC236}">
                    <a16:creationId xmlns:a16="http://schemas.microsoft.com/office/drawing/2014/main" xmlns="" id="{FFE3674C-D922-4074-B25B-6E8371E62DA8}"/>
                  </a:ext>
                </a:extLst>
              </p:cNvPr>
              <p:cNvSpPr/>
              <p:nvPr/>
            </p:nvSpPr>
            <p:spPr bwMode="auto">
              <a:xfrm>
                <a:off x="5476876" y="3171825"/>
                <a:ext cx="887413" cy="93662"/>
              </a:xfrm>
              <a:custGeom>
                <a:avLst/>
                <a:gdLst>
                  <a:gd name="T0" fmla="*/ 0 w 559"/>
                  <a:gd name="T1" fmla="*/ 0 h 59"/>
                  <a:gd name="T2" fmla="*/ 0 w 559"/>
                  <a:gd name="T3" fmla="*/ 59 h 59"/>
                  <a:gd name="T4" fmla="*/ 559 w 559"/>
                  <a:gd name="T5" fmla="*/ 59 h 59"/>
                  <a:gd name="T6" fmla="*/ 550 w 559"/>
                  <a:gd name="T7" fmla="*/ 0 h 59"/>
                  <a:gd name="T8" fmla="*/ 0 w 559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9" h="59">
                    <a:moveTo>
                      <a:pt x="0" y="0"/>
                    </a:moveTo>
                    <a:lnTo>
                      <a:pt x="0" y="59"/>
                    </a:lnTo>
                    <a:lnTo>
                      <a:pt x="559" y="59"/>
                    </a:lnTo>
                    <a:lnTo>
                      <a:pt x="55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" name="ïŝļíḋê">
                <a:extLst>
                  <a:ext uri="{FF2B5EF4-FFF2-40B4-BE49-F238E27FC236}">
                    <a16:creationId xmlns:a16="http://schemas.microsoft.com/office/drawing/2014/main" xmlns="" id="{527D60C2-6A09-4118-A527-3B8A84ED1ECE}"/>
                  </a:ext>
                </a:extLst>
              </p:cNvPr>
              <p:cNvSpPr/>
              <p:nvPr/>
            </p:nvSpPr>
            <p:spPr bwMode="auto">
              <a:xfrm>
                <a:off x="5476876" y="3171825"/>
                <a:ext cx="887413" cy="93662"/>
              </a:xfrm>
              <a:custGeom>
                <a:avLst/>
                <a:gdLst>
                  <a:gd name="T0" fmla="*/ 0 w 559"/>
                  <a:gd name="T1" fmla="*/ 0 h 59"/>
                  <a:gd name="T2" fmla="*/ 0 w 559"/>
                  <a:gd name="T3" fmla="*/ 59 h 59"/>
                  <a:gd name="T4" fmla="*/ 559 w 559"/>
                  <a:gd name="T5" fmla="*/ 59 h 59"/>
                  <a:gd name="T6" fmla="*/ 550 w 559"/>
                  <a:gd name="T7" fmla="*/ 0 h 59"/>
                  <a:gd name="T8" fmla="*/ 0 w 559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9" h="59">
                    <a:moveTo>
                      <a:pt x="0" y="0"/>
                    </a:moveTo>
                    <a:lnTo>
                      <a:pt x="0" y="59"/>
                    </a:lnTo>
                    <a:lnTo>
                      <a:pt x="559" y="59"/>
                    </a:lnTo>
                    <a:lnTo>
                      <a:pt x="55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" name="ïṧļídè">
                <a:extLst>
                  <a:ext uri="{FF2B5EF4-FFF2-40B4-BE49-F238E27FC236}">
                    <a16:creationId xmlns:a16="http://schemas.microsoft.com/office/drawing/2014/main" xmlns="" id="{C3EF6382-BC75-4CBC-B06E-9E7EEB0B01F0}"/>
                  </a:ext>
                </a:extLst>
              </p:cNvPr>
              <p:cNvSpPr/>
              <p:nvPr/>
            </p:nvSpPr>
            <p:spPr bwMode="auto">
              <a:xfrm>
                <a:off x="6246813" y="3182938"/>
                <a:ext cx="647700" cy="73025"/>
              </a:xfrm>
              <a:custGeom>
                <a:avLst/>
                <a:gdLst>
                  <a:gd name="T0" fmla="*/ 408 w 408"/>
                  <a:gd name="T1" fmla="*/ 0 h 46"/>
                  <a:gd name="T2" fmla="*/ 0 w 408"/>
                  <a:gd name="T3" fmla="*/ 0 h 46"/>
                  <a:gd name="T4" fmla="*/ 6 w 408"/>
                  <a:gd name="T5" fmla="*/ 46 h 46"/>
                  <a:gd name="T6" fmla="*/ 408 w 408"/>
                  <a:gd name="T7" fmla="*/ 46 h 46"/>
                  <a:gd name="T8" fmla="*/ 408 w 408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8" h="46">
                    <a:moveTo>
                      <a:pt x="408" y="0"/>
                    </a:moveTo>
                    <a:lnTo>
                      <a:pt x="0" y="0"/>
                    </a:lnTo>
                    <a:lnTo>
                      <a:pt x="6" y="46"/>
                    </a:lnTo>
                    <a:lnTo>
                      <a:pt x="408" y="46"/>
                    </a:lnTo>
                    <a:lnTo>
                      <a:pt x="408" y="0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" name="ï$ľidê">
                <a:extLst>
                  <a:ext uri="{FF2B5EF4-FFF2-40B4-BE49-F238E27FC236}">
                    <a16:creationId xmlns:a16="http://schemas.microsoft.com/office/drawing/2014/main" xmlns="" id="{D209BEB3-88E2-43DE-862C-0A3B5ECF7614}"/>
                  </a:ext>
                </a:extLst>
              </p:cNvPr>
              <p:cNvSpPr/>
              <p:nvPr/>
            </p:nvSpPr>
            <p:spPr bwMode="auto">
              <a:xfrm>
                <a:off x="5870576" y="3395663"/>
                <a:ext cx="403225" cy="95250"/>
              </a:xfrm>
              <a:custGeom>
                <a:avLst/>
                <a:gdLst>
                  <a:gd name="T0" fmla="*/ 0 w 254"/>
                  <a:gd name="T1" fmla="*/ 0 h 60"/>
                  <a:gd name="T2" fmla="*/ 0 w 254"/>
                  <a:gd name="T3" fmla="*/ 60 h 60"/>
                  <a:gd name="T4" fmla="*/ 254 w 254"/>
                  <a:gd name="T5" fmla="*/ 60 h 60"/>
                  <a:gd name="T6" fmla="*/ 252 w 254"/>
                  <a:gd name="T7" fmla="*/ 0 h 60"/>
                  <a:gd name="T8" fmla="*/ 0 w 254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4" h="60">
                    <a:moveTo>
                      <a:pt x="0" y="0"/>
                    </a:moveTo>
                    <a:lnTo>
                      <a:pt x="0" y="60"/>
                    </a:lnTo>
                    <a:lnTo>
                      <a:pt x="254" y="60"/>
                    </a:lnTo>
                    <a:lnTo>
                      <a:pt x="25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6" name="ïṡļíde">
                <a:extLst>
                  <a:ext uri="{FF2B5EF4-FFF2-40B4-BE49-F238E27FC236}">
                    <a16:creationId xmlns:a16="http://schemas.microsoft.com/office/drawing/2014/main" xmlns="" id="{CAF17DAA-663A-43A9-AAA2-E808CA230513}"/>
                  </a:ext>
                </a:extLst>
              </p:cNvPr>
              <p:cNvSpPr/>
              <p:nvPr/>
            </p:nvSpPr>
            <p:spPr bwMode="auto">
              <a:xfrm>
                <a:off x="5870576" y="3395663"/>
                <a:ext cx="403225" cy="95250"/>
              </a:xfrm>
              <a:custGeom>
                <a:avLst/>
                <a:gdLst>
                  <a:gd name="T0" fmla="*/ 0 w 254"/>
                  <a:gd name="T1" fmla="*/ 0 h 60"/>
                  <a:gd name="T2" fmla="*/ 0 w 254"/>
                  <a:gd name="T3" fmla="*/ 60 h 60"/>
                  <a:gd name="T4" fmla="*/ 254 w 254"/>
                  <a:gd name="T5" fmla="*/ 60 h 60"/>
                  <a:gd name="T6" fmla="*/ 252 w 254"/>
                  <a:gd name="T7" fmla="*/ 0 h 60"/>
                  <a:gd name="T8" fmla="*/ 0 w 254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4" h="60">
                    <a:moveTo>
                      <a:pt x="0" y="0"/>
                    </a:moveTo>
                    <a:lnTo>
                      <a:pt x="0" y="60"/>
                    </a:lnTo>
                    <a:lnTo>
                      <a:pt x="254" y="60"/>
                    </a:lnTo>
                    <a:lnTo>
                      <a:pt x="252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7" name="íšļiḍê">
                <a:extLst>
                  <a:ext uri="{FF2B5EF4-FFF2-40B4-BE49-F238E27FC236}">
                    <a16:creationId xmlns:a16="http://schemas.microsoft.com/office/drawing/2014/main" xmlns="" id="{D7CF4E5B-1A1C-40E6-960A-D434D6771EAC}"/>
                  </a:ext>
                </a:extLst>
              </p:cNvPr>
              <p:cNvSpPr/>
              <p:nvPr/>
            </p:nvSpPr>
            <p:spPr bwMode="auto">
              <a:xfrm>
                <a:off x="6269038" y="3400425"/>
                <a:ext cx="931863" cy="74612"/>
              </a:xfrm>
              <a:custGeom>
                <a:avLst/>
                <a:gdLst>
                  <a:gd name="T0" fmla="*/ 587 w 587"/>
                  <a:gd name="T1" fmla="*/ 0 h 47"/>
                  <a:gd name="T2" fmla="*/ 0 w 587"/>
                  <a:gd name="T3" fmla="*/ 0 h 47"/>
                  <a:gd name="T4" fmla="*/ 1 w 587"/>
                  <a:gd name="T5" fmla="*/ 47 h 47"/>
                  <a:gd name="T6" fmla="*/ 587 w 587"/>
                  <a:gd name="T7" fmla="*/ 47 h 47"/>
                  <a:gd name="T8" fmla="*/ 587 w 587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7" h="47">
                    <a:moveTo>
                      <a:pt x="587" y="0"/>
                    </a:moveTo>
                    <a:lnTo>
                      <a:pt x="0" y="0"/>
                    </a:lnTo>
                    <a:lnTo>
                      <a:pt x="1" y="47"/>
                    </a:lnTo>
                    <a:lnTo>
                      <a:pt x="587" y="47"/>
                    </a:lnTo>
                    <a:lnTo>
                      <a:pt x="587" y="0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8" name="íşľíḋé">
                <a:extLst>
                  <a:ext uri="{FF2B5EF4-FFF2-40B4-BE49-F238E27FC236}">
                    <a16:creationId xmlns:a16="http://schemas.microsoft.com/office/drawing/2014/main" xmlns="" id="{BC2DF34E-C64E-4D5E-9F01-3CA0C8894BDE}"/>
                  </a:ext>
                </a:extLst>
              </p:cNvPr>
              <p:cNvSpPr/>
              <p:nvPr/>
            </p:nvSpPr>
            <p:spPr bwMode="auto">
              <a:xfrm>
                <a:off x="5673726" y="3603625"/>
                <a:ext cx="563563" cy="95250"/>
              </a:xfrm>
              <a:custGeom>
                <a:avLst/>
                <a:gdLst>
                  <a:gd name="T0" fmla="*/ 0 w 355"/>
                  <a:gd name="T1" fmla="*/ 60 h 60"/>
                  <a:gd name="T2" fmla="*/ 341 w 355"/>
                  <a:gd name="T3" fmla="*/ 60 h 60"/>
                  <a:gd name="T4" fmla="*/ 350 w 355"/>
                  <a:gd name="T5" fmla="*/ 37 h 60"/>
                  <a:gd name="T6" fmla="*/ 355 w 355"/>
                  <a:gd name="T7" fmla="*/ 0 h 60"/>
                  <a:gd name="T8" fmla="*/ 0 w 355"/>
                  <a:gd name="T9" fmla="*/ 0 h 60"/>
                  <a:gd name="T10" fmla="*/ 0 w 355"/>
                  <a:gd name="T1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5" h="60">
                    <a:moveTo>
                      <a:pt x="0" y="60"/>
                    </a:moveTo>
                    <a:lnTo>
                      <a:pt x="341" y="60"/>
                    </a:lnTo>
                    <a:lnTo>
                      <a:pt x="350" y="37"/>
                    </a:lnTo>
                    <a:lnTo>
                      <a:pt x="355" y="0"/>
                    </a:lnTo>
                    <a:lnTo>
                      <a:pt x="0" y="0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9" name="í$1iďê">
                <a:extLst>
                  <a:ext uri="{FF2B5EF4-FFF2-40B4-BE49-F238E27FC236}">
                    <a16:creationId xmlns:a16="http://schemas.microsoft.com/office/drawing/2014/main" xmlns="" id="{40652986-3D8C-4AE7-B9CB-ACB06CCF942B}"/>
                  </a:ext>
                </a:extLst>
              </p:cNvPr>
              <p:cNvSpPr/>
              <p:nvPr/>
            </p:nvSpPr>
            <p:spPr bwMode="auto">
              <a:xfrm>
                <a:off x="5673726" y="3603625"/>
                <a:ext cx="563563" cy="95250"/>
              </a:xfrm>
              <a:custGeom>
                <a:avLst/>
                <a:gdLst>
                  <a:gd name="T0" fmla="*/ 0 w 355"/>
                  <a:gd name="T1" fmla="*/ 60 h 60"/>
                  <a:gd name="T2" fmla="*/ 341 w 355"/>
                  <a:gd name="T3" fmla="*/ 60 h 60"/>
                  <a:gd name="T4" fmla="*/ 350 w 355"/>
                  <a:gd name="T5" fmla="*/ 37 h 60"/>
                  <a:gd name="T6" fmla="*/ 355 w 355"/>
                  <a:gd name="T7" fmla="*/ 0 h 60"/>
                  <a:gd name="T8" fmla="*/ 0 w 355"/>
                  <a:gd name="T9" fmla="*/ 0 h 60"/>
                  <a:gd name="T10" fmla="*/ 0 w 355"/>
                  <a:gd name="T1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5" h="60">
                    <a:moveTo>
                      <a:pt x="0" y="60"/>
                    </a:moveTo>
                    <a:lnTo>
                      <a:pt x="341" y="60"/>
                    </a:lnTo>
                    <a:lnTo>
                      <a:pt x="350" y="37"/>
                    </a:lnTo>
                    <a:lnTo>
                      <a:pt x="355" y="0"/>
                    </a:lnTo>
                    <a:lnTo>
                      <a:pt x="0" y="0"/>
                    </a:lnTo>
                    <a:lnTo>
                      <a:pt x="0" y="6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0" name="îşľîḍê">
                <a:extLst>
                  <a:ext uri="{FF2B5EF4-FFF2-40B4-BE49-F238E27FC236}">
                    <a16:creationId xmlns:a16="http://schemas.microsoft.com/office/drawing/2014/main" xmlns="" id="{DAF93E89-9C70-456C-9909-23F361ED751F}"/>
                  </a:ext>
                </a:extLst>
              </p:cNvPr>
              <p:cNvSpPr/>
              <p:nvPr/>
            </p:nvSpPr>
            <p:spPr bwMode="auto">
              <a:xfrm>
                <a:off x="6240463" y="3617913"/>
                <a:ext cx="793750" cy="74612"/>
              </a:xfrm>
              <a:custGeom>
                <a:avLst/>
                <a:gdLst>
                  <a:gd name="T0" fmla="*/ 0 w 500"/>
                  <a:gd name="T1" fmla="*/ 47 h 47"/>
                  <a:gd name="T2" fmla="*/ 500 w 500"/>
                  <a:gd name="T3" fmla="*/ 47 h 47"/>
                  <a:gd name="T4" fmla="*/ 500 w 500"/>
                  <a:gd name="T5" fmla="*/ 0 h 47"/>
                  <a:gd name="T6" fmla="*/ 11 w 500"/>
                  <a:gd name="T7" fmla="*/ 0 h 47"/>
                  <a:gd name="T8" fmla="*/ 6 w 500"/>
                  <a:gd name="T9" fmla="*/ 29 h 47"/>
                  <a:gd name="T10" fmla="*/ 0 w 500"/>
                  <a:gd name="T11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0" h="47">
                    <a:moveTo>
                      <a:pt x="0" y="47"/>
                    </a:moveTo>
                    <a:lnTo>
                      <a:pt x="500" y="47"/>
                    </a:lnTo>
                    <a:lnTo>
                      <a:pt x="500" y="0"/>
                    </a:lnTo>
                    <a:lnTo>
                      <a:pt x="11" y="0"/>
                    </a:lnTo>
                    <a:lnTo>
                      <a:pt x="6" y="29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1" name="ï$lïďé">
                <a:extLst>
                  <a:ext uri="{FF2B5EF4-FFF2-40B4-BE49-F238E27FC236}">
                    <a16:creationId xmlns:a16="http://schemas.microsoft.com/office/drawing/2014/main" xmlns="" id="{189F3CFF-B76F-4AC5-811D-D444C1CB0405}"/>
                  </a:ext>
                </a:extLst>
              </p:cNvPr>
              <p:cNvSpPr/>
              <p:nvPr/>
            </p:nvSpPr>
            <p:spPr bwMode="auto">
              <a:xfrm>
                <a:off x="6157913" y="3835400"/>
                <a:ext cx="431800" cy="74612"/>
              </a:xfrm>
              <a:custGeom>
                <a:avLst/>
                <a:gdLst>
                  <a:gd name="T0" fmla="*/ 0 w 272"/>
                  <a:gd name="T1" fmla="*/ 47 h 47"/>
                  <a:gd name="T2" fmla="*/ 272 w 272"/>
                  <a:gd name="T3" fmla="*/ 47 h 47"/>
                  <a:gd name="T4" fmla="*/ 272 w 272"/>
                  <a:gd name="T5" fmla="*/ 0 h 47"/>
                  <a:gd name="T6" fmla="*/ 18 w 272"/>
                  <a:gd name="T7" fmla="*/ 0 h 47"/>
                  <a:gd name="T8" fmla="*/ 16 w 272"/>
                  <a:gd name="T9" fmla="*/ 7 h 47"/>
                  <a:gd name="T10" fmla="*/ 0 w 272"/>
                  <a:gd name="T11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2" h="47">
                    <a:moveTo>
                      <a:pt x="0" y="47"/>
                    </a:moveTo>
                    <a:lnTo>
                      <a:pt x="272" y="47"/>
                    </a:lnTo>
                    <a:lnTo>
                      <a:pt x="272" y="0"/>
                    </a:lnTo>
                    <a:lnTo>
                      <a:pt x="18" y="0"/>
                    </a:lnTo>
                    <a:lnTo>
                      <a:pt x="16" y="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2" name="íṥḷîdè">
                <a:extLst>
                  <a:ext uri="{FF2B5EF4-FFF2-40B4-BE49-F238E27FC236}">
                    <a16:creationId xmlns:a16="http://schemas.microsoft.com/office/drawing/2014/main" xmlns="" id="{0EBE5C0C-A891-4A69-8797-2273C6A7A32D}"/>
                  </a:ext>
                </a:extLst>
              </p:cNvPr>
              <p:cNvSpPr/>
              <p:nvPr/>
            </p:nvSpPr>
            <p:spPr bwMode="auto">
              <a:xfrm>
                <a:off x="5930901" y="4054475"/>
                <a:ext cx="922338" cy="73025"/>
              </a:xfrm>
              <a:custGeom>
                <a:avLst/>
                <a:gdLst>
                  <a:gd name="T0" fmla="*/ 0 w 581"/>
                  <a:gd name="T1" fmla="*/ 46 h 46"/>
                  <a:gd name="T2" fmla="*/ 581 w 581"/>
                  <a:gd name="T3" fmla="*/ 46 h 46"/>
                  <a:gd name="T4" fmla="*/ 581 w 581"/>
                  <a:gd name="T5" fmla="*/ 0 h 46"/>
                  <a:gd name="T6" fmla="*/ 44 w 581"/>
                  <a:gd name="T7" fmla="*/ 0 h 46"/>
                  <a:gd name="T8" fmla="*/ 35 w 581"/>
                  <a:gd name="T9" fmla="*/ 5 h 46"/>
                  <a:gd name="T10" fmla="*/ 0 w 581"/>
                  <a:gd name="T11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1" h="46">
                    <a:moveTo>
                      <a:pt x="0" y="46"/>
                    </a:moveTo>
                    <a:lnTo>
                      <a:pt x="581" y="46"/>
                    </a:lnTo>
                    <a:lnTo>
                      <a:pt x="581" y="0"/>
                    </a:lnTo>
                    <a:lnTo>
                      <a:pt x="44" y="0"/>
                    </a:lnTo>
                    <a:lnTo>
                      <a:pt x="35" y="5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3" name="íŝľîďe">
                <a:extLst>
                  <a:ext uri="{FF2B5EF4-FFF2-40B4-BE49-F238E27FC236}">
                    <a16:creationId xmlns:a16="http://schemas.microsoft.com/office/drawing/2014/main" xmlns="" id="{41578D02-DEDF-4307-AF4D-89C05937DDCC}"/>
                  </a:ext>
                </a:extLst>
              </p:cNvPr>
              <p:cNvSpPr/>
              <p:nvPr/>
            </p:nvSpPr>
            <p:spPr bwMode="auto">
              <a:xfrm>
                <a:off x="5751513" y="3830638"/>
                <a:ext cx="403225" cy="95250"/>
              </a:xfrm>
              <a:custGeom>
                <a:avLst/>
                <a:gdLst>
                  <a:gd name="T0" fmla="*/ 0 w 254"/>
                  <a:gd name="T1" fmla="*/ 0 h 60"/>
                  <a:gd name="T2" fmla="*/ 0 w 254"/>
                  <a:gd name="T3" fmla="*/ 60 h 60"/>
                  <a:gd name="T4" fmla="*/ 254 w 254"/>
                  <a:gd name="T5" fmla="*/ 60 h 60"/>
                  <a:gd name="T6" fmla="*/ 252 w 254"/>
                  <a:gd name="T7" fmla="*/ 0 h 60"/>
                  <a:gd name="T8" fmla="*/ 0 w 254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4" h="60">
                    <a:moveTo>
                      <a:pt x="0" y="0"/>
                    </a:moveTo>
                    <a:lnTo>
                      <a:pt x="0" y="60"/>
                    </a:lnTo>
                    <a:lnTo>
                      <a:pt x="254" y="60"/>
                    </a:lnTo>
                    <a:lnTo>
                      <a:pt x="25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4" name="ïṩḻïḑê">
                <a:extLst>
                  <a:ext uri="{FF2B5EF4-FFF2-40B4-BE49-F238E27FC236}">
                    <a16:creationId xmlns:a16="http://schemas.microsoft.com/office/drawing/2014/main" xmlns="" id="{7DCB0429-8EB0-4ABA-8783-36AC12D40380}"/>
                  </a:ext>
                </a:extLst>
              </p:cNvPr>
              <p:cNvSpPr/>
              <p:nvPr/>
            </p:nvSpPr>
            <p:spPr bwMode="auto">
              <a:xfrm>
                <a:off x="5751513" y="3830638"/>
                <a:ext cx="403225" cy="95250"/>
              </a:xfrm>
              <a:custGeom>
                <a:avLst/>
                <a:gdLst>
                  <a:gd name="T0" fmla="*/ 0 w 254"/>
                  <a:gd name="T1" fmla="*/ 0 h 60"/>
                  <a:gd name="T2" fmla="*/ 0 w 254"/>
                  <a:gd name="T3" fmla="*/ 60 h 60"/>
                  <a:gd name="T4" fmla="*/ 254 w 254"/>
                  <a:gd name="T5" fmla="*/ 60 h 60"/>
                  <a:gd name="T6" fmla="*/ 252 w 254"/>
                  <a:gd name="T7" fmla="*/ 0 h 60"/>
                  <a:gd name="T8" fmla="*/ 0 w 254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4" h="60">
                    <a:moveTo>
                      <a:pt x="0" y="0"/>
                    </a:moveTo>
                    <a:lnTo>
                      <a:pt x="0" y="60"/>
                    </a:lnTo>
                    <a:lnTo>
                      <a:pt x="254" y="60"/>
                    </a:lnTo>
                    <a:lnTo>
                      <a:pt x="252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" name="ïṧľîḓe">
                <a:extLst>
                  <a:ext uri="{FF2B5EF4-FFF2-40B4-BE49-F238E27FC236}">
                    <a16:creationId xmlns:a16="http://schemas.microsoft.com/office/drawing/2014/main" xmlns="" id="{C5983093-0049-4904-B565-44CDB9E4B0B3}"/>
                  </a:ext>
                </a:extLst>
              </p:cNvPr>
              <p:cNvSpPr/>
              <p:nvPr/>
            </p:nvSpPr>
            <p:spPr bwMode="auto">
              <a:xfrm>
                <a:off x="4216401" y="3778250"/>
                <a:ext cx="531813" cy="415925"/>
              </a:xfrm>
              <a:custGeom>
                <a:avLst/>
                <a:gdLst>
                  <a:gd name="T0" fmla="*/ 56 w 335"/>
                  <a:gd name="T1" fmla="*/ 262 h 262"/>
                  <a:gd name="T2" fmla="*/ 0 w 335"/>
                  <a:gd name="T3" fmla="*/ 171 h 262"/>
                  <a:gd name="T4" fmla="*/ 279 w 335"/>
                  <a:gd name="T5" fmla="*/ 0 h 262"/>
                  <a:gd name="T6" fmla="*/ 335 w 335"/>
                  <a:gd name="T7" fmla="*/ 91 h 262"/>
                  <a:gd name="T8" fmla="*/ 56 w 335"/>
                  <a:gd name="T9" fmla="*/ 262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5" h="262">
                    <a:moveTo>
                      <a:pt x="56" y="262"/>
                    </a:moveTo>
                    <a:lnTo>
                      <a:pt x="0" y="171"/>
                    </a:lnTo>
                    <a:lnTo>
                      <a:pt x="279" y="0"/>
                    </a:lnTo>
                    <a:lnTo>
                      <a:pt x="335" y="91"/>
                    </a:lnTo>
                    <a:lnTo>
                      <a:pt x="56" y="262"/>
                    </a:lnTo>
                    <a:close/>
                  </a:path>
                </a:pathLst>
              </a:custGeom>
              <a:solidFill>
                <a:srgbClr val="4368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6" name="îṣľîḍe">
                <a:extLst>
                  <a:ext uri="{FF2B5EF4-FFF2-40B4-BE49-F238E27FC236}">
                    <a16:creationId xmlns:a16="http://schemas.microsoft.com/office/drawing/2014/main" xmlns="" id="{DE9E2ECD-16BD-4210-BD74-AE162A4EC6CB}"/>
                  </a:ext>
                </a:extLst>
              </p:cNvPr>
              <p:cNvSpPr/>
              <p:nvPr/>
            </p:nvSpPr>
            <p:spPr bwMode="auto">
              <a:xfrm>
                <a:off x="4338638" y="2368550"/>
                <a:ext cx="2154238" cy="2155825"/>
              </a:xfrm>
              <a:custGeom>
                <a:avLst/>
                <a:gdLst>
                  <a:gd name="T0" fmla="*/ 2838 w 3254"/>
                  <a:gd name="T1" fmla="*/ 875 h 3254"/>
                  <a:gd name="T2" fmla="*/ 875 w 3254"/>
                  <a:gd name="T3" fmla="*/ 416 h 3254"/>
                  <a:gd name="T4" fmla="*/ 415 w 3254"/>
                  <a:gd name="T5" fmla="*/ 2379 h 3254"/>
                  <a:gd name="T6" fmla="*/ 2379 w 3254"/>
                  <a:gd name="T7" fmla="*/ 2839 h 3254"/>
                  <a:gd name="T8" fmla="*/ 2838 w 3254"/>
                  <a:gd name="T9" fmla="*/ 875 h 3254"/>
                  <a:gd name="T10" fmla="*/ 2250 w 3254"/>
                  <a:gd name="T11" fmla="*/ 2631 h 3254"/>
                  <a:gd name="T12" fmla="*/ 623 w 3254"/>
                  <a:gd name="T13" fmla="*/ 2250 h 3254"/>
                  <a:gd name="T14" fmla="*/ 1004 w 3254"/>
                  <a:gd name="T15" fmla="*/ 623 h 3254"/>
                  <a:gd name="T16" fmla="*/ 2630 w 3254"/>
                  <a:gd name="T17" fmla="*/ 1004 h 3254"/>
                  <a:gd name="T18" fmla="*/ 2250 w 3254"/>
                  <a:gd name="T19" fmla="*/ 2631 h 3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54" h="3254">
                    <a:moveTo>
                      <a:pt x="2838" y="875"/>
                    </a:moveTo>
                    <a:cubicBezTo>
                      <a:pt x="2423" y="206"/>
                      <a:pt x="1544" y="0"/>
                      <a:pt x="875" y="416"/>
                    </a:cubicBezTo>
                    <a:cubicBezTo>
                      <a:pt x="206" y="831"/>
                      <a:pt x="0" y="1710"/>
                      <a:pt x="415" y="2379"/>
                    </a:cubicBezTo>
                    <a:cubicBezTo>
                      <a:pt x="830" y="3048"/>
                      <a:pt x="1710" y="3254"/>
                      <a:pt x="2379" y="2839"/>
                    </a:cubicBezTo>
                    <a:cubicBezTo>
                      <a:pt x="3048" y="2423"/>
                      <a:pt x="3254" y="1544"/>
                      <a:pt x="2838" y="875"/>
                    </a:cubicBezTo>
                    <a:moveTo>
                      <a:pt x="2250" y="2631"/>
                    </a:moveTo>
                    <a:cubicBezTo>
                      <a:pt x="1695" y="2975"/>
                      <a:pt x="967" y="2804"/>
                      <a:pt x="623" y="2250"/>
                    </a:cubicBezTo>
                    <a:cubicBezTo>
                      <a:pt x="279" y="1696"/>
                      <a:pt x="450" y="967"/>
                      <a:pt x="1004" y="623"/>
                    </a:cubicBezTo>
                    <a:cubicBezTo>
                      <a:pt x="1558" y="280"/>
                      <a:pt x="2286" y="450"/>
                      <a:pt x="2630" y="1004"/>
                    </a:cubicBezTo>
                    <a:cubicBezTo>
                      <a:pt x="2974" y="1559"/>
                      <a:pt x="2804" y="2287"/>
                      <a:pt x="2250" y="2631"/>
                    </a:cubicBezTo>
                  </a:path>
                </a:pathLst>
              </a:custGeom>
              <a:solidFill>
                <a:srgbClr val="4368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" name="îṥḻïdé">
                <a:extLst>
                  <a:ext uri="{FF2B5EF4-FFF2-40B4-BE49-F238E27FC236}">
                    <a16:creationId xmlns:a16="http://schemas.microsoft.com/office/drawing/2014/main" xmlns="" id="{A6AA0E43-0D3D-4965-BB26-08B94F7F8448}"/>
                  </a:ext>
                </a:extLst>
              </p:cNvPr>
              <p:cNvSpPr/>
              <p:nvPr/>
            </p:nvSpPr>
            <p:spPr bwMode="auto">
              <a:xfrm>
                <a:off x="4632326" y="3119438"/>
                <a:ext cx="71438" cy="654050"/>
              </a:xfrm>
              <a:custGeom>
                <a:avLst/>
                <a:gdLst>
                  <a:gd name="T0" fmla="*/ 108 w 108"/>
                  <a:gd name="T1" fmla="*/ 0 h 986"/>
                  <a:gd name="T2" fmla="*/ 1 w 108"/>
                  <a:gd name="T3" fmla="*/ 495 h 986"/>
                  <a:gd name="T4" fmla="*/ 108 w 108"/>
                  <a:gd name="T5" fmla="*/ 986 h 986"/>
                  <a:gd name="T6" fmla="*/ 108 w 108"/>
                  <a:gd name="T7" fmla="*/ 0 h 9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8" h="986">
                    <a:moveTo>
                      <a:pt x="108" y="0"/>
                    </a:moveTo>
                    <a:cubicBezTo>
                      <a:pt x="37" y="155"/>
                      <a:pt x="0" y="324"/>
                      <a:pt x="1" y="495"/>
                    </a:cubicBezTo>
                    <a:cubicBezTo>
                      <a:pt x="1" y="661"/>
                      <a:pt x="36" y="828"/>
                      <a:pt x="108" y="986"/>
                    </a:cubicBezTo>
                    <a:cubicBezTo>
                      <a:pt x="108" y="0"/>
                      <a:pt x="108" y="0"/>
                      <a:pt x="108" y="0"/>
                    </a:cubicBezTo>
                  </a:path>
                </a:pathLst>
              </a:custGeom>
              <a:solidFill>
                <a:srgbClr val="B8D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" name="ïṧ1ïḓe">
                <a:extLst>
                  <a:ext uri="{FF2B5EF4-FFF2-40B4-BE49-F238E27FC236}">
                    <a16:creationId xmlns:a16="http://schemas.microsoft.com/office/drawing/2014/main" xmlns="" id="{763AD7F7-099B-4B8C-8A9F-E1166A712AAB}"/>
                  </a:ext>
                </a:extLst>
              </p:cNvPr>
              <p:cNvSpPr/>
              <p:nvPr/>
            </p:nvSpPr>
            <p:spPr bwMode="auto">
              <a:xfrm>
                <a:off x="4703763" y="2663825"/>
                <a:ext cx="1335088" cy="1195387"/>
              </a:xfrm>
              <a:custGeom>
                <a:avLst/>
                <a:gdLst>
                  <a:gd name="T0" fmla="*/ 1073 w 2014"/>
                  <a:gd name="T1" fmla="*/ 0 h 1804"/>
                  <a:gd name="T2" fmla="*/ 1073 w 2014"/>
                  <a:gd name="T3" fmla="*/ 0 h 1804"/>
                  <a:gd name="T4" fmla="*/ 455 w 2014"/>
                  <a:gd name="T5" fmla="*/ 175 h 1804"/>
                  <a:gd name="T6" fmla="*/ 451 w 2014"/>
                  <a:gd name="T7" fmla="*/ 177 h 1804"/>
                  <a:gd name="T8" fmla="*/ 451 w 2014"/>
                  <a:gd name="T9" fmla="*/ 177 h 1804"/>
                  <a:gd name="T10" fmla="*/ 0 w 2014"/>
                  <a:gd name="T11" fmla="*/ 688 h 1804"/>
                  <a:gd name="T12" fmla="*/ 0 w 2014"/>
                  <a:gd name="T13" fmla="*/ 1674 h 1804"/>
                  <a:gd name="T14" fmla="*/ 70 w 2014"/>
                  <a:gd name="T15" fmla="*/ 1804 h 1804"/>
                  <a:gd name="T16" fmla="*/ 70 w 2014"/>
                  <a:gd name="T17" fmla="*/ 1804 h 1804"/>
                  <a:gd name="T18" fmla="*/ 70 w 2014"/>
                  <a:gd name="T19" fmla="*/ 1804 h 1804"/>
                  <a:gd name="T20" fmla="*/ 461 w 2014"/>
                  <a:gd name="T21" fmla="*/ 1561 h 1804"/>
                  <a:gd name="T22" fmla="*/ 389 w 2014"/>
                  <a:gd name="T23" fmla="*/ 1561 h 1804"/>
                  <a:gd name="T24" fmla="*/ 389 w 2014"/>
                  <a:gd name="T25" fmla="*/ 1418 h 1804"/>
                  <a:gd name="T26" fmla="*/ 691 w 2014"/>
                  <a:gd name="T27" fmla="*/ 1418 h 1804"/>
                  <a:gd name="T28" fmla="*/ 1515 w 2014"/>
                  <a:gd name="T29" fmla="*/ 907 h 1804"/>
                  <a:gd name="T30" fmla="*/ 1166 w 2014"/>
                  <a:gd name="T31" fmla="*/ 907 h 1804"/>
                  <a:gd name="T32" fmla="*/ 1166 w 2014"/>
                  <a:gd name="T33" fmla="*/ 765 h 1804"/>
                  <a:gd name="T34" fmla="*/ 1745 w 2014"/>
                  <a:gd name="T35" fmla="*/ 765 h 1804"/>
                  <a:gd name="T36" fmla="*/ 1995 w 2014"/>
                  <a:gd name="T37" fmla="*/ 609 h 1804"/>
                  <a:gd name="T38" fmla="*/ 1819 w 2014"/>
                  <a:gd name="T39" fmla="*/ 609 h 1804"/>
                  <a:gd name="T40" fmla="*/ 1819 w 2014"/>
                  <a:gd name="T41" fmla="*/ 466 h 1804"/>
                  <a:gd name="T42" fmla="*/ 2014 w 2014"/>
                  <a:gd name="T43" fmla="*/ 466 h 1804"/>
                  <a:gd name="T44" fmla="*/ 1826 w 2014"/>
                  <a:gd name="T45" fmla="*/ 270 h 1804"/>
                  <a:gd name="T46" fmla="*/ 1236 w 2014"/>
                  <a:gd name="T47" fmla="*/ 270 h 1804"/>
                  <a:gd name="T48" fmla="*/ 1236 w 2014"/>
                  <a:gd name="T49" fmla="*/ 127 h 1804"/>
                  <a:gd name="T50" fmla="*/ 1607 w 2014"/>
                  <a:gd name="T51" fmla="*/ 127 h 1804"/>
                  <a:gd name="T52" fmla="*/ 1073 w 2014"/>
                  <a:gd name="T53" fmla="*/ 0 h 1804"/>
                  <a:gd name="T54" fmla="*/ 1073 w 2014"/>
                  <a:gd name="T55" fmla="*/ 0 h 1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014" h="1804">
                    <a:moveTo>
                      <a:pt x="1073" y="0"/>
                    </a:moveTo>
                    <a:cubicBezTo>
                      <a:pt x="1073" y="0"/>
                      <a:pt x="1073" y="0"/>
                      <a:pt x="1073" y="0"/>
                    </a:cubicBezTo>
                    <a:cubicBezTo>
                      <a:pt x="862" y="0"/>
                      <a:pt x="648" y="56"/>
                      <a:pt x="455" y="175"/>
                    </a:cubicBezTo>
                    <a:cubicBezTo>
                      <a:pt x="454" y="176"/>
                      <a:pt x="452" y="177"/>
                      <a:pt x="451" y="177"/>
                    </a:cubicBezTo>
                    <a:cubicBezTo>
                      <a:pt x="451" y="177"/>
                      <a:pt x="451" y="177"/>
                      <a:pt x="451" y="177"/>
                    </a:cubicBezTo>
                    <a:cubicBezTo>
                      <a:pt x="246" y="305"/>
                      <a:pt x="94" y="484"/>
                      <a:pt x="0" y="688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21" y="1718"/>
                      <a:pt x="44" y="1762"/>
                      <a:pt x="70" y="1804"/>
                    </a:cubicBezTo>
                    <a:cubicBezTo>
                      <a:pt x="70" y="1804"/>
                      <a:pt x="70" y="1804"/>
                      <a:pt x="70" y="1804"/>
                    </a:cubicBezTo>
                    <a:cubicBezTo>
                      <a:pt x="70" y="1804"/>
                      <a:pt x="70" y="1804"/>
                      <a:pt x="70" y="1804"/>
                    </a:cubicBezTo>
                    <a:cubicBezTo>
                      <a:pt x="461" y="1561"/>
                      <a:pt x="461" y="1561"/>
                      <a:pt x="461" y="1561"/>
                    </a:cubicBezTo>
                    <a:cubicBezTo>
                      <a:pt x="389" y="1561"/>
                      <a:pt x="389" y="1561"/>
                      <a:pt x="389" y="1561"/>
                    </a:cubicBezTo>
                    <a:cubicBezTo>
                      <a:pt x="389" y="1418"/>
                      <a:pt x="389" y="1418"/>
                      <a:pt x="389" y="1418"/>
                    </a:cubicBezTo>
                    <a:cubicBezTo>
                      <a:pt x="691" y="1418"/>
                      <a:pt x="691" y="1418"/>
                      <a:pt x="691" y="1418"/>
                    </a:cubicBezTo>
                    <a:cubicBezTo>
                      <a:pt x="1515" y="907"/>
                      <a:pt x="1515" y="907"/>
                      <a:pt x="1515" y="907"/>
                    </a:cubicBezTo>
                    <a:cubicBezTo>
                      <a:pt x="1166" y="907"/>
                      <a:pt x="1166" y="907"/>
                      <a:pt x="1166" y="907"/>
                    </a:cubicBezTo>
                    <a:cubicBezTo>
                      <a:pt x="1166" y="765"/>
                      <a:pt x="1166" y="765"/>
                      <a:pt x="1166" y="765"/>
                    </a:cubicBezTo>
                    <a:cubicBezTo>
                      <a:pt x="1745" y="765"/>
                      <a:pt x="1745" y="765"/>
                      <a:pt x="1745" y="765"/>
                    </a:cubicBezTo>
                    <a:cubicBezTo>
                      <a:pt x="1995" y="609"/>
                      <a:pt x="1995" y="609"/>
                      <a:pt x="1995" y="609"/>
                    </a:cubicBezTo>
                    <a:cubicBezTo>
                      <a:pt x="1819" y="609"/>
                      <a:pt x="1819" y="609"/>
                      <a:pt x="1819" y="609"/>
                    </a:cubicBezTo>
                    <a:cubicBezTo>
                      <a:pt x="1819" y="466"/>
                      <a:pt x="1819" y="466"/>
                      <a:pt x="1819" y="466"/>
                    </a:cubicBezTo>
                    <a:cubicBezTo>
                      <a:pt x="2014" y="466"/>
                      <a:pt x="2014" y="466"/>
                      <a:pt x="2014" y="466"/>
                    </a:cubicBezTo>
                    <a:cubicBezTo>
                      <a:pt x="1958" y="392"/>
                      <a:pt x="1895" y="327"/>
                      <a:pt x="1826" y="270"/>
                    </a:cubicBezTo>
                    <a:cubicBezTo>
                      <a:pt x="1236" y="270"/>
                      <a:pt x="1236" y="270"/>
                      <a:pt x="1236" y="270"/>
                    </a:cubicBezTo>
                    <a:cubicBezTo>
                      <a:pt x="1236" y="127"/>
                      <a:pt x="1236" y="127"/>
                      <a:pt x="1236" y="127"/>
                    </a:cubicBezTo>
                    <a:cubicBezTo>
                      <a:pt x="1607" y="127"/>
                      <a:pt x="1607" y="127"/>
                      <a:pt x="1607" y="127"/>
                    </a:cubicBezTo>
                    <a:cubicBezTo>
                      <a:pt x="1442" y="43"/>
                      <a:pt x="1258" y="0"/>
                      <a:pt x="1073" y="0"/>
                    </a:cubicBezTo>
                    <a:cubicBezTo>
                      <a:pt x="1073" y="0"/>
                      <a:pt x="1073" y="0"/>
                      <a:pt x="1073" y="0"/>
                    </a:cubicBezTo>
                  </a:path>
                </a:pathLst>
              </a:custGeom>
              <a:solidFill>
                <a:srgbClr val="84CA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" name="îş1iḓê">
                <a:extLst>
                  <a:ext uri="{FF2B5EF4-FFF2-40B4-BE49-F238E27FC236}">
                    <a16:creationId xmlns:a16="http://schemas.microsoft.com/office/drawing/2014/main" xmlns="" id="{E3E666F8-3B04-41B4-BC9B-F88E082B6B71}"/>
                  </a:ext>
                </a:extLst>
              </p:cNvPr>
              <p:cNvSpPr/>
              <p:nvPr/>
            </p:nvSpPr>
            <p:spPr bwMode="auto">
              <a:xfrm>
                <a:off x="4962526" y="3603625"/>
                <a:ext cx="200025" cy="95250"/>
              </a:xfrm>
              <a:custGeom>
                <a:avLst/>
                <a:gdLst>
                  <a:gd name="T0" fmla="*/ 126 w 126"/>
                  <a:gd name="T1" fmla="*/ 0 h 60"/>
                  <a:gd name="T2" fmla="*/ 0 w 126"/>
                  <a:gd name="T3" fmla="*/ 0 h 60"/>
                  <a:gd name="T4" fmla="*/ 0 w 126"/>
                  <a:gd name="T5" fmla="*/ 60 h 60"/>
                  <a:gd name="T6" fmla="*/ 30 w 126"/>
                  <a:gd name="T7" fmla="*/ 60 h 60"/>
                  <a:gd name="T8" fmla="*/ 126 w 126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60">
                    <a:moveTo>
                      <a:pt x="126" y="0"/>
                    </a:moveTo>
                    <a:lnTo>
                      <a:pt x="0" y="0"/>
                    </a:lnTo>
                    <a:lnTo>
                      <a:pt x="0" y="60"/>
                    </a:lnTo>
                    <a:lnTo>
                      <a:pt x="30" y="60"/>
                    </a:lnTo>
                    <a:lnTo>
                      <a:pt x="126" y="0"/>
                    </a:lnTo>
                    <a:close/>
                  </a:path>
                </a:pathLst>
              </a:custGeom>
              <a:solidFill>
                <a:srgbClr val="BDE3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" name="ïşļíďe">
                <a:extLst>
                  <a:ext uri="{FF2B5EF4-FFF2-40B4-BE49-F238E27FC236}">
                    <a16:creationId xmlns:a16="http://schemas.microsoft.com/office/drawing/2014/main" xmlns="" id="{3FAB10B7-6555-4EE6-9A4A-203A6F5ECFC4}"/>
                  </a:ext>
                </a:extLst>
              </p:cNvPr>
              <p:cNvSpPr/>
              <p:nvPr/>
            </p:nvSpPr>
            <p:spPr bwMode="auto">
              <a:xfrm>
                <a:off x="4962526" y="3603625"/>
                <a:ext cx="200025" cy="95250"/>
              </a:xfrm>
              <a:custGeom>
                <a:avLst/>
                <a:gdLst>
                  <a:gd name="T0" fmla="*/ 126 w 126"/>
                  <a:gd name="T1" fmla="*/ 0 h 60"/>
                  <a:gd name="T2" fmla="*/ 0 w 126"/>
                  <a:gd name="T3" fmla="*/ 0 h 60"/>
                  <a:gd name="T4" fmla="*/ 0 w 126"/>
                  <a:gd name="T5" fmla="*/ 60 h 60"/>
                  <a:gd name="T6" fmla="*/ 30 w 126"/>
                  <a:gd name="T7" fmla="*/ 60 h 60"/>
                  <a:gd name="T8" fmla="*/ 126 w 126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60">
                    <a:moveTo>
                      <a:pt x="126" y="0"/>
                    </a:moveTo>
                    <a:lnTo>
                      <a:pt x="0" y="0"/>
                    </a:lnTo>
                    <a:lnTo>
                      <a:pt x="0" y="60"/>
                    </a:lnTo>
                    <a:lnTo>
                      <a:pt x="30" y="60"/>
                    </a:lnTo>
                    <a:lnTo>
                      <a:pt x="12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" name="iṧḷîďè">
                <a:extLst>
                  <a:ext uri="{FF2B5EF4-FFF2-40B4-BE49-F238E27FC236}">
                    <a16:creationId xmlns:a16="http://schemas.microsoft.com/office/drawing/2014/main" xmlns="" id="{D48982A8-C169-4F6D-B8B5-9B740325B909}"/>
                  </a:ext>
                </a:extLst>
              </p:cNvPr>
              <p:cNvSpPr/>
              <p:nvPr/>
            </p:nvSpPr>
            <p:spPr bwMode="auto">
              <a:xfrm>
                <a:off x="5522913" y="2747963"/>
                <a:ext cx="390525" cy="95250"/>
              </a:xfrm>
              <a:custGeom>
                <a:avLst/>
                <a:gdLst>
                  <a:gd name="T0" fmla="*/ 371 w 590"/>
                  <a:gd name="T1" fmla="*/ 0 h 143"/>
                  <a:gd name="T2" fmla="*/ 0 w 590"/>
                  <a:gd name="T3" fmla="*/ 0 h 143"/>
                  <a:gd name="T4" fmla="*/ 0 w 590"/>
                  <a:gd name="T5" fmla="*/ 143 h 143"/>
                  <a:gd name="T6" fmla="*/ 590 w 590"/>
                  <a:gd name="T7" fmla="*/ 143 h 143"/>
                  <a:gd name="T8" fmla="*/ 371 w 590"/>
                  <a:gd name="T9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0" h="143">
                    <a:moveTo>
                      <a:pt x="3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590" y="143"/>
                      <a:pt x="590" y="143"/>
                      <a:pt x="590" y="143"/>
                    </a:cubicBezTo>
                    <a:cubicBezTo>
                      <a:pt x="522" y="87"/>
                      <a:pt x="448" y="39"/>
                      <a:pt x="371" y="0"/>
                    </a:cubicBezTo>
                  </a:path>
                </a:pathLst>
              </a:custGeom>
              <a:solidFill>
                <a:srgbClr val="BDE3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" name="ïṣľiďè">
                <a:extLst>
                  <a:ext uri="{FF2B5EF4-FFF2-40B4-BE49-F238E27FC236}">
                    <a16:creationId xmlns:a16="http://schemas.microsoft.com/office/drawing/2014/main" xmlns="" id="{0B678DD7-2414-4498-A0F5-018110C5C761}"/>
                  </a:ext>
                </a:extLst>
              </p:cNvPr>
              <p:cNvSpPr/>
              <p:nvPr/>
            </p:nvSpPr>
            <p:spPr bwMode="auto">
              <a:xfrm>
                <a:off x="5908676" y="2973388"/>
                <a:ext cx="171450" cy="93662"/>
              </a:xfrm>
              <a:custGeom>
                <a:avLst/>
                <a:gdLst>
                  <a:gd name="T0" fmla="*/ 195 w 258"/>
                  <a:gd name="T1" fmla="*/ 0 h 143"/>
                  <a:gd name="T2" fmla="*/ 0 w 258"/>
                  <a:gd name="T3" fmla="*/ 0 h 143"/>
                  <a:gd name="T4" fmla="*/ 0 w 258"/>
                  <a:gd name="T5" fmla="*/ 143 h 143"/>
                  <a:gd name="T6" fmla="*/ 176 w 258"/>
                  <a:gd name="T7" fmla="*/ 143 h 143"/>
                  <a:gd name="T8" fmla="*/ 258 w 258"/>
                  <a:gd name="T9" fmla="*/ 92 h 143"/>
                  <a:gd name="T10" fmla="*/ 195 w 258"/>
                  <a:gd name="T11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8" h="143">
                    <a:moveTo>
                      <a:pt x="19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176" y="143"/>
                      <a:pt x="176" y="143"/>
                      <a:pt x="176" y="143"/>
                    </a:cubicBezTo>
                    <a:cubicBezTo>
                      <a:pt x="258" y="92"/>
                      <a:pt x="258" y="92"/>
                      <a:pt x="258" y="92"/>
                    </a:cubicBezTo>
                    <a:cubicBezTo>
                      <a:pt x="239" y="60"/>
                      <a:pt x="218" y="30"/>
                      <a:pt x="195" y="0"/>
                    </a:cubicBezTo>
                  </a:path>
                </a:pathLst>
              </a:custGeom>
              <a:solidFill>
                <a:srgbClr val="BDE3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" name="isliďê">
                <a:extLst>
                  <a:ext uri="{FF2B5EF4-FFF2-40B4-BE49-F238E27FC236}">
                    <a16:creationId xmlns:a16="http://schemas.microsoft.com/office/drawing/2014/main" xmlns="" id="{457D6E36-95FD-49B3-A6BA-3E9A9B513CE2}"/>
                  </a:ext>
                </a:extLst>
              </p:cNvPr>
              <p:cNvSpPr/>
              <p:nvPr/>
            </p:nvSpPr>
            <p:spPr bwMode="auto">
              <a:xfrm>
                <a:off x="5476876" y="3171825"/>
                <a:ext cx="382588" cy="93662"/>
              </a:xfrm>
              <a:custGeom>
                <a:avLst/>
                <a:gdLst>
                  <a:gd name="T0" fmla="*/ 241 w 241"/>
                  <a:gd name="T1" fmla="*/ 0 h 59"/>
                  <a:gd name="T2" fmla="*/ 0 w 241"/>
                  <a:gd name="T3" fmla="*/ 0 h 59"/>
                  <a:gd name="T4" fmla="*/ 0 w 241"/>
                  <a:gd name="T5" fmla="*/ 59 h 59"/>
                  <a:gd name="T6" fmla="*/ 145 w 241"/>
                  <a:gd name="T7" fmla="*/ 59 h 59"/>
                  <a:gd name="T8" fmla="*/ 241 w 241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59">
                    <a:moveTo>
                      <a:pt x="241" y="0"/>
                    </a:moveTo>
                    <a:lnTo>
                      <a:pt x="0" y="0"/>
                    </a:lnTo>
                    <a:lnTo>
                      <a:pt x="0" y="59"/>
                    </a:lnTo>
                    <a:lnTo>
                      <a:pt x="145" y="59"/>
                    </a:lnTo>
                    <a:lnTo>
                      <a:pt x="241" y="0"/>
                    </a:lnTo>
                    <a:close/>
                  </a:path>
                </a:pathLst>
              </a:custGeom>
              <a:solidFill>
                <a:srgbClr val="BDE3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4" name="ïS1iďê">
                <a:extLst>
                  <a:ext uri="{FF2B5EF4-FFF2-40B4-BE49-F238E27FC236}">
                    <a16:creationId xmlns:a16="http://schemas.microsoft.com/office/drawing/2014/main" xmlns="" id="{D898F59B-9070-49C8-BCB2-3B8FD599A95E}"/>
                  </a:ext>
                </a:extLst>
              </p:cNvPr>
              <p:cNvSpPr/>
              <p:nvPr/>
            </p:nvSpPr>
            <p:spPr bwMode="auto">
              <a:xfrm>
                <a:off x="5476876" y="3171825"/>
                <a:ext cx="382588" cy="93662"/>
              </a:xfrm>
              <a:custGeom>
                <a:avLst/>
                <a:gdLst>
                  <a:gd name="T0" fmla="*/ 241 w 241"/>
                  <a:gd name="T1" fmla="*/ 0 h 59"/>
                  <a:gd name="T2" fmla="*/ 0 w 241"/>
                  <a:gd name="T3" fmla="*/ 0 h 59"/>
                  <a:gd name="T4" fmla="*/ 0 w 241"/>
                  <a:gd name="T5" fmla="*/ 59 h 59"/>
                  <a:gd name="T6" fmla="*/ 145 w 241"/>
                  <a:gd name="T7" fmla="*/ 59 h 59"/>
                  <a:gd name="T8" fmla="*/ 241 w 241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59">
                    <a:moveTo>
                      <a:pt x="241" y="0"/>
                    </a:moveTo>
                    <a:lnTo>
                      <a:pt x="0" y="0"/>
                    </a:lnTo>
                    <a:lnTo>
                      <a:pt x="0" y="59"/>
                    </a:lnTo>
                    <a:lnTo>
                      <a:pt x="145" y="59"/>
                    </a:lnTo>
                    <a:lnTo>
                      <a:pt x="2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5" name="iṡḻíḓè">
                <a:extLst>
                  <a:ext uri="{FF2B5EF4-FFF2-40B4-BE49-F238E27FC236}">
                    <a16:creationId xmlns:a16="http://schemas.microsoft.com/office/drawing/2014/main" xmlns="" id="{D6580B5E-25DB-478C-8F1D-0F5AFC1BF000}"/>
                  </a:ext>
                </a:extLst>
              </p:cNvPr>
              <p:cNvSpPr/>
              <p:nvPr/>
            </p:nvSpPr>
            <p:spPr bwMode="auto">
              <a:xfrm>
                <a:off x="4632326" y="2663825"/>
                <a:ext cx="782638" cy="784225"/>
              </a:xfrm>
              <a:custGeom>
                <a:avLst/>
                <a:gdLst>
                  <a:gd name="T0" fmla="*/ 559 w 1181"/>
                  <a:gd name="T1" fmla="*/ 177 h 1183"/>
                  <a:gd name="T2" fmla="*/ 559 w 1181"/>
                  <a:gd name="T3" fmla="*/ 177 h 1183"/>
                  <a:gd name="T4" fmla="*/ 1 w 1181"/>
                  <a:gd name="T5" fmla="*/ 1183 h 1183"/>
                  <a:gd name="T6" fmla="*/ 108 w 1181"/>
                  <a:gd name="T7" fmla="*/ 688 h 1183"/>
                  <a:gd name="T8" fmla="*/ 559 w 1181"/>
                  <a:gd name="T9" fmla="*/ 177 h 1183"/>
                  <a:gd name="T10" fmla="*/ 559 w 1181"/>
                  <a:gd name="T11" fmla="*/ 177 h 1183"/>
                  <a:gd name="T12" fmla="*/ 1181 w 1181"/>
                  <a:gd name="T13" fmla="*/ 0 h 1183"/>
                  <a:gd name="T14" fmla="*/ 563 w 1181"/>
                  <a:gd name="T15" fmla="*/ 175 h 1183"/>
                  <a:gd name="T16" fmla="*/ 1181 w 1181"/>
                  <a:gd name="T17" fmla="*/ 0 h 1183"/>
                  <a:gd name="T18" fmla="*/ 1181 w 1181"/>
                  <a:gd name="T19" fmla="*/ 0 h 1183"/>
                  <a:gd name="T20" fmla="*/ 1181 w 1181"/>
                  <a:gd name="T21" fmla="*/ 0 h 1183"/>
                  <a:gd name="T22" fmla="*/ 1181 w 1181"/>
                  <a:gd name="T23" fmla="*/ 0 h 1183"/>
                  <a:gd name="T24" fmla="*/ 1181 w 1181"/>
                  <a:gd name="T25" fmla="*/ 0 h 1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81" h="1183">
                    <a:moveTo>
                      <a:pt x="559" y="177"/>
                    </a:moveTo>
                    <a:cubicBezTo>
                      <a:pt x="559" y="177"/>
                      <a:pt x="559" y="177"/>
                      <a:pt x="559" y="177"/>
                    </a:cubicBezTo>
                    <a:cubicBezTo>
                      <a:pt x="199" y="401"/>
                      <a:pt x="0" y="787"/>
                      <a:pt x="1" y="1183"/>
                    </a:cubicBezTo>
                    <a:cubicBezTo>
                      <a:pt x="0" y="1012"/>
                      <a:pt x="37" y="843"/>
                      <a:pt x="108" y="688"/>
                    </a:cubicBezTo>
                    <a:cubicBezTo>
                      <a:pt x="202" y="484"/>
                      <a:pt x="354" y="305"/>
                      <a:pt x="559" y="177"/>
                    </a:cubicBezTo>
                    <a:cubicBezTo>
                      <a:pt x="559" y="177"/>
                      <a:pt x="559" y="177"/>
                      <a:pt x="559" y="177"/>
                    </a:cubicBezTo>
                    <a:moveTo>
                      <a:pt x="1181" y="0"/>
                    </a:moveTo>
                    <a:cubicBezTo>
                      <a:pt x="970" y="0"/>
                      <a:pt x="756" y="56"/>
                      <a:pt x="563" y="175"/>
                    </a:cubicBezTo>
                    <a:cubicBezTo>
                      <a:pt x="756" y="56"/>
                      <a:pt x="970" y="0"/>
                      <a:pt x="1181" y="0"/>
                    </a:cubicBezTo>
                    <a:moveTo>
                      <a:pt x="1181" y="0"/>
                    </a:moveTo>
                    <a:cubicBezTo>
                      <a:pt x="1181" y="0"/>
                      <a:pt x="1181" y="0"/>
                      <a:pt x="1181" y="0"/>
                    </a:cubicBezTo>
                    <a:cubicBezTo>
                      <a:pt x="1181" y="0"/>
                      <a:pt x="1181" y="0"/>
                      <a:pt x="1181" y="0"/>
                    </a:cubicBezTo>
                    <a:cubicBezTo>
                      <a:pt x="1181" y="0"/>
                      <a:pt x="1181" y="0"/>
                      <a:pt x="1181" y="0"/>
                    </a:cubicBezTo>
                  </a:path>
                </a:pathLst>
              </a:custGeom>
              <a:solidFill>
                <a:srgbClr val="35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6" name="îṩļïḑè">
                <a:extLst>
                  <a:ext uri="{FF2B5EF4-FFF2-40B4-BE49-F238E27FC236}">
                    <a16:creationId xmlns:a16="http://schemas.microsoft.com/office/drawing/2014/main" xmlns="" id="{F217B335-A287-4975-8C8A-650FB0E57F0B}"/>
                  </a:ext>
                </a:extLst>
              </p:cNvPr>
              <p:cNvSpPr/>
              <p:nvPr/>
            </p:nvSpPr>
            <p:spPr bwMode="auto">
              <a:xfrm>
                <a:off x="4751388" y="3067050"/>
                <a:ext cx="1444625" cy="1162050"/>
              </a:xfrm>
              <a:custGeom>
                <a:avLst/>
                <a:gdLst>
                  <a:gd name="T0" fmla="*/ 2153 w 2183"/>
                  <a:gd name="T1" fmla="*/ 298 h 1753"/>
                  <a:gd name="T2" fmla="*/ 1445 w 2183"/>
                  <a:gd name="T3" fmla="*/ 298 h 1753"/>
                  <a:gd name="T4" fmla="*/ 621 w 2183"/>
                  <a:gd name="T5" fmla="*/ 809 h 1753"/>
                  <a:gd name="T6" fmla="*/ 1188 w 2183"/>
                  <a:gd name="T7" fmla="*/ 809 h 1753"/>
                  <a:gd name="T8" fmla="*/ 1188 w 2183"/>
                  <a:gd name="T9" fmla="*/ 952 h 1753"/>
                  <a:gd name="T10" fmla="*/ 391 w 2183"/>
                  <a:gd name="T11" fmla="*/ 952 h 1753"/>
                  <a:gd name="T12" fmla="*/ 0 w 2183"/>
                  <a:gd name="T13" fmla="*/ 1195 h 1753"/>
                  <a:gd name="T14" fmla="*/ 0 w 2183"/>
                  <a:gd name="T15" fmla="*/ 1195 h 1753"/>
                  <a:gd name="T16" fmla="*/ 2 w 2183"/>
                  <a:gd name="T17" fmla="*/ 1198 h 1753"/>
                  <a:gd name="T18" fmla="*/ 5 w 2183"/>
                  <a:gd name="T19" fmla="*/ 1203 h 1753"/>
                  <a:gd name="T20" fmla="*/ 6 w 2183"/>
                  <a:gd name="T21" fmla="*/ 1203 h 1753"/>
                  <a:gd name="T22" fmla="*/ 1005 w 2183"/>
                  <a:gd name="T23" fmla="*/ 1753 h 1753"/>
                  <a:gd name="T24" fmla="*/ 1005 w 2183"/>
                  <a:gd name="T25" fmla="*/ 1753 h 1753"/>
                  <a:gd name="T26" fmla="*/ 1005 w 2183"/>
                  <a:gd name="T27" fmla="*/ 1753 h 1753"/>
                  <a:gd name="T28" fmla="*/ 1627 w 2183"/>
                  <a:gd name="T29" fmla="*/ 1576 h 1753"/>
                  <a:gd name="T30" fmla="*/ 1627 w 2183"/>
                  <a:gd name="T31" fmla="*/ 1576 h 1753"/>
                  <a:gd name="T32" fmla="*/ 1939 w 2183"/>
                  <a:gd name="T33" fmla="*/ 1295 h 1753"/>
                  <a:gd name="T34" fmla="*/ 1512 w 2183"/>
                  <a:gd name="T35" fmla="*/ 1295 h 1753"/>
                  <a:gd name="T36" fmla="*/ 1512 w 2183"/>
                  <a:gd name="T37" fmla="*/ 1152 h 1753"/>
                  <a:gd name="T38" fmla="*/ 2033 w 2183"/>
                  <a:gd name="T39" fmla="*/ 1152 h 1753"/>
                  <a:gd name="T40" fmla="*/ 2122 w 2183"/>
                  <a:gd name="T41" fmla="*/ 952 h 1753"/>
                  <a:gd name="T42" fmla="*/ 1393 w 2183"/>
                  <a:gd name="T43" fmla="*/ 952 h 1753"/>
                  <a:gd name="T44" fmla="*/ 1393 w 2183"/>
                  <a:gd name="T45" fmla="*/ 809 h 1753"/>
                  <a:gd name="T46" fmla="*/ 2161 w 2183"/>
                  <a:gd name="T47" fmla="*/ 809 h 1753"/>
                  <a:gd name="T48" fmla="*/ 2183 w 2183"/>
                  <a:gd name="T49" fmla="*/ 638 h 1753"/>
                  <a:gd name="T50" fmla="*/ 1690 w 2183"/>
                  <a:gd name="T51" fmla="*/ 638 h 1753"/>
                  <a:gd name="T52" fmla="*/ 1690 w 2183"/>
                  <a:gd name="T53" fmla="*/ 495 h 1753"/>
                  <a:gd name="T54" fmla="*/ 2183 w 2183"/>
                  <a:gd name="T55" fmla="*/ 495 h 1753"/>
                  <a:gd name="T56" fmla="*/ 2153 w 2183"/>
                  <a:gd name="T57" fmla="*/ 298 h 1753"/>
                  <a:gd name="T58" fmla="*/ 2037 w 2183"/>
                  <a:gd name="T59" fmla="*/ 0 h 1753"/>
                  <a:gd name="T60" fmla="*/ 1925 w 2183"/>
                  <a:gd name="T61" fmla="*/ 0 h 1753"/>
                  <a:gd name="T62" fmla="*/ 1675 w 2183"/>
                  <a:gd name="T63" fmla="*/ 156 h 1753"/>
                  <a:gd name="T64" fmla="*/ 2109 w 2183"/>
                  <a:gd name="T65" fmla="*/ 156 h 1753"/>
                  <a:gd name="T66" fmla="*/ 2037 w 2183"/>
                  <a:gd name="T67" fmla="*/ 0 h 17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83" h="1753">
                    <a:moveTo>
                      <a:pt x="2153" y="298"/>
                    </a:moveTo>
                    <a:cubicBezTo>
                      <a:pt x="1445" y="298"/>
                      <a:pt x="1445" y="298"/>
                      <a:pt x="1445" y="298"/>
                    </a:cubicBezTo>
                    <a:cubicBezTo>
                      <a:pt x="621" y="809"/>
                      <a:pt x="621" y="809"/>
                      <a:pt x="621" y="809"/>
                    </a:cubicBezTo>
                    <a:cubicBezTo>
                      <a:pt x="1188" y="809"/>
                      <a:pt x="1188" y="809"/>
                      <a:pt x="1188" y="809"/>
                    </a:cubicBezTo>
                    <a:cubicBezTo>
                      <a:pt x="1188" y="952"/>
                      <a:pt x="1188" y="952"/>
                      <a:pt x="1188" y="952"/>
                    </a:cubicBezTo>
                    <a:cubicBezTo>
                      <a:pt x="391" y="952"/>
                      <a:pt x="391" y="952"/>
                      <a:pt x="391" y="952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1" y="1196"/>
                      <a:pt x="2" y="1197"/>
                      <a:pt x="2" y="1198"/>
                    </a:cubicBezTo>
                    <a:cubicBezTo>
                      <a:pt x="3" y="1200"/>
                      <a:pt x="4" y="1201"/>
                      <a:pt x="5" y="1203"/>
                    </a:cubicBezTo>
                    <a:cubicBezTo>
                      <a:pt x="5" y="1203"/>
                      <a:pt x="5" y="1203"/>
                      <a:pt x="6" y="1203"/>
                    </a:cubicBezTo>
                    <a:cubicBezTo>
                      <a:pt x="230" y="1558"/>
                      <a:pt x="613" y="1753"/>
                      <a:pt x="1005" y="1753"/>
                    </a:cubicBezTo>
                    <a:cubicBezTo>
                      <a:pt x="1005" y="1753"/>
                      <a:pt x="1005" y="1753"/>
                      <a:pt x="1005" y="1753"/>
                    </a:cubicBezTo>
                    <a:cubicBezTo>
                      <a:pt x="1005" y="1753"/>
                      <a:pt x="1005" y="1753"/>
                      <a:pt x="1005" y="1753"/>
                    </a:cubicBezTo>
                    <a:cubicBezTo>
                      <a:pt x="1218" y="1753"/>
                      <a:pt x="1433" y="1696"/>
                      <a:pt x="1627" y="1576"/>
                    </a:cubicBezTo>
                    <a:cubicBezTo>
                      <a:pt x="1627" y="1576"/>
                      <a:pt x="1627" y="1576"/>
                      <a:pt x="1627" y="1576"/>
                    </a:cubicBezTo>
                    <a:cubicBezTo>
                      <a:pt x="1750" y="1499"/>
                      <a:pt x="1855" y="1403"/>
                      <a:pt x="1939" y="1295"/>
                    </a:cubicBezTo>
                    <a:cubicBezTo>
                      <a:pt x="1512" y="1295"/>
                      <a:pt x="1512" y="1295"/>
                      <a:pt x="1512" y="1295"/>
                    </a:cubicBezTo>
                    <a:cubicBezTo>
                      <a:pt x="1512" y="1152"/>
                      <a:pt x="1512" y="1152"/>
                      <a:pt x="1512" y="1152"/>
                    </a:cubicBezTo>
                    <a:cubicBezTo>
                      <a:pt x="2033" y="1152"/>
                      <a:pt x="2033" y="1152"/>
                      <a:pt x="2033" y="1152"/>
                    </a:cubicBezTo>
                    <a:cubicBezTo>
                      <a:pt x="2069" y="1088"/>
                      <a:pt x="2099" y="1021"/>
                      <a:pt x="2122" y="952"/>
                    </a:cubicBezTo>
                    <a:cubicBezTo>
                      <a:pt x="1393" y="952"/>
                      <a:pt x="1393" y="952"/>
                      <a:pt x="1393" y="952"/>
                    </a:cubicBezTo>
                    <a:cubicBezTo>
                      <a:pt x="1393" y="809"/>
                      <a:pt x="1393" y="809"/>
                      <a:pt x="1393" y="809"/>
                    </a:cubicBezTo>
                    <a:cubicBezTo>
                      <a:pt x="2161" y="809"/>
                      <a:pt x="2161" y="809"/>
                      <a:pt x="2161" y="809"/>
                    </a:cubicBezTo>
                    <a:cubicBezTo>
                      <a:pt x="2173" y="753"/>
                      <a:pt x="2180" y="696"/>
                      <a:pt x="2183" y="638"/>
                    </a:cubicBezTo>
                    <a:cubicBezTo>
                      <a:pt x="1690" y="638"/>
                      <a:pt x="1690" y="638"/>
                      <a:pt x="1690" y="638"/>
                    </a:cubicBezTo>
                    <a:cubicBezTo>
                      <a:pt x="1690" y="495"/>
                      <a:pt x="1690" y="495"/>
                      <a:pt x="1690" y="495"/>
                    </a:cubicBezTo>
                    <a:cubicBezTo>
                      <a:pt x="2183" y="495"/>
                      <a:pt x="2183" y="495"/>
                      <a:pt x="2183" y="495"/>
                    </a:cubicBezTo>
                    <a:cubicBezTo>
                      <a:pt x="2178" y="429"/>
                      <a:pt x="2169" y="363"/>
                      <a:pt x="2153" y="298"/>
                    </a:cubicBezTo>
                    <a:moveTo>
                      <a:pt x="2037" y="0"/>
                    </a:moveTo>
                    <a:cubicBezTo>
                      <a:pt x="1925" y="0"/>
                      <a:pt x="1925" y="0"/>
                      <a:pt x="1925" y="0"/>
                    </a:cubicBezTo>
                    <a:cubicBezTo>
                      <a:pt x="1675" y="156"/>
                      <a:pt x="1675" y="156"/>
                      <a:pt x="1675" y="156"/>
                    </a:cubicBezTo>
                    <a:cubicBezTo>
                      <a:pt x="2109" y="156"/>
                      <a:pt x="2109" y="156"/>
                      <a:pt x="2109" y="156"/>
                    </a:cubicBezTo>
                    <a:cubicBezTo>
                      <a:pt x="2089" y="103"/>
                      <a:pt x="2065" y="51"/>
                      <a:pt x="2037" y="0"/>
                    </a:cubicBezTo>
                  </a:path>
                </a:pathLst>
              </a:custGeom>
              <a:solidFill>
                <a:srgbClr val="77B9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7" name="ïṡḻîďe">
                <a:extLst>
                  <a:ext uri="{FF2B5EF4-FFF2-40B4-BE49-F238E27FC236}">
                    <a16:creationId xmlns:a16="http://schemas.microsoft.com/office/drawing/2014/main" xmlns="" id="{2C7BD585-2580-41AB-839C-6D6789DE06D3}"/>
                  </a:ext>
                </a:extLst>
              </p:cNvPr>
              <p:cNvSpPr/>
              <p:nvPr/>
            </p:nvSpPr>
            <p:spPr bwMode="auto">
              <a:xfrm>
                <a:off x="5010151" y="3603625"/>
                <a:ext cx="527050" cy="95250"/>
              </a:xfrm>
              <a:custGeom>
                <a:avLst/>
                <a:gdLst>
                  <a:gd name="T0" fmla="*/ 332 w 332"/>
                  <a:gd name="T1" fmla="*/ 0 h 60"/>
                  <a:gd name="T2" fmla="*/ 96 w 332"/>
                  <a:gd name="T3" fmla="*/ 0 h 60"/>
                  <a:gd name="T4" fmla="*/ 0 w 332"/>
                  <a:gd name="T5" fmla="*/ 60 h 60"/>
                  <a:gd name="T6" fmla="*/ 332 w 332"/>
                  <a:gd name="T7" fmla="*/ 60 h 60"/>
                  <a:gd name="T8" fmla="*/ 332 w 332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2" h="60">
                    <a:moveTo>
                      <a:pt x="332" y="0"/>
                    </a:moveTo>
                    <a:lnTo>
                      <a:pt x="96" y="0"/>
                    </a:lnTo>
                    <a:lnTo>
                      <a:pt x="0" y="60"/>
                    </a:lnTo>
                    <a:lnTo>
                      <a:pt x="332" y="60"/>
                    </a:lnTo>
                    <a:lnTo>
                      <a:pt x="332" y="0"/>
                    </a:lnTo>
                    <a:close/>
                  </a:path>
                </a:pathLst>
              </a:custGeom>
              <a:solidFill>
                <a:srgbClr val="AAD0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8" name="ïṡ1îďé">
                <a:extLst>
                  <a:ext uri="{FF2B5EF4-FFF2-40B4-BE49-F238E27FC236}">
                    <a16:creationId xmlns:a16="http://schemas.microsoft.com/office/drawing/2014/main" xmlns="" id="{8CD1AE6F-2922-423A-95ED-12144F037F27}"/>
                  </a:ext>
                </a:extLst>
              </p:cNvPr>
              <p:cNvSpPr/>
              <p:nvPr/>
            </p:nvSpPr>
            <p:spPr bwMode="auto">
              <a:xfrm>
                <a:off x="5010151" y="3603625"/>
                <a:ext cx="527050" cy="95250"/>
              </a:xfrm>
              <a:custGeom>
                <a:avLst/>
                <a:gdLst>
                  <a:gd name="T0" fmla="*/ 332 w 332"/>
                  <a:gd name="T1" fmla="*/ 0 h 60"/>
                  <a:gd name="T2" fmla="*/ 96 w 332"/>
                  <a:gd name="T3" fmla="*/ 0 h 60"/>
                  <a:gd name="T4" fmla="*/ 0 w 332"/>
                  <a:gd name="T5" fmla="*/ 60 h 60"/>
                  <a:gd name="T6" fmla="*/ 332 w 332"/>
                  <a:gd name="T7" fmla="*/ 60 h 60"/>
                  <a:gd name="T8" fmla="*/ 332 w 332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2" h="60">
                    <a:moveTo>
                      <a:pt x="332" y="0"/>
                    </a:moveTo>
                    <a:lnTo>
                      <a:pt x="96" y="0"/>
                    </a:lnTo>
                    <a:lnTo>
                      <a:pt x="0" y="60"/>
                    </a:lnTo>
                    <a:lnTo>
                      <a:pt x="332" y="60"/>
                    </a:lnTo>
                    <a:lnTo>
                      <a:pt x="33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9" name="îṧḻîḍê">
                <a:extLst>
                  <a:ext uri="{FF2B5EF4-FFF2-40B4-BE49-F238E27FC236}">
                    <a16:creationId xmlns:a16="http://schemas.microsoft.com/office/drawing/2014/main" xmlns="" id="{7F2E985B-63CB-43EE-97C6-AB84D854759F}"/>
                  </a:ext>
                </a:extLst>
              </p:cNvPr>
              <p:cNvSpPr/>
              <p:nvPr/>
            </p:nvSpPr>
            <p:spPr bwMode="auto">
              <a:xfrm>
                <a:off x="6026151" y="3033713"/>
                <a:ext cx="73025" cy="33337"/>
              </a:xfrm>
              <a:custGeom>
                <a:avLst/>
                <a:gdLst>
                  <a:gd name="T0" fmla="*/ 82 w 112"/>
                  <a:gd name="T1" fmla="*/ 0 h 51"/>
                  <a:gd name="T2" fmla="*/ 0 w 112"/>
                  <a:gd name="T3" fmla="*/ 51 h 51"/>
                  <a:gd name="T4" fmla="*/ 112 w 112"/>
                  <a:gd name="T5" fmla="*/ 51 h 51"/>
                  <a:gd name="T6" fmla="*/ 82 w 112"/>
                  <a:gd name="T7" fmla="*/ 0 h 51"/>
                  <a:gd name="T8" fmla="*/ 82 w 112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51">
                    <a:moveTo>
                      <a:pt x="82" y="0"/>
                    </a:moveTo>
                    <a:cubicBezTo>
                      <a:pt x="0" y="51"/>
                      <a:pt x="0" y="51"/>
                      <a:pt x="0" y="51"/>
                    </a:cubicBezTo>
                    <a:cubicBezTo>
                      <a:pt x="112" y="51"/>
                      <a:pt x="112" y="51"/>
                      <a:pt x="112" y="51"/>
                    </a:cubicBezTo>
                    <a:cubicBezTo>
                      <a:pt x="103" y="34"/>
                      <a:pt x="93" y="17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AAD0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0" name="iSḷiḍé">
                <a:extLst>
                  <a:ext uri="{FF2B5EF4-FFF2-40B4-BE49-F238E27FC236}">
                    <a16:creationId xmlns:a16="http://schemas.microsoft.com/office/drawing/2014/main" xmlns="" id="{CDE1EC51-1F5C-4ACD-8686-9589835EB51D}"/>
                  </a:ext>
                </a:extLst>
              </p:cNvPr>
              <p:cNvSpPr/>
              <p:nvPr/>
            </p:nvSpPr>
            <p:spPr bwMode="auto">
              <a:xfrm>
                <a:off x="5707063" y="3171825"/>
                <a:ext cx="469900" cy="93662"/>
              </a:xfrm>
              <a:custGeom>
                <a:avLst/>
                <a:gdLst>
                  <a:gd name="T0" fmla="*/ 664 w 708"/>
                  <a:gd name="T1" fmla="*/ 0 h 142"/>
                  <a:gd name="T2" fmla="*/ 230 w 708"/>
                  <a:gd name="T3" fmla="*/ 0 h 142"/>
                  <a:gd name="T4" fmla="*/ 0 w 708"/>
                  <a:gd name="T5" fmla="*/ 142 h 142"/>
                  <a:gd name="T6" fmla="*/ 708 w 708"/>
                  <a:gd name="T7" fmla="*/ 142 h 142"/>
                  <a:gd name="T8" fmla="*/ 664 w 708"/>
                  <a:gd name="T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8" h="142">
                    <a:moveTo>
                      <a:pt x="664" y="0"/>
                    </a:moveTo>
                    <a:cubicBezTo>
                      <a:pt x="230" y="0"/>
                      <a:pt x="230" y="0"/>
                      <a:pt x="230" y="0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708" y="142"/>
                      <a:pt x="708" y="142"/>
                      <a:pt x="708" y="142"/>
                    </a:cubicBezTo>
                    <a:cubicBezTo>
                      <a:pt x="697" y="94"/>
                      <a:pt x="682" y="47"/>
                      <a:pt x="664" y="0"/>
                    </a:cubicBezTo>
                  </a:path>
                </a:pathLst>
              </a:custGeom>
              <a:solidFill>
                <a:srgbClr val="AAD0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1" name="îṡḻïḑè">
                <a:extLst>
                  <a:ext uri="{FF2B5EF4-FFF2-40B4-BE49-F238E27FC236}">
                    <a16:creationId xmlns:a16="http://schemas.microsoft.com/office/drawing/2014/main" xmlns="" id="{EB9F8BBD-65D9-4316-9852-104ED096D114}"/>
                  </a:ext>
                </a:extLst>
              </p:cNvPr>
              <p:cNvSpPr/>
              <p:nvPr/>
            </p:nvSpPr>
            <p:spPr bwMode="auto">
              <a:xfrm>
                <a:off x="5870576" y="3395663"/>
                <a:ext cx="327025" cy="95250"/>
              </a:xfrm>
              <a:custGeom>
                <a:avLst/>
                <a:gdLst>
                  <a:gd name="T0" fmla="*/ 493 w 495"/>
                  <a:gd name="T1" fmla="*/ 0 h 143"/>
                  <a:gd name="T2" fmla="*/ 0 w 495"/>
                  <a:gd name="T3" fmla="*/ 0 h 143"/>
                  <a:gd name="T4" fmla="*/ 0 w 495"/>
                  <a:gd name="T5" fmla="*/ 143 h 143"/>
                  <a:gd name="T6" fmla="*/ 493 w 495"/>
                  <a:gd name="T7" fmla="*/ 143 h 143"/>
                  <a:gd name="T8" fmla="*/ 495 w 495"/>
                  <a:gd name="T9" fmla="*/ 76 h 143"/>
                  <a:gd name="T10" fmla="*/ 493 w 495"/>
                  <a:gd name="T11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5" h="143">
                    <a:moveTo>
                      <a:pt x="49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493" y="143"/>
                      <a:pt x="493" y="143"/>
                      <a:pt x="493" y="143"/>
                    </a:cubicBezTo>
                    <a:cubicBezTo>
                      <a:pt x="495" y="120"/>
                      <a:pt x="495" y="98"/>
                      <a:pt x="495" y="76"/>
                    </a:cubicBezTo>
                    <a:cubicBezTo>
                      <a:pt x="495" y="50"/>
                      <a:pt x="494" y="25"/>
                      <a:pt x="493" y="0"/>
                    </a:cubicBezTo>
                  </a:path>
                </a:pathLst>
              </a:custGeom>
              <a:solidFill>
                <a:srgbClr val="AAD0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2" name="ïṡļïḋé">
                <a:extLst>
                  <a:ext uri="{FF2B5EF4-FFF2-40B4-BE49-F238E27FC236}">
                    <a16:creationId xmlns:a16="http://schemas.microsoft.com/office/drawing/2014/main" xmlns="" id="{3B046920-2F59-424A-B579-E612FB1A145B}"/>
                  </a:ext>
                </a:extLst>
              </p:cNvPr>
              <p:cNvSpPr/>
              <p:nvPr/>
            </p:nvSpPr>
            <p:spPr bwMode="auto">
              <a:xfrm>
                <a:off x="5673726" y="3603625"/>
                <a:ext cx="508000" cy="95250"/>
              </a:xfrm>
              <a:custGeom>
                <a:avLst/>
                <a:gdLst>
                  <a:gd name="T0" fmla="*/ 768 w 768"/>
                  <a:gd name="T1" fmla="*/ 0 h 143"/>
                  <a:gd name="T2" fmla="*/ 0 w 768"/>
                  <a:gd name="T3" fmla="*/ 0 h 143"/>
                  <a:gd name="T4" fmla="*/ 0 w 768"/>
                  <a:gd name="T5" fmla="*/ 143 h 143"/>
                  <a:gd name="T6" fmla="*/ 729 w 768"/>
                  <a:gd name="T7" fmla="*/ 143 h 143"/>
                  <a:gd name="T8" fmla="*/ 768 w 768"/>
                  <a:gd name="T9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8" h="143">
                    <a:moveTo>
                      <a:pt x="76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729" y="143"/>
                      <a:pt x="729" y="143"/>
                      <a:pt x="729" y="143"/>
                    </a:cubicBezTo>
                    <a:cubicBezTo>
                      <a:pt x="745" y="97"/>
                      <a:pt x="758" y="49"/>
                      <a:pt x="768" y="0"/>
                    </a:cubicBezTo>
                  </a:path>
                </a:pathLst>
              </a:custGeom>
              <a:solidFill>
                <a:srgbClr val="AAD0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3" name="i$1ïḋé">
                <a:extLst>
                  <a:ext uri="{FF2B5EF4-FFF2-40B4-BE49-F238E27FC236}">
                    <a16:creationId xmlns:a16="http://schemas.microsoft.com/office/drawing/2014/main" xmlns="" id="{8A1F2273-2DE3-4205-AC27-D26FE98AAAB7}"/>
                  </a:ext>
                </a:extLst>
              </p:cNvPr>
              <p:cNvSpPr/>
              <p:nvPr/>
            </p:nvSpPr>
            <p:spPr bwMode="auto">
              <a:xfrm>
                <a:off x="5751513" y="3830638"/>
                <a:ext cx="346075" cy="95250"/>
              </a:xfrm>
              <a:custGeom>
                <a:avLst/>
                <a:gdLst>
                  <a:gd name="T0" fmla="*/ 521 w 521"/>
                  <a:gd name="T1" fmla="*/ 0 h 143"/>
                  <a:gd name="T2" fmla="*/ 0 w 521"/>
                  <a:gd name="T3" fmla="*/ 0 h 143"/>
                  <a:gd name="T4" fmla="*/ 0 w 521"/>
                  <a:gd name="T5" fmla="*/ 143 h 143"/>
                  <a:gd name="T6" fmla="*/ 427 w 521"/>
                  <a:gd name="T7" fmla="*/ 143 h 143"/>
                  <a:gd name="T8" fmla="*/ 521 w 521"/>
                  <a:gd name="T9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" h="143">
                    <a:moveTo>
                      <a:pt x="5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427" y="143"/>
                      <a:pt x="427" y="143"/>
                      <a:pt x="427" y="143"/>
                    </a:cubicBezTo>
                    <a:cubicBezTo>
                      <a:pt x="462" y="97"/>
                      <a:pt x="494" y="49"/>
                      <a:pt x="521" y="0"/>
                    </a:cubicBezTo>
                  </a:path>
                </a:pathLst>
              </a:custGeom>
              <a:solidFill>
                <a:srgbClr val="AAD0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4" name="ïṡľíḓê">
                <a:extLst>
                  <a:ext uri="{FF2B5EF4-FFF2-40B4-BE49-F238E27FC236}">
                    <a16:creationId xmlns:a16="http://schemas.microsoft.com/office/drawing/2014/main" xmlns="" id="{01DE77CC-4C0A-4F76-9EAD-E78FC66D1033}"/>
                  </a:ext>
                </a:extLst>
              </p:cNvPr>
              <p:cNvSpPr/>
              <p:nvPr/>
            </p:nvSpPr>
            <p:spPr bwMode="auto">
              <a:xfrm>
                <a:off x="4751388" y="3033713"/>
                <a:ext cx="1446213" cy="1195387"/>
              </a:xfrm>
              <a:custGeom>
                <a:avLst/>
                <a:gdLst>
                  <a:gd name="T0" fmla="*/ 1005 w 2185"/>
                  <a:gd name="T1" fmla="*/ 1804 h 1804"/>
                  <a:gd name="T2" fmla="*/ 1005 w 2185"/>
                  <a:gd name="T3" fmla="*/ 1804 h 1804"/>
                  <a:gd name="T4" fmla="*/ 1005 w 2185"/>
                  <a:gd name="T5" fmla="*/ 1804 h 1804"/>
                  <a:gd name="T6" fmla="*/ 1005 w 2185"/>
                  <a:gd name="T7" fmla="*/ 1804 h 1804"/>
                  <a:gd name="T8" fmla="*/ 1627 w 2185"/>
                  <a:gd name="T9" fmla="*/ 1627 h 1804"/>
                  <a:gd name="T10" fmla="*/ 1005 w 2185"/>
                  <a:gd name="T11" fmla="*/ 1804 h 1804"/>
                  <a:gd name="T12" fmla="*/ 1627 w 2185"/>
                  <a:gd name="T13" fmla="*/ 1627 h 1804"/>
                  <a:gd name="T14" fmla="*/ 5 w 2185"/>
                  <a:gd name="T15" fmla="*/ 1254 h 1804"/>
                  <a:gd name="T16" fmla="*/ 6 w 2185"/>
                  <a:gd name="T17" fmla="*/ 1254 h 1804"/>
                  <a:gd name="T18" fmla="*/ 5 w 2185"/>
                  <a:gd name="T19" fmla="*/ 1254 h 1804"/>
                  <a:gd name="T20" fmla="*/ 0 w 2185"/>
                  <a:gd name="T21" fmla="*/ 1246 h 1804"/>
                  <a:gd name="T22" fmla="*/ 2 w 2185"/>
                  <a:gd name="T23" fmla="*/ 1249 h 1804"/>
                  <a:gd name="T24" fmla="*/ 0 w 2185"/>
                  <a:gd name="T25" fmla="*/ 1246 h 1804"/>
                  <a:gd name="T26" fmla="*/ 2007 w 2185"/>
                  <a:gd name="T27" fmla="*/ 0 h 1804"/>
                  <a:gd name="T28" fmla="*/ 2007 w 2185"/>
                  <a:gd name="T29" fmla="*/ 0 h 1804"/>
                  <a:gd name="T30" fmla="*/ 2007 w 2185"/>
                  <a:gd name="T31" fmla="*/ 0 h 1804"/>
                  <a:gd name="T32" fmla="*/ 2007 w 2185"/>
                  <a:gd name="T33" fmla="*/ 0 h 1804"/>
                  <a:gd name="T34" fmla="*/ 2007 w 2185"/>
                  <a:gd name="T35" fmla="*/ 0 h 1804"/>
                  <a:gd name="T36" fmla="*/ 2037 w 2185"/>
                  <a:gd name="T37" fmla="*/ 51 h 1804"/>
                  <a:gd name="T38" fmla="*/ 2109 w 2185"/>
                  <a:gd name="T39" fmla="*/ 207 h 1804"/>
                  <a:gd name="T40" fmla="*/ 2153 w 2185"/>
                  <a:gd name="T41" fmla="*/ 349 h 1804"/>
                  <a:gd name="T42" fmla="*/ 2183 w 2185"/>
                  <a:gd name="T43" fmla="*/ 546 h 1804"/>
                  <a:gd name="T44" fmla="*/ 2185 w 2185"/>
                  <a:gd name="T45" fmla="*/ 622 h 1804"/>
                  <a:gd name="T46" fmla="*/ 2007 w 2185"/>
                  <a:gd name="T47" fmla="*/ 0 h 1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85" h="1804">
                    <a:moveTo>
                      <a:pt x="1005" y="1804"/>
                    </a:moveTo>
                    <a:cubicBezTo>
                      <a:pt x="1005" y="1804"/>
                      <a:pt x="1005" y="1804"/>
                      <a:pt x="1005" y="1804"/>
                    </a:cubicBezTo>
                    <a:cubicBezTo>
                      <a:pt x="1005" y="1804"/>
                      <a:pt x="1005" y="1804"/>
                      <a:pt x="1005" y="1804"/>
                    </a:cubicBezTo>
                    <a:cubicBezTo>
                      <a:pt x="1005" y="1804"/>
                      <a:pt x="1005" y="1804"/>
                      <a:pt x="1005" y="1804"/>
                    </a:cubicBezTo>
                    <a:moveTo>
                      <a:pt x="1627" y="1627"/>
                    </a:moveTo>
                    <a:cubicBezTo>
                      <a:pt x="1433" y="1747"/>
                      <a:pt x="1218" y="1804"/>
                      <a:pt x="1005" y="1804"/>
                    </a:cubicBezTo>
                    <a:cubicBezTo>
                      <a:pt x="1218" y="1804"/>
                      <a:pt x="1433" y="1747"/>
                      <a:pt x="1627" y="1627"/>
                    </a:cubicBezTo>
                    <a:moveTo>
                      <a:pt x="5" y="1254"/>
                    </a:moveTo>
                    <a:cubicBezTo>
                      <a:pt x="5" y="1254"/>
                      <a:pt x="5" y="1254"/>
                      <a:pt x="6" y="1254"/>
                    </a:cubicBezTo>
                    <a:cubicBezTo>
                      <a:pt x="5" y="1254"/>
                      <a:pt x="5" y="1254"/>
                      <a:pt x="5" y="1254"/>
                    </a:cubicBezTo>
                    <a:moveTo>
                      <a:pt x="0" y="1246"/>
                    </a:moveTo>
                    <a:cubicBezTo>
                      <a:pt x="1" y="1247"/>
                      <a:pt x="2" y="1248"/>
                      <a:pt x="2" y="1249"/>
                    </a:cubicBezTo>
                    <a:cubicBezTo>
                      <a:pt x="2" y="1248"/>
                      <a:pt x="1" y="1247"/>
                      <a:pt x="0" y="1246"/>
                    </a:cubicBezTo>
                    <a:moveTo>
                      <a:pt x="2007" y="0"/>
                    </a:moveTo>
                    <a:cubicBezTo>
                      <a:pt x="2007" y="0"/>
                      <a:pt x="2007" y="0"/>
                      <a:pt x="2007" y="0"/>
                    </a:cubicBezTo>
                    <a:cubicBezTo>
                      <a:pt x="2007" y="0"/>
                      <a:pt x="2007" y="0"/>
                      <a:pt x="2007" y="0"/>
                    </a:cubicBezTo>
                    <a:cubicBezTo>
                      <a:pt x="2007" y="0"/>
                      <a:pt x="2007" y="0"/>
                      <a:pt x="2007" y="0"/>
                    </a:cubicBezTo>
                    <a:cubicBezTo>
                      <a:pt x="2007" y="0"/>
                      <a:pt x="2007" y="0"/>
                      <a:pt x="2007" y="0"/>
                    </a:cubicBezTo>
                    <a:cubicBezTo>
                      <a:pt x="2018" y="17"/>
                      <a:pt x="2028" y="34"/>
                      <a:pt x="2037" y="51"/>
                    </a:cubicBezTo>
                    <a:cubicBezTo>
                      <a:pt x="2065" y="102"/>
                      <a:pt x="2089" y="154"/>
                      <a:pt x="2109" y="207"/>
                    </a:cubicBezTo>
                    <a:cubicBezTo>
                      <a:pt x="2127" y="254"/>
                      <a:pt x="2142" y="301"/>
                      <a:pt x="2153" y="349"/>
                    </a:cubicBezTo>
                    <a:cubicBezTo>
                      <a:pt x="2169" y="414"/>
                      <a:pt x="2178" y="480"/>
                      <a:pt x="2183" y="546"/>
                    </a:cubicBezTo>
                    <a:cubicBezTo>
                      <a:pt x="2184" y="571"/>
                      <a:pt x="2185" y="596"/>
                      <a:pt x="2185" y="622"/>
                    </a:cubicBezTo>
                    <a:cubicBezTo>
                      <a:pt x="2185" y="409"/>
                      <a:pt x="2128" y="194"/>
                      <a:pt x="2007" y="0"/>
                    </a:cubicBezTo>
                  </a:path>
                </a:pathLst>
              </a:custGeom>
              <a:solidFill>
                <a:srgbClr val="2F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5" name="íš1îḓé">
                <a:extLst>
                  <a:ext uri="{FF2B5EF4-FFF2-40B4-BE49-F238E27FC236}">
                    <a16:creationId xmlns:a16="http://schemas.microsoft.com/office/drawing/2014/main" xmlns="" id="{3621770F-EB06-4775-BCB0-53EFD1E4E616}"/>
                  </a:ext>
                </a:extLst>
              </p:cNvPr>
              <p:cNvSpPr/>
              <p:nvPr/>
            </p:nvSpPr>
            <p:spPr bwMode="auto">
              <a:xfrm>
                <a:off x="4791076" y="2701925"/>
                <a:ext cx="842963" cy="604837"/>
              </a:xfrm>
              <a:custGeom>
                <a:avLst/>
                <a:gdLst>
                  <a:gd name="T0" fmla="*/ 69 w 1272"/>
                  <a:gd name="T1" fmla="*/ 909 h 914"/>
                  <a:gd name="T2" fmla="*/ 4 w 1272"/>
                  <a:gd name="T3" fmla="*/ 823 h 914"/>
                  <a:gd name="T4" fmla="*/ 356 w 1272"/>
                  <a:gd name="T5" fmla="*/ 268 h 914"/>
                  <a:gd name="T6" fmla="*/ 1214 w 1272"/>
                  <a:gd name="T7" fmla="*/ 183 h 914"/>
                  <a:gd name="T8" fmla="*/ 1254 w 1272"/>
                  <a:gd name="T9" fmla="*/ 287 h 914"/>
                  <a:gd name="T10" fmla="*/ 1151 w 1272"/>
                  <a:gd name="T11" fmla="*/ 327 h 914"/>
                  <a:gd name="T12" fmla="*/ 439 w 1272"/>
                  <a:gd name="T13" fmla="*/ 402 h 914"/>
                  <a:gd name="T14" fmla="*/ 160 w 1272"/>
                  <a:gd name="T15" fmla="*/ 840 h 914"/>
                  <a:gd name="T16" fmla="*/ 74 w 1272"/>
                  <a:gd name="T17" fmla="*/ 910 h 914"/>
                  <a:gd name="T18" fmla="*/ 69 w 1272"/>
                  <a:gd name="T19" fmla="*/ 909 h 9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72" h="914">
                    <a:moveTo>
                      <a:pt x="69" y="909"/>
                    </a:moveTo>
                    <a:cubicBezTo>
                      <a:pt x="28" y="902"/>
                      <a:pt x="0" y="865"/>
                      <a:pt x="4" y="823"/>
                    </a:cubicBezTo>
                    <a:cubicBezTo>
                      <a:pt x="6" y="809"/>
                      <a:pt x="46" y="462"/>
                      <a:pt x="356" y="268"/>
                    </a:cubicBezTo>
                    <a:cubicBezTo>
                      <a:pt x="788" y="0"/>
                      <a:pt x="1197" y="176"/>
                      <a:pt x="1214" y="183"/>
                    </a:cubicBezTo>
                    <a:cubicBezTo>
                      <a:pt x="1254" y="201"/>
                      <a:pt x="1272" y="247"/>
                      <a:pt x="1254" y="287"/>
                    </a:cubicBezTo>
                    <a:cubicBezTo>
                      <a:pt x="1237" y="327"/>
                      <a:pt x="1191" y="345"/>
                      <a:pt x="1151" y="327"/>
                    </a:cubicBezTo>
                    <a:cubicBezTo>
                      <a:pt x="1137" y="321"/>
                      <a:pt x="798" y="178"/>
                      <a:pt x="439" y="402"/>
                    </a:cubicBezTo>
                    <a:cubicBezTo>
                      <a:pt x="193" y="555"/>
                      <a:pt x="161" y="837"/>
                      <a:pt x="160" y="840"/>
                    </a:cubicBezTo>
                    <a:cubicBezTo>
                      <a:pt x="156" y="883"/>
                      <a:pt x="117" y="914"/>
                      <a:pt x="74" y="910"/>
                    </a:cubicBezTo>
                    <a:cubicBezTo>
                      <a:pt x="72" y="910"/>
                      <a:pt x="71" y="909"/>
                      <a:pt x="69" y="90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6" name="îšḻídé">
                <a:extLst>
                  <a:ext uri="{FF2B5EF4-FFF2-40B4-BE49-F238E27FC236}">
                    <a16:creationId xmlns:a16="http://schemas.microsoft.com/office/drawing/2014/main" xmlns="" id="{A471CAE0-7B97-4CC4-AB45-31A8DC90CAC0}"/>
                  </a:ext>
                </a:extLst>
              </p:cNvPr>
              <p:cNvSpPr/>
              <p:nvPr/>
            </p:nvSpPr>
            <p:spPr bwMode="auto">
              <a:xfrm>
                <a:off x="4540251" y="2571750"/>
                <a:ext cx="1741488" cy="1741487"/>
              </a:xfrm>
              <a:custGeom>
                <a:avLst/>
                <a:gdLst>
                  <a:gd name="T0" fmla="*/ 1114 w 2631"/>
                  <a:gd name="T1" fmla="*/ 2520 h 2631"/>
                  <a:gd name="T2" fmla="*/ 112 w 2631"/>
                  <a:gd name="T3" fmla="*/ 1114 h 2631"/>
                  <a:gd name="T4" fmla="*/ 1517 w 2631"/>
                  <a:gd name="T5" fmla="*/ 111 h 2631"/>
                  <a:gd name="T6" fmla="*/ 2520 w 2631"/>
                  <a:gd name="T7" fmla="*/ 1517 h 2631"/>
                  <a:gd name="T8" fmla="*/ 1114 w 2631"/>
                  <a:gd name="T9" fmla="*/ 2520 h 2631"/>
                  <a:gd name="T10" fmla="*/ 1508 w 2631"/>
                  <a:gd name="T11" fmla="*/ 168 h 2631"/>
                  <a:gd name="T12" fmla="*/ 168 w 2631"/>
                  <a:gd name="T13" fmla="*/ 1123 h 2631"/>
                  <a:gd name="T14" fmla="*/ 1124 w 2631"/>
                  <a:gd name="T15" fmla="*/ 2464 h 2631"/>
                  <a:gd name="T16" fmla="*/ 2464 w 2631"/>
                  <a:gd name="T17" fmla="*/ 1508 h 2631"/>
                  <a:gd name="T18" fmla="*/ 1508 w 2631"/>
                  <a:gd name="T19" fmla="*/ 168 h 26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31" h="2631">
                    <a:moveTo>
                      <a:pt x="1114" y="2520"/>
                    </a:moveTo>
                    <a:cubicBezTo>
                      <a:pt x="450" y="2409"/>
                      <a:pt x="0" y="1778"/>
                      <a:pt x="112" y="1114"/>
                    </a:cubicBezTo>
                    <a:cubicBezTo>
                      <a:pt x="223" y="450"/>
                      <a:pt x="853" y="0"/>
                      <a:pt x="1517" y="111"/>
                    </a:cubicBezTo>
                    <a:cubicBezTo>
                      <a:pt x="2181" y="222"/>
                      <a:pt x="2631" y="853"/>
                      <a:pt x="2520" y="1517"/>
                    </a:cubicBezTo>
                    <a:cubicBezTo>
                      <a:pt x="2409" y="2181"/>
                      <a:pt x="1778" y="2631"/>
                      <a:pt x="1114" y="2520"/>
                    </a:cubicBezTo>
                    <a:close/>
                    <a:moveTo>
                      <a:pt x="1508" y="168"/>
                    </a:moveTo>
                    <a:cubicBezTo>
                      <a:pt x="875" y="62"/>
                      <a:pt x="274" y="491"/>
                      <a:pt x="168" y="1123"/>
                    </a:cubicBezTo>
                    <a:cubicBezTo>
                      <a:pt x="62" y="1756"/>
                      <a:pt x="491" y="2358"/>
                      <a:pt x="1124" y="2464"/>
                    </a:cubicBezTo>
                    <a:cubicBezTo>
                      <a:pt x="1757" y="2570"/>
                      <a:pt x="2358" y="2141"/>
                      <a:pt x="2464" y="1508"/>
                    </a:cubicBezTo>
                    <a:cubicBezTo>
                      <a:pt x="2569" y="875"/>
                      <a:pt x="2141" y="274"/>
                      <a:pt x="1508" y="168"/>
                    </a:cubicBezTo>
                    <a:close/>
                  </a:path>
                </a:pathLst>
              </a:custGeom>
              <a:solidFill>
                <a:srgbClr val="0938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7" name="işḷîďé">
                <a:extLst>
                  <a:ext uri="{FF2B5EF4-FFF2-40B4-BE49-F238E27FC236}">
                    <a16:creationId xmlns:a16="http://schemas.microsoft.com/office/drawing/2014/main" xmlns="" id="{3122701C-7029-48E9-9D7D-80EE73809049}"/>
                  </a:ext>
                </a:extLst>
              </p:cNvPr>
              <p:cNvSpPr/>
              <p:nvPr/>
            </p:nvSpPr>
            <p:spPr bwMode="auto">
              <a:xfrm>
                <a:off x="3043238" y="3922713"/>
                <a:ext cx="1382713" cy="1054100"/>
              </a:xfrm>
              <a:custGeom>
                <a:avLst/>
                <a:gdLst>
                  <a:gd name="T0" fmla="*/ 99 w 2087"/>
                  <a:gd name="T1" fmla="*/ 1377 h 1594"/>
                  <a:gd name="T2" fmla="*/ 190 w 2087"/>
                  <a:gd name="T3" fmla="*/ 920 h 1594"/>
                  <a:gd name="T4" fmla="*/ 1539 w 2087"/>
                  <a:gd name="T5" fmla="*/ 92 h 1594"/>
                  <a:gd name="T6" fmla="*/ 1988 w 2087"/>
                  <a:gd name="T7" fmla="*/ 218 h 1594"/>
                  <a:gd name="T8" fmla="*/ 1897 w 2087"/>
                  <a:gd name="T9" fmla="*/ 675 h 1594"/>
                  <a:gd name="T10" fmla="*/ 547 w 2087"/>
                  <a:gd name="T11" fmla="*/ 1503 h 1594"/>
                  <a:gd name="T12" fmla="*/ 99 w 2087"/>
                  <a:gd name="T13" fmla="*/ 1377 h 1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87" h="1594">
                    <a:moveTo>
                      <a:pt x="99" y="1377"/>
                    </a:moveTo>
                    <a:cubicBezTo>
                      <a:pt x="0" y="1216"/>
                      <a:pt x="41" y="1011"/>
                      <a:pt x="190" y="920"/>
                    </a:cubicBezTo>
                    <a:cubicBezTo>
                      <a:pt x="1539" y="92"/>
                      <a:pt x="1539" y="92"/>
                      <a:pt x="1539" y="92"/>
                    </a:cubicBezTo>
                    <a:cubicBezTo>
                      <a:pt x="1688" y="0"/>
                      <a:pt x="1889" y="57"/>
                      <a:pt x="1988" y="218"/>
                    </a:cubicBezTo>
                    <a:cubicBezTo>
                      <a:pt x="2087" y="379"/>
                      <a:pt x="2046" y="584"/>
                      <a:pt x="1897" y="675"/>
                    </a:cubicBezTo>
                    <a:cubicBezTo>
                      <a:pt x="547" y="1503"/>
                      <a:pt x="547" y="1503"/>
                      <a:pt x="547" y="1503"/>
                    </a:cubicBezTo>
                    <a:cubicBezTo>
                      <a:pt x="399" y="1594"/>
                      <a:pt x="198" y="1538"/>
                      <a:pt x="99" y="1377"/>
                    </a:cubicBezTo>
                    <a:close/>
                  </a:path>
                </a:pathLst>
              </a:custGeom>
              <a:solidFill>
                <a:srgbClr val="1015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96" name="文本框 95">
            <a:extLst>
              <a:ext uri="{FF2B5EF4-FFF2-40B4-BE49-F238E27FC236}">
                <a16:creationId xmlns:a16="http://schemas.microsoft.com/office/drawing/2014/main" xmlns="" id="{477DACF8-598C-4B68-AF31-F88B8CF01529}"/>
              </a:ext>
            </a:extLst>
          </p:cNvPr>
          <p:cNvSpPr txBox="1"/>
          <p:nvPr/>
        </p:nvSpPr>
        <p:spPr>
          <a:xfrm>
            <a:off x="1065010" y="1846887"/>
            <a:ext cx="10071159" cy="8218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it into a film to be user presentation and make be used in a wider </a:t>
            </a:r>
            <a:r>
              <a:rPr lang="en-US" altLang="zh-CN" sz="11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rPr>
              <a:t>fieldThe</a:t>
            </a: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rPr>
              <a:t> user print the and make it into a film to be user presentation and make be used in a wider </a:t>
            </a:r>
            <a:r>
              <a:rPr lang="en-US" altLang="zh-CN" sz="11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rPr>
              <a:t>fieldand</a:t>
            </a: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rPr>
              <a:t> make be used in a wider </a:t>
            </a:r>
            <a:r>
              <a:rPr lang="en-US" altLang="zh-CN" sz="11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rPr>
              <a:t>fieldThe</a:t>
            </a: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rPr>
              <a:t> user print the and make it into a film to be user presentation and make be used in a wider field</a:t>
            </a:r>
          </a:p>
        </p:txBody>
      </p:sp>
      <p:grpSp>
        <p:nvGrpSpPr>
          <p:cNvPr id="97" name="组合 96">
            <a:extLst>
              <a:ext uri="{FF2B5EF4-FFF2-40B4-BE49-F238E27FC236}">
                <a16:creationId xmlns:a16="http://schemas.microsoft.com/office/drawing/2014/main" xmlns="" id="{D571CDA0-0C6F-4F33-A09D-E6B6F1B516CA}"/>
              </a:ext>
            </a:extLst>
          </p:cNvPr>
          <p:cNvGrpSpPr/>
          <p:nvPr/>
        </p:nvGrpSpPr>
        <p:grpSpPr>
          <a:xfrm>
            <a:off x="2737075" y="3242841"/>
            <a:ext cx="2378639" cy="685165"/>
            <a:chOff x="1583785" y="2343753"/>
            <a:chExt cx="2378639" cy="685165"/>
          </a:xfrm>
        </p:grpSpPr>
        <p:sp>
          <p:nvSpPr>
            <p:cNvPr id="98" name="文本框 97">
              <a:extLst>
                <a:ext uri="{FF2B5EF4-FFF2-40B4-BE49-F238E27FC236}">
                  <a16:creationId xmlns:a16="http://schemas.microsoft.com/office/drawing/2014/main" xmlns="" id="{B6CB027D-2912-4C92-87E2-AF41B26479EE}"/>
                </a:ext>
              </a:extLst>
            </p:cNvPr>
            <p:cNvSpPr txBox="1"/>
            <p:nvPr/>
          </p:nvSpPr>
          <p:spPr>
            <a:xfrm>
              <a:off x="1583785" y="2343753"/>
              <a:ext cx="1862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99" name="文本框 98">
              <a:extLst>
                <a:ext uri="{FF2B5EF4-FFF2-40B4-BE49-F238E27FC236}">
                  <a16:creationId xmlns:a16="http://schemas.microsoft.com/office/drawing/2014/main" xmlns="" id="{BA683052-9D02-4D7E-8DC5-A15F08298804}"/>
                </a:ext>
              </a:extLst>
            </p:cNvPr>
            <p:cNvSpPr txBox="1"/>
            <p:nvPr/>
          </p:nvSpPr>
          <p:spPr>
            <a:xfrm>
              <a:off x="1583785" y="2668178"/>
              <a:ext cx="2378639" cy="36074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8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</a:t>
              </a:r>
            </a:p>
          </p:txBody>
        </p:sp>
      </p:grpSp>
      <p:grpSp>
        <p:nvGrpSpPr>
          <p:cNvPr id="100" name="组合 99">
            <a:extLst>
              <a:ext uri="{FF2B5EF4-FFF2-40B4-BE49-F238E27FC236}">
                <a16:creationId xmlns:a16="http://schemas.microsoft.com/office/drawing/2014/main" xmlns="" id="{BF7D5B67-DE1E-4773-882C-3FEAED27AA02}"/>
              </a:ext>
            </a:extLst>
          </p:cNvPr>
          <p:cNvGrpSpPr/>
          <p:nvPr/>
        </p:nvGrpSpPr>
        <p:grpSpPr>
          <a:xfrm>
            <a:off x="2737075" y="4778478"/>
            <a:ext cx="2378639" cy="685165"/>
            <a:chOff x="1583785" y="2343753"/>
            <a:chExt cx="2378639" cy="685165"/>
          </a:xfrm>
        </p:grpSpPr>
        <p:sp>
          <p:nvSpPr>
            <p:cNvPr id="101" name="文本框 100">
              <a:extLst>
                <a:ext uri="{FF2B5EF4-FFF2-40B4-BE49-F238E27FC236}">
                  <a16:creationId xmlns:a16="http://schemas.microsoft.com/office/drawing/2014/main" xmlns="" id="{D6088AC2-7789-4207-B823-FA12039345AC}"/>
                </a:ext>
              </a:extLst>
            </p:cNvPr>
            <p:cNvSpPr txBox="1"/>
            <p:nvPr/>
          </p:nvSpPr>
          <p:spPr>
            <a:xfrm>
              <a:off x="1583785" y="2343753"/>
              <a:ext cx="1862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102" name="文本框 101">
              <a:extLst>
                <a:ext uri="{FF2B5EF4-FFF2-40B4-BE49-F238E27FC236}">
                  <a16:creationId xmlns:a16="http://schemas.microsoft.com/office/drawing/2014/main" xmlns="" id="{970F6CD1-456C-41E5-810B-E26CA9A85A30}"/>
                </a:ext>
              </a:extLst>
            </p:cNvPr>
            <p:cNvSpPr txBox="1"/>
            <p:nvPr/>
          </p:nvSpPr>
          <p:spPr>
            <a:xfrm>
              <a:off x="1583785" y="2668178"/>
              <a:ext cx="2378639" cy="36074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8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</a:t>
              </a:r>
            </a:p>
          </p:txBody>
        </p:sp>
      </p:grpSp>
      <p:grpSp>
        <p:nvGrpSpPr>
          <p:cNvPr id="103" name="组合 102">
            <a:extLst>
              <a:ext uri="{FF2B5EF4-FFF2-40B4-BE49-F238E27FC236}">
                <a16:creationId xmlns:a16="http://schemas.microsoft.com/office/drawing/2014/main" xmlns="" id="{C6E2F785-A9D8-4611-B23A-17C46C8A1672}"/>
              </a:ext>
            </a:extLst>
          </p:cNvPr>
          <p:cNvGrpSpPr/>
          <p:nvPr/>
        </p:nvGrpSpPr>
        <p:grpSpPr>
          <a:xfrm>
            <a:off x="7100306" y="3242841"/>
            <a:ext cx="2378639" cy="685165"/>
            <a:chOff x="1583785" y="2343753"/>
            <a:chExt cx="2378639" cy="685165"/>
          </a:xfrm>
        </p:grpSpPr>
        <p:sp>
          <p:nvSpPr>
            <p:cNvPr id="104" name="文本框 103">
              <a:extLst>
                <a:ext uri="{FF2B5EF4-FFF2-40B4-BE49-F238E27FC236}">
                  <a16:creationId xmlns:a16="http://schemas.microsoft.com/office/drawing/2014/main" xmlns="" id="{75E86C60-6AA3-4D76-A188-691260AB2011}"/>
                </a:ext>
              </a:extLst>
            </p:cNvPr>
            <p:cNvSpPr txBox="1"/>
            <p:nvPr/>
          </p:nvSpPr>
          <p:spPr>
            <a:xfrm>
              <a:off x="2099589" y="2343753"/>
              <a:ext cx="1862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105" name="文本框 104">
              <a:extLst>
                <a:ext uri="{FF2B5EF4-FFF2-40B4-BE49-F238E27FC236}">
                  <a16:creationId xmlns:a16="http://schemas.microsoft.com/office/drawing/2014/main" xmlns="" id="{9D1AAEDD-E793-4EC3-B2E1-1FF76E088290}"/>
                </a:ext>
              </a:extLst>
            </p:cNvPr>
            <p:cNvSpPr txBox="1"/>
            <p:nvPr/>
          </p:nvSpPr>
          <p:spPr>
            <a:xfrm>
              <a:off x="1583785" y="2668178"/>
              <a:ext cx="2378639" cy="36074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8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</a:t>
              </a:r>
            </a:p>
          </p:txBody>
        </p:sp>
      </p:grpSp>
      <p:grpSp>
        <p:nvGrpSpPr>
          <p:cNvPr id="106" name="组合 105">
            <a:extLst>
              <a:ext uri="{FF2B5EF4-FFF2-40B4-BE49-F238E27FC236}">
                <a16:creationId xmlns:a16="http://schemas.microsoft.com/office/drawing/2014/main" xmlns="" id="{02EED776-58B3-43B4-AA5B-4492E19B9003}"/>
              </a:ext>
            </a:extLst>
          </p:cNvPr>
          <p:cNvGrpSpPr/>
          <p:nvPr/>
        </p:nvGrpSpPr>
        <p:grpSpPr>
          <a:xfrm>
            <a:off x="7100306" y="4778478"/>
            <a:ext cx="2378639" cy="685165"/>
            <a:chOff x="1583785" y="2343753"/>
            <a:chExt cx="2378639" cy="685165"/>
          </a:xfrm>
        </p:grpSpPr>
        <p:sp>
          <p:nvSpPr>
            <p:cNvPr id="107" name="文本框 106">
              <a:extLst>
                <a:ext uri="{FF2B5EF4-FFF2-40B4-BE49-F238E27FC236}">
                  <a16:creationId xmlns:a16="http://schemas.microsoft.com/office/drawing/2014/main" xmlns="" id="{D500ADA2-45C7-491B-9850-1D73AF3533F8}"/>
                </a:ext>
              </a:extLst>
            </p:cNvPr>
            <p:cNvSpPr txBox="1"/>
            <p:nvPr/>
          </p:nvSpPr>
          <p:spPr>
            <a:xfrm>
              <a:off x="2099589" y="2343753"/>
              <a:ext cx="1862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108" name="文本框 107">
              <a:extLst>
                <a:ext uri="{FF2B5EF4-FFF2-40B4-BE49-F238E27FC236}">
                  <a16:creationId xmlns:a16="http://schemas.microsoft.com/office/drawing/2014/main" xmlns="" id="{53594F25-E0FD-4F2C-9FDB-583663A36E82}"/>
                </a:ext>
              </a:extLst>
            </p:cNvPr>
            <p:cNvSpPr txBox="1"/>
            <p:nvPr/>
          </p:nvSpPr>
          <p:spPr>
            <a:xfrm>
              <a:off x="1583785" y="2668178"/>
              <a:ext cx="2378639" cy="36074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8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775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CE78E46A-BE86-4F59-BDDA-58244BD71E5F}"/>
              </a:ext>
            </a:extLst>
          </p:cNvPr>
          <p:cNvSpPr txBox="1"/>
          <p:nvPr/>
        </p:nvSpPr>
        <p:spPr>
          <a:xfrm>
            <a:off x="4618672" y="504225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碳纤维正粗黑简体" panose="02010601030101010101" pitchFamily="2" charset="-122"/>
                <a:ea typeface="碳纤维正粗黑简体" panose="02010601030101010101" pitchFamily="2" charset="-122"/>
              </a:rPr>
              <a:t>创意工作汇报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FEAB844D-38FF-4089-A10E-976371F049DB}"/>
              </a:ext>
            </a:extLst>
          </p:cNvPr>
          <p:cNvSpPr txBox="1"/>
          <p:nvPr/>
        </p:nvSpPr>
        <p:spPr>
          <a:xfrm>
            <a:off x="3251200" y="1091144"/>
            <a:ext cx="5689600" cy="4277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rPr>
              <a:t>The user can demonstrate on a projector or computer, or print the presentation and make it into a film to be used in a wider field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xmlns="" id="{886E95D3-A60E-4114-9F64-07BA1F479966}"/>
              </a:ext>
            </a:extLst>
          </p:cNvPr>
          <p:cNvCxnSpPr/>
          <p:nvPr/>
        </p:nvCxnSpPr>
        <p:spPr>
          <a:xfrm>
            <a:off x="1238350" y="3880233"/>
            <a:ext cx="4457228" cy="0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íṥ1ïďe">
            <a:extLst>
              <a:ext uri="{FF2B5EF4-FFF2-40B4-BE49-F238E27FC236}">
                <a16:creationId xmlns:a16="http://schemas.microsoft.com/office/drawing/2014/main" xmlns="" id="{46E546CC-56AB-4052-9F8E-E353662308D4}"/>
              </a:ext>
            </a:extLst>
          </p:cNvPr>
          <p:cNvGrpSpPr/>
          <p:nvPr/>
        </p:nvGrpSpPr>
        <p:grpSpPr>
          <a:xfrm>
            <a:off x="5793592" y="2318284"/>
            <a:ext cx="5630999" cy="3113608"/>
            <a:chOff x="503602" y="2132856"/>
            <a:chExt cx="5859098" cy="3239723"/>
          </a:xfrm>
        </p:grpSpPr>
        <p:grpSp>
          <p:nvGrpSpPr>
            <p:cNvPr id="6" name="ïṣļîḑe">
              <a:extLst>
                <a:ext uri="{FF2B5EF4-FFF2-40B4-BE49-F238E27FC236}">
                  <a16:creationId xmlns:a16="http://schemas.microsoft.com/office/drawing/2014/main" xmlns="" id="{9699BA60-D2FC-4006-9254-815DFC3ACB3C}"/>
                </a:ext>
              </a:extLst>
            </p:cNvPr>
            <p:cNvGrpSpPr/>
            <p:nvPr/>
          </p:nvGrpSpPr>
          <p:grpSpPr>
            <a:xfrm>
              <a:off x="503602" y="5249660"/>
              <a:ext cx="5859098" cy="122919"/>
              <a:chOff x="-1348120" y="5777968"/>
              <a:chExt cx="9361040" cy="187524"/>
            </a:xfrm>
          </p:grpSpPr>
          <p:sp>
            <p:nvSpPr>
              <p:cNvPr id="14" name="ïṡľîḍe">
                <a:extLst>
                  <a:ext uri="{FF2B5EF4-FFF2-40B4-BE49-F238E27FC236}">
                    <a16:creationId xmlns:a16="http://schemas.microsoft.com/office/drawing/2014/main" xmlns="" id="{ED849AA6-820B-4C55-9AE3-E68F3CD63B3A}"/>
                  </a:ext>
                </a:extLst>
              </p:cNvPr>
              <p:cNvSpPr/>
              <p:nvPr/>
            </p:nvSpPr>
            <p:spPr>
              <a:xfrm flipV="1">
                <a:off x="-1348120" y="5928916"/>
                <a:ext cx="9361040" cy="36576"/>
              </a:xfrm>
              <a:prstGeom prst="trapezoid">
                <a:avLst>
                  <a:gd name="adj" fmla="val 814192"/>
                </a:avLst>
              </a:prstGeom>
              <a:solidFill>
                <a:srgbClr val="80808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" name="iṧḻíḑe">
                <a:extLst>
                  <a:ext uri="{FF2B5EF4-FFF2-40B4-BE49-F238E27FC236}">
                    <a16:creationId xmlns:a16="http://schemas.microsoft.com/office/drawing/2014/main" xmlns="" id="{D293D47E-EE79-4442-A421-BE0A09B5FE9A}"/>
                  </a:ext>
                </a:extLst>
              </p:cNvPr>
              <p:cNvSpPr/>
              <p:nvPr/>
            </p:nvSpPr>
            <p:spPr>
              <a:xfrm>
                <a:off x="-1348120" y="5777968"/>
                <a:ext cx="9361040" cy="15109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7" name="ïṩlíḍe">
              <a:extLst>
                <a:ext uri="{FF2B5EF4-FFF2-40B4-BE49-F238E27FC236}">
                  <a16:creationId xmlns:a16="http://schemas.microsoft.com/office/drawing/2014/main" xmlns="" id="{E10810C5-1357-424A-B163-0E8608670B00}"/>
                </a:ext>
              </a:extLst>
            </p:cNvPr>
            <p:cNvGrpSpPr/>
            <p:nvPr/>
          </p:nvGrpSpPr>
          <p:grpSpPr>
            <a:xfrm>
              <a:off x="1002671" y="2132856"/>
              <a:ext cx="4860960" cy="3080807"/>
              <a:chOff x="-375492" y="1139528"/>
              <a:chExt cx="7415785" cy="4700016"/>
            </a:xfrm>
          </p:grpSpPr>
          <p:grpSp>
            <p:nvGrpSpPr>
              <p:cNvPr id="9" name="ïsľiďe">
                <a:extLst>
                  <a:ext uri="{FF2B5EF4-FFF2-40B4-BE49-F238E27FC236}">
                    <a16:creationId xmlns:a16="http://schemas.microsoft.com/office/drawing/2014/main" xmlns="" id="{78242C91-63B5-49DF-8B86-A8C64C15F259}"/>
                  </a:ext>
                </a:extLst>
              </p:cNvPr>
              <p:cNvGrpSpPr/>
              <p:nvPr/>
            </p:nvGrpSpPr>
            <p:grpSpPr>
              <a:xfrm>
                <a:off x="-375492" y="1139528"/>
                <a:ext cx="7415785" cy="4700016"/>
                <a:chOff x="-375492" y="1139528"/>
                <a:chExt cx="7415785" cy="4700016"/>
              </a:xfrm>
            </p:grpSpPr>
            <p:sp>
              <p:nvSpPr>
                <p:cNvPr id="11" name="îsľíḍe">
                  <a:extLst>
                    <a:ext uri="{FF2B5EF4-FFF2-40B4-BE49-F238E27FC236}">
                      <a16:creationId xmlns:a16="http://schemas.microsoft.com/office/drawing/2014/main" xmlns="" id="{ECA7F9D9-878C-4B38-9428-289E239E3387}"/>
                    </a:ext>
                  </a:extLst>
                </p:cNvPr>
                <p:cNvSpPr/>
                <p:nvPr/>
              </p:nvSpPr>
              <p:spPr>
                <a:xfrm>
                  <a:off x="-375492" y="1139528"/>
                  <a:ext cx="7415784" cy="4700016"/>
                </a:xfrm>
                <a:custGeom>
                  <a:avLst/>
                  <a:gdLst>
                    <a:gd name="connsiteX0" fmla="*/ 224028 w 7415784"/>
                    <a:gd name="connsiteY0" fmla="*/ 269748 h 4700016"/>
                    <a:gd name="connsiteX1" fmla="*/ 224028 w 7415784"/>
                    <a:gd name="connsiteY1" fmla="*/ 4430268 h 4700016"/>
                    <a:gd name="connsiteX2" fmla="*/ 7191756 w 7415784"/>
                    <a:gd name="connsiteY2" fmla="*/ 4430268 h 4700016"/>
                    <a:gd name="connsiteX3" fmla="*/ 7191756 w 7415784"/>
                    <a:gd name="connsiteY3" fmla="*/ 269748 h 4700016"/>
                    <a:gd name="connsiteX4" fmla="*/ 266867 w 7415784"/>
                    <a:gd name="connsiteY4" fmla="*/ 0 h 4700016"/>
                    <a:gd name="connsiteX5" fmla="*/ 7148917 w 7415784"/>
                    <a:gd name="connsiteY5" fmla="*/ 0 h 4700016"/>
                    <a:gd name="connsiteX6" fmla="*/ 7415784 w 7415784"/>
                    <a:gd name="connsiteY6" fmla="*/ 266867 h 4700016"/>
                    <a:gd name="connsiteX7" fmla="*/ 7415784 w 7415784"/>
                    <a:gd name="connsiteY7" fmla="*/ 4433149 h 4700016"/>
                    <a:gd name="connsiteX8" fmla="*/ 7148917 w 7415784"/>
                    <a:gd name="connsiteY8" fmla="*/ 4700016 h 4700016"/>
                    <a:gd name="connsiteX9" fmla="*/ 266867 w 7415784"/>
                    <a:gd name="connsiteY9" fmla="*/ 4700016 h 4700016"/>
                    <a:gd name="connsiteX10" fmla="*/ 0 w 7415784"/>
                    <a:gd name="connsiteY10" fmla="*/ 4433149 h 4700016"/>
                    <a:gd name="connsiteX11" fmla="*/ 0 w 7415784"/>
                    <a:gd name="connsiteY11" fmla="*/ 266867 h 4700016"/>
                    <a:gd name="connsiteX12" fmla="*/ 266867 w 7415784"/>
                    <a:gd name="connsiteY12" fmla="*/ 0 h 4700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415784" h="4700016">
                      <a:moveTo>
                        <a:pt x="224028" y="269748"/>
                      </a:moveTo>
                      <a:lnTo>
                        <a:pt x="224028" y="4430268"/>
                      </a:lnTo>
                      <a:lnTo>
                        <a:pt x="7191756" y="4430268"/>
                      </a:lnTo>
                      <a:lnTo>
                        <a:pt x="7191756" y="269748"/>
                      </a:lnTo>
                      <a:close/>
                      <a:moveTo>
                        <a:pt x="266867" y="0"/>
                      </a:moveTo>
                      <a:lnTo>
                        <a:pt x="7148917" y="0"/>
                      </a:lnTo>
                      <a:cubicBezTo>
                        <a:pt x="7296304" y="0"/>
                        <a:pt x="7415784" y="119480"/>
                        <a:pt x="7415784" y="266867"/>
                      </a:cubicBezTo>
                      <a:lnTo>
                        <a:pt x="7415784" y="4433149"/>
                      </a:lnTo>
                      <a:cubicBezTo>
                        <a:pt x="7415784" y="4580536"/>
                        <a:pt x="7296304" y="4700016"/>
                        <a:pt x="7148917" y="4700016"/>
                      </a:cubicBezTo>
                      <a:lnTo>
                        <a:pt x="266867" y="4700016"/>
                      </a:lnTo>
                      <a:cubicBezTo>
                        <a:pt x="119480" y="4700016"/>
                        <a:pt x="0" y="4580536"/>
                        <a:pt x="0" y="4433149"/>
                      </a:cubicBezTo>
                      <a:lnTo>
                        <a:pt x="0" y="266867"/>
                      </a:lnTo>
                      <a:cubicBezTo>
                        <a:pt x="0" y="119480"/>
                        <a:pt x="119480" y="0"/>
                        <a:pt x="266867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lumOff val="2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2" name="íṡlïḓé">
                  <a:extLst>
                    <a:ext uri="{FF2B5EF4-FFF2-40B4-BE49-F238E27FC236}">
                      <a16:creationId xmlns:a16="http://schemas.microsoft.com/office/drawing/2014/main" xmlns="" id="{34C6821B-B258-4017-A3E3-6563AD5B0B21}"/>
                    </a:ext>
                  </a:extLst>
                </p:cNvPr>
                <p:cNvSpPr/>
                <p:nvPr/>
              </p:nvSpPr>
              <p:spPr>
                <a:xfrm>
                  <a:off x="-358011" y="1160080"/>
                  <a:ext cx="7380820" cy="4658913"/>
                </a:xfrm>
                <a:custGeom>
                  <a:avLst/>
                  <a:gdLst>
                    <a:gd name="connsiteX0" fmla="*/ 252028 w 7380820"/>
                    <a:gd name="connsiteY0" fmla="*/ 295230 h 4658912"/>
                    <a:gd name="connsiteX1" fmla="*/ 252028 w 7380820"/>
                    <a:gd name="connsiteY1" fmla="*/ 4363682 h 4658912"/>
                    <a:gd name="connsiteX2" fmla="*/ 7128792 w 7380820"/>
                    <a:gd name="connsiteY2" fmla="*/ 4363682 h 4658912"/>
                    <a:gd name="connsiteX3" fmla="*/ 7128792 w 7380820"/>
                    <a:gd name="connsiteY3" fmla="*/ 295230 h 4658912"/>
                    <a:gd name="connsiteX4" fmla="*/ 264533 w 7380820"/>
                    <a:gd name="connsiteY4" fmla="*/ 0 h 4658912"/>
                    <a:gd name="connsiteX5" fmla="*/ 7116287 w 7380820"/>
                    <a:gd name="connsiteY5" fmla="*/ 0 h 4658912"/>
                    <a:gd name="connsiteX6" fmla="*/ 7380820 w 7380820"/>
                    <a:gd name="connsiteY6" fmla="*/ 264533 h 4658912"/>
                    <a:gd name="connsiteX7" fmla="*/ 7380820 w 7380820"/>
                    <a:gd name="connsiteY7" fmla="*/ 4394379 h 4658912"/>
                    <a:gd name="connsiteX8" fmla="*/ 7116287 w 7380820"/>
                    <a:gd name="connsiteY8" fmla="*/ 4658912 h 4658912"/>
                    <a:gd name="connsiteX9" fmla="*/ 264533 w 7380820"/>
                    <a:gd name="connsiteY9" fmla="*/ 4658912 h 4658912"/>
                    <a:gd name="connsiteX10" fmla="*/ 0 w 7380820"/>
                    <a:gd name="connsiteY10" fmla="*/ 4394379 h 4658912"/>
                    <a:gd name="connsiteX11" fmla="*/ 0 w 7380820"/>
                    <a:gd name="connsiteY11" fmla="*/ 264533 h 4658912"/>
                    <a:gd name="connsiteX12" fmla="*/ 264533 w 7380820"/>
                    <a:gd name="connsiteY12" fmla="*/ 0 h 4658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380820" h="4658912">
                      <a:moveTo>
                        <a:pt x="252028" y="295230"/>
                      </a:moveTo>
                      <a:lnTo>
                        <a:pt x="252028" y="4363682"/>
                      </a:lnTo>
                      <a:lnTo>
                        <a:pt x="7128792" y="4363682"/>
                      </a:lnTo>
                      <a:lnTo>
                        <a:pt x="7128792" y="295230"/>
                      </a:lnTo>
                      <a:close/>
                      <a:moveTo>
                        <a:pt x="264533" y="0"/>
                      </a:moveTo>
                      <a:lnTo>
                        <a:pt x="7116287" y="0"/>
                      </a:lnTo>
                      <a:cubicBezTo>
                        <a:pt x="7262385" y="0"/>
                        <a:pt x="7380820" y="118435"/>
                        <a:pt x="7380820" y="264533"/>
                      </a:cubicBezTo>
                      <a:lnTo>
                        <a:pt x="7380820" y="4394379"/>
                      </a:lnTo>
                      <a:cubicBezTo>
                        <a:pt x="7380820" y="4540477"/>
                        <a:pt x="7262385" y="4658912"/>
                        <a:pt x="7116287" y="4658912"/>
                      </a:cubicBezTo>
                      <a:lnTo>
                        <a:pt x="264533" y="4658912"/>
                      </a:lnTo>
                      <a:cubicBezTo>
                        <a:pt x="118435" y="4658912"/>
                        <a:pt x="0" y="4540477"/>
                        <a:pt x="0" y="4394379"/>
                      </a:cubicBezTo>
                      <a:lnTo>
                        <a:pt x="0" y="264533"/>
                      </a:lnTo>
                      <a:cubicBezTo>
                        <a:pt x="0" y="118435"/>
                        <a:pt x="118435" y="0"/>
                        <a:pt x="2645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3" name="ïsľîḑé" hidden="1">
                  <a:extLst>
                    <a:ext uri="{FF2B5EF4-FFF2-40B4-BE49-F238E27FC236}">
                      <a16:creationId xmlns:a16="http://schemas.microsoft.com/office/drawing/2014/main" xmlns="" id="{B6B79EA0-437D-48F4-95ED-81EC5D4BB938}"/>
                    </a:ext>
                  </a:extLst>
                </p:cNvPr>
                <p:cNvSpPr/>
                <p:nvPr/>
              </p:nvSpPr>
              <p:spPr>
                <a:xfrm>
                  <a:off x="4509683" y="1139528"/>
                  <a:ext cx="2530610" cy="4700016"/>
                </a:xfrm>
                <a:custGeom>
                  <a:avLst/>
                  <a:gdLst>
                    <a:gd name="connsiteX0" fmla="*/ 0 w 2530610"/>
                    <a:gd name="connsiteY0" fmla="*/ 0 h 4700016"/>
                    <a:gd name="connsiteX1" fmla="*/ 2263743 w 2530610"/>
                    <a:gd name="connsiteY1" fmla="*/ 0 h 4700016"/>
                    <a:gd name="connsiteX2" fmla="*/ 2530610 w 2530610"/>
                    <a:gd name="connsiteY2" fmla="*/ 266867 h 4700016"/>
                    <a:gd name="connsiteX3" fmla="*/ 2530610 w 2530610"/>
                    <a:gd name="connsiteY3" fmla="*/ 4433149 h 4700016"/>
                    <a:gd name="connsiteX4" fmla="*/ 2263743 w 2530610"/>
                    <a:gd name="connsiteY4" fmla="*/ 4700016 h 4700016"/>
                    <a:gd name="connsiteX5" fmla="*/ 1961175 w 2530610"/>
                    <a:gd name="connsiteY5" fmla="*/ 4700016 h 4700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30610" h="4700016">
                      <a:moveTo>
                        <a:pt x="0" y="0"/>
                      </a:moveTo>
                      <a:lnTo>
                        <a:pt x="2263743" y="0"/>
                      </a:lnTo>
                      <a:cubicBezTo>
                        <a:pt x="2411130" y="0"/>
                        <a:pt x="2530610" y="119480"/>
                        <a:pt x="2530610" y="266867"/>
                      </a:cubicBezTo>
                      <a:lnTo>
                        <a:pt x="2530610" y="4433149"/>
                      </a:lnTo>
                      <a:cubicBezTo>
                        <a:pt x="2530610" y="4580536"/>
                        <a:pt x="2411130" y="4700016"/>
                        <a:pt x="2263743" y="4700016"/>
                      </a:cubicBezTo>
                      <a:lnTo>
                        <a:pt x="1961175" y="47000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30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10" name="îṥļidè">
                <a:extLst>
                  <a:ext uri="{FF2B5EF4-FFF2-40B4-BE49-F238E27FC236}">
                    <a16:creationId xmlns:a16="http://schemas.microsoft.com/office/drawing/2014/main" xmlns="" id="{6446715A-D519-430F-B2ED-EADF8D884CAD}"/>
                  </a:ext>
                </a:extLst>
              </p:cNvPr>
              <p:cNvSpPr/>
              <p:nvPr/>
            </p:nvSpPr>
            <p:spPr>
              <a:xfrm>
                <a:off x="3260392" y="124105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17000">
                    <a:schemeClr val="tx1"/>
                  </a:gs>
                  <a:gs pos="34000">
                    <a:srgbClr val="000000">
                      <a:lumMod val="84000"/>
                      <a:lumOff val="16000"/>
                    </a:srgbClr>
                  </a:gs>
                  <a:gs pos="100000">
                    <a:schemeClr val="bg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8" name="í$lïḓé">
              <a:extLst>
                <a:ext uri="{FF2B5EF4-FFF2-40B4-BE49-F238E27FC236}">
                  <a16:creationId xmlns:a16="http://schemas.microsoft.com/office/drawing/2014/main" xmlns="" id="{FFC90FC2-E506-489E-B6F0-CE4B86F96E88}"/>
                </a:ext>
              </a:extLst>
            </p:cNvPr>
            <p:cNvSpPr/>
            <p:nvPr/>
          </p:nvSpPr>
          <p:spPr>
            <a:xfrm>
              <a:off x="1139167" y="2313358"/>
              <a:ext cx="4588140" cy="2699819"/>
            </a:xfrm>
            <a:prstGeom prst="rect">
              <a:avLst/>
            </a:prstGeom>
            <a:blipFill>
              <a:blip r:embed="rId3"/>
              <a:srcRect/>
              <a:stretch>
                <a:fillRect t="-6679" b="-6616"/>
              </a:stretch>
            </a:blipFill>
            <a:ln w="6350" cap="flat" cmpd="sng" algn="ctr">
              <a:noFill/>
              <a:prstDash val="solid"/>
              <a:miter lim="800000"/>
            </a:ln>
            <a:effectLst>
              <a:innerShdw blurRad="114300">
                <a:prstClr val="black"/>
              </a:inn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0E62456A-899A-40B2-8516-4ACCAB59D022}"/>
              </a:ext>
            </a:extLst>
          </p:cNvPr>
          <p:cNvGrpSpPr/>
          <p:nvPr/>
        </p:nvGrpSpPr>
        <p:grpSpPr>
          <a:xfrm>
            <a:off x="1228825" y="2520669"/>
            <a:ext cx="4856143" cy="1030309"/>
            <a:chOff x="1152625" y="2434944"/>
            <a:chExt cx="4856143" cy="1030309"/>
          </a:xfrm>
        </p:grpSpPr>
        <p:grpSp>
          <p:nvGrpSpPr>
            <p:cNvPr id="17" name="işļîḑè">
              <a:extLst>
                <a:ext uri="{FF2B5EF4-FFF2-40B4-BE49-F238E27FC236}">
                  <a16:creationId xmlns:a16="http://schemas.microsoft.com/office/drawing/2014/main" xmlns="" id="{4B99DBA4-4C5B-4487-B188-9B74BC684F09}"/>
                </a:ext>
              </a:extLst>
            </p:cNvPr>
            <p:cNvGrpSpPr/>
            <p:nvPr/>
          </p:nvGrpSpPr>
          <p:grpSpPr>
            <a:xfrm>
              <a:off x="1152625" y="2434944"/>
              <a:ext cx="1190855" cy="1009650"/>
              <a:chOff x="905188" y="4738440"/>
              <a:chExt cx="1190855" cy="1009650"/>
            </a:xfrm>
          </p:grpSpPr>
          <p:sp>
            <p:nvSpPr>
              <p:cNvPr id="21" name="iṥļïḍe">
                <a:extLst>
                  <a:ext uri="{FF2B5EF4-FFF2-40B4-BE49-F238E27FC236}">
                    <a16:creationId xmlns:a16="http://schemas.microsoft.com/office/drawing/2014/main" xmlns="" id="{847B72F9-8D39-4D33-BC7D-E1643B077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188" y="4738440"/>
                <a:ext cx="964142" cy="1009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p14="http://schemas.microsoft.com/office/powerpoint/2010/main" xmlns:a14="http://schemas.microsoft.com/office/drawing/2010/main" xmlns:lc="http://schemas.openxmlformats.org/drawingml/2006/lockedCanvas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p14="http://schemas.microsoft.com/office/powerpoint/2010/main" xmlns:a14="http://schemas.microsoft.com/office/drawing/2010/main" xmlns:lc="http://schemas.openxmlformats.org/drawingml/2006/lockedCanvas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normAutofit/>
              </a:bodyPr>
              <a:lstStyle/>
              <a:p>
                <a:pPr algn="l"/>
                <a:r>
                  <a:rPr lang="en-US" sz="5400" dirty="0">
                    <a:solidFill>
                      <a:srgbClr val="304FFF"/>
                    </a:solidFill>
                    <a:latin typeface="Century Gothic" panose="020B0502020202020204" pitchFamily="34" charset="0"/>
                  </a:rPr>
                  <a:t>47</a:t>
                </a:r>
              </a:p>
            </p:txBody>
          </p:sp>
          <p:sp>
            <p:nvSpPr>
              <p:cNvPr id="22" name="ïṡ1iďé">
                <a:extLst>
                  <a:ext uri="{FF2B5EF4-FFF2-40B4-BE49-F238E27FC236}">
                    <a16:creationId xmlns:a16="http://schemas.microsoft.com/office/drawing/2014/main" xmlns="" id="{20195483-1C93-42F8-945D-0B66A7554B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1716" y="4955928"/>
                <a:ext cx="365125" cy="492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p14="http://schemas.microsoft.com/office/powerpoint/2010/main" xmlns:a14="http://schemas.microsoft.com/office/drawing/2010/main" xmlns:lc="http://schemas.openxmlformats.org/drawingml/2006/lockedCanvas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p14="http://schemas.microsoft.com/office/powerpoint/2010/main" xmlns:a14="http://schemas.microsoft.com/office/drawing/2010/main" xmlns:lc="http://schemas.openxmlformats.org/drawingml/2006/lockedCanvas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normAutofit/>
              </a:bodyPr>
              <a:lstStyle/>
              <a:p>
                <a:pPr algn="l"/>
                <a:r>
                  <a:rPr lang="en-US" sz="3200" dirty="0">
                    <a:solidFill>
                      <a:srgbClr val="304FFF"/>
                    </a:solidFill>
                  </a:rPr>
                  <a:t>%</a:t>
                </a:r>
              </a:p>
            </p:txBody>
          </p:sp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xmlns="" id="{5C902145-2978-420A-B3A7-5C896F609915}"/>
                  </a:ext>
                </a:extLst>
              </p:cNvPr>
              <p:cNvCxnSpPr/>
              <p:nvPr/>
            </p:nvCxnSpPr>
            <p:spPr>
              <a:xfrm>
                <a:off x="2096043" y="4955928"/>
                <a:ext cx="0" cy="777328"/>
              </a:xfrm>
              <a:prstGeom prst="line">
                <a:avLst/>
              </a:prstGeom>
              <a:ln w="3175" cap="rnd">
                <a:solidFill>
                  <a:schemeClr val="bg1">
                    <a:lumMod val="85000"/>
                  </a:schemeClr>
                </a:solidFill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xmlns="" id="{8EDE125C-DD83-4FFA-BCD8-10B511DCE63C}"/>
                </a:ext>
              </a:extLst>
            </p:cNvPr>
            <p:cNvGrpSpPr/>
            <p:nvPr/>
          </p:nvGrpSpPr>
          <p:grpSpPr>
            <a:xfrm>
              <a:off x="2433536" y="2613353"/>
              <a:ext cx="3575232" cy="851900"/>
              <a:chOff x="1085274" y="2349127"/>
              <a:chExt cx="3575232" cy="851900"/>
            </a:xfrm>
          </p:grpSpPr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xmlns="" id="{BFF5697C-52E0-433A-84EF-34C2494A2E05}"/>
                  </a:ext>
                </a:extLst>
              </p:cNvPr>
              <p:cNvSpPr txBox="1"/>
              <p:nvPr/>
            </p:nvSpPr>
            <p:spPr>
              <a:xfrm>
                <a:off x="1085274" y="2349127"/>
                <a:ext cx="21337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rPr>
                  <a:t>标题文字添加</a:t>
                </a: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xmlns="" id="{2BB36E1F-27D6-4972-9550-AA0C90BDF774}"/>
                  </a:ext>
                </a:extLst>
              </p:cNvPr>
              <p:cNvSpPr txBox="1"/>
              <p:nvPr/>
            </p:nvSpPr>
            <p:spPr>
              <a:xfrm>
                <a:off x="1085274" y="2687681"/>
                <a:ext cx="3575232" cy="513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14000"/>
                  </a:lnSpc>
                </a:pPr>
                <a:r>
                  <a:rPr lang="en-US" altLang="zh-C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entury Gothic" panose="020B0502020202020204" pitchFamily="34" charset="0"/>
                    <a:ea typeface="+mj-ea"/>
                  </a:rPr>
                  <a:t>print the presentation and make it film to be used in a wider field</a:t>
                </a:r>
              </a:p>
            </p:txBody>
          </p:sp>
        </p:grp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3D42F0FD-C75A-4ECF-B7AF-E2099BC7ED97}"/>
              </a:ext>
            </a:extLst>
          </p:cNvPr>
          <p:cNvGrpSpPr/>
          <p:nvPr/>
        </p:nvGrpSpPr>
        <p:grpSpPr>
          <a:xfrm>
            <a:off x="1228825" y="4127781"/>
            <a:ext cx="4856143" cy="1032102"/>
            <a:chOff x="1152625" y="4042056"/>
            <a:chExt cx="4856143" cy="1032102"/>
          </a:xfrm>
        </p:grpSpPr>
        <p:grpSp>
          <p:nvGrpSpPr>
            <p:cNvPr id="25" name="ïṩlíḓe">
              <a:extLst>
                <a:ext uri="{FF2B5EF4-FFF2-40B4-BE49-F238E27FC236}">
                  <a16:creationId xmlns:a16="http://schemas.microsoft.com/office/drawing/2014/main" xmlns="" id="{31079DF0-B763-4EAD-ABCE-3A97D5AEB942}"/>
                </a:ext>
              </a:extLst>
            </p:cNvPr>
            <p:cNvGrpSpPr/>
            <p:nvPr/>
          </p:nvGrpSpPr>
          <p:grpSpPr>
            <a:xfrm>
              <a:off x="1152625" y="4042056"/>
              <a:ext cx="1190855" cy="1009650"/>
              <a:chOff x="905188" y="4738440"/>
              <a:chExt cx="1190855" cy="1009650"/>
            </a:xfrm>
          </p:grpSpPr>
          <p:sp>
            <p:nvSpPr>
              <p:cNvPr id="29" name="iśļïďê">
                <a:extLst>
                  <a:ext uri="{FF2B5EF4-FFF2-40B4-BE49-F238E27FC236}">
                    <a16:creationId xmlns:a16="http://schemas.microsoft.com/office/drawing/2014/main" xmlns="" id="{5402A102-C67C-4B45-AF52-BE1485E7E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188" y="4738440"/>
                <a:ext cx="964142" cy="1009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p14="http://schemas.microsoft.com/office/powerpoint/2010/main" xmlns:a14="http://schemas.microsoft.com/office/drawing/2010/main" xmlns:lc="http://schemas.openxmlformats.org/drawingml/2006/lockedCanvas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p14="http://schemas.microsoft.com/office/powerpoint/2010/main" xmlns:a14="http://schemas.microsoft.com/office/drawing/2010/main" xmlns:lc="http://schemas.openxmlformats.org/drawingml/2006/lockedCanvas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normAutofit/>
              </a:bodyPr>
              <a:lstStyle/>
              <a:p>
                <a:pPr algn="l"/>
                <a:r>
                  <a:rPr lang="en-US" sz="5400" dirty="0">
                    <a:solidFill>
                      <a:srgbClr val="304FFF"/>
                    </a:solidFill>
                    <a:latin typeface="Century Gothic" panose="020B0502020202020204" pitchFamily="34" charset="0"/>
                  </a:rPr>
                  <a:t>33</a:t>
                </a:r>
              </a:p>
            </p:txBody>
          </p:sp>
          <p:sp>
            <p:nvSpPr>
              <p:cNvPr id="30" name="ïṣ1ïḋe">
                <a:extLst>
                  <a:ext uri="{FF2B5EF4-FFF2-40B4-BE49-F238E27FC236}">
                    <a16:creationId xmlns:a16="http://schemas.microsoft.com/office/drawing/2014/main" xmlns="" id="{5D7F6D43-8E2D-4433-9CB0-D6FACCE13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1716" y="4955928"/>
                <a:ext cx="365125" cy="492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p14="http://schemas.microsoft.com/office/powerpoint/2010/main" xmlns:a14="http://schemas.microsoft.com/office/drawing/2010/main" xmlns:lc="http://schemas.openxmlformats.org/drawingml/2006/lockedCanvas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p14="http://schemas.microsoft.com/office/powerpoint/2010/main" xmlns:a14="http://schemas.microsoft.com/office/drawing/2010/main" xmlns:lc="http://schemas.openxmlformats.org/drawingml/2006/lockedCanvas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normAutofit/>
              </a:bodyPr>
              <a:lstStyle/>
              <a:p>
                <a:pPr algn="l"/>
                <a:r>
                  <a:rPr lang="en-US" sz="3200" dirty="0">
                    <a:solidFill>
                      <a:srgbClr val="304FFF"/>
                    </a:solidFill>
                  </a:rPr>
                  <a:t>%</a:t>
                </a:r>
              </a:p>
            </p:txBody>
          </p: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xmlns="" id="{85315EB3-6FFA-4EDF-9DB2-A9B254D9D90D}"/>
                  </a:ext>
                </a:extLst>
              </p:cNvPr>
              <p:cNvCxnSpPr/>
              <p:nvPr/>
            </p:nvCxnSpPr>
            <p:spPr>
              <a:xfrm>
                <a:off x="2096043" y="4955928"/>
                <a:ext cx="0" cy="777328"/>
              </a:xfrm>
              <a:prstGeom prst="line">
                <a:avLst/>
              </a:prstGeom>
              <a:ln w="3175" cap="rnd">
                <a:solidFill>
                  <a:schemeClr val="bg1">
                    <a:lumMod val="85000"/>
                  </a:schemeClr>
                </a:solidFill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xmlns="" id="{3A2BEB83-75E5-43AA-91F3-C855DA43244B}"/>
                </a:ext>
              </a:extLst>
            </p:cNvPr>
            <p:cNvGrpSpPr/>
            <p:nvPr/>
          </p:nvGrpSpPr>
          <p:grpSpPr>
            <a:xfrm>
              <a:off x="2433536" y="4222258"/>
              <a:ext cx="3575232" cy="851900"/>
              <a:chOff x="1085274" y="2349127"/>
              <a:chExt cx="3575232" cy="851900"/>
            </a:xfrm>
          </p:grpSpPr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xmlns="" id="{C955772F-A400-44E4-B2B0-40C7483D2A5D}"/>
                  </a:ext>
                </a:extLst>
              </p:cNvPr>
              <p:cNvSpPr txBox="1"/>
              <p:nvPr/>
            </p:nvSpPr>
            <p:spPr>
              <a:xfrm>
                <a:off x="1085274" y="2349127"/>
                <a:ext cx="21337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rPr>
                  <a:t>标题文字添加</a:t>
                </a:r>
              </a:p>
            </p:txBody>
          </p:sp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xmlns="" id="{EA36ABAD-73AF-429D-BA61-BF0A842BF8F0}"/>
                  </a:ext>
                </a:extLst>
              </p:cNvPr>
              <p:cNvSpPr txBox="1"/>
              <p:nvPr/>
            </p:nvSpPr>
            <p:spPr>
              <a:xfrm>
                <a:off x="1085274" y="2687681"/>
                <a:ext cx="3575232" cy="513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14000"/>
                  </a:lnSpc>
                </a:pPr>
                <a:r>
                  <a:rPr lang="en-US" altLang="zh-CN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entury Gothic" panose="020B0502020202020204" pitchFamily="34" charset="0"/>
                    <a:ea typeface="+mj-ea"/>
                  </a:rPr>
                  <a:t>print the presentation and make it film to be used in a wider field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323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8FF514D9-F4E7-4928-A718-EB90E62E6D06}"/>
              </a:ext>
            </a:extLst>
          </p:cNvPr>
          <p:cNvSpPr txBox="1"/>
          <p:nvPr/>
        </p:nvSpPr>
        <p:spPr>
          <a:xfrm>
            <a:off x="4618672" y="504225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碳纤维正粗黑简体" panose="02010601030101010101" pitchFamily="2" charset="-122"/>
                <a:ea typeface="碳纤维正粗黑简体" panose="02010601030101010101" pitchFamily="2" charset="-122"/>
              </a:rPr>
              <a:t>创意工作汇报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8ECBB9FC-D249-450A-9F7B-6A1EEC35AC7F}"/>
              </a:ext>
            </a:extLst>
          </p:cNvPr>
          <p:cNvSpPr txBox="1"/>
          <p:nvPr/>
        </p:nvSpPr>
        <p:spPr>
          <a:xfrm>
            <a:off x="3251200" y="1091144"/>
            <a:ext cx="5689600" cy="4277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rPr>
              <a:t>The user can demonstrate on a projector or computer, or print the presentation and make it into a film to be used in a wider field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3092E803-DCF3-4282-9F25-D6D635AFBA3A}"/>
              </a:ext>
            </a:extLst>
          </p:cNvPr>
          <p:cNvGrpSpPr/>
          <p:nvPr/>
        </p:nvGrpSpPr>
        <p:grpSpPr>
          <a:xfrm>
            <a:off x="1567918" y="2227471"/>
            <a:ext cx="9094262" cy="2630279"/>
            <a:chOff x="1567918" y="2898482"/>
            <a:chExt cx="9094262" cy="2129594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xmlns="" id="{8EDE80C9-AAE1-4E7A-85E1-0BDD74F3462B}"/>
                </a:ext>
              </a:extLst>
            </p:cNvPr>
            <p:cNvSpPr/>
            <p:nvPr/>
          </p:nvSpPr>
          <p:spPr>
            <a:xfrm>
              <a:off x="1567918" y="3176650"/>
              <a:ext cx="2560613" cy="1573259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: 圆角 64">
              <a:extLst>
                <a:ext uri="{FF2B5EF4-FFF2-40B4-BE49-F238E27FC236}">
                  <a16:creationId xmlns:a16="http://schemas.microsoft.com/office/drawing/2014/main" xmlns="" id="{01653DA3-F128-4714-9436-71D52D3B156E}"/>
                </a:ext>
              </a:extLst>
            </p:cNvPr>
            <p:cNvSpPr/>
            <p:nvPr/>
          </p:nvSpPr>
          <p:spPr>
            <a:xfrm>
              <a:off x="4382000" y="2898482"/>
              <a:ext cx="3466097" cy="2129594"/>
            </a:xfrm>
            <a:prstGeom prst="roundRect">
              <a:avLst>
                <a:gd name="adj" fmla="val 11771"/>
              </a:avLst>
            </a:prstGeom>
            <a:solidFill>
              <a:srgbClr val="304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xmlns="" id="{467CFD30-E654-4A54-A014-2E161D1F0729}"/>
                </a:ext>
              </a:extLst>
            </p:cNvPr>
            <p:cNvSpPr/>
            <p:nvPr/>
          </p:nvSpPr>
          <p:spPr>
            <a:xfrm>
              <a:off x="8101567" y="3176650"/>
              <a:ext cx="2560613" cy="1573259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1CBF1EB6-296C-43D7-A0CB-46BEFE06B135}"/>
              </a:ext>
            </a:extLst>
          </p:cNvPr>
          <p:cNvGrpSpPr/>
          <p:nvPr/>
        </p:nvGrpSpPr>
        <p:grpSpPr>
          <a:xfrm>
            <a:off x="5097433" y="6145531"/>
            <a:ext cx="1997131" cy="79202"/>
            <a:chOff x="4967085" y="6386253"/>
            <a:chExt cx="2379517" cy="0"/>
          </a:xfrm>
        </p:grpSpPr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xmlns="" id="{D7A10FA8-B499-47C8-851A-5BA18CA8CD34}"/>
                </a:ext>
              </a:extLst>
            </p:cNvPr>
            <p:cNvCxnSpPr/>
            <p:nvPr/>
          </p:nvCxnSpPr>
          <p:spPr>
            <a:xfrm>
              <a:off x="4967085" y="6386253"/>
              <a:ext cx="400050" cy="0"/>
            </a:xfrm>
            <a:prstGeom prst="line">
              <a:avLst/>
            </a:prstGeom>
            <a:ln w="762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xmlns="" id="{67C43D2C-82CE-4F8C-9E25-658CDF1A539F}"/>
                </a:ext>
              </a:extLst>
            </p:cNvPr>
            <p:cNvCxnSpPr/>
            <p:nvPr/>
          </p:nvCxnSpPr>
          <p:spPr>
            <a:xfrm>
              <a:off x="5461952" y="6386253"/>
              <a:ext cx="400050" cy="0"/>
            </a:xfrm>
            <a:prstGeom prst="line">
              <a:avLst/>
            </a:prstGeom>
            <a:ln w="762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xmlns="" id="{0C96C616-5AA6-42FC-A8F1-2E8CDFF690CD}"/>
                </a:ext>
              </a:extLst>
            </p:cNvPr>
            <p:cNvCxnSpPr/>
            <p:nvPr/>
          </p:nvCxnSpPr>
          <p:spPr>
            <a:xfrm>
              <a:off x="5956819" y="6386253"/>
              <a:ext cx="400050" cy="0"/>
            </a:xfrm>
            <a:prstGeom prst="line">
              <a:avLst/>
            </a:prstGeom>
            <a:ln w="762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xmlns="" id="{43964F4D-E5A2-4943-8C8C-98AA3E38D17F}"/>
                </a:ext>
              </a:extLst>
            </p:cNvPr>
            <p:cNvCxnSpPr/>
            <p:nvPr/>
          </p:nvCxnSpPr>
          <p:spPr>
            <a:xfrm>
              <a:off x="6451686" y="6386253"/>
              <a:ext cx="400050" cy="0"/>
            </a:xfrm>
            <a:prstGeom prst="line">
              <a:avLst/>
            </a:prstGeom>
            <a:ln w="76200">
              <a:solidFill>
                <a:srgbClr val="304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>
              <a:extLst>
                <a:ext uri="{FF2B5EF4-FFF2-40B4-BE49-F238E27FC236}">
                  <a16:creationId xmlns:a16="http://schemas.microsoft.com/office/drawing/2014/main" xmlns="" id="{B62DCDCE-9360-4F64-BFCB-F6F2C4B7F875}"/>
                </a:ext>
              </a:extLst>
            </p:cNvPr>
            <p:cNvCxnSpPr/>
            <p:nvPr/>
          </p:nvCxnSpPr>
          <p:spPr>
            <a:xfrm>
              <a:off x="6946552" y="6386253"/>
              <a:ext cx="400050" cy="0"/>
            </a:xfrm>
            <a:prstGeom prst="line">
              <a:avLst/>
            </a:prstGeom>
            <a:ln w="762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文本框 70">
            <a:extLst>
              <a:ext uri="{FF2B5EF4-FFF2-40B4-BE49-F238E27FC236}">
                <a16:creationId xmlns:a16="http://schemas.microsoft.com/office/drawing/2014/main" xmlns="" id="{F979BEE7-6965-4F06-AC1D-7F84C55F3159}"/>
              </a:ext>
            </a:extLst>
          </p:cNvPr>
          <p:cNvSpPr txBox="1"/>
          <p:nvPr/>
        </p:nvSpPr>
        <p:spPr>
          <a:xfrm>
            <a:off x="1734047" y="2847401"/>
            <a:ext cx="2228354" cy="8129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05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it into a film to be user presentation and make be used in a wider field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xmlns="" id="{FFC76FE0-A4F2-47FE-9E64-2CC0AE8732FE}"/>
              </a:ext>
            </a:extLst>
          </p:cNvPr>
          <p:cNvSpPr txBox="1"/>
          <p:nvPr/>
        </p:nvSpPr>
        <p:spPr>
          <a:xfrm>
            <a:off x="8267696" y="2847401"/>
            <a:ext cx="2228354" cy="8129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05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rPr>
              <a:t>The user print the presentation and make it into a film to be user presentation and make be used in a wider field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xmlns="" id="{AB3D543B-31A8-42A0-BE05-155737794744}"/>
              </a:ext>
            </a:extLst>
          </p:cNvPr>
          <p:cNvSpPr txBox="1"/>
          <p:nvPr/>
        </p:nvSpPr>
        <p:spPr>
          <a:xfrm>
            <a:off x="4631369" y="2583529"/>
            <a:ext cx="2941958" cy="10531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</a:rPr>
              <a:t>The user print the presentation and make it into a film to be user presentation and make be used in a wider field</a:t>
            </a: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xmlns="" id="{0B9B3542-C37E-49BD-BBF8-107D189A96A0}"/>
              </a:ext>
            </a:extLst>
          </p:cNvPr>
          <p:cNvSpPr/>
          <p:nvPr/>
        </p:nvSpPr>
        <p:spPr>
          <a:xfrm>
            <a:off x="5789241" y="3950970"/>
            <a:ext cx="651614" cy="651614"/>
          </a:xfrm>
          <a:prstGeom prst="ellipse">
            <a:avLst/>
          </a:prstGeom>
          <a:blipFill dpi="0" rotWithShape="1">
            <a:blip r:embed="rId3"/>
            <a:srcRect/>
            <a:tile tx="0" ty="0" sx="20000" sy="20000" flip="none" algn="tl"/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椭圆 73">
            <a:extLst>
              <a:ext uri="{FF2B5EF4-FFF2-40B4-BE49-F238E27FC236}">
                <a16:creationId xmlns:a16="http://schemas.microsoft.com/office/drawing/2014/main" xmlns="" id="{E2D6845A-34B3-42D8-99F8-1EF000AAF192}"/>
              </a:ext>
            </a:extLst>
          </p:cNvPr>
          <p:cNvSpPr/>
          <p:nvPr/>
        </p:nvSpPr>
        <p:spPr>
          <a:xfrm>
            <a:off x="2522417" y="4188377"/>
            <a:ext cx="651614" cy="651614"/>
          </a:xfrm>
          <a:prstGeom prst="ellipse">
            <a:avLst/>
          </a:prstGeom>
          <a:blipFill dpi="0" rotWithShape="1">
            <a:blip r:embed="rId4"/>
            <a:srcRect/>
            <a:tile tx="0" ty="0" sx="20000" sy="20000" flip="none" algn="tl"/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椭圆 74">
            <a:extLst>
              <a:ext uri="{FF2B5EF4-FFF2-40B4-BE49-F238E27FC236}">
                <a16:creationId xmlns:a16="http://schemas.microsoft.com/office/drawing/2014/main" xmlns="" id="{9A06224C-ED60-40CC-8587-DE30C1AE0B3B}"/>
              </a:ext>
            </a:extLst>
          </p:cNvPr>
          <p:cNvSpPr/>
          <p:nvPr/>
        </p:nvSpPr>
        <p:spPr>
          <a:xfrm>
            <a:off x="9056066" y="4188377"/>
            <a:ext cx="651614" cy="651614"/>
          </a:xfrm>
          <a:prstGeom prst="ellipse">
            <a:avLst/>
          </a:prstGeom>
          <a:blipFill dpi="0" rotWithShape="1">
            <a:blip r:embed="rId5"/>
            <a:srcRect/>
            <a:tile tx="0" ty="0" sx="20000" sy="20000" flip="none" algn="tl"/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xmlns="" id="{51940D11-F461-4526-883E-65D84EDE8544}"/>
              </a:ext>
            </a:extLst>
          </p:cNvPr>
          <p:cNvSpPr txBox="1"/>
          <p:nvPr/>
        </p:nvSpPr>
        <p:spPr>
          <a:xfrm>
            <a:off x="1980088" y="5051417"/>
            <a:ext cx="1736271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标题文字添加</a:t>
            </a:r>
          </a:p>
        </p:txBody>
      </p:sp>
      <p:cxnSp>
        <p:nvCxnSpPr>
          <p:cNvPr id="81" name="直接连接符 80">
            <a:extLst>
              <a:ext uri="{FF2B5EF4-FFF2-40B4-BE49-F238E27FC236}">
                <a16:creationId xmlns:a16="http://schemas.microsoft.com/office/drawing/2014/main" xmlns="" id="{47D2CE37-225A-448E-9BA1-05A26174EDCC}"/>
              </a:ext>
            </a:extLst>
          </p:cNvPr>
          <p:cNvCxnSpPr/>
          <p:nvPr/>
        </p:nvCxnSpPr>
        <p:spPr>
          <a:xfrm>
            <a:off x="2073008" y="5436159"/>
            <a:ext cx="424872" cy="0"/>
          </a:xfrm>
          <a:prstGeom prst="line">
            <a:avLst/>
          </a:prstGeom>
          <a:ln w="28575">
            <a:solidFill>
              <a:srgbClr val="30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文本框 82">
            <a:extLst>
              <a:ext uri="{FF2B5EF4-FFF2-40B4-BE49-F238E27FC236}">
                <a16:creationId xmlns:a16="http://schemas.microsoft.com/office/drawing/2014/main" xmlns="" id="{360E360A-2B83-41AD-860F-324CA702995C}"/>
              </a:ext>
            </a:extLst>
          </p:cNvPr>
          <p:cNvSpPr txBox="1"/>
          <p:nvPr/>
        </p:nvSpPr>
        <p:spPr>
          <a:xfrm>
            <a:off x="5246912" y="5051417"/>
            <a:ext cx="1736271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标题文字添加</a:t>
            </a:r>
          </a:p>
        </p:txBody>
      </p:sp>
      <p:cxnSp>
        <p:nvCxnSpPr>
          <p:cNvPr id="84" name="直接连接符 83">
            <a:extLst>
              <a:ext uri="{FF2B5EF4-FFF2-40B4-BE49-F238E27FC236}">
                <a16:creationId xmlns:a16="http://schemas.microsoft.com/office/drawing/2014/main" xmlns="" id="{E92406CF-6DDF-498F-9F6E-F2128E14DF59}"/>
              </a:ext>
            </a:extLst>
          </p:cNvPr>
          <p:cNvCxnSpPr/>
          <p:nvPr/>
        </p:nvCxnSpPr>
        <p:spPr>
          <a:xfrm>
            <a:off x="5339832" y="5436159"/>
            <a:ext cx="424872" cy="0"/>
          </a:xfrm>
          <a:prstGeom prst="line">
            <a:avLst/>
          </a:prstGeom>
          <a:ln w="28575">
            <a:solidFill>
              <a:srgbClr val="30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文本框 85">
            <a:extLst>
              <a:ext uri="{FF2B5EF4-FFF2-40B4-BE49-F238E27FC236}">
                <a16:creationId xmlns:a16="http://schemas.microsoft.com/office/drawing/2014/main" xmlns="" id="{BA40E1DE-6F18-442A-AA89-7F57B02C3A49}"/>
              </a:ext>
            </a:extLst>
          </p:cNvPr>
          <p:cNvSpPr txBox="1"/>
          <p:nvPr/>
        </p:nvSpPr>
        <p:spPr>
          <a:xfrm>
            <a:off x="8513737" y="5051417"/>
            <a:ext cx="1736271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标题文字添加</a:t>
            </a:r>
          </a:p>
        </p:txBody>
      </p:sp>
      <p:cxnSp>
        <p:nvCxnSpPr>
          <p:cNvPr id="87" name="直接连接符 86">
            <a:extLst>
              <a:ext uri="{FF2B5EF4-FFF2-40B4-BE49-F238E27FC236}">
                <a16:creationId xmlns:a16="http://schemas.microsoft.com/office/drawing/2014/main" xmlns="" id="{F409CB71-995C-4533-B731-7AC423FD89FA}"/>
              </a:ext>
            </a:extLst>
          </p:cNvPr>
          <p:cNvCxnSpPr/>
          <p:nvPr/>
        </p:nvCxnSpPr>
        <p:spPr>
          <a:xfrm>
            <a:off x="8606657" y="5436159"/>
            <a:ext cx="424872" cy="0"/>
          </a:xfrm>
          <a:prstGeom prst="line">
            <a:avLst/>
          </a:prstGeom>
          <a:ln w="28575">
            <a:solidFill>
              <a:srgbClr val="30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文本框 87">
            <a:extLst>
              <a:ext uri="{FF2B5EF4-FFF2-40B4-BE49-F238E27FC236}">
                <a16:creationId xmlns:a16="http://schemas.microsoft.com/office/drawing/2014/main" xmlns="" id="{0B940CC2-DA42-492B-9405-706EF91EE2DB}"/>
              </a:ext>
            </a:extLst>
          </p:cNvPr>
          <p:cNvSpPr txBox="1"/>
          <p:nvPr/>
        </p:nvSpPr>
        <p:spPr>
          <a:xfrm>
            <a:off x="1980088" y="5457458"/>
            <a:ext cx="1736271" cy="260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lnSpc>
                <a:spcPct val="114000"/>
              </a:lnSpc>
              <a:defRPr sz="105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defRPr>
            </a:lvl1pPr>
          </a:lstStyle>
          <a:p>
            <a:pPr algn="l"/>
            <a:r>
              <a:rPr lang="en-US" altLang="zh-CN" dirty="0"/>
              <a:t>the presentation make  </a:t>
            </a:r>
            <a:endParaRPr lang="zh-CN" altLang="en-US" dirty="0"/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xmlns="" id="{D87C0F00-38E5-40A1-9B37-3046B6C5D767}"/>
              </a:ext>
            </a:extLst>
          </p:cNvPr>
          <p:cNvSpPr txBox="1"/>
          <p:nvPr/>
        </p:nvSpPr>
        <p:spPr>
          <a:xfrm>
            <a:off x="5246912" y="5457458"/>
            <a:ext cx="1736271" cy="2625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lnSpc>
                <a:spcPct val="114000"/>
              </a:lnSpc>
              <a:defRPr sz="105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defRPr>
            </a:lvl1pPr>
          </a:lstStyle>
          <a:p>
            <a:pPr algn="l"/>
            <a:r>
              <a:rPr lang="en-US" altLang="zh-CN" dirty="0"/>
              <a:t>the presentation make </a:t>
            </a:r>
            <a:endParaRPr lang="zh-CN" altLang="en-US" dirty="0"/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xmlns="" id="{DB2BE703-6480-4BCF-8C57-6AEB6CB2B6C2}"/>
              </a:ext>
            </a:extLst>
          </p:cNvPr>
          <p:cNvSpPr txBox="1"/>
          <p:nvPr/>
        </p:nvSpPr>
        <p:spPr>
          <a:xfrm>
            <a:off x="8513737" y="5457458"/>
            <a:ext cx="1736271" cy="2625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lnSpc>
                <a:spcPct val="114000"/>
              </a:lnSpc>
              <a:defRPr sz="105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</a:defRPr>
            </a:lvl1pPr>
          </a:lstStyle>
          <a:p>
            <a:pPr algn="l"/>
            <a:r>
              <a:rPr lang="en-US" altLang="zh-CN" dirty="0"/>
              <a:t>the presentation make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902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3" grpId="0"/>
      <p:bldP spid="14" grpId="0" animBg="1"/>
      <p:bldP spid="74" grpId="0" animBg="1"/>
      <p:bldP spid="75" grpId="0" animBg="1"/>
      <p:bldP spid="80" grpId="0"/>
      <p:bldP spid="83" grpId="0"/>
      <p:bldP spid="86" grpId="0"/>
      <p:bldP spid="88" grpId="0"/>
      <p:bldP spid="89" grpId="0"/>
      <p:bldP spid="9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圆角矩形 35"/>
          <p:cNvSpPr/>
          <p:nvPr/>
        </p:nvSpPr>
        <p:spPr>
          <a:xfrm rot="2700000">
            <a:off x="2796962" y="1059101"/>
            <a:ext cx="1068341" cy="1068341"/>
          </a:xfrm>
          <a:prstGeom prst="roundRect">
            <a:avLst>
              <a:gd name="adj" fmla="val 6887"/>
            </a:avLst>
          </a:prstGeom>
          <a:solidFill>
            <a:schemeClr val="bg1"/>
          </a:solidFill>
          <a:ln w="12700">
            <a:noFill/>
          </a:ln>
          <a:effectLst>
            <a:innerShdw blurRad="190500" dist="50800" dir="135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圆角矩形 1"/>
          <p:cNvSpPr/>
          <p:nvPr/>
        </p:nvSpPr>
        <p:spPr>
          <a:xfrm rot="2700000">
            <a:off x="3124639" y="5379934"/>
            <a:ext cx="1068341" cy="1068341"/>
          </a:xfrm>
          <a:prstGeom prst="roundRect">
            <a:avLst>
              <a:gd name="adj" fmla="val 6887"/>
            </a:avLst>
          </a:prstGeom>
          <a:solidFill>
            <a:schemeClr val="bg1"/>
          </a:solidFill>
          <a:ln w="12700">
            <a:noFill/>
          </a:ln>
          <a:effectLst>
            <a:innerShdw blurRad="190500" dist="50800" dir="135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 rot="2700000">
            <a:off x="562646" y="2756836"/>
            <a:ext cx="753462" cy="753462"/>
          </a:xfrm>
          <a:prstGeom prst="roundRect">
            <a:avLst>
              <a:gd name="adj" fmla="val 6887"/>
            </a:avLst>
          </a:prstGeom>
          <a:solidFill>
            <a:schemeClr val="bg1"/>
          </a:solidFill>
          <a:ln w="12700">
            <a:noFill/>
          </a:ln>
          <a:effectLst>
            <a:innerShdw blurRad="190500" dist="50800" dir="135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562549" y="-289332"/>
            <a:ext cx="1494170" cy="1494170"/>
            <a:chOff x="3700441" y="1274408"/>
            <a:chExt cx="1646508" cy="1646508"/>
          </a:xfrm>
        </p:grpSpPr>
        <p:sp>
          <p:nvSpPr>
            <p:cNvPr id="6" name="圆角矩形 5"/>
            <p:cNvSpPr/>
            <p:nvPr/>
          </p:nvSpPr>
          <p:spPr>
            <a:xfrm rot="2700000">
              <a:off x="3700441" y="1274408"/>
              <a:ext cx="1646508" cy="1646508"/>
            </a:xfrm>
            <a:prstGeom prst="roundRect">
              <a:avLst>
                <a:gd name="adj" fmla="val 6887"/>
              </a:avLst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 rot="2700000">
              <a:off x="3794878" y="1368844"/>
              <a:ext cx="1457637" cy="1457637"/>
            </a:xfrm>
            <a:prstGeom prst="roundRect">
              <a:avLst>
                <a:gd name="adj" fmla="val 6887"/>
              </a:avLst>
            </a:prstGeom>
            <a:solidFill>
              <a:schemeClr val="bg1"/>
            </a:solidFill>
            <a:ln w="12700">
              <a:noFill/>
            </a:ln>
            <a:effectLst>
              <a:innerShdw blurRad="190500" dist="50800" dir="135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570784" y="-301090"/>
            <a:ext cx="1494170" cy="1494170"/>
            <a:chOff x="3700441" y="1274408"/>
            <a:chExt cx="1646508" cy="1646508"/>
          </a:xfrm>
        </p:grpSpPr>
        <p:sp>
          <p:nvSpPr>
            <p:cNvPr id="9" name="圆角矩形 8"/>
            <p:cNvSpPr/>
            <p:nvPr/>
          </p:nvSpPr>
          <p:spPr>
            <a:xfrm rot="2700000">
              <a:off x="3700441" y="1274408"/>
              <a:ext cx="1646508" cy="1646508"/>
            </a:xfrm>
            <a:prstGeom prst="roundRect">
              <a:avLst>
                <a:gd name="adj" fmla="val 6887"/>
              </a:avLst>
            </a:prstGeom>
            <a:solidFill>
              <a:srgbClr val="64FE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 rot="2700000">
              <a:off x="3794878" y="1368844"/>
              <a:ext cx="1457637" cy="1457637"/>
            </a:xfrm>
            <a:prstGeom prst="roundRect">
              <a:avLst>
                <a:gd name="adj" fmla="val 6887"/>
              </a:avLst>
            </a:prstGeom>
            <a:blipFill dpi="0" rotWithShape="0">
              <a:blip r:embed="rId3"/>
              <a:srcRect/>
              <a:stretch>
                <a:fillRect/>
              </a:stretch>
            </a:blipFill>
            <a:ln w="12700">
              <a:noFill/>
            </a:ln>
            <a:effectLst>
              <a:innerShdw blurRad="190500" dist="50800" dir="135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599111" y="2015838"/>
            <a:ext cx="1494170" cy="1494170"/>
            <a:chOff x="3700441" y="1274408"/>
            <a:chExt cx="1646508" cy="1646508"/>
          </a:xfrm>
        </p:grpSpPr>
        <p:sp>
          <p:nvSpPr>
            <p:cNvPr id="12" name="圆角矩形 11"/>
            <p:cNvSpPr/>
            <p:nvPr/>
          </p:nvSpPr>
          <p:spPr>
            <a:xfrm rot="2700000">
              <a:off x="3700441" y="1274408"/>
              <a:ext cx="1646508" cy="1646508"/>
            </a:xfrm>
            <a:prstGeom prst="roundRect">
              <a:avLst>
                <a:gd name="adj" fmla="val 6887"/>
              </a:avLst>
            </a:prstGeom>
            <a:solidFill>
              <a:srgbClr val="64FE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2700000">
              <a:off x="3794878" y="1368844"/>
              <a:ext cx="1457637" cy="1457637"/>
            </a:xfrm>
            <a:prstGeom prst="roundRect">
              <a:avLst>
                <a:gd name="adj" fmla="val 6887"/>
              </a:avLst>
            </a:prstGeom>
            <a:solidFill>
              <a:schemeClr val="bg1"/>
            </a:solidFill>
            <a:ln w="12700">
              <a:noFill/>
            </a:ln>
            <a:effectLst>
              <a:innerShdw blurRad="190500" dist="50800" dir="135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082319" y="3341118"/>
            <a:ext cx="2300444" cy="2300444"/>
            <a:chOff x="3700441" y="1274408"/>
            <a:chExt cx="1646508" cy="1646508"/>
          </a:xfrm>
        </p:grpSpPr>
        <p:sp>
          <p:nvSpPr>
            <p:cNvPr id="15" name="圆角矩形 14"/>
            <p:cNvSpPr/>
            <p:nvPr/>
          </p:nvSpPr>
          <p:spPr>
            <a:xfrm rot="2700000">
              <a:off x="3700441" y="1274408"/>
              <a:ext cx="1646508" cy="1646508"/>
            </a:xfrm>
            <a:prstGeom prst="roundRect">
              <a:avLst>
                <a:gd name="adj" fmla="val 6887"/>
              </a:avLst>
            </a:prstGeom>
            <a:solidFill>
              <a:srgbClr val="304FF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 rot="2700000">
              <a:off x="3794878" y="1368844"/>
              <a:ext cx="1457637" cy="1457637"/>
            </a:xfrm>
            <a:prstGeom prst="roundRect">
              <a:avLst>
                <a:gd name="adj" fmla="val 6887"/>
              </a:avLst>
            </a:prstGeom>
            <a:solidFill>
              <a:schemeClr val="bg1"/>
            </a:solidFill>
            <a:ln w="12700">
              <a:noFill/>
            </a:ln>
            <a:effectLst>
              <a:innerShdw blurRad="190500" dist="50800" dir="135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22374" y="900165"/>
            <a:ext cx="1770084" cy="1770084"/>
            <a:chOff x="3700441" y="1274408"/>
            <a:chExt cx="1646508" cy="1646508"/>
          </a:xfrm>
        </p:grpSpPr>
        <p:sp>
          <p:nvSpPr>
            <p:cNvPr id="18" name="圆角矩形 17"/>
            <p:cNvSpPr/>
            <p:nvPr/>
          </p:nvSpPr>
          <p:spPr>
            <a:xfrm rot="2700000">
              <a:off x="3700441" y="1274408"/>
              <a:ext cx="1646508" cy="1646508"/>
            </a:xfrm>
            <a:prstGeom prst="roundRect">
              <a:avLst>
                <a:gd name="adj" fmla="val 6887"/>
              </a:avLst>
            </a:prstGeom>
            <a:solidFill>
              <a:srgbClr val="304FF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 rot="2700000">
              <a:off x="3794878" y="1368844"/>
              <a:ext cx="1457637" cy="1457637"/>
            </a:xfrm>
            <a:prstGeom prst="roundRect">
              <a:avLst>
                <a:gd name="adj" fmla="val 6887"/>
              </a:avLst>
            </a:prstGeom>
            <a:solidFill>
              <a:schemeClr val="bg1"/>
            </a:solidFill>
            <a:ln w="12700">
              <a:noFill/>
            </a:ln>
            <a:effectLst>
              <a:innerShdw blurRad="190500" dist="50800" dir="135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891507" y="1068128"/>
            <a:ext cx="1388917" cy="1388917"/>
            <a:chOff x="3700441" y="1274408"/>
            <a:chExt cx="1646508" cy="1646508"/>
          </a:xfrm>
        </p:grpSpPr>
        <p:sp>
          <p:nvSpPr>
            <p:cNvPr id="21" name="圆角矩形 20"/>
            <p:cNvSpPr/>
            <p:nvPr/>
          </p:nvSpPr>
          <p:spPr>
            <a:xfrm rot="2700000">
              <a:off x="3700441" y="1274408"/>
              <a:ext cx="1646508" cy="1646508"/>
            </a:xfrm>
            <a:prstGeom prst="roundRect">
              <a:avLst>
                <a:gd name="adj" fmla="val 6887"/>
              </a:avLst>
            </a:prstGeom>
            <a:solidFill>
              <a:srgbClr val="304FF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 rot="2700000">
              <a:off x="3794878" y="1368844"/>
              <a:ext cx="1457637" cy="1457637"/>
            </a:xfrm>
            <a:prstGeom prst="roundRect">
              <a:avLst>
                <a:gd name="adj" fmla="val 6887"/>
              </a:avLst>
            </a:prstGeom>
            <a:blipFill dpi="0" rotWithShape="0">
              <a:blip r:embed="rId4"/>
              <a:srcRect/>
              <a:stretch>
                <a:fillRect/>
              </a:stretch>
            </a:blipFill>
            <a:ln w="12700">
              <a:noFill/>
            </a:ln>
            <a:effectLst>
              <a:innerShdw blurRad="190500" dist="50800" dir="135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6" name="圆角矩形 25"/>
          <p:cNvSpPr/>
          <p:nvPr/>
        </p:nvSpPr>
        <p:spPr>
          <a:xfrm rot="2700000">
            <a:off x="627858" y="5349827"/>
            <a:ext cx="1068341" cy="1068341"/>
          </a:xfrm>
          <a:prstGeom prst="roundRect">
            <a:avLst>
              <a:gd name="adj" fmla="val 6887"/>
            </a:avLst>
          </a:prstGeom>
          <a:solidFill>
            <a:schemeClr val="bg1"/>
          </a:solidFill>
          <a:ln w="12700">
            <a:noFill/>
          </a:ln>
          <a:effectLst>
            <a:innerShdw blurRad="190500" dist="50800" dir="135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任意多边形 26"/>
          <p:cNvSpPr/>
          <p:nvPr/>
        </p:nvSpPr>
        <p:spPr>
          <a:xfrm rot="2700000">
            <a:off x="3124525" y="5326526"/>
            <a:ext cx="1149463" cy="1149463"/>
          </a:xfrm>
          <a:custGeom>
            <a:avLst/>
            <a:gdLst>
              <a:gd name="connsiteX0" fmla="*/ 95270 w 1266657"/>
              <a:gd name="connsiteY0" fmla="*/ 95268 h 1266657"/>
              <a:gd name="connsiteX1" fmla="*/ 72650 w 1266657"/>
              <a:gd name="connsiteY1" fmla="*/ 149877 h 1266657"/>
              <a:gd name="connsiteX2" fmla="*/ 72650 w 1266657"/>
              <a:gd name="connsiteY2" fmla="*/ 1116780 h 1266657"/>
              <a:gd name="connsiteX3" fmla="*/ 149878 w 1266657"/>
              <a:gd name="connsiteY3" fmla="*/ 1194008 h 1266657"/>
              <a:gd name="connsiteX4" fmla="*/ 1116781 w 1266657"/>
              <a:gd name="connsiteY4" fmla="*/ 1194008 h 1266657"/>
              <a:gd name="connsiteX5" fmla="*/ 1194009 w 1266657"/>
              <a:gd name="connsiteY5" fmla="*/ 1116780 h 1266657"/>
              <a:gd name="connsiteX6" fmla="*/ 1194010 w 1266657"/>
              <a:gd name="connsiteY6" fmla="*/ 149877 h 1266657"/>
              <a:gd name="connsiteX7" fmla="*/ 1116782 w 1266657"/>
              <a:gd name="connsiteY7" fmla="*/ 72649 h 1266657"/>
              <a:gd name="connsiteX8" fmla="*/ 149879 w 1266657"/>
              <a:gd name="connsiteY8" fmla="*/ 72649 h 1266657"/>
              <a:gd name="connsiteX9" fmla="*/ 95270 w 1266657"/>
              <a:gd name="connsiteY9" fmla="*/ 95268 h 1266657"/>
              <a:gd name="connsiteX10" fmla="*/ 25551 w 1266657"/>
              <a:gd name="connsiteY10" fmla="*/ 25550 h 1266657"/>
              <a:gd name="connsiteX11" fmla="*/ 87235 w 1266657"/>
              <a:gd name="connsiteY11" fmla="*/ 0 h 1266657"/>
              <a:gd name="connsiteX12" fmla="*/ 1179422 w 1266657"/>
              <a:gd name="connsiteY12" fmla="*/ 0 h 1266657"/>
              <a:gd name="connsiteX13" fmla="*/ 1266657 w 1266657"/>
              <a:gd name="connsiteY13" fmla="*/ 87235 h 1266657"/>
              <a:gd name="connsiteX14" fmla="*/ 1266657 w 1266657"/>
              <a:gd name="connsiteY14" fmla="*/ 1179422 h 1266657"/>
              <a:gd name="connsiteX15" fmla="*/ 1179422 w 1266657"/>
              <a:gd name="connsiteY15" fmla="*/ 1266657 h 1266657"/>
              <a:gd name="connsiteX16" fmla="*/ 87235 w 1266657"/>
              <a:gd name="connsiteY16" fmla="*/ 1266657 h 1266657"/>
              <a:gd name="connsiteX17" fmla="*/ 0 w 1266657"/>
              <a:gd name="connsiteY17" fmla="*/ 1179422 h 1266657"/>
              <a:gd name="connsiteX18" fmla="*/ 0 w 1266657"/>
              <a:gd name="connsiteY18" fmla="*/ 87235 h 1266657"/>
              <a:gd name="connsiteX19" fmla="*/ 25551 w 1266657"/>
              <a:gd name="connsiteY19" fmla="*/ 25550 h 1266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66657" h="1266657">
                <a:moveTo>
                  <a:pt x="95270" y="95268"/>
                </a:moveTo>
                <a:cubicBezTo>
                  <a:pt x="81294" y="109244"/>
                  <a:pt x="72651" y="128551"/>
                  <a:pt x="72650" y="149877"/>
                </a:cubicBezTo>
                <a:lnTo>
                  <a:pt x="72650" y="1116780"/>
                </a:lnTo>
                <a:cubicBezTo>
                  <a:pt x="72650" y="1159432"/>
                  <a:pt x="107227" y="1194008"/>
                  <a:pt x="149878" y="1194008"/>
                </a:cubicBezTo>
                <a:lnTo>
                  <a:pt x="1116781" y="1194008"/>
                </a:lnTo>
                <a:cubicBezTo>
                  <a:pt x="1159434" y="1194008"/>
                  <a:pt x="1194009" y="1159432"/>
                  <a:pt x="1194009" y="1116780"/>
                </a:cubicBezTo>
                <a:lnTo>
                  <a:pt x="1194010" y="149877"/>
                </a:lnTo>
                <a:cubicBezTo>
                  <a:pt x="1194009" y="107225"/>
                  <a:pt x="1159433" y="72649"/>
                  <a:pt x="1116782" y="72649"/>
                </a:cubicBezTo>
                <a:lnTo>
                  <a:pt x="149879" y="72649"/>
                </a:lnTo>
                <a:cubicBezTo>
                  <a:pt x="128552" y="72649"/>
                  <a:pt x="109246" y="81293"/>
                  <a:pt x="95270" y="95268"/>
                </a:cubicBezTo>
                <a:close/>
                <a:moveTo>
                  <a:pt x="25551" y="25550"/>
                </a:moveTo>
                <a:cubicBezTo>
                  <a:pt x="41337" y="9764"/>
                  <a:pt x="63146" y="0"/>
                  <a:pt x="87235" y="0"/>
                </a:cubicBezTo>
                <a:lnTo>
                  <a:pt x="1179422" y="0"/>
                </a:lnTo>
                <a:cubicBezTo>
                  <a:pt x="1227601" y="0"/>
                  <a:pt x="1266657" y="39057"/>
                  <a:pt x="1266657" y="87235"/>
                </a:cubicBezTo>
                <a:lnTo>
                  <a:pt x="1266657" y="1179422"/>
                </a:lnTo>
                <a:cubicBezTo>
                  <a:pt x="1266657" y="1227601"/>
                  <a:pt x="1227601" y="1266657"/>
                  <a:pt x="1179422" y="1266657"/>
                </a:cubicBezTo>
                <a:lnTo>
                  <a:pt x="87235" y="1266657"/>
                </a:lnTo>
                <a:cubicBezTo>
                  <a:pt x="39057" y="1266657"/>
                  <a:pt x="0" y="1227601"/>
                  <a:pt x="0" y="1179422"/>
                </a:cubicBezTo>
                <a:lnTo>
                  <a:pt x="0" y="87235"/>
                </a:lnTo>
                <a:cubicBezTo>
                  <a:pt x="0" y="63146"/>
                  <a:pt x="9764" y="41337"/>
                  <a:pt x="25551" y="25550"/>
                </a:cubicBezTo>
                <a:close/>
              </a:path>
            </a:pathLst>
          </a:custGeom>
          <a:solidFill>
            <a:srgbClr val="64FEDA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670962" y="2436236"/>
            <a:ext cx="6834833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dist"/>
            <a:r>
              <a:rPr lang="zh-CN" altLang="en-US" sz="7200" dirty="0" smtClean="0">
                <a:latin typeface="Century Gothic" panose="020B0502020202020204" pitchFamily="34" charset="0"/>
                <a:sym typeface="+mn-lt"/>
              </a:rPr>
              <a:t>非常感谢收看</a:t>
            </a:r>
            <a:endParaRPr lang="zh-CN" altLang="en-US" sz="7200" dirty="0">
              <a:latin typeface="Century Gothic" panose="020B0502020202020204" pitchFamily="34" charset="0"/>
              <a:sym typeface="+mn-l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721293" y="3757366"/>
            <a:ext cx="6304253" cy="514308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defTabSz="914400">
              <a:lnSpc>
                <a:spcPct val="12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sym typeface="+mn-lt"/>
              </a:rPr>
              <a:t>The user can demonstrate on a projector or computer, or presentation and make it film to be used in a wider field</a:t>
            </a:r>
          </a:p>
        </p:txBody>
      </p:sp>
      <p:cxnSp>
        <p:nvCxnSpPr>
          <p:cNvPr id="31" name="直接连接符 30"/>
          <p:cNvCxnSpPr/>
          <p:nvPr/>
        </p:nvCxnSpPr>
        <p:spPr>
          <a:xfrm>
            <a:off x="3909305" y="3760663"/>
            <a:ext cx="7972511" cy="20338"/>
          </a:xfrm>
          <a:prstGeom prst="line">
            <a:avLst/>
          </a:prstGeom>
          <a:ln w="28575" cap="rnd"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1279003" y="1520249"/>
            <a:ext cx="955711" cy="61555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400"/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+mn-ea"/>
                <a:sym typeface="+mn-lt"/>
              </a:rPr>
              <a:t>创 新</a:t>
            </a:r>
            <a:endParaRPr lang="en-US" altLang="zh-CN" sz="20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  <a:cs typeface="+mn-ea"/>
              <a:sym typeface="+mn-lt"/>
            </a:endParaRPr>
          </a:p>
          <a:p>
            <a:pPr algn="ctr" defTabSz="914400"/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cs typeface="+mn-ea"/>
                <a:sym typeface="+mn-lt"/>
              </a:rPr>
              <a:t>innovate</a:t>
            </a:r>
            <a:endParaRPr lang="zh-CN" altLang="en-US" sz="14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  <a:cs typeface="+mn-ea"/>
              <a:sym typeface="+mn-lt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436095" y="3953326"/>
            <a:ext cx="1667444" cy="126188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400"/>
            <a:r>
              <a:rPr lang="zh-CN" altLang="en-US" sz="44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+mn-ea"/>
                <a:sym typeface="+mn-lt"/>
              </a:rPr>
              <a:t>共 赢</a:t>
            </a:r>
            <a:endParaRPr lang="en-US" altLang="zh-CN" sz="44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  <a:cs typeface="+mn-ea"/>
              <a:sym typeface="+mn-lt"/>
            </a:endParaRPr>
          </a:p>
          <a:p>
            <a:pPr algn="ctr" defTabSz="914400"/>
            <a:r>
              <a:rPr lang="en-US" altLang="zh-CN" sz="32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cs typeface="+mn-ea"/>
                <a:sym typeface="+mn-lt"/>
              </a:rPr>
              <a:t>win-win</a:t>
            </a:r>
            <a:endParaRPr lang="zh-CN" altLang="en-US" sz="3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  <a:cs typeface="+mn-ea"/>
              <a:sym typeface="+mn-l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732714" y="2420848"/>
            <a:ext cx="1273105" cy="61555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400"/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+mn-ea"/>
                <a:sym typeface="+mn-lt"/>
              </a:rPr>
              <a:t>合 作</a:t>
            </a:r>
            <a:endParaRPr lang="en-US" altLang="zh-CN" sz="20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  <a:cs typeface="+mn-ea"/>
              <a:sym typeface="+mn-lt"/>
            </a:endParaRPr>
          </a:p>
          <a:p>
            <a:pPr algn="ctr" defTabSz="914400"/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cs typeface="+mn-ea"/>
                <a:sym typeface="+mn-lt"/>
              </a:rPr>
              <a:t>cooperation</a:t>
            </a:r>
            <a:endParaRPr lang="zh-CN" altLang="en-US" sz="14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  <a:cs typeface="+mn-ea"/>
              <a:sym typeface="+mn-lt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4750188" y="4565405"/>
            <a:ext cx="1648756" cy="360000"/>
          </a:xfrm>
          <a:prstGeom prst="roundRect">
            <a:avLst>
              <a:gd name="adj" fmla="val 50000"/>
            </a:avLst>
          </a:prstGeom>
          <a:solidFill>
            <a:srgbClr val="304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圆角矩形 37"/>
          <p:cNvSpPr/>
          <p:nvPr/>
        </p:nvSpPr>
        <p:spPr>
          <a:xfrm>
            <a:off x="6739996" y="4565405"/>
            <a:ext cx="1648756" cy="360000"/>
          </a:xfrm>
          <a:prstGeom prst="roundRect">
            <a:avLst>
              <a:gd name="adj" fmla="val 50000"/>
            </a:avLst>
          </a:prstGeom>
          <a:solidFill>
            <a:srgbClr val="304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/>
        </p:nvSpPr>
        <p:spPr>
          <a:xfrm>
            <a:off x="4761876" y="4571825"/>
            <a:ext cx="1642912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zh-CN" altLang="en-US" sz="1400" b="0" dirty="0" smtClean="0">
                <a:solidFill>
                  <a:schemeClr val="bg1"/>
                </a:solidFill>
                <a:latin typeface="Century Gothic" panose="020B0502020202020204" pitchFamily="34" charset="0"/>
                <a:sym typeface="+mn-lt"/>
              </a:rPr>
              <a:t>汇报人</a:t>
            </a:r>
            <a:r>
              <a:rPr lang="zh-CN" altLang="en-US" sz="1400" b="0" dirty="0" smtClean="0">
                <a:solidFill>
                  <a:schemeClr val="bg1"/>
                </a:solidFill>
                <a:latin typeface="Century Gothic" panose="020B0502020202020204" pitchFamily="34" charset="0"/>
                <a:sym typeface="+mn-lt"/>
              </a:rPr>
              <a:t>：</a:t>
            </a:r>
            <a:r>
              <a:rPr lang="en-US" altLang="zh-CN" sz="1400" b="0" dirty="0" smtClean="0">
                <a:solidFill>
                  <a:schemeClr val="bg1"/>
                </a:solidFill>
                <a:latin typeface="Century Gothic" panose="020B0502020202020204" pitchFamily="34" charset="0"/>
                <a:sym typeface="+mn-lt"/>
              </a:rPr>
              <a:t>XXXX</a:t>
            </a:r>
            <a:endParaRPr lang="zh-CN" altLang="en-US" sz="1400" b="0" dirty="0">
              <a:solidFill>
                <a:schemeClr val="bg1"/>
              </a:solidFill>
              <a:latin typeface="Century Gothic" panose="020B0502020202020204" pitchFamily="34" charset="0"/>
              <a:sym typeface="+mn-lt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745840" y="4571825"/>
            <a:ext cx="1642912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en-US" altLang="zh-CN" sz="1400" b="0" dirty="0" smtClean="0">
                <a:solidFill>
                  <a:schemeClr val="bg1"/>
                </a:solidFill>
                <a:latin typeface="Century Gothic" panose="020B0502020202020204" pitchFamily="34" charset="0"/>
                <a:sym typeface="+mn-lt"/>
              </a:rPr>
              <a:t>2020.10.20</a:t>
            </a:r>
            <a:endParaRPr lang="zh-CN" altLang="en-US" sz="1400" b="0" dirty="0">
              <a:solidFill>
                <a:schemeClr val="bg1"/>
              </a:solidFill>
              <a:latin typeface="Century Gothic" panose="020B0502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316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" grpId="0" animBg="1"/>
      <p:bldP spid="3" grpId="0" animBg="1"/>
      <p:bldP spid="26" grpId="0" animBg="1"/>
      <p:bldP spid="27" grpId="0" animBg="1"/>
      <p:bldP spid="28" grpId="0"/>
      <p:bldP spid="29" grpId="0"/>
      <p:bldP spid="30" grpId="0"/>
      <p:bldP spid="32" grpId="0"/>
      <p:bldP spid="33" grpId="0"/>
      <p:bldP spid="25" grpId="0" animBg="1"/>
      <p:bldP spid="38" grpId="0" animBg="1"/>
      <p:bldP spid="39" grpId="0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圆角矩形 36"/>
          <p:cNvSpPr/>
          <p:nvPr/>
        </p:nvSpPr>
        <p:spPr>
          <a:xfrm rot="2700000">
            <a:off x="9048864" y="3430782"/>
            <a:ext cx="946620" cy="946620"/>
          </a:xfrm>
          <a:prstGeom prst="roundRect">
            <a:avLst>
              <a:gd name="adj" fmla="val 6887"/>
            </a:avLst>
          </a:prstGeom>
          <a:solidFill>
            <a:schemeClr val="bg1"/>
          </a:solidFill>
          <a:ln w="12700">
            <a:noFill/>
          </a:ln>
          <a:effectLst>
            <a:innerShdw blurRad="1143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8" name="圆角矩形 37"/>
          <p:cNvSpPr/>
          <p:nvPr/>
        </p:nvSpPr>
        <p:spPr>
          <a:xfrm rot="2700000">
            <a:off x="10344989" y="4239645"/>
            <a:ext cx="667617" cy="667616"/>
          </a:xfrm>
          <a:prstGeom prst="roundRect">
            <a:avLst>
              <a:gd name="adj" fmla="val 6887"/>
            </a:avLst>
          </a:prstGeom>
          <a:solidFill>
            <a:schemeClr val="bg1"/>
          </a:solidFill>
          <a:ln w="12700">
            <a:noFill/>
          </a:ln>
          <a:effectLst>
            <a:innerShdw blurRad="1143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5" name="圆角矩形 34"/>
          <p:cNvSpPr/>
          <p:nvPr/>
        </p:nvSpPr>
        <p:spPr>
          <a:xfrm rot="2700000">
            <a:off x="9154477" y="1512679"/>
            <a:ext cx="668407" cy="668407"/>
          </a:xfrm>
          <a:prstGeom prst="roundRect">
            <a:avLst>
              <a:gd name="adj" fmla="val 6887"/>
            </a:avLst>
          </a:prstGeom>
          <a:solidFill>
            <a:schemeClr val="bg1"/>
          </a:solidFill>
          <a:ln w="12700">
            <a:noFill/>
          </a:ln>
          <a:effectLst>
            <a:innerShdw blurRad="1143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7956970" y="1124341"/>
            <a:ext cx="2038344" cy="2038344"/>
            <a:chOff x="3700440" y="1274408"/>
            <a:chExt cx="1646508" cy="1646508"/>
          </a:xfrm>
        </p:grpSpPr>
        <p:sp>
          <p:nvSpPr>
            <p:cNvPr id="24" name="圆角矩形 23"/>
            <p:cNvSpPr/>
            <p:nvPr/>
          </p:nvSpPr>
          <p:spPr>
            <a:xfrm rot="2700000">
              <a:off x="3700440" y="1274408"/>
              <a:ext cx="1646508" cy="1646508"/>
            </a:xfrm>
            <a:prstGeom prst="roundRect">
              <a:avLst>
                <a:gd name="adj" fmla="val 6887"/>
              </a:avLst>
            </a:prstGeom>
            <a:solidFill>
              <a:srgbClr val="304FFF"/>
            </a:solidFill>
            <a:ln w="12700">
              <a:noFill/>
            </a:ln>
            <a:effectLst>
              <a:outerShdw blurRad="127000" dist="381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5" name="圆角矩形 24"/>
            <p:cNvSpPr/>
            <p:nvPr/>
          </p:nvSpPr>
          <p:spPr>
            <a:xfrm rot="2700000">
              <a:off x="3794877" y="1368844"/>
              <a:ext cx="1457637" cy="1457637"/>
            </a:xfrm>
            <a:prstGeom prst="roundRect">
              <a:avLst>
                <a:gd name="adj" fmla="val 6887"/>
              </a:avLst>
            </a:prstGeom>
            <a:blipFill dpi="0" rotWithShape="0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>
              <a:noFill/>
            </a:ln>
            <a:effectLst>
              <a:innerShdw blurRad="114300">
                <a:prstClr val="black">
                  <a:alpha val="6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6" name="圆角矩形 35"/>
          <p:cNvSpPr/>
          <p:nvPr/>
        </p:nvSpPr>
        <p:spPr>
          <a:xfrm rot="2700000">
            <a:off x="673581" y="4497504"/>
            <a:ext cx="946620" cy="946620"/>
          </a:xfrm>
          <a:prstGeom prst="roundRect">
            <a:avLst>
              <a:gd name="adj" fmla="val 6887"/>
            </a:avLst>
          </a:prstGeom>
          <a:solidFill>
            <a:schemeClr val="bg1"/>
          </a:solidFill>
          <a:ln w="12700">
            <a:noFill/>
          </a:ln>
          <a:effectLst>
            <a:innerShdw blurRad="1143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3" name="任意多边形 42"/>
          <p:cNvSpPr/>
          <p:nvPr/>
        </p:nvSpPr>
        <p:spPr>
          <a:xfrm rot="2700000">
            <a:off x="586816" y="-199958"/>
            <a:ext cx="1018499" cy="1018499"/>
          </a:xfrm>
          <a:custGeom>
            <a:avLst/>
            <a:gdLst>
              <a:gd name="connsiteX0" fmla="*/ 95270 w 1266657"/>
              <a:gd name="connsiteY0" fmla="*/ 95268 h 1266657"/>
              <a:gd name="connsiteX1" fmla="*/ 72650 w 1266657"/>
              <a:gd name="connsiteY1" fmla="*/ 149877 h 1266657"/>
              <a:gd name="connsiteX2" fmla="*/ 72650 w 1266657"/>
              <a:gd name="connsiteY2" fmla="*/ 1116780 h 1266657"/>
              <a:gd name="connsiteX3" fmla="*/ 149878 w 1266657"/>
              <a:gd name="connsiteY3" fmla="*/ 1194008 h 1266657"/>
              <a:gd name="connsiteX4" fmla="*/ 1116781 w 1266657"/>
              <a:gd name="connsiteY4" fmla="*/ 1194008 h 1266657"/>
              <a:gd name="connsiteX5" fmla="*/ 1194009 w 1266657"/>
              <a:gd name="connsiteY5" fmla="*/ 1116780 h 1266657"/>
              <a:gd name="connsiteX6" fmla="*/ 1194010 w 1266657"/>
              <a:gd name="connsiteY6" fmla="*/ 149877 h 1266657"/>
              <a:gd name="connsiteX7" fmla="*/ 1116782 w 1266657"/>
              <a:gd name="connsiteY7" fmla="*/ 72649 h 1266657"/>
              <a:gd name="connsiteX8" fmla="*/ 149879 w 1266657"/>
              <a:gd name="connsiteY8" fmla="*/ 72649 h 1266657"/>
              <a:gd name="connsiteX9" fmla="*/ 95270 w 1266657"/>
              <a:gd name="connsiteY9" fmla="*/ 95268 h 1266657"/>
              <a:gd name="connsiteX10" fmla="*/ 25551 w 1266657"/>
              <a:gd name="connsiteY10" fmla="*/ 25550 h 1266657"/>
              <a:gd name="connsiteX11" fmla="*/ 87235 w 1266657"/>
              <a:gd name="connsiteY11" fmla="*/ 0 h 1266657"/>
              <a:gd name="connsiteX12" fmla="*/ 1179422 w 1266657"/>
              <a:gd name="connsiteY12" fmla="*/ 0 h 1266657"/>
              <a:gd name="connsiteX13" fmla="*/ 1266657 w 1266657"/>
              <a:gd name="connsiteY13" fmla="*/ 87235 h 1266657"/>
              <a:gd name="connsiteX14" fmla="*/ 1266657 w 1266657"/>
              <a:gd name="connsiteY14" fmla="*/ 1179422 h 1266657"/>
              <a:gd name="connsiteX15" fmla="*/ 1179422 w 1266657"/>
              <a:gd name="connsiteY15" fmla="*/ 1266657 h 1266657"/>
              <a:gd name="connsiteX16" fmla="*/ 87235 w 1266657"/>
              <a:gd name="connsiteY16" fmla="*/ 1266657 h 1266657"/>
              <a:gd name="connsiteX17" fmla="*/ 0 w 1266657"/>
              <a:gd name="connsiteY17" fmla="*/ 1179422 h 1266657"/>
              <a:gd name="connsiteX18" fmla="*/ 0 w 1266657"/>
              <a:gd name="connsiteY18" fmla="*/ 87235 h 1266657"/>
              <a:gd name="connsiteX19" fmla="*/ 25551 w 1266657"/>
              <a:gd name="connsiteY19" fmla="*/ 25550 h 1266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66657" h="1266657">
                <a:moveTo>
                  <a:pt x="95270" y="95268"/>
                </a:moveTo>
                <a:cubicBezTo>
                  <a:pt x="81294" y="109244"/>
                  <a:pt x="72651" y="128551"/>
                  <a:pt x="72650" y="149877"/>
                </a:cubicBezTo>
                <a:lnTo>
                  <a:pt x="72650" y="1116780"/>
                </a:lnTo>
                <a:cubicBezTo>
                  <a:pt x="72650" y="1159432"/>
                  <a:pt x="107227" y="1194008"/>
                  <a:pt x="149878" y="1194008"/>
                </a:cubicBezTo>
                <a:lnTo>
                  <a:pt x="1116781" y="1194008"/>
                </a:lnTo>
                <a:cubicBezTo>
                  <a:pt x="1159434" y="1194008"/>
                  <a:pt x="1194009" y="1159432"/>
                  <a:pt x="1194009" y="1116780"/>
                </a:cubicBezTo>
                <a:lnTo>
                  <a:pt x="1194010" y="149877"/>
                </a:lnTo>
                <a:cubicBezTo>
                  <a:pt x="1194009" y="107225"/>
                  <a:pt x="1159433" y="72649"/>
                  <a:pt x="1116782" y="72649"/>
                </a:cubicBezTo>
                <a:lnTo>
                  <a:pt x="149879" y="72649"/>
                </a:lnTo>
                <a:cubicBezTo>
                  <a:pt x="128552" y="72649"/>
                  <a:pt x="109246" y="81293"/>
                  <a:pt x="95270" y="95268"/>
                </a:cubicBezTo>
                <a:close/>
                <a:moveTo>
                  <a:pt x="25551" y="25550"/>
                </a:moveTo>
                <a:cubicBezTo>
                  <a:pt x="41337" y="9764"/>
                  <a:pt x="63146" y="0"/>
                  <a:pt x="87235" y="0"/>
                </a:cubicBezTo>
                <a:lnTo>
                  <a:pt x="1179422" y="0"/>
                </a:lnTo>
                <a:cubicBezTo>
                  <a:pt x="1227601" y="0"/>
                  <a:pt x="1266657" y="39057"/>
                  <a:pt x="1266657" y="87235"/>
                </a:cubicBezTo>
                <a:lnTo>
                  <a:pt x="1266657" y="1179422"/>
                </a:lnTo>
                <a:cubicBezTo>
                  <a:pt x="1266657" y="1227601"/>
                  <a:pt x="1227601" y="1266657"/>
                  <a:pt x="1179422" y="1266657"/>
                </a:cubicBezTo>
                <a:lnTo>
                  <a:pt x="87235" y="1266657"/>
                </a:lnTo>
                <a:cubicBezTo>
                  <a:pt x="39057" y="1266657"/>
                  <a:pt x="0" y="1227601"/>
                  <a:pt x="0" y="1179422"/>
                </a:cubicBezTo>
                <a:lnTo>
                  <a:pt x="0" y="87235"/>
                </a:lnTo>
                <a:cubicBezTo>
                  <a:pt x="0" y="63146"/>
                  <a:pt x="9764" y="41337"/>
                  <a:pt x="25551" y="25550"/>
                </a:cubicBezTo>
                <a:close/>
              </a:path>
            </a:pathLst>
          </a:custGeom>
          <a:solidFill>
            <a:srgbClr val="304FFF"/>
          </a:solidFill>
          <a:ln w="12700">
            <a:noFill/>
          </a:ln>
          <a:effectLst>
            <a:outerShdw blurRad="1270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658830" y="4575649"/>
            <a:ext cx="1323931" cy="1323933"/>
            <a:chOff x="6761060" y="1478670"/>
            <a:chExt cx="1494169" cy="1494170"/>
          </a:xfrm>
        </p:grpSpPr>
        <p:grpSp>
          <p:nvGrpSpPr>
            <p:cNvPr id="16" name="组合 15"/>
            <p:cNvGrpSpPr/>
            <p:nvPr/>
          </p:nvGrpSpPr>
          <p:grpSpPr>
            <a:xfrm>
              <a:off x="6761060" y="1478670"/>
              <a:ext cx="1494169" cy="1494170"/>
              <a:chOff x="3700441" y="1274408"/>
              <a:chExt cx="1646508" cy="1646508"/>
            </a:xfrm>
          </p:grpSpPr>
          <p:sp>
            <p:nvSpPr>
              <p:cNvPr id="14" name="圆角矩形 13"/>
              <p:cNvSpPr/>
              <p:nvPr/>
            </p:nvSpPr>
            <p:spPr>
              <a:xfrm rot="2700000">
                <a:off x="3700441" y="1274408"/>
                <a:ext cx="1646508" cy="1646508"/>
              </a:xfrm>
              <a:prstGeom prst="roundRect">
                <a:avLst>
                  <a:gd name="adj" fmla="val 6887"/>
                </a:avLst>
              </a:prstGeom>
              <a:solidFill>
                <a:srgbClr val="64FE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 defTabSz="914400"/>
                <a:endParaRPr lang="zh-CN" altLang="en-US" sz="2000">
                  <a:solidFill>
                    <a:prstClr val="white"/>
                  </a:solidFill>
                  <a:latin typeface="Century Gothic" panose="020B0502020202020204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2700000">
                <a:off x="3794877" y="1368845"/>
                <a:ext cx="1457637" cy="1457636"/>
              </a:xfrm>
              <a:prstGeom prst="roundRect">
                <a:avLst>
                  <a:gd name="adj" fmla="val 6887"/>
                </a:avLst>
              </a:prstGeom>
              <a:solidFill>
                <a:schemeClr val="bg1"/>
              </a:solidFill>
              <a:ln w="12700">
                <a:noFill/>
              </a:ln>
              <a:effectLst>
                <a:innerShdw blurRad="1143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 defTabSz="914400"/>
                <a:endParaRPr lang="zh-CN" altLang="en-US" sz="2000">
                  <a:solidFill>
                    <a:prstClr val="white"/>
                  </a:solidFill>
                  <a:latin typeface="Century Gothic" panose="020B0502020202020204" pitchFamily="34" charset="0"/>
                  <a:cs typeface="+mn-ea"/>
                  <a:sym typeface="+mn-lt"/>
                </a:endParaRPr>
              </a:p>
            </p:txBody>
          </p:sp>
        </p:grpSp>
        <p:sp>
          <p:nvSpPr>
            <p:cNvPr id="39" name="文本框 38"/>
            <p:cNvSpPr txBox="1"/>
            <p:nvPr/>
          </p:nvSpPr>
          <p:spPr>
            <a:xfrm>
              <a:off x="6789743" y="1902704"/>
              <a:ext cx="1436808" cy="69470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914400"/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entury Gothic" panose="020B0502020202020204" pitchFamily="34" charset="0"/>
                  <a:cs typeface="+mn-ea"/>
                  <a:sym typeface="+mn-lt"/>
                </a:rPr>
                <a:t>合 作</a:t>
              </a:r>
              <a:endParaRPr lang="en-US" altLang="zh-CN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+mn-ea"/>
                <a:sym typeface="+mn-lt"/>
              </a:endParaRPr>
            </a:p>
            <a:p>
              <a:pPr algn="ctr" defTabSz="914400"/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Century Gothic" panose="020B0502020202020204" pitchFamily="34" charset="0"/>
                  <a:cs typeface="+mn-ea"/>
                  <a:sym typeface="+mn-lt"/>
                </a:rPr>
                <a:t>cooperation</a:t>
              </a:r>
              <a:endParaRPr lang="zh-CN" altLang="en-US" sz="1400" dirty="0">
                <a:solidFill>
                  <a:prstClr val="white">
                    <a:lumMod val="65000"/>
                  </a:prstClr>
                </a:solidFill>
                <a:latin typeface="Century Gothic" panose="020B0502020202020204" pitchFamily="34" charset="0"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9993357" y="1982223"/>
            <a:ext cx="1323931" cy="1323933"/>
            <a:chOff x="8133152" y="2838412"/>
            <a:chExt cx="1494170" cy="1494170"/>
          </a:xfrm>
        </p:grpSpPr>
        <p:grpSp>
          <p:nvGrpSpPr>
            <p:cNvPr id="17" name="组合 16"/>
            <p:cNvGrpSpPr/>
            <p:nvPr/>
          </p:nvGrpSpPr>
          <p:grpSpPr>
            <a:xfrm>
              <a:off x="8133152" y="2838412"/>
              <a:ext cx="1494170" cy="1494170"/>
              <a:chOff x="3700441" y="1274408"/>
              <a:chExt cx="1646508" cy="1646508"/>
            </a:xfrm>
          </p:grpSpPr>
          <p:sp>
            <p:nvSpPr>
              <p:cNvPr id="18" name="圆角矩形 17"/>
              <p:cNvSpPr/>
              <p:nvPr/>
            </p:nvSpPr>
            <p:spPr>
              <a:xfrm rot="2700000">
                <a:off x="3700441" y="1274408"/>
                <a:ext cx="1646508" cy="1646508"/>
              </a:xfrm>
              <a:prstGeom prst="roundRect">
                <a:avLst>
                  <a:gd name="adj" fmla="val 6887"/>
                </a:avLst>
              </a:prstGeom>
              <a:solidFill>
                <a:srgbClr val="304FFF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 defTabSz="914400"/>
                <a:endParaRPr lang="zh-CN" altLang="en-US" sz="2000">
                  <a:solidFill>
                    <a:prstClr val="white"/>
                  </a:solidFill>
                  <a:latin typeface="Century Gothic" panose="020B0502020202020204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19" name="圆角矩形 18"/>
              <p:cNvSpPr/>
              <p:nvPr/>
            </p:nvSpPr>
            <p:spPr>
              <a:xfrm rot="2700000">
                <a:off x="3794878" y="1368844"/>
                <a:ext cx="1457637" cy="1457637"/>
              </a:xfrm>
              <a:prstGeom prst="roundRect">
                <a:avLst>
                  <a:gd name="adj" fmla="val 6887"/>
                </a:avLst>
              </a:prstGeom>
              <a:solidFill>
                <a:schemeClr val="bg1"/>
              </a:solidFill>
              <a:ln w="12700">
                <a:noFill/>
              </a:ln>
              <a:effectLst>
                <a:innerShdw blurRad="1143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 defTabSz="914400"/>
                <a:endParaRPr lang="zh-CN" altLang="en-US" sz="2000">
                  <a:solidFill>
                    <a:prstClr val="white"/>
                  </a:solidFill>
                  <a:latin typeface="Century Gothic" panose="020B0502020202020204" pitchFamily="34" charset="0"/>
                  <a:cs typeface="+mn-ea"/>
                  <a:sym typeface="+mn-lt"/>
                </a:endParaRPr>
              </a:p>
            </p:txBody>
          </p:sp>
        </p:grpSp>
        <p:sp>
          <p:nvSpPr>
            <p:cNvPr id="42" name="文本框 41"/>
            <p:cNvSpPr txBox="1"/>
            <p:nvPr/>
          </p:nvSpPr>
          <p:spPr>
            <a:xfrm>
              <a:off x="8347206" y="3307198"/>
              <a:ext cx="1078602" cy="69470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914400"/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entury Gothic" panose="020B0502020202020204" pitchFamily="34" charset="0"/>
                  <a:cs typeface="+mn-ea"/>
                  <a:sym typeface="+mn-lt"/>
                </a:rPr>
                <a:t>创 新</a:t>
              </a:r>
              <a:endParaRPr lang="en-US" altLang="zh-CN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+mn-ea"/>
                <a:sym typeface="+mn-lt"/>
              </a:endParaRPr>
            </a:p>
            <a:p>
              <a:pPr algn="ctr" defTabSz="914400"/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Century Gothic" panose="020B0502020202020204" pitchFamily="34" charset="0"/>
                  <a:cs typeface="+mn-ea"/>
                  <a:sym typeface="+mn-lt"/>
                </a:rPr>
                <a:t>innovate</a:t>
              </a:r>
              <a:endParaRPr lang="zh-CN" altLang="en-US" sz="1400" dirty="0">
                <a:solidFill>
                  <a:prstClr val="white">
                    <a:lumMod val="65000"/>
                  </a:prstClr>
                </a:solidFill>
                <a:latin typeface="Century Gothic" panose="020B0502020202020204" pitchFamily="34" charset="0"/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9153401" y="3118462"/>
            <a:ext cx="1323931" cy="1323933"/>
            <a:chOff x="6863077" y="4177242"/>
            <a:chExt cx="1494171" cy="1494170"/>
          </a:xfrm>
        </p:grpSpPr>
        <p:grpSp>
          <p:nvGrpSpPr>
            <p:cNvPr id="20" name="组合 19"/>
            <p:cNvGrpSpPr/>
            <p:nvPr/>
          </p:nvGrpSpPr>
          <p:grpSpPr>
            <a:xfrm>
              <a:off x="6863077" y="4177242"/>
              <a:ext cx="1494171" cy="1494170"/>
              <a:chOff x="3700441" y="1274408"/>
              <a:chExt cx="1646508" cy="1646508"/>
            </a:xfrm>
          </p:grpSpPr>
          <p:sp>
            <p:nvSpPr>
              <p:cNvPr id="21" name="圆角矩形 20"/>
              <p:cNvSpPr/>
              <p:nvPr/>
            </p:nvSpPr>
            <p:spPr>
              <a:xfrm rot="2700000">
                <a:off x="3700441" y="1274408"/>
                <a:ext cx="1646508" cy="1646508"/>
              </a:xfrm>
              <a:prstGeom prst="roundRect">
                <a:avLst>
                  <a:gd name="adj" fmla="val 6887"/>
                </a:avLst>
              </a:prstGeom>
              <a:solidFill>
                <a:srgbClr val="64FE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 defTabSz="914400"/>
                <a:endParaRPr lang="zh-CN" altLang="en-US" sz="2000">
                  <a:solidFill>
                    <a:prstClr val="white"/>
                  </a:solidFill>
                  <a:latin typeface="Century Gothic" panose="020B0502020202020204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22" name="圆角矩形 21"/>
              <p:cNvSpPr/>
              <p:nvPr/>
            </p:nvSpPr>
            <p:spPr>
              <a:xfrm rot="2700000">
                <a:off x="3794878" y="1368844"/>
                <a:ext cx="1457637" cy="1457637"/>
              </a:xfrm>
              <a:prstGeom prst="roundRect">
                <a:avLst>
                  <a:gd name="adj" fmla="val 6887"/>
                </a:avLst>
              </a:prstGeom>
              <a:solidFill>
                <a:schemeClr val="bg1"/>
              </a:solidFill>
              <a:ln w="12700">
                <a:noFill/>
              </a:ln>
              <a:effectLst>
                <a:innerShdw blurRad="1143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 defTabSz="914400"/>
                <a:endParaRPr lang="zh-CN" altLang="en-US" sz="2000">
                  <a:solidFill>
                    <a:prstClr val="white"/>
                  </a:solidFill>
                  <a:latin typeface="Century Gothic" panose="020B0502020202020204" pitchFamily="34" charset="0"/>
                  <a:cs typeface="+mn-ea"/>
                  <a:sym typeface="+mn-lt"/>
                </a:endParaRPr>
              </a:p>
            </p:txBody>
          </p:sp>
        </p:grpSp>
        <p:sp>
          <p:nvSpPr>
            <p:cNvPr id="45" name="文本框 44"/>
            <p:cNvSpPr txBox="1"/>
            <p:nvPr/>
          </p:nvSpPr>
          <p:spPr>
            <a:xfrm>
              <a:off x="7141415" y="4671660"/>
              <a:ext cx="937491" cy="69470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914400"/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entury Gothic" panose="020B0502020202020204" pitchFamily="34" charset="0"/>
                  <a:cs typeface="+mn-ea"/>
                  <a:sym typeface="+mn-lt"/>
                </a:rPr>
                <a:t>共 赢</a:t>
              </a:r>
              <a:endParaRPr lang="en-US" altLang="zh-CN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+mn-ea"/>
                <a:sym typeface="+mn-lt"/>
              </a:endParaRPr>
            </a:p>
            <a:p>
              <a:pPr algn="ctr" defTabSz="914400"/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Century Gothic" panose="020B0502020202020204" pitchFamily="34" charset="0"/>
                  <a:cs typeface="+mn-ea"/>
                  <a:sym typeface="+mn-lt"/>
                </a:rPr>
                <a:t>win-win</a:t>
              </a:r>
              <a:endParaRPr lang="zh-CN" altLang="en-US" sz="1400" dirty="0">
                <a:solidFill>
                  <a:prstClr val="white">
                    <a:lumMod val="65000"/>
                  </a:prstClr>
                </a:solidFill>
                <a:latin typeface="Century Gothic" panose="020B0502020202020204" pitchFamily="34" charset="0"/>
                <a:cs typeface="+mn-ea"/>
                <a:sym typeface="+mn-lt"/>
              </a:endParaRPr>
            </a:p>
          </p:txBody>
        </p:sp>
      </p:grpSp>
      <p:sp>
        <p:nvSpPr>
          <p:cNvPr id="40" name="任意多边形 39"/>
          <p:cNvSpPr/>
          <p:nvPr/>
        </p:nvSpPr>
        <p:spPr>
          <a:xfrm rot="2700000">
            <a:off x="10869200" y="4205864"/>
            <a:ext cx="695603" cy="695603"/>
          </a:xfrm>
          <a:custGeom>
            <a:avLst/>
            <a:gdLst>
              <a:gd name="connsiteX0" fmla="*/ 95270 w 1266657"/>
              <a:gd name="connsiteY0" fmla="*/ 95268 h 1266657"/>
              <a:gd name="connsiteX1" fmla="*/ 72650 w 1266657"/>
              <a:gd name="connsiteY1" fmla="*/ 149877 h 1266657"/>
              <a:gd name="connsiteX2" fmla="*/ 72650 w 1266657"/>
              <a:gd name="connsiteY2" fmla="*/ 1116780 h 1266657"/>
              <a:gd name="connsiteX3" fmla="*/ 149878 w 1266657"/>
              <a:gd name="connsiteY3" fmla="*/ 1194008 h 1266657"/>
              <a:gd name="connsiteX4" fmla="*/ 1116781 w 1266657"/>
              <a:gd name="connsiteY4" fmla="*/ 1194008 h 1266657"/>
              <a:gd name="connsiteX5" fmla="*/ 1194009 w 1266657"/>
              <a:gd name="connsiteY5" fmla="*/ 1116780 h 1266657"/>
              <a:gd name="connsiteX6" fmla="*/ 1194010 w 1266657"/>
              <a:gd name="connsiteY6" fmla="*/ 149877 h 1266657"/>
              <a:gd name="connsiteX7" fmla="*/ 1116782 w 1266657"/>
              <a:gd name="connsiteY7" fmla="*/ 72649 h 1266657"/>
              <a:gd name="connsiteX8" fmla="*/ 149879 w 1266657"/>
              <a:gd name="connsiteY8" fmla="*/ 72649 h 1266657"/>
              <a:gd name="connsiteX9" fmla="*/ 95270 w 1266657"/>
              <a:gd name="connsiteY9" fmla="*/ 95268 h 1266657"/>
              <a:gd name="connsiteX10" fmla="*/ 25551 w 1266657"/>
              <a:gd name="connsiteY10" fmla="*/ 25550 h 1266657"/>
              <a:gd name="connsiteX11" fmla="*/ 87235 w 1266657"/>
              <a:gd name="connsiteY11" fmla="*/ 0 h 1266657"/>
              <a:gd name="connsiteX12" fmla="*/ 1179422 w 1266657"/>
              <a:gd name="connsiteY12" fmla="*/ 0 h 1266657"/>
              <a:gd name="connsiteX13" fmla="*/ 1266657 w 1266657"/>
              <a:gd name="connsiteY13" fmla="*/ 87235 h 1266657"/>
              <a:gd name="connsiteX14" fmla="*/ 1266657 w 1266657"/>
              <a:gd name="connsiteY14" fmla="*/ 1179422 h 1266657"/>
              <a:gd name="connsiteX15" fmla="*/ 1179422 w 1266657"/>
              <a:gd name="connsiteY15" fmla="*/ 1266657 h 1266657"/>
              <a:gd name="connsiteX16" fmla="*/ 87235 w 1266657"/>
              <a:gd name="connsiteY16" fmla="*/ 1266657 h 1266657"/>
              <a:gd name="connsiteX17" fmla="*/ 0 w 1266657"/>
              <a:gd name="connsiteY17" fmla="*/ 1179422 h 1266657"/>
              <a:gd name="connsiteX18" fmla="*/ 0 w 1266657"/>
              <a:gd name="connsiteY18" fmla="*/ 87235 h 1266657"/>
              <a:gd name="connsiteX19" fmla="*/ 25551 w 1266657"/>
              <a:gd name="connsiteY19" fmla="*/ 25550 h 1266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66657" h="1266657">
                <a:moveTo>
                  <a:pt x="95270" y="95268"/>
                </a:moveTo>
                <a:cubicBezTo>
                  <a:pt x="81294" y="109244"/>
                  <a:pt x="72651" y="128551"/>
                  <a:pt x="72650" y="149877"/>
                </a:cubicBezTo>
                <a:lnTo>
                  <a:pt x="72650" y="1116780"/>
                </a:lnTo>
                <a:cubicBezTo>
                  <a:pt x="72650" y="1159432"/>
                  <a:pt x="107227" y="1194008"/>
                  <a:pt x="149878" y="1194008"/>
                </a:cubicBezTo>
                <a:lnTo>
                  <a:pt x="1116781" y="1194008"/>
                </a:lnTo>
                <a:cubicBezTo>
                  <a:pt x="1159434" y="1194008"/>
                  <a:pt x="1194009" y="1159432"/>
                  <a:pt x="1194009" y="1116780"/>
                </a:cubicBezTo>
                <a:lnTo>
                  <a:pt x="1194010" y="149877"/>
                </a:lnTo>
                <a:cubicBezTo>
                  <a:pt x="1194009" y="107225"/>
                  <a:pt x="1159433" y="72649"/>
                  <a:pt x="1116782" y="72649"/>
                </a:cubicBezTo>
                <a:lnTo>
                  <a:pt x="149879" y="72649"/>
                </a:lnTo>
                <a:cubicBezTo>
                  <a:pt x="128552" y="72649"/>
                  <a:pt x="109246" y="81293"/>
                  <a:pt x="95270" y="95268"/>
                </a:cubicBezTo>
                <a:close/>
                <a:moveTo>
                  <a:pt x="25551" y="25550"/>
                </a:moveTo>
                <a:cubicBezTo>
                  <a:pt x="41337" y="9764"/>
                  <a:pt x="63146" y="0"/>
                  <a:pt x="87235" y="0"/>
                </a:cubicBezTo>
                <a:lnTo>
                  <a:pt x="1179422" y="0"/>
                </a:lnTo>
                <a:cubicBezTo>
                  <a:pt x="1227601" y="0"/>
                  <a:pt x="1266657" y="39057"/>
                  <a:pt x="1266657" y="87235"/>
                </a:cubicBezTo>
                <a:lnTo>
                  <a:pt x="1266657" y="1179422"/>
                </a:lnTo>
                <a:cubicBezTo>
                  <a:pt x="1266657" y="1227601"/>
                  <a:pt x="1227601" y="1266657"/>
                  <a:pt x="1179422" y="1266657"/>
                </a:cubicBezTo>
                <a:lnTo>
                  <a:pt x="87235" y="1266657"/>
                </a:lnTo>
                <a:cubicBezTo>
                  <a:pt x="39057" y="1266657"/>
                  <a:pt x="0" y="1227601"/>
                  <a:pt x="0" y="1179422"/>
                </a:cubicBezTo>
                <a:lnTo>
                  <a:pt x="0" y="87235"/>
                </a:lnTo>
                <a:cubicBezTo>
                  <a:pt x="0" y="63146"/>
                  <a:pt x="9764" y="41337"/>
                  <a:pt x="25551" y="25550"/>
                </a:cubicBezTo>
                <a:close/>
              </a:path>
            </a:pathLst>
          </a:custGeom>
          <a:solidFill>
            <a:srgbClr val="304FFF"/>
          </a:solidFill>
          <a:ln w="12700">
            <a:noFill/>
          </a:ln>
          <a:effectLst>
            <a:outerShdw blurRad="1270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6" name="PA_任意多边形 45"/>
          <p:cNvSpPr/>
          <p:nvPr>
            <p:custDataLst>
              <p:tags r:id="rId1"/>
            </p:custDataLst>
          </p:nvPr>
        </p:nvSpPr>
        <p:spPr>
          <a:xfrm rot="2700000">
            <a:off x="9059875" y="971485"/>
            <a:ext cx="725203" cy="725203"/>
          </a:xfrm>
          <a:custGeom>
            <a:avLst/>
            <a:gdLst>
              <a:gd name="connsiteX0" fmla="*/ 95270 w 1266657"/>
              <a:gd name="connsiteY0" fmla="*/ 95268 h 1266657"/>
              <a:gd name="connsiteX1" fmla="*/ 72650 w 1266657"/>
              <a:gd name="connsiteY1" fmla="*/ 149877 h 1266657"/>
              <a:gd name="connsiteX2" fmla="*/ 72650 w 1266657"/>
              <a:gd name="connsiteY2" fmla="*/ 1116780 h 1266657"/>
              <a:gd name="connsiteX3" fmla="*/ 149878 w 1266657"/>
              <a:gd name="connsiteY3" fmla="*/ 1194008 h 1266657"/>
              <a:gd name="connsiteX4" fmla="*/ 1116781 w 1266657"/>
              <a:gd name="connsiteY4" fmla="*/ 1194008 h 1266657"/>
              <a:gd name="connsiteX5" fmla="*/ 1194009 w 1266657"/>
              <a:gd name="connsiteY5" fmla="*/ 1116780 h 1266657"/>
              <a:gd name="connsiteX6" fmla="*/ 1194010 w 1266657"/>
              <a:gd name="connsiteY6" fmla="*/ 149877 h 1266657"/>
              <a:gd name="connsiteX7" fmla="*/ 1116782 w 1266657"/>
              <a:gd name="connsiteY7" fmla="*/ 72649 h 1266657"/>
              <a:gd name="connsiteX8" fmla="*/ 149879 w 1266657"/>
              <a:gd name="connsiteY8" fmla="*/ 72649 h 1266657"/>
              <a:gd name="connsiteX9" fmla="*/ 95270 w 1266657"/>
              <a:gd name="connsiteY9" fmla="*/ 95268 h 1266657"/>
              <a:gd name="connsiteX10" fmla="*/ 25551 w 1266657"/>
              <a:gd name="connsiteY10" fmla="*/ 25550 h 1266657"/>
              <a:gd name="connsiteX11" fmla="*/ 87235 w 1266657"/>
              <a:gd name="connsiteY11" fmla="*/ 0 h 1266657"/>
              <a:gd name="connsiteX12" fmla="*/ 1179422 w 1266657"/>
              <a:gd name="connsiteY12" fmla="*/ 0 h 1266657"/>
              <a:gd name="connsiteX13" fmla="*/ 1266657 w 1266657"/>
              <a:gd name="connsiteY13" fmla="*/ 87235 h 1266657"/>
              <a:gd name="connsiteX14" fmla="*/ 1266657 w 1266657"/>
              <a:gd name="connsiteY14" fmla="*/ 1179422 h 1266657"/>
              <a:gd name="connsiteX15" fmla="*/ 1179422 w 1266657"/>
              <a:gd name="connsiteY15" fmla="*/ 1266657 h 1266657"/>
              <a:gd name="connsiteX16" fmla="*/ 87235 w 1266657"/>
              <a:gd name="connsiteY16" fmla="*/ 1266657 h 1266657"/>
              <a:gd name="connsiteX17" fmla="*/ 0 w 1266657"/>
              <a:gd name="connsiteY17" fmla="*/ 1179422 h 1266657"/>
              <a:gd name="connsiteX18" fmla="*/ 0 w 1266657"/>
              <a:gd name="connsiteY18" fmla="*/ 87235 h 1266657"/>
              <a:gd name="connsiteX19" fmla="*/ 25551 w 1266657"/>
              <a:gd name="connsiteY19" fmla="*/ 25550 h 1266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66657" h="1266657">
                <a:moveTo>
                  <a:pt x="95270" y="95268"/>
                </a:moveTo>
                <a:cubicBezTo>
                  <a:pt x="81294" y="109244"/>
                  <a:pt x="72651" y="128551"/>
                  <a:pt x="72650" y="149877"/>
                </a:cubicBezTo>
                <a:lnTo>
                  <a:pt x="72650" y="1116780"/>
                </a:lnTo>
                <a:cubicBezTo>
                  <a:pt x="72650" y="1159432"/>
                  <a:pt x="107227" y="1194008"/>
                  <a:pt x="149878" y="1194008"/>
                </a:cubicBezTo>
                <a:lnTo>
                  <a:pt x="1116781" y="1194008"/>
                </a:lnTo>
                <a:cubicBezTo>
                  <a:pt x="1159434" y="1194008"/>
                  <a:pt x="1194009" y="1159432"/>
                  <a:pt x="1194009" y="1116780"/>
                </a:cubicBezTo>
                <a:lnTo>
                  <a:pt x="1194010" y="149877"/>
                </a:lnTo>
                <a:cubicBezTo>
                  <a:pt x="1194009" y="107225"/>
                  <a:pt x="1159433" y="72649"/>
                  <a:pt x="1116782" y="72649"/>
                </a:cubicBezTo>
                <a:lnTo>
                  <a:pt x="149879" y="72649"/>
                </a:lnTo>
                <a:cubicBezTo>
                  <a:pt x="128552" y="72649"/>
                  <a:pt x="109246" y="81293"/>
                  <a:pt x="95270" y="95268"/>
                </a:cubicBezTo>
                <a:close/>
                <a:moveTo>
                  <a:pt x="25551" y="25550"/>
                </a:moveTo>
                <a:cubicBezTo>
                  <a:pt x="41337" y="9764"/>
                  <a:pt x="63146" y="0"/>
                  <a:pt x="87235" y="0"/>
                </a:cubicBezTo>
                <a:lnTo>
                  <a:pt x="1179422" y="0"/>
                </a:lnTo>
                <a:cubicBezTo>
                  <a:pt x="1227601" y="0"/>
                  <a:pt x="1266657" y="39057"/>
                  <a:pt x="1266657" y="87235"/>
                </a:cubicBezTo>
                <a:lnTo>
                  <a:pt x="1266657" y="1179422"/>
                </a:lnTo>
                <a:cubicBezTo>
                  <a:pt x="1266657" y="1227601"/>
                  <a:pt x="1227601" y="1266657"/>
                  <a:pt x="1179422" y="1266657"/>
                </a:cubicBezTo>
                <a:lnTo>
                  <a:pt x="87235" y="1266657"/>
                </a:lnTo>
                <a:cubicBezTo>
                  <a:pt x="39057" y="1266657"/>
                  <a:pt x="0" y="1227601"/>
                  <a:pt x="0" y="1179422"/>
                </a:cubicBezTo>
                <a:lnTo>
                  <a:pt x="0" y="87235"/>
                </a:lnTo>
                <a:cubicBezTo>
                  <a:pt x="0" y="63146"/>
                  <a:pt x="9764" y="41337"/>
                  <a:pt x="25551" y="25550"/>
                </a:cubicBezTo>
                <a:close/>
              </a:path>
            </a:pathLst>
          </a:custGeom>
          <a:solidFill>
            <a:srgbClr val="304FFF"/>
          </a:solidFill>
          <a:ln w="12700">
            <a:noFill/>
          </a:ln>
          <a:effectLst>
            <a:outerShdw blurRad="1270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895839" y="2453789"/>
            <a:ext cx="2492990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800" i="1" dirty="0" smtClean="0">
                <a:solidFill>
                  <a:srgbClr val="304FFF"/>
                </a:solidFill>
                <a:latin typeface="Century Gothic" panose="020B0502020202020204" pitchFamily="34" charset="0"/>
              </a:rPr>
              <a:t>PART 01</a:t>
            </a:r>
            <a:endParaRPr lang="zh-CN" altLang="en-US" sz="4800" i="1" dirty="0">
              <a:solidFill>
                <a:srgbClr val="304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843932" y="3213919"/>
            <a:ext cx="62992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品牌营销概论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2880599" y="4008731"/>
            <a:ext cx="473858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The user can demonstrate on a projector or computer, or print the presentation and make it into a film to be used in a wider field</a:t>
            </a:r>
          </a:p>
        </p:txBody>
      </p:sp>
    </p:spTree>
    <p:extLst>
      <p:ext uri="{BB962C8B-B14F-4D97-AF65-F5344CB8AC3E}">
        <p14:creationId xmlns:p14="http://schemas.microsoft.com/office/powerpoint/2010/main" val="373936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5" grpId="0" animBg="1"/>
      <p:bldP spid="36" grpId="0" animBg="1"/>
      <p:bldP spid="43" grpId="0" animBg="1"/>
      <p:bldP spid="40" grpId="0" animBg="1"/>
      <p:bldP spid="46" grpId="0" animBg="1"/>
      <p:bldP spid="28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8FF514D9-F4E7-4928-A718-EB90E62E6D06}"/>
              </a:ext>
            </a:extLst>
          </p:cNvPr>
          <p:cNvSpPr txBox="1"/>
          <p:nvPr/>
        </p:nvSpPr>
        <p:spPr>
          <a:xfrm>
            <a:off x="4618672" y="504225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碳纤维正粗黑简体" panose="02010601030101010101" pitchFamily="2" charset="-122"/>
                <a:ea typeface="碳纤维正粗黑简体" panose="02010601030101010101" pitchFamily="2" charset="-122"/>
              </a:rPr>
              <a:t>创意工作汇报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8ECBB9FC-D249-450A-9F7B-6A1EEC35AC7F}"/>
              </a:ext>
            </a:extLst>
          </p:cNvPr>
          <p:cNvSpPr txBox="1"/>
          <p:nvPr/>
        </p:nvSpPr>
        <p:spPr>
          <a:xfrm>
            <a:off x="3251200" y="1091144"/>
            <a:ext cx="5689600" cy="4277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rPr>
              <a:t>The user can demonstrate on a projector or computer, or print the presentation and make it into a film to be used in a wider field</a:t>
            </a:r>
          </a:p>
        </p:txBody>
      </p:sp>
      <p:sp>
        <p:nvSpPr>
          <p:cNvPr id="31" name="椭圆 6">
            <a:extLst>
              <a:ext uri="{FF2B5EF4-FFF2-40B4-BE49-F238E27FC236}">
                <a16:creationId xmlns:a16="http://schemas.microsoft.com/office/drawing/2014/main" xmlns="" id="{F4019E96-ED21-47DB-A53A-7AC456721A5E}"/>
              </a:ext>
            </a:extLst>
          </p:cNvPr>
          <p:cNvSpPr/>
          <p:nvPr/>
        </p:nvSpPr>
        <p:spPr>
          <a:xfrm>
            <a:off x="2527300" y="2213873"/>
            <a:ext cx="584200" cy="583319"/>
          </a:xfrm>
          <a:custGeom>
            <a:avLst/>
            <a:gdLst>
              <a:gd name="connsiteX0" fmla="*/ 506334 w 607638"/>
              <a:gd name="connsiteY0" fmla="*/ 455027 h 606722"/>
              <a:gd name="connsiteX1" fmla="*/ 506334 w 607638"/>
              <a:gd name="connsiteY1" fmla="*/ 505592 h 606722"/>
              <a:gd name="connsiteX2" fmla="*/ 531616 w 607638"/>
              <a:gd name="connsiteY2" fmla="*/ 505592 h 606722"/>
              <a:gd name="connsiteX3" fmla="*/ 556986 w 607638"/>
              <a:gd name="connsiteY3" fmla="*/ 480265 h 606722"/>
              <a:gd name="connsiteX4" fmla="*/ 531616 w 607638"/>
              <a:gd name="connsiteY4" fmla="*/ 455027 h 606722"/>
              <a:gd name="connsiteX5" fmla="*/ 430401 w 607638"/>
              <a:gd name="connsiteY5" fmla="*/ 353896 h 606722"/>
              <a:gd name="connsiteX6" fmla="*/ 405031 w 607638"/>
              <a:gd name="connsiteY6" fmla="*/ 379223 h 606722"/>
              <a:gd name="connsiteX7" fmla="*/ 430401 w 607638"/>
              <a:gd name="connsiteY7" fmla="*/ 404461 h 606722"/>
              <a:gd name="connsiteX8" fmla="*/ 455683 w 607638"/>
              <a:gd name="connsiteY8" fmla="*/ 404461 h 606722"/>
              <a:gd name="connsiteX9" fmla="*/ 455683 w 607638"/>
              <a:gd name="connsiteY9" fmla="*/ 353896 h 606722"/>
              <a:gd name="connsiteX10" fmla="*/ 480964 w 607638"/>
              <a:gd name="connsiteY10" fmla="*/ 252766 h 606722"/>
              <a:gd name="connsiteX11" fmla="*/ 506334 w 607638"/>
              <a:gd name="connsiteY11" fmla="*/ 278093 h 606722"/>
              <a:gd name="connsiteX12" fmla="*/ 506334 w 607638"/>
              <a:gd name="connsiteY12" fmla="*/ 303331 h 606722"/>
              <a:gd name="connsiteX13" fmla="*/ 556986 w 607638"/>
              <a:gd name="connsiteY13" fmla="*/ 303331 h 606722"/>
              <a:gd name="connsiteX14" fmla="*/ 582268 w 607638"/>
              <a:gd name="connsiteY14" fmla="*/ 328658 h 606722"/>
              <a:gd name="connsiteX15" fmla="*/ 556986 w 607638"/>
              <a:gd name="connsiteY15" fmla="*/ 353896 h 606722"/>
              <a:gd name="connsiteX16" fmla="*/ 506334 w 607638"/>
              <a:gd name="connsiteY16" fmla="*/ 353896 h 606722"/>
              <a:gd name="connsiteX17" fmla="*/ 506334 w 607638"/>
              <a:gd name="connsiteY17" fmla="*/ 404461 h 606722"/>
              <a:gd name="connsiteX18" fmla="*/ 531616 w 607638"/>
              <a:gd name="connsiteY18" fmla="*/ 404461 h 606722"/>
              <a:gd name="connsiteX19" fmla="*/ 607638 w 607638"/>
              <a:gd name="connsiteY19" fmla="*/ 480265 h 606722"/>
              <a:gd name="connsiteX20" fmla="*/ 531616 w 607638"/>
              <a:gd name="connsiteY20" fmla="*/ 556157 h 606722"/>
              <a:gd name="connsiteX21" fmla="*/ 506334 w 607638"/>
              <a:gd name="connsiteY21" fmla="*/ 556157 h 606722"/>
              <a:gd name="connsiteX22" fmla="*/ 506334 w 607638"/>
              <a:gd name="connsiteY22" fmla="*/ 581395 h 606722"/>
              <a:gd name="connsiteX23" fmla="*/ 480964 w 607638"/>
              <a:gd name="connsiteY23" fmla="*/ 606722 h 606722"/>
              <a:gd name="connsiteX24" fmla="*/ 455683 w 607638"/>
              <a:gd name="connsiteY24" fmla="*/ 581395 h 606722"/>
              <a:gd name="connsiteX25" fmla="*/ 455683 w 607638"/>
              <a:gd name="connsiteY25" fmla="*/ 556157 h 606722"/>
              <a:gd name="connsiteX26" fmla="*/ 405031 w 607638"/>
              <a:gd name="connsiteY26" fmla="*/ 556157 h 606722"/>
              <a:gd name="connsiteX27" fmla="*/ 379749 w 607638"/>
              <a:gd name="connsiteY27" fmla="*/ 530830 h 606722"/>
              <a:gd name="connsiteX28" fmla="*/ 405031 w 607638"/>
              <a:gd name="connsiteY28" fmla="*/ 505592 h 606722"/>
              <a:gd name="connsiteX29" fmla="*/ 455683 w 607638"/>
              <a:gd name="connsiteY29" fmla="*/ 505592 h 606722"/>
              <a:gd name="connsiteX30" fmla="*/ 455683 w 607638"/>
              <a:gd name="connsiteY30" fmla="*/ 455027 h 606722"/>
              <a:gd name="connsiteX31" fmla="*/ 430401 w 607638"/>
              <a:gd name="connsiteY31" fmla="*/ 455027 h 606722"/>
              <a:gd name="connsiteX32" fmla="*/ 354379 w 607638"/>
              <a:gd name="connsiteY32" fmla="*/ 379223 h 606722"/>
              <a:gd name="connsiteX33" fmla="*/ 430401 w 607638"/>
              <a:gd name="connsiteY33" fmla="*/ 303331 h 606722"/>
              <a:gd name="connsiteX34" fmla="*/ 455683 w 607638"/>
              <a:gd name="connsiteY34" fmla="*/ 303331 h 606722"/>
              <a:gd name="connsiteX35" fmla="*/ 455683 w 607638"/>
              <a:gd name="connsiteY35" fmla="*/ 278093 h 606722"/>
              <a:gd name="connsiteX36" fmla="*/ 480964 w 607638"/>
              <a:gd name="connsiteY36" fmla="*/ 252766 h 606722"/>
              <a:gd name="connsiteX37" fmla="*/ 303759 w 607638"/>
              <a:gd name="connsiteY37" fmla="*/ 151716 h 606722"/>
              <a:gd name="connsiteX38" fmla="*/ 329117 w 607638"/>
              <a:gd name="connsiteY38" fmla="*/ 176950 h 606722"/>
              <a:gd name="connsiteX39" fmla="*/ 329117 w 607638"/>
              <a:gd name="connsiteY39" fmla="*/ 303301 h 606722"/>
              <a:gd name="connsiteX40" fmla="*/ 303759 w 607638"/>
              <a:gd name="connsiteY40" fmla="*/ 328624 h 606722"/>
              <a:gd name="connsiteX41" fmla="*/ 227862 w 607638"/>
              <a:gd name="connsiteY41" fmla="*/ 328624 h 606722"/>
              <a:gd name="connsiteX42" fmla="*/ 202593 w 607638"/>
              <a:gd name="connsiteY42" fmla="*/ 303301 h 606722"/>
              <a:gd name="connsiteX43" fmla="*/ 227862 w 607638"/>
              <a:gd name="connsiteY43" fmla="*/ 278066 h 606722"/>
              <a:gd name="connsiteX44" fmla="*/ 278490 w 607638"/>
              <a:gd name="connsiteY44" fmla="*/ 278066 h 606722"/>
              <a:gd name="connsiteX45" fmla="*/ 278490 w 607638"/>
              <a:gd name="connsiteY45" fmla="*/ 176950 h 606722"/>
              <a:gd name="connsiteX46" fmla="*/ 303759 w 607638"/>
              <a:gd name="connsiteY46" fmla="*/ 151716 h 606722"/>
              <a:gd name="connsiteX47" fmla="*/ 303762 w 607638"/>
              <a:gd name="connsiteY47" fmla="*/ 0 h 606722"/>
              <a:gd name="connsiteX48" fmla="*/ 606634 w 607638"/>
              <a:gd name="connsiteY48" fmla="*/ 220667 h 606722"/>
              <a:gd name="connsiteX49" fmla="*/ 589190 w 607638"/>
              <a:gd name="connsiteY49" fmla="*/ 251860 h 606722"/>
              <a:gd name="connsiteX50" fmla="*/ 557950 w 607638"/>
              <a:gd name="connsiteY50" fmla="*/ 234353 h 606722"/>
              <a:gd name="connsiteX51" fmla="*/ 303762 w 607638"/>
              <a:gd name="connsiteY51" fmla="*/ 50568 h 606722"/>
              <a:gd name="connsiteX52" fmla="*/ 50642 w 607638"/>
              <a:gd name="connsiteY52" fmla="*/ 303317 h 606722"/>
              <a:gd name="connsiteX53" fmla="*/ 303762 w 607638"/>
              <a:gd name="connsiteY53" fmla="*/ 556154 h 606722"/>
              <a:gd name="connsiteX54" fmla="*/ 329127 w 607638"/>
              <a:gd name="connsiteY54" fmla="*/ 581394 h 606722"/>
              <a:gd name="connsiteX55" fmla="*/ 303762 w 607638"/>
              <a:gd name="connsiteY55" fmla="*/ 606722 h 606722"/>
              <a:gd name="connsiteX56" fmla="*/ 0 w 607638"/>
              <a:gd name="connsiteY56" fmla="*/ 303317 h 606722"/>
              <a:gd name="connsiteX57" fmla="*/ 303762 w 607638"/>
              <a:gd name="connsiteY57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07638" h="606722">
                <a:moveTo>
                  <a:pt x="506334" y="455027"/>
                </a:moveTo>
                <a:lnTo>
                  <a:pt x="506334" y="505592"/>
                </a:lnTo>
                <a:lnTo>
                  <a:pt x="531616" y="505592"/>
                </a:lnTo>
                <a:cubicBezTo>
                  <a:pt x="545592" y="505592"/>
                  <a:pt x="556986" y="494217"/>
                  <a:pt x="556986" y="480265"/>
                </a:cubicBezTo>
                <a:cubicBezTo>
                  <a:pt x="556986" y="466401"/>
                  <a:pt x="545592" y="455027"/>
                  <a:pt x="531616" y="455027"/>
                </a:cubicBezTo>
                <a:close/>
                <a:moveTo>
                  <a:pt x="430401" y="353896"/>
                </a:moveTo>
                <a:cubicBezTo>
                  <a:pt x="416425" y="353896"/>
                  <a:pt x="405031" y="365271"/>
                  <a:pt x="405031" y="379223"/>
                </a:cubicBezTo>
                <a:cubicBezTo>
                  <a:pt x="405031" y="393087"/>
                  <a:pt x="416425" y="404461"/>
                  <a:pt x="430401" y="404461"/>
                </a:cubicBezTo>
                <a:lnTo>
                  <a:pt x="455683" y="404461"/>
                </a:lnTo>
                <a:lnTo>
                  <a:pt x="455683" y="353896"/>
                </a:lnTo>
                <a:close/>
                <a:moveTo>
                  <a:pt x="480964" y="252766"/>
                </a:moveTo>
                <a:cubicBezTo>
                  <a:pt x="495029" y="252766"/>
                  <a:pt x="506334" y="264141"/>
                  <a:pt x="506334" y="278093"/>
                </a:cubicBezTo>
                <a:lnTo>
                  <a:pt x="506334" y="303331"/>
                </a:lnTo>
                <a:lnTo>
                  <a:pt x="556986" y="303331"/>
                </a:lnTo>
                <a:cubicBezTo>
                  <a:pt x="570962" y="303331"/>
                  <a:pt x="582268" y="314706"/>
                  <a:pt x="582268" y="328658"/>
                </a:cubicBezTo>
                <a:cubicBezTo>
                  <a:pt x="582268" y="342610"/>
                  <a:pt x="570962" y="353896"/>
                  <a:pt x="556986" y="353896"/>
                </a:cubicBezTo>
                <a:lnTo>
                  <a:pt x="506334" y="353896"/>
                </a:lnTo>
                <a:lnTo>
                  <a:pt x="506334" y="404461"/>
                </a:lnTo>
                <a:lnTo>
                  <a:pt x="531616" y="404461"/>
                </a:lnTo>
                <a:cubicBezTo>
                  <a:pt x="573544" y="404461"/>
                  <a:pt x="607638" y="438497"/>
                  <a:pt x="607638" y="480265"/>
                </a:cubicBezTo>
                <a:cubicBezTo>
                  <a:pt x="607638" y="522121"/>
                  <a:pt x="573544" y="556157"/>
                  <a:pt x="531616" y="556157"/>
                </a:cubicBezTo>
                <a:lnTo>
                  <a:pt x="506334" y="556157"/>
                </a:lnTo>
                <a:lnTo>
                  <a:pt x="506334" y="581395"/>
                </a:lnTo>
                <a:cubicBezTo>
                  <a:pt x="506334" y="595347"/>
                  <a:pt x="495029" y="606722"/>
                  <a:pt x="480964" y="606722"/>
                </a:cubicBezTo>
                <a:cubicBezTo>
                  <a:pt x="466988" y="606722"/>
                  <a:pt x="455683" y="595347"/>
                  <a:pt x="455683" y="581395"/>
                </a:cubicBezTo>
                <a:lnTo>
                  <a:pt x="455683" y="556157"/>
                </a:lnTo>
                <a:lnTo>
                  <a:pt x="405031" y="556157"/>
                </a:lnTo>
                <a:cubicBezTo>
                  <a:pt x="391055" y="556157"/>
                  <a:pt x="379749" y="544782"/>
                  <a:pt x="379749" y="530830"/>
                </a:cubicBezTo>
                <a:cubicBezTo>
                  <a:pt x="379749" y="516878"/>
                  <a:pt x="391055" y="505592"/>
                  <a:pt x="405031" y="505592"/>
                </a:cubicBezTo>
                <a:lnTo>
                  <a:pt x="455683" y="505592"/>
                </a:lnTo>
                <a:lnTo>
                  <a:pt x="455683" y="455027"/>
                </a:lnTo>
                <a:lnTo>
                  <a:pt x="430401" y="455027"/>
                </a:lnTo>
                <a:cubicBezTo>
                  <a:pt x="388473" y="455027"/>
                  <a:pt x="354379" y="420991"/>
                  <a:pt x="354379" y="379223"/>
                </a:cubicBezTo>
                <a:cubicBezTo>
                  <a:pt x="354379" y="337367"/>
                  <a:pt x="388473" y="303331"/>
                  <a:pt x="430401" y="303331"/>
                </a:cubicBezTo>
                <a:lnTo>
                  <a:pt x="455683" y="303331"/>
                </a:lnTo>
                <a:lnTo>
                  <a:pt x="455683" y="278093"/>
                </a:lnTo>
                <a:cubicBezTo>
                  <a:pt x="455683" y="264141"/>
                  <a:pt x="466988" y="252766"/>
                  <a:pt x="480964" y="252766"/>
                </a:cubicBezTo>
                <a:close/>
                <a:moveTo>
                  <a:pt x="303759" y="151716"/>
                </a:moveTo>
                <a:cubicBezTo>
                  <a:pt x="317817" y="151716"/>
                  <a:pt x="329117" y="163000"/>
                  <a:pt x="329117" y="176950"/>
                </a:cubicBezTo>
                <a:lnTo>
                  <a:pt x="329117" y="303301"/>
                </a:lnTo>
                <a:cubicBezTo>
                  <a:pt x="329117" y="317251"/>
                  <a:pt x="317817" y="328624"/>
                  <a:pt x="303759" y="328624"/>
                </a:cubicBezTo>
                <a:lnTo>
                  <a:pt x="227862" y="328624"/>
                </a:lnTo>
                <a:cubicBezTo>
                  <a:pt x="213893" y="328624"/>
                  <a:pt x="202593" y="317251"/>
                  <a:pt x="202593" y="303301"/>
                </a:cubicBezTo>
                <a:cubicBezTo>
                  <a:pt x="202593" y="289351"/>
                  <a:pt x="213893" y="278066"/>
                  <a:pt x="227862" y="278066"/>
                </a:cubicBezTo>
                <a:lnTo>
                  <a:pt x="278490" y="278066"/>
                </a:lnTo>
                <a:lnTo>
                  <a:pt x="278490" y="176950"/>
                </a:lnTo>
                <a:cubicBezTo>
                  <a:pt x="278490" y="163000"/>
                  <a:pt x="289790" y="151716"/>
                  <a:pt x="303759" y="151716"/>
                </a:cubicBezTo>
                <a:close/>
                <a:moveTo>
                  <a:pt x="303762" y="0"/>
                </a:moveTo>
                <a:cubicBezTo>
                  <a:pt x="443049" y="0"/>
                  <a:pt x="570410" y="92781"/>
                  <a:pt x="606634" y="220667"/>
                </a:cubicBezTo>
                <a:cubicBezTo>
                  <a:pt x="610461" y="234086"/>
                  <a:pt x="602629" y="248039"/>
                  <a:pt x="589190" y="251860"/>
                </a:cubicBezTo>
                <a:cubicBezTo>
                  <a:pt x="575839" y="255504"/>
                  <a:pt x="561688" y="247861"/>
                  <a:pt x="557950" y="234353"/>
                </a:cubicBezTo>
                <a:cubicBezTo>
                  <a:pt x="527779" y="127885"/>
                  <a:pt x="420888" y="50568"/>
                  <a:pt x="303762" y="50568"/>
                </a:cubicBezTo>
                <a:cubicBezTo>
                  <a:pt x="164208" y="50568"/>
                  <a:pt x="50642" y="163967"/>
                  <a:pt x="50642" y="303317"/>
                </a:cubicBezTo>
                <a:cubicBezTo>
                  <a:pt x="50642" y="442755"/>
                  <a:pt x="164208" y="556154"/>
                  <a:pt x="303762" y="556154"/>
                </a:cubicBezTo>
                <a:cubicBezTo>
                  <a:pt x="317824" y="556154"/>
                  <a:pt x="329127" y="567441"/>
                  <a:pt x="329127" y="581394"/>
                </a:cubicBezTo>
                <a:cubicBezTo>
                  <a:pt x="329127" y="595347"/>
                  <a:pt x="317824" y="606722"/>
                  <a:pt x="303762" y="606722"/>
                </a:cubicBezTo>
                <a:cubicBezTo>
                  <a:pt x="136261" y="606722"/>
                  <a:pt x="0" y="470661"/>
                  <a:pt x="0" y="303317"/>
                </a:cubicBezTo>
                <a:cubicBezTo>
                  <a:pt x="0" y="136061"/>
                  <a:pt x="136261" y="0"/>
                  <a:pt x="303762" y="0"/>
                </a:cubicBezTo>
                <a:close/>
              </a:path>
            </a:pathLst>
          </a:custGeom>
          <a:solidFill>
            <a:srgbClr val="304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2" name="椭圆 7">
            <a:extLst>
              <a:ext uri="{FF2B5EF4-FFF2-40B4-BE49-F238E27FC236}">
                <a16:creationId xmlns:a16="http://schemas.microsoft.com/office/drawing/2014/main" xmlns="" id="{A90A111E-ECE6-45D0-9672-760394AA5957}"/>
              </a:ext>
            </a:extLst>
          </p:cNvPr>
          <p:cNvSpPr/>
          <p:nvPr/>
        </p:nvSpPr>
        <p:spPr>
          <a:xfrm>
            <a:off x="5803900" y="2235783"/>
            <a:ext cx="584200" cy="539501"/>
          </a:xfrm>
          <a:custGeom>
            <a:avLst/>
            <a:gdLst>
              <a:gd name="connsiteX0" fmla="*/ 186302 w 608697"/>
              <a:gd name="connsiteY0" fmla="*/ 63862 h 562124"/>
              <a:gd name="connsiteX1" fmla="*/ 204357 w 608697"/>
              <a:gd name="connsiteY1" fmla="*/ 81889 h 562124"/>
              <a:gd name="connsiteX2" fmla="*/ 186302 w 608697"/>
              <a:gd name="connsiteY2" fmla="*/ 99991 h 562124"/>
              <a:gd name="connsiteX3" fmla="*/ 99759 w 608697"/>
              <a:gd name="connsiteY3" fmla="*/ 186326 h 562124"/>
              <a:gd name="connsiteX4" fmla="*/ 81705 w 608697"/>
              <a:gd name="connsiteY4" fmla="*/ 204428 h 562124"/>
              <a:gd name="connsiteX5" fmla="*/ 63650 w 608697"/>
              <a:gd name="connsiteY5" fmla="*/ 186326 h 562124"/>
              <a:gd name="connsiteX6" fmla="*/ 186302 w 608697"/>
              <a:gd name="connsiteY6" fmla="*/ 63862 h 562124"/>
              <a:gd name="connsiteX7" fmla="*/ 175448 w 608697"/>
              <a:gd name="connsiteY7" fmla="*/ 36129 h 562124"/>
              <a:gd name="connsiteX8" fmla="*/ 36179 w 608697"/>
              <a:gd name="connsiteY8" fmla="*/ 175282 h 562124"/>
              <a:gd name="connsiteX9" fmla="*/ 276226 w 608697"/>
              <a:gd name="connsiteY9" fmla="*/ 490611 h 562124"/>
              <a:gd name="connsiteX10" fmla="*/ 276972 w 608697"/>
              <a:gd name="connsiteY10" fmla="*/ 491356 h 562124"/>
              <a:gd name="connsiteX11" fmla="*/ 304349 w 608697"/>
              <a:gd name="connsiteY11" fmla="*/ 518546 h 562124"/>
              <a:gd name="connsiteX12" fmla="*/ 331725 w 608697"/>
              <a:gd name="connsiteY12" fmla="*/ 491356 h 562124"/>
              <a:gd name="connsiteX13" fmla="*/ 332471 w 608697"/>
              <a:gd name="connsiteY13" fmla="*/ 490611 h 562124"/>
              <a:gd name="connsiteX14" fmla="*/ 572518 w 608697"/>
              <a:gd name="connsiteY14" fmla="*/ 175282 h 562124"/>
              <a:gd name="connsiteX15" fmla="*/ 433249 w 608697"/>
              <a:gd name="connsiteY15" fmla="*/ 36129 h 562124"/>
              <a:gd name="connsiteX16" fmla="*/ 318149 w 608697"/>
              <a:gd name="connsiteY16" fmla="*/ 89764 h 562124"/>
              <a:gd name="connsiteX17" fmla="*/ 304349 w 608697"/>
              <a:gd name="connsiteY17" fmla="*/ 96170 h 562124"/>
              <a:gd name="connsiteX18" fmla="*/ 290548 w 608697"/>
              <a:gd name="connsiteY18" fmla="*/ 89764 h 562124"/>
              <a:gd name="connsiteX19" fmla="*/ 175448 w 608697"/>
              <a:gd name="connsiteY19" fmla="*/ 36129 h 562124"/>
              <a:gd name="connsiteX20" fmla="*/ 175448 w 608697"/>
              <a:gd name="connsiteY20" fmla="*/ 0 h 562124"/>
              <a:gd name="connsiteX21" fmla="*/ 304349 w 608697"/>
              <a:gd name="connsiteY21" fmla="*/ 51847 h 562124"/>
              <a:gd name="connsiteX22" fmla="*/ 433249 w 608697"/>
              <a:gd name="connsiteY22" fmla="*/ 0 h 562124"/>
              <a:gd name="connsiteX23" fmla="*/ 608697 w 608697"/>
              <a:gd name="connsiteY23" fmla="*/ 175282 h 562124"/>
              <a:gd name="connsiteX24" fmla="*/ 537309 w 608697"/>
              <a:gd name="connsiteY24" fmla="*/ 342593 h 562124"/>
              <a:gd name="connsiteX25" fmla="*/ 356864 w 608697"/>
              <a:gd name="connsiteY25" fmla="*/ 517354 h 562124"/>
              <a:gd name="connsiteX26" fmla="*/ 317104 w 608697"/>
              <a:gd name="connsiteY26" fmla="*/ 556835 h 562124"/>
              <a:gd name="connsiteX27" fmla="*/ 304349 w 608697"/>
              <a:gd name="connsiteY27" fmla="*/ 562124 h 562124"/>
              <a:gd name="connsiteX28" fmla="*/ 291593 w 608697"/>
              <a:gd name="connsiteY28" fmla="*/ 556835 h 562124"/>
              <a:gd name="connsiteX29" fmla="*/ 251834 w 608697"/>
              <a:gd name="connsiteY29" fmla="*/ 517354 h 562124"/>
              <a:gd name="connsiteX30" fmla="*/ 71388 w 608697"/>
              <a:gd name="connsiteY30" fmla="*/ 342593 h 562124"/>
              <a:gd name="connsiteX31" fmla="*/ 0 w 608697"/>
              <a:gd name="connsiteY31" fmla="*/ 175282 h 562124"/>
              <a:gd name="connsiteX32" fmla="*/ 175448 w 608697"/>
              <a:gd name="connsiteY32" fmla="*/ 0 h 56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8697" h="562124">
                <a:moveTo>
                  <a:pt x="186302" y="63862"/>
                </a:moveTo>
                <a:cubicBezTo>
                  <a:pt x="196225" y="63862"/>
                  <a:pt x="204357" y="71907"/>
                  <a:pt x="204357" y="81889"/>
                </a:cubicBezTo>
                <a:cubicBezTo>
                  <a:pt x="204357" y="91871"/>
                  <a:pt x="196300" y="99991"/>
                  <a:pt x="186302" y="99991"/>
                </a:cubicBezTo>
                <a:cubicBezTo>
                  <a:pt x="137808" y="99991"/>
                  <a:pt x="99759" y="137907"/>
                  <a:pt x="99759" y="186326"/>
                </a:cubicBezTo>
                <a:cubicBezTo>
                  <a:pt x="99759" y="196308"/>
                  <a:pt x="91702" y="204428"/>
                  <a:pt x="81705" y="204428"/>
                </a:cubicBezTo>
                <a:cubicBezTo>
                  <a:pt x="71708" y="204428"/>
                  <a:pt x="63650" y="196308"/>
                  <a:pt x="63650" y="186326"/>
                </a:cubicBezTo>
                <a:cubicBezTo>
                  <a:pt x="63650" y="117645"/>
                  <a:pt x="117516" y="63862"/>
                  <a:pt x="186302" y="63862"/>
                </a:cubicBezTo>
                <a:close/>
                <a:moveTo>
                  <a:pt x="175448" y="36129"/>
                </a:moveTo>
                <a:cubicBezTo>
                  <a:pt x="97347" y="36129"/>
                  <a:pt x="36179" y="97213"/>
                  <a:pt x="36179" y="175282"/>
                </a:cubicBezTo>
                <a:cubicBezTo>
                  <a:pt x="36179" y="273687"/>
                  <a:pt x="122933" y="355182"/>
                  <a:pt x="276226" y="490611"/>
                </a:cubicBezTo>
                <a:cubicBezTo>
                  <a:pt x="276450" y="490834"/>
                  <a:pt x="276748" y="491132"/>
                  <a:pt x="276972" y="491356"/>
                </a:cubicBezTo>
                <a:lnTo>
                  <a:pt x="304349" y="518546"/>
                </a:lnTo>
                <a:lnTo>
                  <a:pt x="331725" y="491356"/>
                </a:lnTo>
                <a:cubicBezTo>
                  <a:pt x="331949" y="491132"/>
                  <a:pt x="332247" y="490834"/>
                  <a:pt x="332471" y="490611"/>
                </a:cubicBezTo>
                <a:cubicBezTo>
                  <a:pt x="485764" y="355182"/>
                  <a:pt x="572518" y="273762"/>
                  <a:pt x="572518" y="175282"/>
                </a:cubicBezTo>
                <a:cubicBezTo>
                  <a:pt x="572518" y="97213"/>
                  <a:pt x="511350" y="36129"/>
                  <a:pt x="433249" y="36129"/>
                </a:cubicBezTo>
                <a:cubicBezTo>
                  <a:pt x="390282" y="36129"/>
                  <a:pt x="346196" y="56689"/>
                  <a:pt x="318149" y="89764"/>
                </a:cubicBezTo>
                <a:cubicBezTo>
                  <a:pt x="314717" y="93861"/>
                  <a:pt x="309645" y="96170"/>
                  <a:pt x="304349" y="96170"/>
                </a:cubicBezTo>
                <a:cubicBezTo>
                  <a:pt x="299052" y="96170"/>
                  <a:pt x="293980" y="93861"/>
                  <a:pt x="290548" y="89764"/>
                </a:cubicBezTo>
                <a:cubicBezTo>
                  <a:pt x="262501" y="56689"/>
                  <a:pt x="218415" y="36129"/>
                  <a:pt x="175448" y="36129"/>
                </a:cubicBezTo>
                <a:close/>
                <a:moveTo>
                  <a:pt x="175448" y="0"/>
                </a:moveTo>
                <a:cubicBezTo>
                  <a:pt x="222891" y="0"/>
                  <a:pt x="269736" y="19145"/>
                  <a:pt x="304349" y="51847"/>
                </a:cubicBezTo>
                <a:cubicBezTo>
                  <a:pt x="338961" y="19145"/>
                  <a:pt x="385807" y="0"/>
                  <a:pt x="433249" y="0"/>
                </a:cubicBezTo>
                <a:cubicBezTo>
                  <a:pt x="531640" y="0"/>
                  <a:pt x="608697" y="77026"/>
                  <a:pt x="608697" y="175282"/>
                </a:cubicBezTo>
                <a:cubicBezTo>
                  <a:pt x="608697" y="230258"/>
                  <a:pt x="586020" y="283446"/>
                  <a:pt x="537309" y="342593"/>
                </a:cubicBezTo>
                <a:cubicBezTo>
                  <a:pt x="494865" y="394291"/>
                  <a:pt x="435711" y="447628"/>
                  <a:pt x="356864" y="517354"/>
                </a:cubicBezTo>
                <a:lnTo>
                  <a:pt x="317104" y="556835"/>
                </a:lnTo>
                <a:cubicBezTo>
                  <a:pt x="313598" y="560336"/>
                  <a:pt x="308973" y="562124"/>
                  <a:pt x="304349" y="562124"/>
                </a:cubicBezTo>
                <a:cubicBezTo>
                  <a:pt x="299724" y="562124"/>
                  <a:pt x="295099" y="560336"/>
                  <a:pt x="291593" y="556835"/>
                </a:cubicBezTo>
                <a:lnTo>
                  <a:pt x="251834" y="517354"/>
                </a:lnTo>
                <a:cubicBezTo>
                  <a:pt x="172986" y="447628"/>
                  <a:pt x="113832" y="394291"/>
                  <a:pt x="71388" y="342593"/>
                </a:cubicBezTo>
                <a:cubicBezTo>
                  <a:pt x="22677" y="283446"/>
                  <a:pt x="0" y="230258"/>
                  <a:pt x="0" y="175282"/>
                </a:cubicBezTo>
                <a:cubicBezTo>
                  <a:pt x="0" y="77026"/>
                  <a:pt x="77057" y="0"/>
                  <a:pt x="175448" y="0"/>
                </a:cubicBezTo>
                <a:close/>
              </a:path>
            </a:pathLst>
          </a:custGeom>
          <a:solidFill>
            <a:srgbClr val="304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3" name="椭圆 8">
            <a:extLst>
              <a:ext uri="{FF2B5EF4-FFF2-40B4-BE49-F238E27FC236}">
                <a16:creationId xmlns:a16="http://schemas.microsoft.com/office/drawing/2014/main" xmlns="" id="{CD06EFA5-613B-4966-B311-B50CAEC161CB}"/>
              </a:ext>
            </a:extLst>
          </p:cNvPr>
          <p:cNvSpPr/>
          <p:nvPr/>
        </p:nvSpPr>
        <p:spPr>
          <a:xfrm>
            <a:off x="9080500" y="2213909"/>
            <a:ext cx="584200" cy="583247"/>
          </a:xfrm>
          <a:custGeom>
            <a:avLst/>
            <a:gdLst>
              <a:gd name="connsiteX0" fmla="*/ 140017 w 606581"/>
              <a:gd name="connsiteY0" fmla="*/ 411043 h 605592"/>
              <a:gd name="connsiteX1" fmla="*/ 178821 w 606581"/>
              <a:gd name="connsiteY1" fmla="*/ 427078 h 605592"/>
              <a:gd name="connsiteX2" fmla="*/ 178821 w 606581"/>
              <a:gd name="connsiteY2" fmla="*/ 504564 h 605592"/>
              <a:gd name="connsiteX3" fmla="*/ 93692 w 606581"/>
              <a:gd name="connsiteY3" fmla="*/ 589557 h 605592"/>
              <a:gd name="connsiteX4" fmla="*/ 54887 w 606581"/>
              <a:gd name="connsiteY4" fmla="*/ 605592 h 605592"/>
              <a:gd name="connsiteX5" fmla="*/ 16083 w 606581"/>
              <a:gd name="connsiteY5" fmla="*/ 589557 h 605592"/>
              <a:gd name="connsiteX6" fmla="*/ 16083 w 606581"/>
              <a:gd name="connsiteY6" fmla="*/ 511979 h 605592"/>
              <a:gd name="connsiteX7" fmla="*/ 101212 w 606581"/>
              <a:gd name="connsiteY7" fmla="*/ 427078 h 605592"/>
              <a:gd name="connsiteX8" fmla="*/ 140017 w 606581"/>
              <a:gd name="connsiteY8" fmla="*/ 411043 h 605592"/>
              <a:gd name="connsiteX9" fmla="*/ 382501 w 606581"/>
              <a:gd name="connsiteY9" fmla="*/ 49537 h 605592"/>
              <a:gd name="connsiteX10" fmla="*/ 557044 w 606581"/>
              <a:gd name="connsiteY10" fmla="*/ 223798 h 605592"/>
              <a:gd name="connsiteX11" fmla="*/ 382501 w 606581"/>
              <a:gd name="connsiteY11" fmla="*/ 398059 h 605592"/>
              <a:gd name="connsiteX12" fmla="*/ 207957 w 606581"/>
              <a:gd name="connsiteY12" fmla="*/ 223798 h 605592"/>
              <a:gd name="connsiteX13" fmla="*/ 382501 w 606581"/>
              <a:gd name="connsiteY13" fmla="*/ 49537 h 605592"/>
              <a:gd name="connsiteX14" fmla="*/ 382536 w 606581"/>
              <a:gd name="connsiteY14" fmla="*/ 24750 h 605592"/>
              <a:gd name="connsiteX15" fmla="*/ 304914 w 606581"/>
              <a:gd name="connsiteY15" fmla="*/ 40417 h 605592"/>
              <a:gd name="connsiteX16" fmla="*/ 241591 w 606581"/>
              <a:gd name="connsiteY16" fmla="*/ 83058 h 605592"/>
              <a:gd name="connsiteX17" fmla="*/ 198880 w 606581"/>
              <a:gd name="connsiteY17" fmla="*/ 146278 h 605592"/>
              <a:gd name="connsiteX18" fmla="*/ 183189 w 606581"/>
              <a:gd name="connsiteY18" fmla="*/ 223774 h 605592"/>
              <a:gd name="connsiteX19" fmla="*/ 198880 w 606581"/>
              <a:gd name="connsiteY19" fmla="*/ 301177 h 605592"/>
              <a:gd name="connsiteX20" fmla="*/ 241591 w 606581"/>
              <a:gd name="connsiteY20" fmla="*/ 364490 h 605592"/>
              <a:gd name="connsiteX21" fmla="*/ 304914 w 606581"/>
              <a:gd name="connsiteY21" fmla="*/ 407131 h 605592"/>
              <a:gd name="connsiteX22" fmla="*/ 382536 w 606581"/>
              <a:gd name="connsiteY22" fmla="*/ 422705 h 605592"/>
              <a:gd name="connsiteX23" fmla="*/ 460158 w 606581"/>
              <a:gd name="connsiteY23" fmla="*/ 407131 h 605592"/>
              <a:gd name="connsiteX24" fmla="*/ 523481 w 606581"/>
              <a:gd name="connsiteY24" fmla="*/ 364490 h 605592"/>
              <a:gd name="connsiteX25" fmla="*/ 566192 w 606581"/>
              <a:gd name="connsiteY25" fmla="*/ 301177 h 605592"/>
              <a:gd name="connsiteX26" fmla="*/ 581883 w 606581"/>
              <a:gd name="connsiteY26" fmla="*/ 223774 h 605592"/>
              <a:gd name="connsiteX27" fmla="*/ 566192 w 606581"/>
              <a:gd name="connsiteY27" fmla="*/ 146278 h 605592"/>
              <a:gd name="connsiteX28" fmla="*/ 523481 w 606581"/>
              <a:gd name="connsiteY28" fmla="*/ 83058 h 605592"/>
              <a:gd name="connsiteX29" fmla="*/ 460158 w 606581"/>
              <a:gd name="connsiteY29" fmla="*/ 40417 h 605592"/>
              <a:gd name="connsiteX30" fmla="*/ 382536 w 606581"/>
              <a:gd name="connsiteY30" fmla="*/ 24750 h 605592"/>
              <a:gd name="connsiteX31" fmla="*/ 382536 w 606581"/>
              <a:gd name="connsiteY31" fmla="*/ 0 h 605592"/>
              <a:gd name="connsiteX32" fmla="*/ 469721 w 606581"/>
              <a:gd name="connsiteY32" fmla="*/ 17613 h 605592"/>
              <a:gd name="connsiteX33" fmla="*/ 540937 w 606581"/>
              <a:gd name="connsiteY33" fmla="*/ 65538 h 605592"/>
              <a:gd name="connsiteX34" fmla="*/ 588940 w 606581"/>
              <a:gd name="connsiteY34" fmla="*/ 136637 h 605592"/>
              <a:gd name="connsiteX35" fmla="*/ 606581 w 606581"/>
              <a:gd name="connsiteY35" fmla="*/ 223774 h 605592"/>
              <a:gd name="connsiteX36" fmla="*/ 588940 w 606581"/>
              <a:gd name="connsiteY36" fmla="*/ 310818 h 605592"/>
              <a:gd name="connsiteX37" fmla="*/ 540937 w 606581"/>
              <a:gd name="connsiteY37" fmla="*/ 381917 h 605592"/>
              <a:gd name="connsiteX38" fmla="*/ 469721 w 606581"/>
              <a:gd name="connsiteY38" fmla="*/ 429842 h 605592"/>
              <a:gd name="connsiteX39" fmla="*/ 382536 w 606581"/>
              <a:gd name="connsiteY39" fmla="*/ 447455 h 605592"/>
              <a:gd name="connsiteX40" fmla="*/ 295258 w 606581"/>
              <a:gd name="connsiteY40" fmla="*/ 429842 h 605592"/>
              <a:gd name="connsiteX41" fmla="*/ 240105 w 606581"/>
              <a:gd name="connsiteY41" fmla="*/ 396471 h 605592"/>
              <a:gd name="connsiteX42" fmla="*/ 209558 w 606581"/>
              <a:gd name="connsiteY42" fmla="*/ 427061 h 605592"/>
              <a:gd name="connsiteX43" fmla="*/ 196373 w 606581"/>
              <a:gd name="connsiteY43" fmla="*/ 409541 h 605592"/>
              <a:gd name="connsiteX44" fmla="*/ 178918 w 606581"/>
              <a:gd name="connsiteY44" fmla="*/ 396378 h 605592"/>
              <a:gd name="connsiteX45" fmla="*/ 209465 w 606581"/>
              <a:gd name="connsiteY45" fmla="*/ 365880 h 605592"/>
              <a:gd name="connsiteX46" fmla="*/ 176040 w 606581"/>
              <a:gd name="connsiteY46" fmla="*/ 310818 h 605592"/>
              <a:gd name="connsiteX47" fmla="*/ 158491 w 606581"/>
              <a:gd name="connsiteY47" fmla="*/ 223774 h 605592"/>
              <a:gd name="connsiteX48" fmla="*/ 176040 w 606581"/>
              <a:gd name="connsiteY48" fmla="*/ 136637 h 605592"/>
              <a:gd name="connsiteX49" fmla="*/ 224043 w 606581"/>
              <a:gd name="connsiteY49" fmla="*/ 65538 h 605592"/>
              <a:gd name="connsiteX50" fmla="*/ 295258 w 606581"/>
              <a:gd name="connsiteY50" fmla="*/ 17613 h 605592"/>
              <a:gd name="connsiteX51" fmla="*/ 382536 w 606581"/>
              <a:gd name="connsiteY51" fmla="*/ 0 h 60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6581" h="605592">
                <a:moveTo>
                  <a:pt x="140017" y="411043"/>
                </a:moveTo>
                <a:cubicBezTo>
                  <a:pt x="154035" y="411043"/>
                  <a:pt x="168053" y="416326"/>
                  <a:pt x="178821" y="427078"/>
                </a:cubicBezTo>
                <a:cubicBezTo>
                  <a:pt x="200266" y="448488"/>
                  <a:pt x="200266" y="483153"/>
                  <a:pt x="178821" y="504564"/>
                </a:cubicBezTo>
                <a:lnTo>
                  <a:pt x="93692" y="589557"/>
                </a:lnTo>
                <a:cubicBezTo>
                  <a:pt x="83016" y="600216"/>
                  <a:pt x="68905" y="605592"/>
                  <a:pt x="54887" y="605592"/>
                </a:cubicBezTo>
                <a:cubicBezTo>
                  <a:pt x="40870" y="605592"/>
                  <a:pt x="26759" y="600216"/>
                  <a:pt x="16083" y="589557"/>
                </a:cubicBezTo>
                <a:cubicBezTo>
                  <a:pt x="-5362" y="568147"/>
                  <a:pt x="-5362" y="533389"/>
                  <a:pt x="16083" y="511979"/>
                </a:cubicBezTo>
                <a:lnTo>
                  <a:pt x="101212" y="427078"/>
                </a:lnTo>
                <a:cubicBezTo>
                  <a:pt x="111888" y="416326"/>
                  <a:pt x="125999" y="411043"/>
                  <a:pt x="140017" y="411043"/>
                </a:cubicBezTo>
                <a:close/>
                <a:moveTo>
                  <a:pt x="382501" y="49537"/>
                </a:moveTo>
                <a:cubicBezTo>
                  <a:pt x="478871" y="49537"/>
                  <a:pt x="557044" y="127491"/>
                  <a:pt x="557044" y="223798"/>
                </a:cubicBezTo>
                <a:cubicBezTo>
                  <a:pt x="557044" y="320012"/>
                  <a:pt x="478871" y="398059"/>
                  <a:pt x="382501" y="398059"/>
                </a:cubicBezTo>
                <a:cubicBezTo>
                  <a:pt x="286130" y="398059"/>
                  <a:pt x="207957" y="320012"/>
                  <a:pt x="207957" y="223798"/>
                </a:cubicBezTo>
                <a:cubicBezTo>
                  <a:pt x="207957" y="127491"/>
                  <a:pt x="286130" y="49537"/>
                  <a:pt x="382501" y="49537"/>
                </a:cubicBezTo>
                <a:close/>
                <a:moveTo>
                  <a:pt x="382536" y="24750"/>
                </a:moveTo>
                <a:cubicBezTo>
                  <a:pt x="355610" y="24750"/>
                  <a:pt x="329519" y="30034"/>
                  <a:pt x="304914" y="40417"/>
                </a:cubicBezTo>
                <a:cubicBezTo>
                  <a:pt x="281238" y="50428"/>
                  <a:pt x="259882" y="64796"/>
                  <a:pt x="241591" y="83058"/>
                </a:cubicBezTo>
                <a:cubicBezTo>
                  <a:pt x="223300" y="101319"/>
                  <a:pt x="208908" y="122547"/>
                  <a:pt x="198880" y="146278"/>
                </a:cubicBezTo>
                <a:cubicBezTo>
                  <a:pt x="188481" y="170843"/>
                  <a:pt x="183189" y="196891"/>
                  <a:pt x="183189" y="223774"/>
                </a:cubicBezTo>
                <a:cubicBezTo>
                  <a:pt x="183189" y="250564"/>
                  <a:pt x="188481" y="276705"/>
                  <a:pt x="198880" y="301177"/>
                </a:cubicBezTo>
                <a:cubicBezTo>
                  <a:pt x="208908" y="324908"/>
                  <a:pt x="223300" y="346228"/>
                  <a:pt x="241591" y="364490"/>
                </a:cubicBezTo>
                <a:cubicBezTo>
                  <a:pt x="259882" y="382752"/>
                  <a:pt x="281238" y="397027"/>
                  <a:pt x="304914" y="407131"/>
                </a:cubicBezTo>
                <a:cubicBezTo>
                  <a:pt x="329519" y="417513"/>
                  <a:pt x="355610" y="422705"/>
                  <a:pt x="382536" y="422705"/>
                </a:cubicBezTo>
                <a:cubicBezTo>
                  <a:pt x="409462" y="422705"/>
                  <a:pt x="435553" y="417513"/>
                  <a:pt x="460158" y="407131"/>
                </a:cubicBezTo>
                <a:cubicBezTo>
                  <a:pt x="483834" y="397027"/>
                  <a:pt x="505190" y="382752"/>
                  <a:pt x="523481" y="364490"/>
                </a:cubicBezTo>
                <a:cubicBezTo>
                  <a:pt x="541772" y="346228"/>
                  <a:pt x="556164" y="324908"/>
                  <a:pt x="566192" y="301177"/>
                </a:cubicBezTo>
                <a:cubicBezTo>
                  <a:pt x="576591" y="276705"/>
                  <a:pt x="581883" y="250564"/>
                  <a:pt x="581883" y="223774"/>
                </a:cubicBezTo>
                <a:cubicBezTo>
                  <a:pt x="581883" y="196891"/>
                  <a:pt x="576591" y="170843"/>
                  <a:pt x="566192" y="146278"/>
                </a:cubicBezTo>
                <a:cubicBezTo>
                  <a:pt x="556164" y="122547"/>
                  <a:pt x="541772" y="101319"/>
                  <a:pt x="523481" y="83058"/>
                </a:cubicBezTo>
                <a:cubicBezTo>
                  <a:pt x="505190" y="64796"/>
                  <a:pt x="483834" y="50428"/>
                  <a:pt x="460158" y="40417"/>
                </a:cubicBezTo>
                <a:cubicBezTo>
                  <a:pt x="435553" y="30034"/>
                  <a:pt x="409462" y="24750"/>
                  <a:pt x="382536" y="24750"/>
                </a:cubicBezTo>
                <a:close/>
                <a:moveTo>
                  <a:pt x="382536" y="0"/>
                </a:moveTo>
                <a:cubicBezTo>
                  <a:pt x="412712" y="0"/>
                  <a:pt x="442145" y="5933"/>
                  <a:pt x="469721" y="17613"/>
                </a:cubicBezTo>
                <a:cubicBezTo>
                  <a:pt x="496462" y="28922"/>
                  <a:pt x="520417" y="45051"/>
                  <a:pt x="540937" y="65538"/>
                </a:cubicBezTo>
                <a:cubicBezTo>
                  <a:pt x="561549" y="86117"/>
                  <a:pt x="577705" y="110033"/>
                  <a:pt x="588940" y="136637"/>
                </a:cubicBezTo>
                <a:cubicBezTo>
                  <a:pt x="600639" y="164262"/>
                  <a:pt x="606581" y="193554"/>
                  <a:pt x="606581" y="223774"/>
                </a:cubicBezTo>
                <a:cubicBezTo>
                  <a:pt x="606581" y="253901"/>
                  <a:pt x="600639" y="283194"/>
                  <a:pt x="588940" y="310818"/>
                </a:cubicBezTo>
                <a:cubicBezTo>
                  <a:pt x="577705" y="337515"/>
                  <a:pt x="561549" y="361431"/>
                  <a:pt x="540937" y="381917"/>
                </a:cubicBezTo>
                <a:cubicBezTo>
                  <a:pt x="520417" y="402496"/>
                  <a:pt x="496462" y="418626"/>
                  <a:pt x="469721" y="429842"/>
                </a:cubicBezTo>
                <a:cubicBezTo>
                  <a:pt x="442145" y="441522"/>
                  <a:pt x="412805" y="447455"/>
                  <a:pt x="382536" y="447455"/>
                </a:cubicBezTo>
                <a:cubicBezTo>
                  <a:pt x="352267" y="447455"/>
                  <a:pt x="322927" y="441522"/>
                  <a:pt x="295258" y="429842"/>
                </a:cubicBezTo>
                <a:cubicBezTo>
                  <a:pt x="275295" y="421407"/>
                  <a:pt x="256818" y="410190"/>
                  <a:pt x="240105" y="396471"/>
                </a:cubicBezTo>
                <a:lnTo>
                  <a:pt x="209558" y="427061"/>
                </a:lnTo>
                <a:cubicBezTo>
                  <a:pt x="206030" y="420758"/>
                  <a:pt x="201666" y="414918"/>
                  <a:pt x="196373" y="409541"/>
                </a:cubicBezTo>
                <a:cubicBezTo>
                  <a:pt x="191081" y="404350"/>
                  <a:pt x="185232" y="399901"/>
                  <a:pt x="178918" y="396378"/>
                </a:cubicBezTo>
                <a:lnTo>
                  <a:pt x="209465" y="365880"/>
                </a:lnTo>
                <a:cubicBezTo>
                  <a:pt x="195724" y="349287"/>
                  <a:pt x="184582" y="330840"/>
                  <a:pt x="176040" y="310818"/>
                </a:cubicBezTo>
                <a:cubicBezTo>
                  <a:pt x="164341" y="283194"/>
                  <a:pt x="158491" y="253901"/>
                  <a:pt x="158491" y="223774"/>
                </a:cubicBezTo>
                <a:cubicBezTo>
                  <a:pt x="158491" y="193554"/>
                  <a:pt x="164341" y="164262"/>
                  <a:pt x="176040" y="136637"/>
                </a:cubicBezTo>
                <a:cubicBezTo>
                  <a:pt x="187367" y="110033"/>
                  <a:pt x="203523" y="86117"/>
                  <a:pt x="224043" y="65538"/>
                </a:cubicBezTo>
                <a:cubicBezTo>
                  <a:pt x="244655" y="45051"/>
                  <a:pt x="268610" y="28922"/>
                  <a:pt x="295258" y="17613"/>
                </a:cubicBezTo>
                <a:cubicBezTo>
                  <a:pt x="322927" y="5933"/>
                  <a:pt x="352267" y="0"/>
                  <a:pt x="382536" y="0"/>
                </a:cubicBezTo>
                <a:close/>
              </a:path>
            </a:pathLst>
          </a:custGeom>
          <a:solidFill>
            <a:srgbClr val="304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4" name="椭圆 9">
            <a:extLst>
              <a:ext uri="{FF2B5EF4-FFF2-40B4-BE49-F238E27FC236}">
                <a16:creationId xmlns:a16="http://schemas.microsoft.com/office/drawing/2014/main" xmlns="" id="{AA430739-3D15-444B-9A7C-D7F5AE5FA7D8}"/>
              </a:ext>
            </a:extLst>
          </p:cNvPr>
          <p:cNvSpPr/>
          <p:nvPr/>
        </p:nvSpPr>
        <p:spPr>
          <a:xfrm>
            <a:off x="2527300" y="4245840"/>
            <a:ext cx="584200" cy="583386"/>
          </a:xfrm>
          <a:custGeom>
            <a:avLst/>
            <a:gdLst>
              <a:gd name="connsiteX0" fmla="*/ 145802 w 608415"/>
              <a:gd name="connsiteY0" fmla="*/ 316204 h 607568"/>
              <a:gd name="connsiteX1" fmla="*/ 335878 w 608415"/>
              <a:gd name="connsiteY1" fmla="*/ 316204 h 607568"/>
              <a:gd name="connsiteX2" fmla="*/ 355085 w 608415"/>
              <a:gd name="connsiteY2" fmla="*/ 335363 h 607568"/>
              <a:gd name="connsiteX3" fmla="*/ 335878 w 608415"/>
              <a:gd name="connsiteY3" fmla="*/ 354521 h 607568"/>
              <a:gd name="connsiteX4" fmla="*/ 145802 w 608415"/>
              <a:gd name="connsiteY4" fmla="*/ 354521 h 607568"/>
              <a:gd name="connsiteX5" fmla="*/ 126594 w 608415"/>
              <a:gd name="connsiteY5" fmla="*/ 335363 h 607568"/>
              <a:gd name="connsiteX6" fmla="*/ 145802 w 608415"/>
              <a:gd name="connsiteY6" fmla="*/ 316204 h 607568"/>
              <a:gd name="connsiteX7" fmla="*/ 145799 w 608415"/>
              <a:gd name="connsiteY7" fmla="*/ 252977 h 607568"/>
              <a:gd name="connsiteX8" fmla="*/ 430791 w 608415"/>
              <a:gd name="connsiteY8" fmla="*/ 252977 h 607568"/>
              <a:gd name="connsiteX9" fmla="*/ 449995 w 608415"/>
              <a:gd name="connsiteY9" fmla="*/ 272171 h 607568"/>
              <a:gd name="connsiteX10" fmla="*/ 430791 w 608415"/>
              <a:gd name="connsiteY10" fmla="*/ 291365 h 607568"/>
              <a:gd name="connsiteX11" fmla="*/ 145799 w 608415"/>
              <a:gd name="connsiteY11" fmla="*/ 291365 h 607568"/>
              <a:gd name="connsiteX12" fmla="*/ 126594 w 608415"/>
              <a:gd name="connsiteY12" fmla="*/ 272171 h 607568"/>
              <a:gd name="connsiteX13" fmla="*/ 145799 w 608415"/>
              <a:gd name="connsiteY13" fmla="*/ 252977 h 607568"/>
              <a:gd name="connsiteX14" fmla="*/ 145805 w 608415"/>
              <a:gd name="connsiteY14" fmla="*/ 189750 h 607568"/>
              <a:gd name="connsiteX15" fmla="*/ 209279 w 608415"/>
              <a:gd name="connsiteY15" fmla="*/ 189750 h 607568"/>
              <a:gd name="connsiteX16" fmla="*/ 228490 w 608415"/>
              <a:gd name="connsiteY16" fmla="*/ 208944 h 607568"/>
              <a:gd name="connsiteX17" fmla="*/ 209279 w 608415"/>
              <a:gd name="connsiteY17" fmla="*/ 228138 h 607568"/>
              <a:gd name="connsiteX18" fmla="*/ 145805 w 608415"/>
              <a:gd name="connsiteY18" fmla="*/ 228138 h 607568"/>
              <a:gd name="connsiteX19" fmla="*/ 126594 w 608415"/>
              <a:gd name="connsiteY19" fmla="*/ 208944 h 607568"/>
              <a:gd name="connsiteX20" fmla="*/ 145805 w 608415"/>
              <a:gd name="connsiteY20" fmla="*/ 189750 h 607568"/>
              <a:gd name="connsiteX21" fmla="*/ 70060 w 608415"/>
              <a:gd name="connsiteY21" fmla="*/ 133174 h 607568"/>
              <a:gd name="connsiteX22" fmla="*/ 70060 w 608415"/>
              <a:gd name="connsiteY22" fmla="*/ 442788 h 607568"/>
              <a:gd name="connsiteX23" fmla="*/ 538355 w 608415"/>
              <a:gd name="connsiteY23" fmla="*/ 442788 h 607568"/>
              <a:gd name="connsiteX24" fmla="*/ 538355 w 608415"/>
              <a:gd name="connsiteY24" fmla="*/ 133174 h 607568"/>
              <a:gd name="connsiteX25" fmla="*/ 38410 w 608415"/>
              <a:gd name="connsiteY25" fmla="*/ 69962 h 607568"/>
              <a:gd name="connsiteX26" fmla="*/ 38410 w 608415"/>
              <a:gd name="connsiteY26" fmla="*/ 94817 h 607568"/>
              <a:gd name="connsiteX27" fmla="*/ 570005 w 608415"/>
              <a:gd name="connsiteY27" fmla="*/ 94817 h 607568"/>
              <a:gd name="connsiteX28" fmla="*/ 570005 w 608415"/>
              <a:gd name="connsiteY28" fmla="*/ 69962 h 607568"/>
              <a:gd name="connsiteX29" fmla="*/ 304208 w 608415"/>
              <a:gd name="connsiteY29" fmla="*/ 0 h 607568"/>
              <a:gd name="connsiteX30" fmla="*/ 323413 w 608415"/>
              <a:gd name="connsiteY30" fmla="*/ 19178 h 607568"/>
              <a:gd name="connsiteX31" fmla="*/ 323413 w 608415"/>
              <a:gd name="connsiteY31" fmla="*/ 31606 h 607568"/>
              <a:gd name="connsiteX32" fmla="*/ 589210 w 608415"/>
              <a:gd name="connsiteY32" fmla="*/ 31606 h 607568"/>
              <a:gd name="connsiteX33" fmla="*/ 608415 w 608415"/>
              <a:gd name="connsiteY33" fmla="*/ 50784 h 607568"/>
              <a:gd name="connsiteX34" fmla="*/ 608415 w 608415"/>
              <a:gd name="connsiteY34" fmla="*/ 113995 h 607568"/>
              <a:gd name="connsiteX35" fmla="*/ 589210 w 608415"/>
              <a:gd name="connsiteY35" fmla="*/ 133174 h 607568"/>
              <a:gd name="connsiteX36" fmla="*/ 576765 w 608415"/>
              <a:gd name="connsiteY36" fmla="*/ 133174 h 607568"/>
              <a:gd name="connsiteX37" fmla="*/ 576765 w 608415"/>
              <a:gd name="connsiteY37" fmla="*/ 461967 h 607568"/>
              <a:gd name="connsiteX38" fmla="*/ 557560 w 608415"/>
              <a:gd name="connsiteY38" fmla="*/ 481145 h 607568"/>
              <a:gd name="connsiteX39" fmla="*/ 342618 w 608415"/>
              <a:gd name="connsiteY39" fmla="*/ 481145 h 607568"/>
              <a:gd name="connsiteX40" fmla="*/ 414521 w 608415"/>
              <a:gd name="connsiteY40" fmla="*/ 576883 h 607568"/>
              <a:gd name="connsiteX41" fmla="*/ 410680 w 608415"/>
              <a:gd name="connsiteY41" fmla="*/ 603733 h 607568"/>
              <a:gd name="connsiteX42" fmla="*/ 399157 w 608415"/>
              <a:gd name="connsiteY42" fmla="*/ 607568 h 607568"/>
              <a:gd name="connsiteX43" fmla="*/ 383793 w 608415"/>
              <a:gd name="connsiteY43" fmla="*/ 599897 h 607568"/>
              <a:gd name="connsiteX44" fmla="*/ 323413 w 608415"/>
              <a:gd name="connsiteY44" fmla="*/ 519348 h 607568"/>
              <a:gd name="connsiteX45" fmla="*/ 323413 w 608415"/>
              <a:gd name="connsiteY45" fmla="*/ 588390 h 607568"/>
              <a:gd name="connsiteX46" fmla="*/ 304208 w 608415"/>
              <a:gd name="connsiteY46" fmla="*/ 607568 h 607568"/>
              <a:gd name="connsiteX47" fmla="*/ 285003 w 608415"/>
              <a:gd name="connsiteY47" fmla="*/ 588390 h 607568"/>
              <a:gd name="connsiteX48" fmla="*/ 285003 w 608415"/>
              <a:gd name="connsiteY48" fmla="*/ 519348 h 607568"/>
              <a:gd name="connsiteX49" fmla="*/ 224622 w 608415"/>
              <a:gd name="connsiteY49" fmla="*/ 599897 h 607568"/>
              <a:gd name="connsiteX50" fmla="*/ 209258 w 608415"/>
              <a:gd name="connsiteY50" fmla="*/ 607568 h 607568"/>
              <a:gd name="connsiteX51" fmla="*/ 197735 w 608415"/>
              <a:gd name="connsiteY51" fmla="*/ 603733 h 607568"/>
              <a:gd name="connsiteX52" fmla="*/ 193894 w 608415"/>
              <a:gd name="connsiteY52" fmla="*/ 576883 h 607568"/>
              <a:gd name="connsiteX53" fmla="*/ 265798 w 608415"/>
              <a:gd name="connsiteY53" fmla="*/ 481145 h 607568"/>
              <a:gd name="connsiteX54" fmla="*/ 50855 w 608415"/>
              <a:gd name="connsiteY54" fmla="*/ 481145 h 607568"/>
              <a:gd name="connsiteX55" fmla="*/ 31650 w 608415"/>
              <a:gd name="connsiteY55" fmla="*/ 461967 h 607568"/>
              <a:gd name="connsiteX56" fmla="*/ 31650 w 608415"/>
              <a:gd name="connsiteY56" fmla="*/ 133174 h 607568"/>
              <a:gd name="connsiteX57" fmla="*/ 19205 w 608415"/>
              <a:gd name="connsiteY57" fmla="*/ 133174 h 607568"/>
              <a:gd name="connsiteX58" fmla="*/ 0 w 608415"/>
              <a:gd name="connsiteY58" fmla="*/ 113995 h 607568"/>
              <a:gd name="connsiteX59" fmla="*/ 0 w 608415"/>
              <a:gd name="connsiteY59" fmla="*/ 50784 h 607568"/>
              <a:gd name="connsiteX60" fmla="*/ 19205 w 608415"/>
              <a:gd name="connsiteY60" fmla="*/ 31606 h 607568"/>
              <a:gd name="connsiteX61" fmla="*/ 285003 w 608415"/>
              <a:gd name="connsiteY61" fmla="*/ 31606 h 607568"/>
              <a:gd name="connsiteX62" fmla="*/ 285003 w 608415"/>
              <a:gd name="connsiteY62" fmla="*/ 19178 h 607568"/>
              <a:gd name="connsiteX63" fmla="*/ 304208 w 608415"/>
              <a:gd name="connsiteY63" fmla="*/ 0 h 60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608415" h="607568">
                <a:moveTo>
                  <a:pt x="145802" y="316204"/>
                </a:moveTo>
                <a:lnTo>
                  <a:pt x="335878" y="316204"/>
                </a:lnTo>
                <a:cubicBezTo>
                  <a:pt x="346480" y="316204"/>
                  <a:pt x="355085" y="324787"/>
                  <a:pt x="355085" y="335363"/>
                </a:cubicBezTo>
                <a:cubicBezTo>
                  <a:pt x="355085" y="345938"/>
                  <a:pt x="346480" y="354521"/>
                  <a:pt x="335878" y="354521"/>
                </a:cubicBezTo>
                <a:lnTo>
                  <a:pt x="145802" y="354521"/>
                </a:lnTo>
                <a:cubicBezTo>
                  <a:pt x="135199" y="354521"/>
                  <a:pt x="126594" y="345938"/>
                  <a:pt x="126594" y="335363"/>
                </a:cubicBezTo>
                <a:cubicBezTo>
                  <a:pt x="126594" y="324787"/>
                  <a:pt x="135199" y="316204"/>
                  <a:pt x="145802" y="316204"/>
                </a:cubicBezTo>
                <a:close/>
                <a:moveTo>
                  <a:pt x="145799" y="252977"/>
                </a:moveTo>
                <a:lnTo>
                  <a:pt x="430791" y="252977"/>
                </a:lnTo>
                <a:cubicBezTo>
                  <a:pt x="441392" y="252977"/>
                  <a:pt x="449995" y="261576"/>
                  <a:pt x="449995" y="272171"/>
                </a:cubicBezTo>
                <a:cubicBezTo>
                  <a:pt x="449995" y="282766"/>
                  <a:pt x="441392" y="291365"/>
                  <a:pt x="430791" y="291365"/>
                </a:cubicBezTo>
                <a:lnTo>
                  <a:pt x="145799" y="291365"/>
                </a:lnTo>
                <a:cubicBezTo>
                  <a:pt x="135198" y="291365"/>
                  <a:pt x="126594" y="282766"/>
                  <a:pt x="126594" y="272171"/>
                </a:cubicBezTo>
                <a:cubicBezTo>
                  <a:pt x="126594" y="261576"/>
                  <a:pt x="135198" y="252977"/>
                  <a:pt x="145799" y="252977"/>
                </a:cubicBezTo>
                <a:close/>
                <a:moveTo>
                  <a:pt x="145805" y="189750"/>
                </a:moveTo>
                <a:lnTo>
                  <a:pt x="209279" y="189750"/>
                </a:lnTo>
                <a:cubicBezTo>
                  <a:pt x="219884" y="189750"/>
                  <a:pt x="228490" y="198349"/>
                  <a:pt x="228490" y="208944"/>
                </a:cubicBezTo>
                <a:cubicBezTo>
                  <a:pt x="228490" y="219539"/>
                  <a:pt x="219884" y="228138"/>
                  <a:pt x="209279" y="228138"/>
                </a:cubicBezTo>
                <a:lnTo>
                  <a:pt x="145805" y="228138"/>
                </a:lnTo>
                <a:cubicBezTo>
                  <a:pt x="135201" y="228138"/>
                  <a:pt x="126594" y="219539"/>
                  <a:pt x="126594" y="208944"/>
                </a:cubicBezTo>
                <a:cubicBezTo>
                  <a:pt x="126594" y="198349"/>
                  <a:pt x="135201" y="189750"/>
                  <a:pt x="145805" y="189750"/>
                </a:cubicBezTo>
                <a:close/>
                <a:moveTo>
                  <a:pt x="70060" y="133174"/>
                </a:moveTo>
                <a:lnTo>
                  <a:pt x="70060" y="442788"/>
                </a:lnTo>
                <a:lnTo>
                  <a:pt x="538355" y="442788"/>
                </a:lnTo>
                <a:lnTo>
                  <a:pt x="538355" y="133174"/>
                </a:lnTo>
                <a:close/>
                <a:moveTo>
                  <a:pt x="38410" y="69962"/>
                </a:moveTo>
                <a:lnTo>
                  <a:pt x="38410" y="94817"/>
                </a:lnTo>
                <a:lnTo>
                  <a:pt x="570005" y="94817"/>
                </a:lnTo>
                <a:lnTo>
                  <a:pt x="570005" y="69962"/>
                </a:lnTo>
                <a:close/>
                <a:moveTo>
                  <a:pt x="304208" y="0"/>
                </a:moveTo>
                <a:cubicBezTo>
                  <a:pt x="314809" y="0"/>
                  <a:pt x="323413" y="8592"/>
                  <a:pt x="323413" y="19178"/>
                </a:cubicBezTo>
                <a:lnTo>
                  <a:pt x="323413" y="31606"/>
                </a:lnTo>
                <a:lnTo>
                  <a:pt x="589210" y="31606"/>
                </a:lnTo>
                <a:cubicBezTo>
                  <a:pt x="599811" y="31606"/>
                  <a:pt x="608415" y="40197"/>
                  <a:pt x="608415" y="50784"/>
                </a:cubicBezTo>
                <a:lnTo>
                  <a:pt x="608415" y="113995"/>
                </a:lnTo>
                <a:cubicBezTo>
                  <a:pt x="608415" y="124582"/>
                  <a:pt x="599811" y="133174"/>
                  <a:pt x="589210" y="133174"/>
                </a:cubicBezTo>
                <a:lnTo>
                  <a:pt x="576765" y="133174"/>
                </a:lnTo>
                <a:lnTo>
                  <a:pt x="576765" y="461967"/>
                </a:lnTo>
                <a:cubicBezTo>
                  <a:pt x="576765" y="472553"/>
                  <a:pt x="568161" y="481145"/>
                  <a:pt x="557560" y="481145"/>
                </a:cubicBezTo>
                <a:lnTo>
                  <a:pt x="342618" y="481145"/>
                </a:lnTo>
                <a:lnTo>
                  <a:pt x="414521" y="576883"/>
                </a:lnTo>
                <a:cubicBezTo>
                  <a:pt x="420974" y="585321"/>
                  <a:pt x="419284" y="597442"/>
                  <a:pt x="410680" y="603733"/>
                </a:cubicBezTo>
                <a:cubicBezTo>
                  <a:pt x="407300" y="606341"/>
                  <a:pt x="403306" y="607568"/>
                  <a:pt x="399157" y="607568"/>
                </a:cubicBezTo>
                <a:cubicBezTo>
                  <a:pt x="393319" y="607568"/>
                  <a:pt x="387634" y="604960"/>
                  <a:pt x="383793" y="599897"/>
                </a:cubicBezTo>
                <a:lnTo>
                  <a:pt x="323413" y="519348"/>
                </a:lnTo>
                <a:lnTo>
                  <a:pt x="323413" y="588390"/>
                </a:lnTo>
                <a:cubicBezTo>
                  <a:pt x="323413" y="598976"/>
                  <a:pt x="314809" y="607568"/>
                  <a:pt x="304208" y="607568"/>
                </a:cubicBezTo>
                <a:cubicBezTo>
                  <a:pt x="293607" y="607568"/>
                  <a:pt x="285003" y="598976"/>
                  <a:pt x="285003" y="588390"/>
                </a:cubicBezTo>
                <a:lnTo>
                  <a:pt x="285003" y="519348"/>
                </a:lnTo>
                <a:lnTo>
                  <a:pt x="224622" y="599897"/>
                </a:lnTo>
                <a:cubicBezTo>
                  <a:pt x="220781" y="604960"/>
                  <a:pt x="215096" y="607568"/>
                  <a:pt x="209258" y="607568"/>
                </a:cubicBezTo>
                <a:cubicBezTo>
                  <a:pt x="205110" y="607568"/>
                  <a:pt x="201115" y="606341"/>
                  <a:pt x="197735" y="603733"/>
                </a:cubicBezTo>
                <a:cubicBezTo>
                  <a:pt x="189131" y="597442"/>
                  <a:pt x="187441" y="585321"/>
                  <a:pt x="193894" y="576883"/>
                </a:cubicBezTo>
                <a:lnTo>
                  <a:pt x="265798" y="481145"/>
                </a:lnTo>
                <a:lnTo>
                  <a:pt x="50855" y="481145"/>
                </a:lnTo>
                <a:cubicBezTo>
                  <a:pt x="40253" y="481145"/>
                  <a:pt x="31650" y="472553"/>
                  <a:pt x="31650" y="461967"/>
                </a:cubicBezTo>
                <a:lnTo>
                  <a:pt x="31650" y="133174"/>
                </a:lnTo>
                <a:lnTo>
                  <a:pt x="19205" y="133174"/>
                </a:lnTo>
                <a:cubicBezTo>
                  <a:pt x="8604" y="133174"/>
                  <a:pt x="0" y="124582"/>
                  <a:pt x="0" y="113995"/>
                </a:cubicBezTo>
                <a:lnTo>
                  <a:pt x="0" y="50784"/>
                </a:lnTo>
                <a:cubicBezTo>
                  <a:pt x="0" y="40197"/>
                  <a:pt x="8604" y="31606"/>
                  <a:pt x="19205" y="31606"/>
                </a:cubicBezTo>
                <a:lnTo>
                  <a:pt x="285003" y="31606"/>
                </a:lnTo>
                <a:lnTo>
                  <a:pt x="285003" y="19178"/>
                </a:lnTo>
                <a:cubicBezTo>
                  <a:pt x="285003" y="8592"/>
                  <a:pt x="293607" y="0"/>
                  <a:pt x="304208" y="0"/>
                </a:cubicBezTo>
                <a:close/>
              </a:path>
            </a:pathLst>
          </a:custGeom>
          <a:solidFill>
            <a:srgbClr val="304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5" name="椭圆 10">
            <a:extLst>
              <a:ext uri="{FF2B5EF4-FFF2-40B4-BE49-F238E27FC236}">
                <a16:creationId xmlns:a16="http://schemas.microsoft.com/office/drawing/2014/main" xmlns="" id="{6810D257-6BD9-461F-BF04-30080EDFD541}"/>
              </a:ext>
            </a:extLst>
          </p:cNvPr>
          <p:cNvSpPr/>
          <p:nvPr/>
        </p:nvSpPr>
        <p:spPr>
          <a:xfrm>
            <a:off x="5803900" y="4270196"/>
            <a:ext cx="584200" cy="534674"/>
          </a:xfrm>
          <a:custGeom>
            <a:avLst/>
            <a:gdLst>
              <a:gd name="connsiteX0" fmla="*/ 531631 w 607639"/>
              <a:gd name="connsiteY0" fmla="*/ 404551 h 556126"/>
              <a:gd name="connsiteX1" fmla="*/ 556997 w 607639"/>
              <a:gd name="connsiteY1" fmla="*/ 429784 h 556126"/>
              <a:gd name="connsiteX2" fmla="*/ 556997 w 607639"/>
              <a:gd name="connsiteY2" fmla="*/ 455017 h 556126"/>
              <a:gd name="connsiteX3" fmla="*/ 582273 w 607639"/>
              <a:gd name="connsiteY3" fmla="*/ 455017 h 556126"/>
              <a:gd name="connsiteX4" fmla="*/ 607639 w 607639"/>
              <a:gd name="connsiteY4" fmla="*/ 480339 h 556126"/>
              <a:gd name="connsiteX5" fmla="*/ 582273 w 607639"/>
              <a:gd name="connsiteY5" fmla="*/ 505572 h 556126"/>
              <a:gd name="connsiteX6" fmla="*/ 556997 w 607639"/>
              <a:gd name="connsiteY6" fmla="*/ 505572 h 556126"/>
              <a:gd name="connsiteX7" fmla="*/ 556997 w 607639"/>
              <a:gd name="connsiteY7" fmla="*/ 530893 h 556126"/>
              <a:gd name="connsiteX8" fmla="*/ 531631 w 607639"/>
              <a:gd name="connsiteY8" fmla="*/ 556126 h 556126"/>
              <a:gd name="connsiteX9" fmla="*/ 506354 w 607639"/>
              <a:gd name="connsiteY9" fmla="*/ 530893 h 556126"/>
              <a:gd name="connsiteX10" fmla="*/ 506354 w 607639"/>
              <a:gd name="connsiteY10" fmla="*/ 505572 h 556126"/>
              <a:gd name="connsiteX11" fmla="*/ 480989 w 607639"/>
              <a:gd name="connsiteY11" fmla="*/ 505572 h 556126"/>
              <a:gd name="connsiteX12" fmla="*/ 455712 w 607639"/>
              <a:gd name="connsiteY12" fmla="*/ 480339 h 556126"/>
              <a:gd name="connsiteX13" fmla="*/ 480989 w 607639"/>
              <a:gd name="connsiteY13" fmla="*/ 455017 h 556126"/>
              <a:gd name="connsiteX14" fmla="*/ 506354 w 607639"/>
              <a:gd name="connsiteY14" fmla="*/ 455017 h 556126"/>
              <a:gd name="connsiteX15" fmla="*/ 506354 w 607639"/>
              <a:gd name="connsiteY15" fmla="*/ 429784 h 556126"/>
              <a:gd name="connsiteX16" fmla="*/ 531631 w 607639"/>
              <a:gd name="connsiteY16" fmla="*/ 404551 h 556126"/>
              <a:gd name="connsiteX17" fmla="*/ 126541 w 607639"/>
              <a:gd name="connsiteY17" fmla="*/ 353956 h 556126"/>
              <a:gd name="connsiteX18" fmla="*/ 430431 w 607639"/>
              <a:gd name="connsiteY18" fmla="*/ 353956 h 556126"/>
              <a:gd name="connsiteX19" fmla="*/ 455711 w 607639"/>
              <a:gd name="connsiteY19" fmla="*/ 379209 h 556126"/>
              <a:gd name="connsiteX20" fmla="*/ 430431 w 607639"/>
              <a:gd name="connsiteY20" fmla="*/ 404551 h 556126"/>
              <a:gd name="connsiteX21" fmla="*/ 126541 w 607639"/>
              <a:gd name="connsiteY21" fmla="*/ 404551 h 556126"/>
              <a:gd name="connsiteX22" fmla="*/ 101261 w 607639"/>
              <a:gd name="connsiteY22" fmla="*/ 379209 h 556126"/>
              <a:gd name="connsiteX23" fmla="*/ 126541 w 607639"/>
              <a:gd name="connsiteY23" fmla="*/ 353956 h 556126"/>
              <a:gd name="connsiteX24" fmla="*/ 177203 w 607639"/>
              <a:gd name="connsiteY24" fmla="*/ 252836 h 556126"/>
              <a:gd name="connsiteX25" fmla="*/ 379769 w 607639"/>
              <a:gd name="connsiteY25" fmla="*/ 252836 h 556126"/>
              <a:gd name="connsiteX26" fmla="*/ 405045 w 607639"/>
              <a:gd name="connsiteY26" fmla="*/ 278054 h 556126"/>
              <a:gd name="connsiteX27" fmla="*/ 379769 w 607639"/>
              <a:gd name="connsiteY27" fmla="*/ 303361 h 556126"/>
              <a:gd name="connsiteX28" fmla="*/ 177203 w 607639"/>
              <a:gd name="connsiteY28" fmla="*/ 303361 h 556126"/>
              <a:gd name="connsiteX29" fmla="*/ 151927 w 607639"/>
              <a:gd name="connsiteY29" fmla="*/ 278054 h 556126"/>
              <a:gd name="connsiteX30" fmla="*/ 177203 w 607639"/>
              <a:gd name="connsiteY30" fmla="*/ 252836 h 556126"/>
              <a:gd name="connsiteX31" fmla="*/ 430424 w 607639"/>
              <a:gd name="connsiteY31" fmla="*/ 101120 h 556126"/>
              <a:gd name="connsiteX32" fmla="*/ 455712 w 607639"/>
              <a:gd name="connsiteY32" fmla="*/ 126373 h 556126"/>
              <a:gd name="connsiteX33" fmla="*/ 455712 w 607639"/>
              <a:gd name="connsiteY33" fmla="*/ 126462 h 556126"/>
              <a:gd name="connsiteX34" fmla="*/ 430424 w 607639"/>
              <a:gd name="connsiteY34" fmla="*/ 151715 h 556126"/>
              <a:gd name="connsiteX35" fmla="*/ 405046 w 607639"/>
              <a:gd name="connsiteY35" fmla="*/ 126462 h 556126"/>
              <a:gd name="connsiteX36" fmla="*/ 430424 w 607639"/>
              <a:gd name="connsiteY36" fmla="*/ 101120 h 556126"/>
              <a:gd name="connsiteX37" fmla="*/ 329126 w 607639"/>
              <a:gd name="connsiteY37" fmla="*/ 101120 h 556126"/>
              <a:gd name="connsiteX38" fmla="*/ 354379 w 607639"/>
              <a:gd name="connsiteY38" fmla="*/ 126373 h 556126"/>
              <a:gd name="connsiteX39" fmla="*/ 354379 w 607639"/>
              <a:gd name="connsiteY39" fmla="*/ 126462 h 556126"/>
              <a:gd name="connsiteX40" fmla="*/ 329126 w 607639"/>
              <a:gd name="connsiteY40" fmla="*/ 151715 h 556126"/>
              <a:gd name="connsiteX41" fmla="*/ 303784 w 607639"/>
              <a:gd name="connsiteY41" fmla="*/ 126462 h 556126"/>
              <a:gd name="connsiteX42" fmla="*/ 329126 w 607639"/>
              <a:gd name="connsiteY42" fmla="*/ 101120 h 556126"/>
              <a:gd name="connsiteX43" fmla="*/ 227856 w 607639"/>
              <a:gd name="connsiteY43" fmla="*/ 101120 h 556126"/>
              <a:gd name="connsiteX44" fmla="*/ 253118 w 607639"/>
              <a:gd name="connsiteY44" fmla="*/ 126373 h 556126"/>
              <a:gd name="connsiteX45" fmla="*/ 253118 w 607639"/>
              <a:gd name="connsiteY45" fmla="*/ 126462 h 556126"/>
              <a:gd name="connsiteX46" fmla="*/ 227856 w 607639"/>
              <a:gd name="connsiteY46" fmla="*/ 151715 h 556126"/>
              <a:gd name="connsiteX47" fmla="*/ 202593 w 607639"/>
              <a:gd name="connsiteY47" fmla="*/ 126462 h 556126"/>
              <a:gd name="connsiteX48" fmla="*/ 227856 w 607639"/>
              <a:gd name="connsiteY48" fmla="*/ 101120 h 556126"/>
              <a:gd name="connsiteX49" fmla="*/ 25276 w 607639"/>
              <a:gd name="connsiteY49" fmla="*/ 0 h 556126"/>
              <a:gd name="connsiteX50" fmla="*/ 531608 w 607639"/>
              <a:gd name="connsiteY50" fmla="*/ 0 h 556126"/>
              <a:gd name="connsiteX51" fmla="*/ 556973 w 607639"/>
              <a:gd name="connsiteY51" fmla="*/ 25329 h 556126"/>
              <a:gd name="connsiteX52" fmla="*/ 556973 w 607639"/>
              <a:gd name="connsiteY52" fmla="*/ 328654 h 556126"/>
              <a:gd name="connsiteX53" fmla="*/ 531608 w 607639"/>
              <a:gd name="connsiteY53" fmla="*/ 353983 h 556126"/>
              <a:gd name="connsiteX54" fmla="*/ 506331 w 607639"/>
              <a:gd name="connsiteY54" fmla="*/ 328654 h 556126"/>
              <a:gd name="connsiteX55" fmla="*/ 506331 w 607639"/>
              <a:gd name="connsiteY55" fmla="*/ 50569 h 556126"/>
              <a:gd name="connsiteX56" fmla="*/ 50642 w 607639"/>
              <a:gd name="connsiteY56" fmla="*/ 50569 h 556126"/>
              <a:gd name="connsiteX57" fmla="*/ 50642 w 607639"/>
              <a:gd name="connsiteY57" fmla="*/ 455032 h 556126"/>
              <a:gd name="connsiteX58" fmla="*/ 379770 w 607639"/>
              <a:gd name="connsiteY58" fmla="*/ 455032 h 556126"/>
              <a:gd name="connsiteX59" fmla="*/ 405047 w 607639"/>
              <a:gd name="connsiteY59" fmla="*/ 480361 h 556126"/>
              <a:gd name="connsiteX60" fmla="*/ 379770 w 607639"/>
              <a:gd name="connsiteY60" fmla="*/ 505601 h 556126"/>
              <a:gd name="connsiteX61" fmla="*/ 25276 w 607639"/>
              <a:gd name="connsiteY61" fmla="*/ 505601 h 556126"/>
              <a:gd name="connsiteX62" fmla="*/ 0 w 607639"/>
              <a:gd name="connsiteY62" fmla="*/ 480361 h 556126"/>
              <a:gd name="connsiteX63" fmla="*/ 0 w 607639"/>
              <a:gd name="connsiteY63" fmla="*/ 25329 h 556126"/>
              <a:gd name="connsiteX64" fmla="*/ 25276 w 607639"/>
              <a:gd name="connsiteY64" fmla="*/ 0 h 55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607639" h="556126">
                <a:moveTo>
                  <a:pt x="531631" y="404551"/>
                </a:moveTo>
                <a:cubicBezTo>
                  <a:pt x="545604" y="404551"/>
                  <a:pt x="556997" y="415835"/>
                  <a:pt x="556997" y="429784"/>
                </a:cubicBezTo>
                <a:lnTo>
                  <a:pt x="556997" y="455017"/>
                </a:lnTo>
                <a:lnTo>
                  <a:pt x="582273" y="455017"/>
                </a:lnTo>
                <a:cubicBezTo>
                  <a:pt x="596247" y="455017"/>
                  <a:pt x="607639" y="466390"/>
                  <a:pt x="607639" y="480339"/>
                </a:cubicBezTo>
                <a:cubicBezTo>
                  <a:pt x="607639" y="494288"/>
                  <a:pt x="596247" y="505572"/>
                  <a:pt x="582273" y="505572"/>
                </a:cubicBezTo>
                <a:lnTo>
                  <a:pt x="556997" y="505572"/>
                </a:lnTo>
                <a:lnTo>
                  <a:pt x="556997" y="530893"/>
                </a:lnTo>
                <a:cubicBezTo>
                  <a:pt x="556997" y="544843"/>
                  <a:pt x="545604" y="556126"/>
                  <a:pt x="531631" y="556126"/>
                </a:cubicBezTo>
                <a:cubicBezTo>
                  <a:pt x="517658" y="556126"/>
                  <a:pt x="506354" y="544843"/>
                  <a:pt x="506354" y="530893"/>
                </a:cubicBezTo>
                <a:lnTo>
                  <a:pt x="506354" y="505572"/>
                </a:lnTo>
                <a:lnTo>
                  <a:pt x="480989" y="505572"/>
                </a:lnTo>
                <a:cubicBezTo>
                  <a:pt x="467015" y="505572"/>
                  <a:pt x="455712" y="494288"/>
                  <a:pt x="455712" y="480339"/>
                </a:cubicBezTo>
                <a:cubicBezTo>
                  <a:pt x="455712" y="466390"/>
                  <a:pt x="467015" y="455017"/>
                  <a:pt x="480989" y="455017"/>
                </a:cubicBezTo>
                <a:lnTo>
                  <a:pt x="506354" y="455017"/>
                </a:lnTo>
                <a:lnTo>
                  <a:pt x="506354" y="429784"/>
                </a:lnTo>
                <a:cubicBezTo>
                  <a:pt x="506354" y="415835"/>
                  <a:pt x="517658" y="404551"/>
                  <a:pt x="531631" y="404551"/>
                </a:cubicBezTo>
                <a:close/>
                <a:moveTo>
                  <a:pt x="126541" y="353956"/>
                </a:moveTo>
                <a:lnTo>
                  <a:pt x="430431" y="353956"/>
                </a:lnTo>
                <a:cubicBezTo>
                  <a:pt x="444406" y="353956"/>
                  <a:pt x="455711" y="365248"/>
                  <a:pt x="455711" y="379209"/>
                </a:cubicBezTo>
                <a:cubicBezTo>
                  <a:pt x="455711" y="393169"/>
                  <a:pt x="444406" y="404551"/>
                  <a:pt x="430431" y="404551"/>
                </a:cubicBezTo>
                <a:lnTo>
                  <a:pt x="126541" y="404551"/>
                </a:lnTo>
                <a:cubicBezTo>
                  <a:pt x="112566" y="404551"/>
                  <a:pt x="101261" y="393169"/>
                  <a:pt x="101261" y="379209"/>
                </a:cubicBezTo>
                <a:cubicBezTo>
                  <a:pt x="101261" y="365248"/>
                  <a:pt x="112566" y="353956"/>
                  <a:pt x="126541" y="353956"/>
                </a:cubicBezTo>
                <a:close/>
                <a:moveTo>
                  <a:pt x="177203" y="252836"/>
                </a:moveTo>
                <a:lnTo>
                  <a:pt x="379769" y="252836"/>
                </a:lnTo>
                <a:cubicBezTo>
                  <a:pt x="393742" y="252836"/>
                  <a:pt x="405045" y="264113"/>
                  <a:pt x="405045" y="278054"/>
                </a:cubicBezTo>
                <a:cubicBezTo>
                  <a:pt x="405045" y="291995"/>
                  <a:pt x="393742" y="303361"/>
                  <a:pt x="379769" y="303361"/>
                </a:cubicBezTo>
                <a:lnTo>
                  <a:pt x="177203" y="303361"/>
                </a:lnTo>
                <a:cubicBezTo>
                  <a:pt x="163230" y="303361"/>
                  <a:pt x="151927" y="291995"/>
                  <a:pt x="151927" y="278054"/>
                </a:cubicBezTo>
                <a:cubicBezTo>
                  <a:pt x="151927" y="264113"/>
                  <a:pt x="163230" y="252836"/>
                  <a:pt x="177203" y="252836"/>
                </a:cubicBezTo>
                <a:close/>
                <a:moveTo>
                  <a:pt x="430424" y="101120"/>
                </a:moveTo>
                <a:cubicBezTo>
                  <a:pt x="444403" y="101120"/>
                  <a:pt x="455712" y="112412"/>
                  <a:pt x="455712" y="126373"/>
                </a:cubicBezTo>
                <a:lnTo>
                  <a:pt x="455712" y="126462"/>
                </a:lnTo>
                <a:cubicBezTo>
                  <a:pt x="455712" y="140422"/>
                  <a:pt x="444403" y="151715"/>
                  <a:pt x="430424" y="151715"/>
                </a:cubicBezTo>
                <a:cubicBezTo>
                  <a:pt x="416355" y="151715"/>
                  <a:pt x="405046" y="140422"/>
                  <a:pt x="405046" y="126462"/>
                </a:cubicBezTo>
                <a:cubicBezTo>
                  <a:pt x="405046" y="112501"/>
                  <a:pt x="416355" y="101120"/>
                  <a:pt x="430424" y="101120"/>
                </a:cubicBezTo>
                <a:close/>
                <a:moveTo>
                  <a:pt x="329126" y="101120"/>
                </a:moveTo>
                <a:cubicBezTo>
                  <a:pt x="343086" y="101120"/>
                  <a:pt x="354379" y="112412"/>
                  <a:pt x="354379" y="126373"/>
                </a:cubicBezTo>
                <a:lnTo>
                  <a:pt x="354379" y="126462"/>
                </a:lnTo>
                <a:cubicBezTo>
                  <a:pt x="354379" y="140422"/>
                  <a:pt x="343086" y="151715"/>
                  <a:pt x="329126" y="151715"/>
                </a:cubicBezTo>
                <a:cubicBezTo>
                  <a:pt x="315166" y="151715"/>
                  <a:pt x="303784" y="140422"/>
                  <a:pt x="303784" y="126462"/>
                </a:cubicBezTo>
                <a:cubicBezTo>
                  <a:pt x="303784" y="112501"/>
                  <a:pt x="315166" y="101120"/>
                  <a:pt x="329126" y="101120"/>
                </a:cubicBezTo>
                <a:close/>
                <a:moveTo>
                  <a:pt x="227856" y="101120"/>
                </a:moveTo>
                <a:cubicBezTo>
                  <a:pt x="241821" y="101120"/>
                  <a:pt x="253118" y="112412"/>
                  <a:pt x="253118" y="126373"/>
                </a:cubicBezTo>
                <a:lnTo>
                  <a:pt x="253118" y="126462"/>
                </a:lnTo>
                <a:cubicBezTo>
                  <a:pt x="253118" y="140422"/>
                  <a:pt x="241821" y="151715"/>
                  <a:pt x="227856" y="151715"/>
                </a:cubicBezTo>
                <a:cubicBezTo>
                  <a:pt x="213890" y="151715"/>
                  <a:pt x="202593" y="140422"/>
                  <a:pt x="202593" y="126462"/>
                </a:cubicBezTo>
                <a:cubicBezTo>
                  <a:pt x="202593" y="112501"/>
                  <a:pt x="213890" y="101120"/>
                  <a:pt x="227856" y="101120"/>
                </a:cubicBezTo>
                <a:close/>
                <a:moveTo>
                  <a:pt x="25276" y="0"/>
                </a:moveTo>
                <a:lnTo>
                  <a:pt x="531608" y="0"/>
                </a:lnTo>
                <a:cubicBezTo>
                  <a:pt x="545581" y="0"/>
                  <a:pt x="556973" y="11376"/>
                  <a:pt x="556973" y="25329"/>
                </a:cubicBezTo>
                <a:lnTo>
                  <a:pt x="556973" y="328654"/>
                </a:lnTo>
                <a:cubicBezTo>
                  <a:pt x="556973" y="342607"/>
                  <a:pt x="545581" y="353983"/>
                  <a:pt x="531608" y="353983"/>
                </a:cubicBezTo>
                <a:cubicBezTo>
                  <a:pt x="517634" y="353983"/>
                  <a:pt x="506331" y="342607"/>
                  <a:pt x="506331" y="328654"/>
                </a:cubicBezTo>
                <a:lnTo>
                  <a:pt x="506331" y="50569"/>
                </a:lnTo>
                <a:lnTo>
                  <a:pt x="50642" y="50569"/>
                </a:lnTo>
                <a:lnTo>
                  <a:pt x="50642" y="455032"/>
                </a:lnTo>
                <a:lnTo>
                  <a:pt x="379770" y="455032"/>
                </a:lnTo>
                <a:cubicBezTo>
                  <a:pt x="393744" y="455032"/>
                  <a:pt x="405047" y="466408"/>
                  <a:pt x="405047" y="480361"/>
                </a:cubicBezTo>
                <a:cubicBezTo>
                  <a:pt x="405047" y="494314"/>
                  <a:pt x="393744" y="505601"/>
                  <a:pt x="379770" y="505601"/>
                </a:cubicBezTo>
                <a:lnTo>
                  <a:pt x="25276" y="505601"/>
                </a:lnTo>
                <a:cubicBezTo>
                  <a:pt x="11303" y="505601"/>
                  <a:pt x="0" y="494314"/>
                  <a:pt x="0" y="480361"/>
                </a:cubicBezTo>
                <a:lnTo>
                  <a:pt x="0" y="25329"/>
                </a:lnTo>
                <a:cubicBezTo>
                  <a:pt x="0" y="11376"/>
                  <a:pt x="11303" y="0"/>
                  <a:pt x="25276" y="0"/>
                </a:cubicBezTo>
                <a:close/>
              </a:path>
            </a:pathLst>
          </a:custGeom>
          <a:solidFill>
            <a:srgbClr val="304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6" name="椭圆 11">
            <a:extLst>
              <a:ext uri="{FF2B5EF4-FFF2-40B4-BE49-F238E27FC236}">
                <a16:creationId xmlns:a16="http://schemas.microsoft.com/office/drawing/2014/main" xmlns="" id="{203D643C-D51C-4DA9-B506-CFC9C864E0B4}"/>
              </a:ext>
            </a:extLst>
          </p:cNvPr>
          <p:cNvSpPr/>
          <p:nvPr/>
        </p:nvSpPr>
        <p:spPr>
          <a:xfrm>
            <a:off x="9106206" y="4245433"/>
            <a:ext cx="532788" cy="584200"/>
          </a:xfrm>
          <a:custGeom>
            <a:avLst/>
            <a:gdLst>
              <a:gd name="connsiteX0" fmla="*/ 130776 w 510187"/>
              <a:gd name="connsiteY0" fmla="*/ 398252 h 559418"/>
              <a:gd name="connsiteX1" fmla="*/ 180826 w 510187"/>
              <a:gd name="connsiteY1" fmla="*/ 398252 h 559418"/>
              <a:gd name="connsiteX2" fmla="*/ 195356 w 510187"/>
              <a:gd name="connsiteY2" fmla="*/ 420815 h 559418"/>
              <a:gd name="connsiteX3" fmla="*/ 140463 w 510187"/>
              <a:gd name="connsiteY3" fmla="*/ 420815 h 559418"/>
              <a:gd name="connsiteX4" fmla="*/ 48435 w 510187"/>
              <a:gd name="connsiteY4" fmla="*/ 535243 h 559418"/>
              <a:gd name="connsiteX5" fmla="*/ 461752 w 510187"/>
              <a:gd name="connsiteY5" fmla="*/ 535243 h 559418"/>
              <a:gd name="connsiteX6" fmla="*/ 369724 w 510187"/>
              <a:gd name="connsiteY6" fmla="*/ 420815 h 559418"/>
              <a:gd name="connsiteX7" fmla="*/ 316445 w 510187"/>
              <a:gd name="connsiteY7" fmla="*/ 420815 h 559418"/>
              <a:gd name="connsiteX8" fmla="*/ 329361 w 510187"/>
              <a:gd name="connsiteY8" fmla="*/ 398252 h 559418"/>
              <a:gd name="connsiteX9" fmla="*/ 381026 w 510187"/>
              <a:gd name="connsiteY9" fmla="*/ 398252 h 559418"/>
              <a:gd name="connsiteX10" fmla="*/ 510187 w 510187"/>
              <a:gd name="connsiteY10" fmla="*/ 559418 h 559418"/>
              <a:gd name="connsiteX11" fmla="*/ 0 w 510187"/>
              <a:gd name="connsiteY11" fmla="*/ 559418 h 559418"/>
              <a:gd name="connsiteX12" fmla="*/ 254964 w 510187"/>
              <a:gd name="connsiteY12" fmla="*/ 79000 h 559418"/>
              <a:gd name="connsiteX13" fmla="*/ 175836 w 510187"/>
              <a:gd name="connsiteY13" fmla="*/ 159612 h 559418"/>
              <a:gd name="connsiteX14" fmla="*/ 254964 w 510187"/>
              <a:gd name="connsiteY14" fmla="*/ 238611 h 559418"/>
              <a:gd name="connsiteX15" fmla="*/ 335706 w 510187"/>
              <a:gd name="connsiteY15" fmla="*/ 159612 h 559418"/>
              <a:gd name="connsiteX16" fmla="*/ 254964 w 510187"/>
              <a:gd name="connsiteY16" fmla="*/ 79000 h 559418"/>
              <a:gd name="connsiteX17" fmla="*/ 254964 w 510187"/>
              <a:gd name="connsiteY17" fmla="*/ 0 h 559418"/>
              <a:gd name="connsiteX18" fmla="*/ 414834 w 510187"/>
              <a:gd name="connsiteY18" fmla="*/ 159612 h 559418"/>
              <a:gd name="connsiteX19" fmla="*/ 254964 w 510187"/>
              <a:gd name="connsiteY19" fmla="*/ 478835 h 559418"/>
              <a:gd name="connsiteX20" fmla="*/ 95093 w 510187"/>
              <a:gd name="connsiteY20" fmla="*/ 159612 h 559418"/>
              <a:gd name="connsiteX21" fmla="*/ 254964 w 510187"/>
              <a:gd name="connsiteY21" fmla="*/ 0 h 55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10187" h="559418">
                <a:moveTo>
                  <a:pt x="130776" y="398252"/>
                </a:moveTo>
                <a:lnTo>
                  <a:pt x="180826" y="398252"/>
                </a:lnTo>
                <a:cubicBezTo>
                  <a:pt x="185669" y="404699"/>
                  <a:pt x="190513" y="412757"/>
                  <a:pt x="195356" y="420815"/>
                </a:cubicBezTo>
                <a:lnTo>
                  <a:pt x="140463" y="420815"/>
                </a:lnTo>
                <a:lnTo>
                  <a:pt x="48435" y="535243"/>
                </a:lnTo>
                <a:lnTo>
                  <a:pt x="461752" y="535243"/>
                </a:lnTo>
                <a:lnTo>
                  <a:pt x="369724" y="420815"/>
                </a:lnTo>
                <a:lnTo>
                  <a:pt x="316445" y="420815"/>
                </a:lnTo>
                <a:cubicBezTo>
                  <a:pt x="319674" y="412757"/>
                  <a:pt x="324518" y="404699"/>
                  <a:pt x="329361" y="398252"/>
                </a:cubicBezTo>
                <a:lnTo>
                  <a:pt x="381026" y="398252"/>
                </a:lnTo>
                <a:lnTo>
                  <a:pt x="510187" y="559418"/>
                </a:lnTo>
                <a:lnTo>
                  <a:pt x="0" y="559418"/>
                </a:lnTo>
                <a:close/>
                <a:moveTo>
                  <a:pt x="254964" y="79000"/>
                </a:moveTo>
                <a:cubicBezTo>
                  <a:pt x="211363" y="79000"/>
                  <a:pt x="175836" y="116081"/>
                  <a:pt x="175836" y="159612"/>
                </a:cubicBezTo>
                <a:cubicBezTo>
                  <a:pt x="175836" y="203142"/>
                  <a:pt x="211363" y="238611"/>
                  <a:pt x="254964" y="238611"/>
                </a:cubicBezTo>
                <a:cubicBezTo>
                  <a:pt x="300179" y="238611"/>
                  <a:pt x="335706" y="203142"/>
                  <a:pt x="335706" y="159612"/>
                </a:cubicBezTo>
                <a:cubicBezTo>
                  <a:pt x="335706" y="116081"/>
                  <a:pt x="300179" y="79000"/>
                  <a:pt x="254964" y="79000"/>
                </a:cubicBezTo>
                <a:close/>
                <a:moveTo>
                  <a:pt x="254964" y="0"/>
                </a:moveTo>
                <a:cubicBezTo>
                  <a:pt x="343781" y="0"/>
                  <a:pt x="414834" y="70939"/>
                  <a:pt x="414834" y="159612"/>
                </a:cubicBezTo>
                <a:cubicBezTo>
                  <a:pt x="414834" y="246673"/>
                  <a:pt x="254964" y="478835"/>
                  <a:pt x="254964" y="478835"/>
                </a:cubicBezTo>
                <a:cubicBezTo>
                  <a:pt x="254964" y="478835"/>
                  <a:pt x="95093" y="246673"/>
                  <a:pt x="95093" y="159612"/>
                </a:cubicBezTo>
                <a:cubicBezTo>
                  <a:pt x="95093" y="70939"/>
                  <a:pt x="167761" y="0"/>
                  <a:pt x="254964" y="0"/>
                </a:cubicBezTo>
                <a:close/>
              </a:path>
            </a:pathLst>
          </a:custGeom>
          <a:solidFill>
            <a:srgbClr val="304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727E5827-1349-49DB-99D9-61DC93B332FA}"/>
              </a:ext>
            </a:extLst>
          </p:cNvPr>
          <p:cNvGrpSpPr/>
          <p:nvPr/>
        </p:nvGrpSpPr>
        <p:grpSpPr>
          <a:xfrm>
            <a:off x="1298862" y="2930943"/>
            <a:ext cx="3041075" cy="962106"/>
            <a:chOff x="2486795" y="2343753"/>
            <a:chExt cx="3041075" cy="962106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xmlns="" id="{4AA58172-4D40-4AC8-967B-60639F748E42}"/>
                </a:ext>
              </a:extLst>
            </p:cNvPr>
            <p:cNvSpPr txBox="1"/>
            <p:nvPr/>
          </p:nvSpPr>
          <p:spPr>
            <a:xfrm>
              <a:off x="3075915" y="2343753"/>
              <a:ext cx="1862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38E305C7-96AB-41A4-8534-37343D9D8030}"/>
                </a:ext>
              </a:extLst>
            </p:cNvPr>
            <p:cNvSpPr txBox="1"/>
            <p:nvPr/>
          </p:nvSpPr>
          <p:spPr>
            <a:xfrm>
              <a:off x="2486795" y="2687228"/>
              <a:ext cx="3041075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field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7E63322A-43E0-4E3D-9DB0-D6FCA3B2E727}"/>
              </a:ext>
            </a:extLst>
          </p:cNvPr>
          <p:cNvGrpSpPr/>
          <p:nvPr/>
        </p:nvGrpSpPr>
        <p:grpSpPr>
          <a:xfrm>
            <a:off x="4575461" y="2930943"/>
            <a:ext cx="3041075" cy="962106"/>
            <a:chOff x="2486795" y="2343753"/>
            <a:chExt cx="3041075" cy="962106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xmlns="" id="{3DC916CF-418C-427E-8358-C21200046BF4}"/>
                </a:ext>
              </a:extLst>
            </p:cNvPr>
            <p:cNvSpPr txBox="1"/>
            <p:nvPr/>
          </p:nvSpPr>
          <p:spPr>
            <a:xfrm>
              <a:off x="3075915" y="2343753"/>
              <a:ext cx="1862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xmlns="" id="{F6ADDE90-57E6-45F2-96A3-2A96184400E4}"/>
                </a:ext>
              </a:extLst>
            </p:cNvPr>
            <p:cNvSpPr txBox="1"/>
            <p:nvPr/>
          </p:nvSpPr>
          <p:spPr>
            <a:xfrm>
              <a:off x="2486795" y="2687228"/>
              <a:ext cx="3041075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field</a:t>
              </a: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A369CF50-7306-43A1-AE24-0BC240BF24B1}"/>
              </a:ext>
            </a:extLst>
          </p:cNvPr>
          <p:cNvGrpSpPr/>
          <p:nvPr/>
        </p:nvGrpSpPr>
        <p:grpSpPr>
          <a:xfrm>
            <a:off x="7852062" y="2930943"/>
            <a:ext cx="3041075" cy="962106"/>
            <a:chOff x="2486795" y="2343753"/>
            <a:chExt cx="3041075" cy="962106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xmlns="" id="{3E979FAB-A326-4760-BB12-FFB293C8423C}"/>
                </a:ext>
              </a:extLst>
            </p:cNvPr>
            <p:cNvSpPr txBox="1"/>
            <p:nvPr/>
          </p:nvSpPr>
          <p:spPr>
            <a:xfrm>
              <a:off x="3075915" y="2343753"/>
              <a:ext cx="1862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xmlns="" id="{72FAA052-1D39-488A-BACC-F6825A66B0F7}"/>
                </a:ext>
              </a:extLst>
            </p:cNvPr>
            <p:cNvSpPr txBox="1"/>
            <p:nvPr/>
          </p:nvSpPr>
          <p:spPr>
            <a:xfrm>
              <a:off x="2486795" y="2687228"/>
              <a:ext cx="3041075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field</a:t>
              </a: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47B7D617-9EA5-4B2F-A3C6-8331D3DBE7D9}"/>
              </a:ext>
            </a:extLst>
          </p:cNvPr>
          <p:cNvGrpSpPr/>
          <p:nvPr/>
        </p:nvGrpSpPr>
        <p:grpSpPr>
          <a:xfrm>
            <a:off x="1298862" y="4908436"/>
            <a:ext cx="3041075" cy="962106"/>
            <a:chOff x="2486795" y="2343753"/>
            <a:chExt cx="3041075" cy="962106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xmlns="" id="{ED3EAD0C-A873-4F75-BD7B-CECA2C18A97B}"/>
                </a:ext>
              </a:extLst>
            </p:cNvPr>
            <p:cNvSpPr txBox="1"/>
            <p:nvPr/>
          </p:nvSpPr>
          <p:spPr>
            <a:xfrm>
              <a:off x="3075915" y="2343753"/>
              <a:ext cx="1862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xmlns="" id="{76764FE3-3C25-4FD1-9807-97E75D8EDE9D}"/>
                </a:ext>
              </a:extLst>
            </p:cNvPr>
            <p:cNvSpPr txBox="1"/>
            <p:nvPr/>
          </p:nvSpPr>
          <p:spPr>
            <a:xfrm>
              <a:off x="2486795" y="2687228"/>
              <a:ext cx="3041075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field</a:t>
              </a: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AEC5B3D1-32F9-41A0-B19D-0DD03EC3769D}"/>
              </a:ext>
            </a:extLst>
          </p:cNvPr>
          <p:cNvGrpSpPr/>
          <p:nvPr/>
        </p:nvGrpSpPr>
        <p:grpSpPr>
          <a:xfrm>
            <a:off x="4575461" y="4908436"/>
            <a:ext cx="3041075" cy="962106"/>
            <a:chOff x="2486795" y="2343753"/>
            <a:chExt cx="3041075" cy="962106"/>
          </a:xfrm>
        </p:grpSpPr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xmlns="" id="{7BF4CEBE-AE6E-40F8-8379-290A1A125E2B}"/>
                </a:ext>
              </a:extLst>
            </p:cNvPr>
            <p:cNvSpPr txBox="1"/>
            <p:nvPr/>
          </p:nvSpPr>
          <p:spPr>
            <a:xfrm>
              <a:off x="3075915" y="2343753"/>
              <a:ext cx="1862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xmlns="" id="{686F76A2-0C79-40D3-A799-6048A7C8A23D}"/>
                </a:ext>
              </a:extLst>
            </p:cNvPr>
            <p:cNvSpPr txBox="1"/>
            <p:nvPr/>
          </p:nvSpPr>
          <p:spPr>
            <a:xfrm>
              <a:off x="2486795" y="2687228"/>
              <a:ext cx="3041075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field</a:t>
              </a: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4680DDC3-16D2-434D-B98F-6161D3AAF326}"/>
              </a:ext>
            </a:extLst>
          </p:cNvPr>
          <p:cNvGrpSpPr/>
          <p:nvPr/>
        </p:nvGrpSpPr>
        <p:grpSpPr>
          <a:xfrm>
            <a:off x="7852062" y="4908436"/>
            <a:ext cx="3041075" cy="962106"/>
            <a:chOff x="2486795" y="2343753"/>
            <a:chExt cx="3041075" cy="962106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xmlns="" id="{38693402-0863-4715-B06E-19987A3D2FF0}"/>
                </a:ext>
              </a:extLst>
            </p:cNvPr>
            <p:cNvSpPr txBox="1"/>
            <p:nvPr/>
          </p:nvSpPr>
          <p:spPr>
            <a:xfrm>
              <a:off x="3075915" y="2343753"/>
              <a:ext cx="1862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xmlns="" id="{21CE4708-E2B3-4043-BE2A-57AB675C3F8E}"/>
                </a:ext>
              </a:extLst>
            </p:cNvPr>
            <p:cNvSpPr txBox="1"/>
            <p:nvPr/>
          </p:nvSpPr>
          <p:spPr>
            <a:xfrm>
              <a:off x="2486795" y="2687228"/>
              <a:ext cx="3041075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302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>
            <a:extLst>
              <a:ext uri="{FF2B5EF4-FFF2-40B4-BE49-F238E27FC236}">
                <a16:creationId xmlns:a16="http://schemas.microsoft.com/office/drawing/2014/main" xmlns="" id="{A44CDCA2-70CD-4791-8BF0-9D0CB76BB755}"/>
              </a:ext>
            </a:extLst>
          </p:cNvPr>
          <p:cNvGrpSpPr/>
          <p:nvPr/>
        </p:nvGrpSpPr>
        <p:grpSpPr>
          <a:xfrm>
            <a:off x="1215831" y="1821796"/>
            <a:ext cx="10101457" cy="2826495"/>
            <a:chOff x="659710" y="1344567"/>
            <a:chExt cx="7871897" cy="2202640"/>
          </a:xfrm>
        </p:grpSpPr>
        <p:grpSp>
          <p:nvGrpSpPr>
            <p:cNvPr id="2" name="Group 40">
              <a:extLst>
                <a:ext uri="{FF2B5EF4-FFF2-40B4-BE49-F238E27FC236}">
                  <a16:creationId xmlns:a16="http://schemas.microsoft.com/office/drawing/2014/main" xmlns="" id="{49CAE7B8-4D84-4510-BA6E-6DE8B8D92BF3}"/>
                </a:ext>
              </a:extLst>
            </p:cNvPr>
            <p:cNvGrpSpPr/>
            <p:nvPr/>
          </p:nvGrpSpPr>
          <p:grpSpPr>
            <a:xfrm>
              <a:off x="6798440" y="1344567"/>
              <a:ext cx="1733167" cy="2109766"/>
              <a:chOff x="6798440" y="1344567"/>
              <a:chExt cx="1733167" cy="2109766"/>
            </a:xfrm>
          </p:grpSpPr>
          <p:grpSp>
            <p:nvGrpSpPr>
              <p:cNvPr id="3" name="Group 18">
                <a:extLst>
                  <a:ext uri="{FF2B5EF4-FFF2-40B4-BE49-F238E27FC236}">
                    <a16:creationId xmlns:a16="http://schemas.microsoft.com/office/drawing/2014/main" xmlns="" id="{BE9EC582-7BF2-4DDF-BAB8-AB919DFEA92B}"/>
                  </a:ext>
                </a:extLst>
              </p:cNvPr>
              <p:cNvGrpSpPr/>
              <p:nvPr/>
            </p:nvGrpSpPr>
            <p:grpSpPr>
              <a:xfrm>
                <a:off x="6798440" y="1344567"/>
                <a:ext cx="1733167" cy="1848865"/>
                <a:chOff x="4338638" y="2257425"/>
                <a:chExt cx="2605088" cy="3651250"/>
              </a:xfrm>
            </p:grpSpPr>
            <p:sp>
              <p:nvSpPr>
                <p:cNvPr id="6" name="Freeform 9">
                  <a:extLst>
                    <a:ext uri="{FF2B5EF4-FFF2-40B4-BE49-F238E27FC236}">
                      <a16:creationId xmlns:a16="http://schemas.microsoft.com/office/drawing/2014/main" xmlns="" id="{8BAD7459-4C8C-4CA6-B4CC-81D50B87C3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8638" y="2257425"/>
                  <a:ext cx="1303338" cy="3651250"/>
                </a:xfrm>
                <a:custGeom>
                  <a:avLst/>
                  <a:gdLst>
                    <a:gd name="T0" fmla="*/ 333 w 347"/>
                    <a:gd name="T1" fmla="*/ 75 h 971"/>
                    <a:gd name="T2" fmla="*/ 0 w 347"/>
                    <a:gd name="T3" fmla="*/ 971 h 971"/>
                    <a:gd name="T4" fmla="*/ 347 w 347"/>
                    <a:gd name="T5" fmla="*/ 971 h 971"/>
                    <a:gd name="T6" fmla="*/ 347 w 347"/>
                    <a:gd name="T7" fmla="*/ 0 h 971"/>
                    <a:gd name="T8" fmla="*/ 333 w 347"/>
                    <a:gd name="T9" fmla="*/ 75 h 9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7" h="971">
                      <a:moveTo>
                        <a:pt x="333" y="75"/>
                      </a:moveTo>
                      <a:cubicBezTo>
                        <a:pt x="242" y="750"/>
                        <a:pt x="0" y="971"/>
                        <a:pt x="0" y="971"/>
                      </a:cubicBezTo>
                      <a:cubicBezTo>
                        <a:pt x="347" y="971"/>
                        <a:pt x="347" y="971"/>
                        <a:pt x="347" y="971"/>
                      </a:cubicBezTo>
                      <a:cubicBezTo>
                        <a:pt x="347" y="0"/>
                        <a:pt x="347" y="0"/>
                        <a:pt x="347" y="0"/>
                      </a:cubicBezTo>
                      <a:cubicBezTo>
                        <a:pt x="345" y="0"/>
                        <a:pt x="339" y="33"/>
                        <a:pt x="333" y="75"/>
                      </a:cubicBezTo>
                      <a:close/>
                    </a:path>
                  </a:pathLst>
                </a:custGeom>
                <a:solidFill>
                  <a:srgbClr val="2C95F0">
                    <a:alpha val="72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7" name="Freeform 10">
                  <a:extLst>
                    <a:ext uri="{FF2B5EF4-FFF2-40B4-BE49-F238E27FC236}">
                      <a16:creationId xmlns:a16="http://schemas.microsoft.com/office/drawing/2014/main" xmlns="" id="{234465AF-350E-487F-8587-6D7E75ECF6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41976" y="2257425"/>
                  <a:ext cx="1301750" cy="3651250"/>
                </a:xfrm>
                <a:custGeom>
                  <a:avLst/>
                  <a:gdLst>
                    <a:gd name="T0" fmla="*/ 15 w 347"/>
                    <a:gd name="T1" fmla="*/ 75 h 971"/>
                    <a:gd name="T2" fmla="*/ 0 w 347"/>
                    <a:gd name="T3" fmla="*/ 0 h 971"/>
                    <a:gd name="T4" fmla="*/ 0 w 347"/>
                    <a:gd name="T5" fmla="*/ 971 h 971"/>
                    <a:gd name="T6" fmla="*/ 347 w 347"/>
                    <a:gd name="T7" fmla="*/ 971 h 971"/>
                    <a:gd name="T8" fmla="*/ 15 w 347"/>
                    <a:gd name="T9" fmla="*/ 75 h 9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7" h="971">
                      <a:moveTo>
                        <a:pt x="15" y="75"/>
                      </a:moveTo>
                      <a:cubicBezTo>
                        <a:pt x="9" y="33"/>
                        <a:pt x="3" y="0"/>
                        <a:pt x="0" y="0"/>
                      </a:cubicBezTo>
                      <a:cubicBezTo>
                        <a:pt x="0" y="971"/>
                        <a:pt x="0" y="971"/>
                        <a:pt x="0" y="971"/>
                      </a:cubicBezTo>
                      <a:cubicBezTo>
                        <a:pt x="347" y="971"/>
                        <a:pt x="347" y="971"/>
                        <a:pt x="347" y="971"/>
                      </a:cubicBezTo>
                      <a:cubicBezTo>
                        <a:pt x="347" y="971"/>
                        <a:pt x="105" y="750"/>
                        <a:pt x="15" y="75"/>
                      </a:cubicBezTo>
                      <a:close/>
                    </a:path>
                  </a:pathLst>
                </a:custGeom>
                <a:solidFill>
                  <a:srgbClr val="304FFF">
                    <a:alpha val="82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4" name="TextBox 27">
                <a:extLst>
                  <a:ext uri="{FF2B5EF4-FFF2-40B4-BE49-F238E27FC236}">
                    <a16:creationId xmlns:a16="http://schemas.microsoft.com/office/drawing/2014/main" xmlns="" id="{BAD43F3C-1A5A-4094-A521-4805DAA6EDB4}"/>
                  </a:ext>
                </a:extLst>
              </p:cNvPr>
              <p:cNvSpPr txBox="1"/>
              <p:nvPr/>
            </p:nvSpPr>
            <p:spPr>
              <a:xfrm>
                <a:off x="7045896" y="1350924"/>
                <a:ext cx="467735" cy="266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04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Raleway Light"/>
                  </a:rPr>
                  <a:t>90%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04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Raleway Light"/>
                </a:endParaRPr>
              </a:p>
            </p:txBody>
          </p:sp>
          <p:sp>
            <p:nvSpPr>
              <p:cNvPr id="5" name="TextBox 34">
                <a:extLst>
                  <a:ext uri="{FF2B5EF4-FFF2-40B4-BE49-F238E27FC236}">
                    <a16:creationId xmlns:a16="http://schemas.microsoft.com/office/drawing/2014/main" xmlns="" id="{EA067C8D-FB78-4DA4-8DB8-46A1635A4A52}"/>
                  </a:ext>
                </a:extLst>
              </p:cNvPr>
              <p:cNvSpPr txBox="1"/>
              <p:nvPr/>
            </p:nvSpPr>
            <p:spPr>
              <a:xfrm>
                <a:off x="7333600" y="3215437"/>
                <a:ext cx="663904" cy="2388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Raleway Light"/>
                  </a:rPr>
                  <a:t>2019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Raleway Light"/>
                </a:endParaRPr>
              </a:p>
            </p:txBody>
          </p:sp>
        </p:grp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xmlns="" id="{BA7FC25C-21D7-48BE-8A32-89C1036F8850}"/>
                </a:ext>
              </a:extLst>
            </p:cNvPr>
            <p:cNvGrpSpPr/>
            <p:nvPr/>
          </p:nvGrpSpPr>
          <p:grpSpPr>
            <a:xfrm>
              <a:off x="5946774" y="1556862"/>
              <a:ext cx="1736337" cy="1897471"/>
              <a:chOff x="5946774" y="1556862"/>
              <a:chExt cx="1736337" cy="1897471"/>
            </a:xfrm>
          </p:grpSpPr>
          <p:grpSp>
            <p:nvGrpSpPr>
              <p:cNvPr id="9" name="Group 15">
                <a:extLst>
                  <a:ext uri="{FF2B5EF4-FFF2-40B4-BE49-F238E27FC236}">
                    <a16:creationId xmlns:a16="http://schemas.microsoft.com/office/drawing/2014/main" xmlns="" id="{2E12988A-06BC-4EA3-9EF6-81B96BF63C0C}"/>
                  </a:ext>
                </a:extLst>
              </p:cNvPr>
              <p:cNvGrpSpPr/>
              <p:nvPr/>
            </p:nvGrpSpPr>
            <p:grpSpPr>
              <a:xfrm>
                <a:off x="5946774" y="1568450"/>
                <a:ext cx="1736337" cy="1624855"/>
                <a:chOff x="3024188" y="3378200"/>
                <a:chExt cx="2609852" cy="2530475"/>
              </a:xfrm>
            </p:grpSpPr>
            <p:sp>
              <p:nvSpPr>
                <p:cNvPr id="12" name="Freeform 7">
                  <a:extLst>
                    <a:ext uri="{FF2B5EF4-FFF2-40B4-BE49-F238E27FC236}">
                      <a16:creationId xmlns:a16="http://schemas.microsoft.com/office/drawing/2014/main" xmlns="" id="{BBCAB8A5-3DAE-4114-B201-B3BF06C414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4188" y="3378200"/>
                  <a:ext cx="1306513" cy="2530475"/>
                </a:xfrm>
                <a:custGeom>
                  <a:avLst/>
                  <a:gdLst>
                    <a:gd name="T0" fmla="*/ 334 w 348"/>
                    <a:gd name="T1" fmla="*/ 52 h 673"/>
                    <a:gd name="T2" fmla="*/ 0 w 348"/>
                    <a:gd name="T3" fmla="*/ 673 h 673"/>
                    <a:gd name="T4" fmla="*/ 348 w 348"/>
                    <a:gd name="T5" fmla="*/ 673 h 673"/>
                    <a:gd name="T6" fmla="*/ 348 w 348"/>
                    <a:gd name="T7" fmla="*/ 0 h 673"/>
                    <a:gd name="T8" fmla="*/ 334 w 348"/>
                    <a:gd name="T9" fmla="*/ 52 h 6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8" h="673">
                      <a:moveTo>
                        <a:pt x="334" y="52"/>
                      </a:moveTo>
                      <a:cubicBezTo>
                        <a:pt x="243" y="520"/>
                        <a:pt x="0" y="673"/>
                        <a:pt x="0" y="673"/>
                      </a:cubicBezTo>
                      <a:cubicBezTo>
                        <a:pt x="348" y="673"/>
                        <a:pt x="348" y="673"/>
                        <a:pt x="348" y="673"/>
                      </a:cubicBezTo>
                      <a:cubicBezTo>
                        <a:pt x="348" y="0"/>
                        <a:pt x="348" y="0"/>
                        <a:pt x="348" y="0"/>
                      </a:cubicBezTo>
                      <a:cubicBezTo>
                        <a:pt x="345" y="0"/>
                        <a:pt x="339" y="24"/>
                        <a:pt x="334" y="52"/>
                      </a:cubicBezTo>
                      <a:close/>
                    </a:path>
                  </a:pathLst>
                </a:custGeom>
                <a:solidFill>
                  <a:srgbClr val="2C95F0">
                    <a:alpha val="72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3" name="Freeform 8">
                  <a:extLst>
                    <a:ext uri="{FF2B5EF4-FFF2-40B4-BE49-F238E27FC236}">
                      <a16:creationId xmlns:a16="http://schemas.microsoft.com/office/drawing/2014/main" xmlns="" id="{6E6A2C90-5085-4546-80EE-17C018DE43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0702" y="3378200"/>
                  <a:ext cx="1303338" cy="2530475"/>
                </a:xfrm>
                <a:custGeom>
                  <a:avLst/>
                  <a:gdLst>
                    <a:gd name="T0" fmla="*/ 14 w 347"/>
                    <a:gd name="T1" fmla="*/ 52 h 673"/>
                    <a:gd name="T2" fmla="*/ 0 w 347"/>
                    <a:gd name="T3" fmla="*/ 0 h 673"/>
                    <a:gd name="T4" fmla="*/ 0 w 347"/>
                    <a:gd name="T5" fmla="*/ 673 h 673"/>
                    <a:gd name="T6" fmla="*/ 347 w 347"/>
                    <a:gd name="T7" fmla="*/ 673 h 673"/>
                    <a:gd name="T8" fmla="*/ 14 w 347"/>
                    <a:gd name="T9" fmla="*/ 52 h 6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7" h="673">
                      <a:moveTo>
                        <a:pt x="14" y="52"/>
                      </a:moveTo>
                      <a:cubicBezTo>
                        <a:pt x="9" y="24"/>
                        <a:pt x="3" y="0"/>
                        <a:pt x="0" y="0"/>
                      </a:cubicBezTo>
                      <a:cubicBezTo>
                        <a:pt x="0" y="673"/>
                        <a:pt x="0" y="673"/>
                        <a:pt x="0" y="673"/>
                      </a:cubicBezTo>
                      <a:cubicBezTo>
                        <a:pt x="347" y="673"/>
                        <a:pt x="347" y="673"/>
                        <a:pt x="347" y="673"/>
                      </a:cubicBezTo>
                      <a:cubicBezTo>
                        <a:pt x="347" y="673"/>
                        <a:pt x="105" y="520"/>
                        <a:pt x="14" y="52"/>
                      </a:cubicBezTo>
                      <a:close/>
                    </a:path>
                  </a:pathLst>
                </a:custGeom>
                <a:solidFill>
                  <a:srgbClr val="304FFF">
                    <a:alpha val="82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10" name="TextBox 28">
                <a:extLst>
                  <a:ext uri="{FF2B5EF4-FFF2-40B4-BE49-F238E27FC236}">
                    <a16:creationId xmlns:a16="http://schemas.microsoft.com/office/drawing/2014/main" xmlns="" id="{917B6213-494A-4177-85CE-2BBA74CA8913}"/>
                  </a:ext>
                </a:extLst>
              </p:cNvPr>
              <p:cNvSpPr txBox="1"/>
              <p:nvPr/>
            </p:nvSpPr>
            <p:spPr>
              <a:xfrm>
                <a:off x="6214154" y="1556862"/>
                <a:ext cx="467735" cy="266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04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Raleway Light"/>
                  </a:rPr>
                  <a:t>80%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04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Raleway Light"/>
                </a:endParaRPr>
              </a:p>
            </p:txBody>
          </p:sp>
          <p:sp>
            <p:nvSpPr>
              <p:cNvPr id="11" name="TextBox 35">
                <a:extLst>
                  <a:ext uri="{FF2B5EF4-FFF2-40B4-BE49-F238E27FC236}">
                    <a16:creationId xmlns:a16="http://schemas.microsoft.com/office/drawing/2014/main" xmlns="" id="{0A9A3736-924F-4C03-AD91-874623C820CD}"/>
                  </a:ext>
                </a:extLst>
              </p:cNvPr>
              <p:cNvSpPr txBox="1"/>
              <p:nvPr/>
            </p:nvSpPr>
            <p:spPr>
              <a:xfrm>
                <a:off x="6484046" y="3215437"/>
                <a:ext cx="663904" cy="2388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Raleway Light"/>
                  </a:rPr>
                  <a:t>2018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Raleway Light"/>
                </a:endParaRPr>
              </a:p>
            </p:txBody>
          </p:sp>
        </p:grpSp>
        <p:grpSp>
          <p:nvGrpSpPr>
            <p:cNvPr id="14" name="Group 25">
              <a:extLst>
                <a:ext uri="{FF2B5EF4-FFF2-40B4-BE49-F238E27FC236}">
                  <a16:creationId xmlns:a16="http://schemas.microsoft.com/office/drawing/2014/main" xmlns="" id="{70E1A9A1-64DE-445D-A992-BE8D6DE0EEFE}"/>
                </a:ext>
              </a:extLst>
            </p:cNvPr>
            <p:cNvGrpSpPr/>
            <p:nvPr/>
          </p:nvGrpSpPr>
          <p:grpSpPr>
            <a:xfrm>
              <a:off x="5100643" y="1925238"/>
              <a:ext cx="1733167" cy="1529095"/>
              <a:chOff x="5100643" y="1925238"/>
              <a:chExt cx="1733167" cy="1529095"/>
            </a:xfrm>
          </p:grpSpPr>
          <p:grpSp>
            <p:nvGrpSpPr>
              <p:cNvPr id="15" name="Group 12">
                <a:extLst>
                  <a:ext uri="{FF2B5EF4-FFF2-40B4-BE49-F238E27FC236}">
                    <a16:creationId xmlns:a16="http://schemas.microsoft.com/office/drawing/2014/main" xmlns="" id="{14467D73-02C7-4F94-B355-DC71155F5C3C}"/>
                  </a:ext>
                </a:extLst>
              </p:cNvPr>
              <p:cNvGrpSpPr/>
              <p:nvPr/>
            </p:nvGrpSpPr>
            <p:grpSpPr>
              <a:xfrm>
                <a:off x="5100643" y="1929272"/>
                <a:ext cx="1733167" cy="1259925"/>
                <a:chOff x="5661026" y="3946525"/>
                <a:chExt cx="2605088" cy="1962150"/>
              </a:xfrm>
            </p:grpSpPr>
            <p:sp>
              <p:nvSpPr>
                <p:cNvPr id="18" name="Freeform 11">
                  <a:extLst>
                    <a:ext uri="{FF2B5EF4-FFF2-40B4-BE49-F238E27FC236}">
                      <a16:creationId xmlns:a16="http://schemas.microsoft.com/office/drawing/2014/main" xmlns="" id="{12C43D29-173B-4592-9F87-93DF90F363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1026" y="3946525"/>
                  <a:ext cx="1301750" cy="1962150"/>
                </a:xfrm>
                <a:custGeom>
                  <a:avLst/>
                  <a:gdLst>
                    <a:gd name="T0" fmla="*/ 333 w 347"/>
                    <a:gd name="T1" fmla="*/ 40 h 522"/>
                    <a:gd name="T2" fmla="*/ 0 w 347"/>
                    <a:gd name="T3" fmla="*/ 522 h 522"/>
                    <a:gd name="T4" fmla="*/ 347 w 347"/>
                    <a:gd name="T5" fmla="*/ 522 h 522"/>
                    <a:gd name="T6" fmla="*/ 347 w 347"/>
                    <a:gd name="T7" fmla="*/ 0 h 522"/>
                    <a:gd name="T8" fmla="*/ 333 w 347"/>
                    <a:gd name="T9" fmla="*/ 40 h 5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7" h="522">
                      <a:moveTo>
                        <a:pt x="333" y="40"/>
                      </a:moveTo>
                      <a:cubicBezTo>
                        <a:pt x="242" y="403"/>
                        <a:pt x="0" y="522"/>
                        <a:pt x="0" y="522"/>
                      </a:cubicBezTo>
                      <a:cubicBezTo>
                        <a:pt x="347" y="522"/>
                        <a:pt x="347" y="522"/>
                        <a:pt x="347" y="522"/>
                      </a:cubicBezTo>
                      <a:cubicBezTo>
                        <a:pt x="347" y="0"/>
                        <a:pt x="347" y="0"/>
                        <a:pt x="347" y="0"/>
                      </a:cubicBezTo>
                      <a:cubicBezTo>
                        <a:pt x="344" y="0"/>
                        <a:pt x="338" y="18"/>
                        <a:pt x="333" y="40"/>
                      </a:cubicBezTo>
                      <a:close/>
                    </a:path>
                  </a:pathLst>
                </a:custGeom>
                <a:solidFill>
                  <a:srgbClr val="2C95F0">
                    <a:alpha val="72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9" name="Freeform 12">
                  <a:extLst>
                    <a:ext uri="{FF2B5EF4-FFF2-40B4-BE49-F238E27FC236}">
                      <a16:creationId xmlns:a16="http://schemas.microsoft.com/office/drawing/2014/main" xmlns="" id="{E4EF8784-5E24-4C59-B70A-4C48CC48C5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62776" y="3946525"/>
                  <a:ext cx="1303338" cy="1962150"/>
                </a:xfrm>
                <a:custGeom>
                  <a:avLst/>
                  <a:gdLst>
                    <a:gd name="T0" fmla="*/ 14 w 347"/>
                    <a:gd name="T1" fmla="*/ 40 h 522"/>
                    <a:gd name="T2" fmla="*/ 0 w 347"/>
                    <a:gd name="T3" fmla="*/ 0 h 522"/>
                    <a:gd name="T4" fmla="*/ 0 w 347"/>
                    <a:gd name="T5" fmla="*/ 522 h 522"/>
                    <a:gd name="T6" fmla="*/ 347 w 347"/>
                    <a:gd name="T7" fmla="*/ 522 h 522"/>
                    <a:gd name="T8" fmla="*/ 14 w 347"/>
                    <a:gd name="T9" fmla="*/ 40 h 5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7" h="522">
                      <a:moveTo>
                        <a:pt x="14" y="40"/>
                      </a:moveTo>
                      <a:cubicBezTo>
                        <a:pt x="9" y="18"/>
                        <a:pt x="3" y="0"/>
                        <a:pt x="0" y="0"/>
                      </a:cubicBezTo>
                      <a:cubicBezTo>
                        <a:pt x="0" y="522"/>
                        <a:pt x="0" y="522"/>
                        <a:pt x="0" y="522"/>
                      </a:cubicBezTo>
                      <a:cubicBezTo>
                        <a:pt x="347" y="522"/>
                        <a:pt x="347" y="522"/>
                        <a:pt x="347" y="522"/>
                      </a:cubicBezTo>
                      <a:cubicBezTo>
                        <a:pt x="347" y="522"/>
                        <a:pt x="105" y="403"/>
                        <a:pt x="14" y="40"/>
                      </a:cubicBezTo>
                      <a:close/>
                    </a:path>
                  </a:pathLst>
                </a:custGeom>
                <a:solidFill>
                  <a:srgbClr val="304FFF">
                    <a:alpha val="82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16" name="TextBox 29">
                <a:extLst>
                  <a:ext uri="{FF2B5EF4-FFF2-40B4-BE49-F238E27FC236}">
                    <a16:creationId xmlns:a16="http://schemas.microsoft.com/office/drawing/2014/main" xmlns="" id="{C84AA4C3-68F9-45FC-8E2C-435E7BF7FC1C}"/>
                  </a:ext>
                </a:extLst>
              </p:cNvPr>
              <p:cNvSpPr txBox="1"/>
              <p:nvPr/>
            </p:nvSpPr>
            <p:spPr>
              <a:xfrm>
                <a:off x="5347570" y="1925238"/>
                <a:ext cx="467735" cy="266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04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Raleway Light"/>
                  </a:rPr>
                  <a:t>60%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04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Raleway Light"/>
                </a:endParaRPr>
              </a:p>
            </p:txBody>
          </p:sp>
          <p:sp>
            <p:nvSpPr>
              <p:cNvPr id="17" name="TextBox 36">
                <a:extLst>
                  <a:ext uri="{FF2B5EF4-FFF2-40B4-BE49-F238E27FC236}">
                    <a16:creationId xmlns:a16="http://schemas.microsoft.com/office/drawing/2014/main" xmlns="" id="{F21235F8-6C04-40FA-AA15-AF594A848214}"/>
                  </a:ext>
                </a:extLst>
              </p:cNvPr>
              <p:cNvSpPr txBox="1"/>
              <p:nvPr/>
            </p:nvSpPr>
            <p:spPr>
              <a:xfrm>
                <a:off x="5619580" y="3215437"/>
                <a:ext cx="663904" cy="2388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Raleway Light"/>
                  </a:rPr>
                  <a:t>2017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Raleway Light"/>
                </a:endParaRPr>
              </a:p>
            </p:txBody>
          </p:sp>
        </p:grpSp>
        <p:grpSp>
          <p:nvGrpSpPr>
            <p:cNvPr id="20" name="Group 24">
              <a:extLst>
                <a:ext uri="{FF2B5EF4-FFF2-40B4-BE49-F238E27FC236}">
                  <a16:creationId xmlns:a16="http://schemas.microsoft.com/office/drawing/2014/main" xmlns="" id="{8E8602AC-3A50-4BB0-85CC-20B3228413CB}"/>
                </a:ext>
              </a:extLst>
            </p:cNvPr>
            <p:cNvGrpSpPr/>
            <p:nvPr/>
          </p:nvGrpSpPr>
          <p:grpSpPr>
            <a:xfrm>
              <a:off x="4228549" y="1639478"/>
              <a:ext cx="1733167" cy="1814855"/>
              <a:chOff x="4228549" y="1639478"/>
              <a:chExt cx="1733167" cy="1814855"/>
            </a:xfrm>
          </p:grpSpPr>
          <p:grpSp>
            <p:nvGrpSpPr>
              <p:cNvPr id="21" name="Group 9">
                <a:extLst>
                  <a:ext uri="{FF2B5EF4-FFF2-40B4-BE49-F238E27FC236}">
                    <a16:creationId xmlns:a16="http://schemas.microsoft.com/office/drawing/2014/main" xmlns="" id="{FC0019A2-2642-425C-A65A-449D5FCCA8A5}"/>
                  </a:ext>
                </a:extLst>
              </p:cNvPr>
              <p:cNvGrpSpPr/>
              <p:nvPr/>
            </p:nvGrpSpPr>
            <p:grpSpPr>
              <a:xfrm>
                <a:off x="4228549" y="1639478"/>
                <a:ext cx="1733167" cy="1549717"/>
                <a:chOff x="4338638" y="2257425"/>
                <a:chExt cx="2605088" cy="3651250"/>
              </a:xfrm>
            </p:grpSpPr>
            <p:sp>
              <p:nvSpPr>
                <p:cNvPr id="24" name="Freeform 9">
                  <a:extLst>
                    <a:ext uri="{FF2B5EF4-FFF2-40B4-BE49-F238E27FC236}">
                      <a16:creationId xmlns:a16="http://schemas.microsoft.com/office/drawing/2014/main" xmlns="" id="{107FDBD2-AD85-4292-93CF-888884955D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8638" y="2257425"/>
                  <a:ext cx="1303338" cy="3651250"/>
                </a:xfrm>
                <a:custGeom>
                  <a:avLst/>
                  <a:gdLst>
                    <a:gd name="T0" fmla="*/ 333 w 347"/>
                    <a:gd name="T1" fmla="*/ 75 h 971"/>
                    <a:gd name="T2" fmla="*/ 0 w 347"/>
                    <a:gd name="T3" fmla="*/ 971 h 971"/>
                    <a:gd name="T4" fmla="*/ 347 w 347"/>
                    <a:gd name="T5" fmla="*/ 971 h 971"/>
                    <a:gd name="T6" fmla="*/ 347 w 347"/>
                    <a:gd name="T7" fmla="*/ 0 h 971"/>
                    <a:gd name="T8" fmla="*/ 333 w 347"/>
                    <a:gd name="T9" fmla="*/ 75 h 9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7" h="971">
                      <a:moveTo>
                        <a:pt x="333" y="75"/>
                      </a:moveTo>
                      <a:cubicBezTo>
                        <a:pt x="242" y="750"/>
                        <a:pt x="0" y="971"/>
                        <a:pt x="0" y="971"/>
                      </a:cubicBezTo>
                      <a:cubicBezTo>
                        <a:pt x="347" y="971"/>
                        <a:pt x="347" y="971"/>
                        <a:pt x="347" y="971"/>
                      </a:cubicBezTo>
                      <a:cubicBezTo>
                        <a:pt x="347" y="0"/>
                        <a:pt x="347" y="0"/>
                        <a:pt x="347" y="0"/>
                      </a:cubicBezTo>
                      <a:cubicBezTo>
                        <a:pt x="345" y="0"/>
                        <a:pt x="339" y="33"/>
                        <a:pt x="333" y="75"/>
                      </a:cubicBezTo>
                      <a:close/>
                    </a:path>
                  </a:pathLst>
                </a:custGeom>
                <a:solidFill>
                  <a:srgbClr val="2C95F0">
                    <a:alpha val="72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25" name="Freeform 10">
                  <a:extLst>
                    <a:ext uri="{FF2B5EF4-FFF2-40B4-BE49-F238E27FC236}">
                      <a16:creationId xmlns:a16="http://schemas.microsoft.com/office/drawing/2014/main" xmlns="" id="{3A4FEA64-9998-44FF-9405-974F68AD6B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41976" y="2257425"/>
                  <a:ext cx="1301750" cy="3651250"/>
                </a:xfrm>
                <a:custGeom>
                  <a:avLst/>
                  <a:gdLst>
                    <a:gd name="T0" fmla="*/ 15 w 347"/>
                    <a:gd name="T1" fmla="*/ 75 h 971"/>
                    <a:gd name="T2" fmla="*/ 0 w 347"/>
                    <a:gd name="T3" fmla="*/ 0 h 971"/>
                    <a:gd name="T4" fmla="*/ 0 w 347"/>
                    <a:gd name="T5" fmla="*/ 971 h 971"/>
                    <a:gd name="T6" fmla="*/ 347 w 347"/>
                    <a:gd name="T7" fmla="*/ 971 h 971"/>
                    <a:gd name="T8" fmla="*/ 15 w 347"/>
                    <a:gd name="T9" fmla="*/ 75 h 9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7" h="971">
                      <a:moveTo>
                        <a:pt x="15" y="75"/>
                      </a:moveTo>
                      <a:cubicBezTo>
                        <a:pt x="9" y="33"/>
                        <a:pt x="3" y="0"/>
                        <a:pt x="0" y="0"/>
                      </a:cubicBezTo>
                      <a:cubicBezTo>
                        <a:pt x="0" y="971"/>
                        <a:pt x="0" y="971"/>
                        <a:pt x="0" y="971"/>
                      </a:cubicBezTo>
                      <a:cubicBezTo>
                        <a:pt x="347" y="971"/>
                        <a:pt x="347" y="971"/>
                        <a:pt x="347" y="971"/>
                      </a:cubicBezTo>
                      <a:cubicBezTo>
                        <a:pt x="347" y="971"/>
                        <a:pt x="105" y="750"/>
                        <a:pt x="15" y="75"/>
                      </a:cubicBezTo>
                      <a:close/>
                    </a:path>
                  </a:pathLst>
                </a:custGeom>
                <a:solidFill>
                  <a:srgbClr val="304FFF">
                    <a:alpha val="82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22" name="TextBox 30">
                <a:extLst>
                  <a:ext uri="{FF2B5EF4-FFF2-40B4-BE49-F238E27FC236}">
                    <a16:creationId xmlns:a16="http://schemas.microsoft.com/office/drawing/2014/main" xmlns="" id="{401788ED-2867-4BFD-8783-E302253A5D66}"/>
                  </a:ext>
                </a:extLst>
              </p:cNvPr>
              <p:cNvSpPr txBox="1"/>
              <p:nvPr/>
            </p:nvSpPr>
            <p:spPr>
              <a:xfrm>
                <a:off x="4476005" y="1650529"/>
                <a:ext cx="467735" cy="266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04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Raleway Light"/>
                  </a:rPr>
                  <a:t>70%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04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Raleway Light"/>
                </a:endParaRPr>
              </a:p>
            </p:txBody>
          </p:sp>
          <p:sp>
            <p:nvSpPr>
              <p:cNvPr id="23" name="TextBox 32">
                <a:extLst>
                  <a:ext uri="{FF2B5EF4-FFF2-40B4-BE49-F238E27FC236}">
                    <a16:creationId xmlns:a16="http://schemas.microsoft.com/office/drawing/2014/main" xmlns="" id="{917AE18C-2068-4C6C-9CBF-35F9C477AD90}"/>
                  </a:ext>
                </a:extLst>
              </p:cNvPr>
              <p:cNvSpPr txBox="1"/>
              <p:nvPr/>
            </p:nvSpPr>
            <p:spPr>
              <a:xfrm>
                <a:off x="4743224" y="3215437"/>
                <a:ext cx="663904" cy="2388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Raleway Light"/>
                  </a:rPr>
                  <a:t>2016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Raleway Light"/>
                </a:endParaRPr>
              </a:p>
            </p:txBody>
          </p:sp>
        </p:grpSp>
        <p:grpSp>
          <p:nvGrpSpPr>
            <p:cNvPr id="26" name="Group 21">
              <a:extLst>
                <a:ext uri="{FF2B5EF4-FFF2-40B4-BE49-F238E27FC236}">
                  <a16:creationId xmlns:a16="http://schemas.microsoft.com/office/drawing/2014/main" xmlns="" id="{B8496D54-6CB8-4D9D-A283-4FD1CF213976}"/>
                </a:ext>
              </a:extLst>
            </p:cNvPr>
            <p:cNvGrpSpPr/>
            <p:nvPr/>
          </p:nvGrpSpPr>
          <p:grpSpPr>
            <a:xfrm>
              <a:off x="3409223" y="2255373"/>
              <a:ext cx="1736336" cy="1198960"/>
              <a:chOff x="3409223" y="2255373"/>
              <a:chExt cx="1736336" cy="1198960"/>
            </a:xfrm>
          </p:grpSpPr>
          <p:grpSp>
            <p:nvGrpSpPr>
              <p:cNvPr id="27" name="Group 6">
                <a:extLst>
                  <a:ext uri="{FF2B5EF4-FFF2-40B4-BE49-F238E27FC236}">
                    <a16:creationId xmlns:a16="http://schemas.microsoft.com/office/drawing/2014/main" xmlns="" id="{487C55D4-BEF4-4FB0-B69C-DEEB40EDE191}"/>
                  </a:ext>
                </a:extLst>
              </p:cNvPr>
              <p:cNvGrpSpPr/>
              <p:nvPr/>
            </p:nvGrpSpPr>
            <p:grpSpPr>
              <a:xfrm>
                <a:off x="3409223" y="2257637"/>
                <a:ext cx="1736336" cy="931556"/>
                <a:chOff x="3024188" y="3378200"/>
                <a:chExt cx="2609851" cy="2530475"/>
              </a:xfrm>
            </p:grpSpPr>
            <p:sp>
              <p:nvSpPr>
                <p:cNvPr id="30" name="Freeform 7">
                  <a:extLst>
                    <a:ext uri="{FF2B5EF4-FFF2-40B4-BE49-F238E27FC236}">
                      <a16:creationId xmlns:a16="http://schemas.microsoft.com/office/drawing/2014/main" xmlns="" id="{908BCE8A-C3E5-42F4-8BF6-D31481B471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4188" y="3378200"/>
                  <a:ext cx="1306513" cy="2530475"/>
                </a:xfrm>
                <a:custGeom>
                  <a:avLst/>
                  <a:gdLst>
                    <a:gd name="T0" fmla="*/ 334 w 348"/>
                    <a:gd name="T1" fmla="*/ 52 h 673"/>
                    <a:gd name="T2" fmla="*/ 0 w 348"/>
                    <a:gd name="T3" fmla="*/ 673 h 673"/>
                    <a:gd name="T4" fmla="*/ 348 w 348"/>
                    <a:gd name="T5" fmla="*/ 673 h 673"/>
                    <a:gd name="T6" fmla="*/ 348 w 348"/>
                    <a:gd name="T7" fmla="*/ 0 h 673"/>
                    <a:gd name="T8" fmla="*/ 334 w 348"/>
                    <a:gd name="T9" fmla="*/ 52 h 6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8" h="673">
                      <a:moveTo>
                        <a:pt x="334" y="52"/>
                      </a:moveTo>
                      <a:cubicBezTo>
                        <a:pt x="243" y="520"/>
                        <a:pt x="0" y="673"/>
                        <a:pt x="0" y="673"/>
                      </a:cubicBezTo>
                      <a:cubicBezTo>
                        <a:pt x="348" y="673"/>
                        <a:pt x="348" y="673"/>
                        <a:pt x="348" y="673"/>
                      </a:cubicBezTo>
                      <a:cubicBezTo>
                        <a:pt x="348" y="0"/>
                        <a:pt x="348" y="0"/>
                        <a:pt x="348" y="0"/>
                      </a:cubicBezTo>
                      <a:cubicBezTo>
                        <a:pt x="345" y="0"/>
                        <a:pt x="339" y="24"/>
                        <a:pt x="334" y="52"/>
                      </a:cubicBezTo>
                      <a:close/>
                    </a:path>
                  </a:pathLst>
                </a:custGeom>
                <a:solidFill>
                  <a:srgbClr val="2C95F0">
                    <a:alpha val="72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31" name="Freeform 8">
                  <a:extLst>
                    <a:ext uri="{FF2B5EF4-FFF2-40B4-BE49-F238E27FC236}">
                      <a16:creationId xmlns:a16="http://schemas.microsoft.com/office/drawing/2014/main" xmlns="" id="{6AC1DEFE-630A-447A-A26F-AD90E9DBD6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0701" y="3378200"/>
                  <a:ext cx="1303338" cy="2530475"/>
                </a:xfrm>
                <a:custGeom>
                  <a:avLst/>
                  <a:gdLst>
                    <a:gd name="T0" fmla="*/ 14 w 347"/>
                    <a:gd name="T1" fmla="*/ 52 h 673"/>
                    <a:gd name="T2" fmla="*/ 0 w 347"/>
                    <a:gd name="T3" fmla="*/ 0 h 673"/>
                    <a:gd name="T4" fmla="*/ 0 w 347"/>
                    <a:gd name="T5" fmla="*/ 673 h 673"/>
                    <a:gd name="T6" fmla="*/ 347 w 347"/>
                    <a:gd name="T7" fmla="*/ 673 h 673"/>
                    <a:gd name="T8" fmla="*/ 14 w 347"/>
                    <a:gd name="T9" fmla="*/ 52 h 6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7" h="673">
                      <a:moveTo>
                        <a:pt x="14" y="52"/>
                      </a:moveTo>
                      <a:cubicBezTo>
                        <a:pt x="9" y="24"/>
                        <a:pt x="3" y="0"/>
                        <a:pt x="0" y="0"/>
                      </a:cubicBezTo>
                      <a:cubicBezTo>
                        <a:pt x="0" y="673"/>
                        <a:pt x="0" y="673"/>
                        <a:pt x="0" y="673"/>
                      </a:cubicBezTo>
                      <a:cubicBezTo>
                        <a:pt x="347" y="673"/>
                        <a:pt x="347" y="673"/>
                        <a:pt x="347" y="673"/>
                      </a:cubicBezTo>
                      <a:cubicBezTo>
                        <a:pt x="347" y="673"/>
                        <a:pt x="105" y="520"/>
                        <a:pt x="14" y="52"/>
                      </a:cubicBezTo>
                      <a:close/>
                    </a:path>
                  </a:pathLst>
                </a:custGeom>
                <a:solidFill>
                  <a:srgbClr val="304FFF">
                    <a:alpha val="82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28" name="TextBox 31">
                <a:extLst>
                  <a:ext uri="{FF2B5EF4-FFF2-40B4-BE49-F238E27FC236}">
                    <a16:creationId xmlns:a16="http://schemas.microsoft.com/office/drawing/2014/main" xmlns="" id="{48AAED6B-816F-4430-8931-75BE26B72C59}"/>
                  </a:ext>
                </a:extLst>
              </p:cNvPr>
              <p:cNvSpPr txBox="1"/>
              <p:nvPr/>
            </p:nvSpPr>
            <p:spPr>
              <a:xfrm>
                <a:off x="3625118" y="2255373"/>
                <a:ext cx="467735" cy="266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04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Raleway Light"/>
                  </a:rPr>
                  <a:t>50%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04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Raleway Light"/>
                </a:endParaRPr>
              </a:p>
            </p:txBody>
          </p:sp>
          <p:sp>
            <p:nvSpPr>
              <p:cNvPr id="29" name="TextBox 37">
                <a:extLst>
                  <a:ext uri="{FF2B5EF4-FFF2-40B4-BE49-F238E27FC236}">
                    <a16:creationId xmlns:a16="http://schemas.microsoft.com/office/drawing/2014/main" xmlns="" id="{2E9B29C8-ED4A-48B2-8267-2FE5FD0C8626}"/>
                  </a:ext>
                </a:extLst>
              </p:cNvPr>
              <p:cNvSpPr txBox="1"/>
              <p:nvPr/>
            </p:nvSpPr>
            <p:spPr>
              <a:xfrm>
                <a:off x="3946495" y="3215437"/>
                <a:ext cx="663904" cy="2388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entury Gothic" panose="020B0502020202020204" pitchFamily="34" charset="0"/>
                    <a:cs typeface="Raleway Light"/>
                  </a:rPr>
                  <a:t>2015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cs typeface="Raleway Light"/>
                </a:endParaRPr>
              </a:p>
            </p:txBody>
          </p:sp>
        </p:grpSp>
        <p:cxnSp>
          <p:nvCxnSpPr>
            <p:cNvPr id="50" name="Straight Connector 57">
              <a:extLst>
                <a:ext uri="{FF2B5EF4-FFF2-40B4-BE49-F238E27FC236}">
                  <a16:creationId xmlns:a16="http://schemas.microsoft.com/office/drawing/2014/main" xmlns="" id="{AFA0B7EB-3B60-42AC-8A21-3E48342505C6}"/>
                </a:ext>
              </a:extLst>
            </p:cNvPr>
            <p:cNvCxnSpPr/>
            <p:nvPr/>
          </p:nvCxnSpPr>
          <p:spPr>
            <a:xfrm>
              <a:off x="659710" y="3547207"/>
              <a:ext cx="7824579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xmlns="" id="{25B08DBC-83CF-4233-8884-5D2A16B46434}"/>
              </a:ext>
            </a:extLst>
          </p:cNvPr>
          <p:cNvGrpSpPr/>
          <p:nvPr/>
        </p:nvGrpSpPr>
        <p:grpSpPr>
          <a:xfrm>
            <a:off x="1174632" y="2307403"/>
            <a:ext cx="3374507" cy="1651492"/>
            <a:chOff x="6364819" y="2689819"/>
            <a:chExt cx="3374507" cy="1651492"/>
          </a:xfrm>
        </p:grpSpPr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xmlns="" id="{DF0E8841-9B86-426B-8384-97A2F5DE0F66}"/>
                </a:ext>
              </a:extLst>
            </p:cNvPr>
            <p:cNvSpPr txBox="1"/>
            <p:nvPr/>
          </p:nvSpPr>
          <p:spPr>
            <a:xfrm>
              <a:off x="6364820" y="2689819"/>
              <a:ext cx="1862835" cy="45890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xmlns="" id="{1C51EB17-D1D8-4E9E-9F7A-2CE439650AC2}"/>
                </a:ext>
              </a:extLst>
            </p:cNvPr>
            <p:cNvSpPr txBox="1"/>
            <p:nvPr/>
          </p:nvSpPr>
          <p:spPr>
            <a:xfrm>
              <a:off x="6364819" y="3124118"/>
              <a:ext cx="3374507" cy="121719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</a:t>
              </a:r>
              <a:r>
                <a:rPr lang="en-US" altLang="zh-CN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fieldThe</a:t>
              </a: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 user print the presentation and make it into a film to be user presentation and make be used in a wider field</a:t>
              </a: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xmlns="" id="{826BEB9F-6075-4398-90B8-47758419485F}"/>
              </a:ext>
            </a:extLst>
          </p:cNvPr>
          <p:cNvGrpSpPr/>
          <p:nvPr/>
        </p:nvGrpSpPr>
        <p:grpSpPr>
          <a:xfrm>
            <a:off x="1053171" y="4845221"/>
            <a:ext cx="1680792" cy="984933"/>
            <a:chOff x="2486795" y="2343753"/>
            <a:chExt cx="2884923" cy="984933"/>
          </a:xfrm>
        </p:grpSpPr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xmlns="" id="{C1EC7A2E-DF75-4EDA-BBE4-16BE4279183A}"/>
                </a:ext>
              </a:extLst>
            </p:cNvPr>
            <p:cNvSpPr txBox="1"/>
            <p:nvPr/>
          </p:nvSpPr>
          <p:spPr>
            <a:xfrm>
              <a:off x="2997840" y="2343753"/>
              <a:ext cx="18628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400" b="1" dirty="0">
                  <a:solidFill>
                    <a:srgbClr val="304FFF"/>
                  </a:solidFill>
                  <a:latin typeface="Century Gothic" panose="020B0502020202020204" pitchFamily="34" charset="0"/>
                </a:rPr>
                <a:t>2015</a:t>
              </a:r>
              <a:endParaRPr lang="zh-CN" altLang="en-US" sz="1400" b="1" dirty="0">
                <a:solidFill>
                  <a:srgbClr val="304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xmlns="" id="{1A829589-3B4C-42DF-8351-86907EF6B6DE}"/>
                </a:ext>
              </a:extLst>
            </p:cNvPr>
            <p:cNvSpPr txBox="1"/>
            <p:nvPr/>
          </p:nvSpPr>
          <p:spPr>
            <a:xfrm>
              <a:off x="2486795" y="2687228"/>
              <a:ext cx="2884923" cy="64145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8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field</a:t>
              </a: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xmlns="" id="{1A943383-3737-4D0D-AC15-D214D123776E}"/>
              </a:ext>
            </a:extLst>
          </p:cNvPr>
          <p:cNvGrpSpPr/>
          <p:nvPr/>
        </p:nvGrpSpPr>
        <p:grpSpPr>
          <a:xfrm>
            <a:off x="3156697" y="4845221"/>
            <a:ext cx="1680792" cy="984933"/>
            <a:chOff x="2486795" y="2343753"/>
            <a:chExt cx="2884923" cy="984933"/>
          </a:xfrm>
        </p:grpSpPr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xmlns="" id="{BFB75AAC-7C69-4D2F-B230-0B7A6A5C29CD}"/>
                </a:ext>
              </a:extLst>
            </p:cNvPr>
            <p:cNvSpPr txBox="1"/>
            <p:nvPr/>
          </p:nvSpPr>
          <p:spPr>
            <a:xfrm>
              <a:off x="2997840" y="2343753"/>
              <a:ext cx="18628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400" b="1" dirty="0">
                  <a:solidFill>
                    <a:srgbClr val="304FFF"/>
                  </a:solidFill>
                  <a:latin typeface="Century Gothic" panose="020B0502020202020204" pitchFamily="34" charset="0"/>
                </a:rPr>
                <a:t>2016</a:t>
              </a:r>
              <a:endParaRPr lang="zh-CN" altLang="en-US" sz="1400" b="1" dirty="0">
                <a:solidFill>
                  <a:srgbClr val="304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xmlns="" id="{4BA83691-88B7-45B4-B5A3-7FA7A2355CDE}"/>
                </a:ext>
              </a:extLst>
            </p:cNvPr>
            <p:cNvSpPr txBox="1"/>
            <p:nvPr/>
          </p:nvSpPr>
          <p:spPr>
            <a:xfrm>
              <a:off x="2486795" y="2687228"/>
              <a:ext cx="2884923" cy="64145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8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field</a:t>
              </a: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xmlns="" id="{8FBCFA5A-7D2F-41EF-8255-AB68861FE177}"/>
              </a:ext>
            </a:extLst>
          </p:cNvPr>
          <p:cNvGrpSpPr/>
          <p:nvPr/>
        </p:nvGrpSpPr>
        <p:grpSpPr>
          <a:xfrm>
            <a:off x="5260223" y="4845221"/>
            <a:ext cx="1680792" cy="984933"/>
            <a:chOff x="2486795" y="2343753"/>
            <a:chExt cx="2884923" cy="984933"/>
          </a:xfrm>
        </p:grpSpPr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xmlns="" id="{642F55CF-BE4A-4C7F-B800-CE21AF81C81A}"/>
                </a:ext>
              </a:extLst>
            </p:cNvPr>
            <p:cNvSpPr txBox="1"/>
            <p:nvPr/>
          </p:nvSpPr>
          <p:spPr>
            <a:xfrm>
              <a:off x="2997840" y="2343753"/>
              <a:ext cx="18628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400" b="1" dirty="0">
                  <a:solidFill>
                    <a:srgbClr val="304FFF"/>
                  </a:solidFill>
                  <a:latin typeface="Century Gothic" panose="020B0502020202020204" pitchFamily="34" charset="0"/>
                </a:rPr>
                <a:t>2017</a:t>
              </a:r>
              <a:endParaRPr lang="zh-CN" altLang="en-US" sz="1400" b="1" dirty="0">
                <a:solidFill>
                  <a:srgbClr val="304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xmlns="" id="{521BE71A-14C4-4CE1-8989-9AA40C9FDFF0}"/>
                </a:ext>
              </a:extLst>
            </p:cNvPr>
            <p:cNvSpPr txBox="1"/>
            <p:nvPr/>
          </p:nvSpPr>
          <p:spPr>
            <a:xfrm>
              <a:off x="2486795" y="2687228"/>
              <a:ext cx="2884923" cy="64145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8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field</a:t>
              </a:r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xmlns="" id="{4BA86C28-5D7E-4230-A012-972043B39A69}"/>
              </a:ext>
            </a:extLst>
          </p:cNvPr>
          <p:cNvGrpSpPr/>
          <p:nvPr/>
        </p:nvGrpSpPr>
        <p:grpSpPr>
          <a:xfrm>
            <a:off x="7363749" y="4845221"/>
            <a:ext cx="1680792" cy="984933"/>
            <a:chOff x="2486795" y="2343753"/>
            <a:chExt cx="2884923" cy="984933"/>
          </a:xfrm>
        </p:grpSpPr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xmlns="" id="{F2D5141A-7745-43B9-88E5-C842B1074F3A}"/>
                </a:ext>
              </a:extLst>
            </p:cNvPr>
            <p:cNvSpPr txBox="1"/>
            <p:nvPr/>
          </p:nvSpPr>
          <p:spPr>
            <a:xfrm>
              <a:off x="2997840" y="2343753"/>
              <a:ext cx="18628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400" b="1" dirty="0">
                  <a:solidFill>
                    <a:srgbClr val="304FFF"/>
                  </a:solidFill>
                  <a:latin typeface="Century Gothic" panose="020B0502020202020204" pitchFamily="34" charset="0"/>
                </a:rPr>
                <a:t>2018</a:t>
              </a:r>
              <a:endParaRPr lang="zh-CN" altLang="en-US" sz="1400" b="1" dirty="0">
                <a:solidFill>
                  <a:srgbClr val="304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xmlns="" id="{ECE57A5E-4651-4BC2-BE3B-992E543B506C}"/>
                </a:ext>
              </a:extLst>
            </p:cNvPr>
            <p:cNvSpPr txBox="1"/>
            <p:nvPr/>
          </p:nvSpPr>
          <p:spPr>
            <a:xfrm>
              <a:off x="2486795" y="2687228"/>
              <a:ext cx="2884923" cy="64145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8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field</a:t>
              </a: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xmlns="" id="{22292E17-6FB2-449C-A813-C209D1BF89FC}"/>
              </a:ext>
            </a:extLst>
          </p:cNvPr>
          <p:cNvGrpSpPr/>
          <p:nvPr/>
        </p:nvGrpSpPr>
        <p:grpSpPr>
          <a:xfrm>
            <a:off x="9467275" y="4845221"/>
            <a:ext cx="1680792" cy="984933"/>
            <a:chOff x="2486795" y="2343753"/>
            <a:chExt cx="2884923" cy="984933"/>
          </a:xfrm>
        </p:grpSpPr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xmlns="" id="{70768BA5-04A4-414C-942F-5B3DF2B7D9E5}"/>
                </a:ext>
              </a:extLst>
            </p:cNvPr>
            <p:cNvSpPr txBox="1"/>
            <p:nvPr/>
          </p:nvSpPr>
          <p:spPr>
            <a:xfrm>
              <a:off x="2997840" y="2343753"/>
              <a:ext cx="18628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400" b="1" dirty="0">
                  <a:solidFill>
                    <a:srgbClr val="304FFF"/>
                  </a:solidFill>
                  <a:latin typeface="Century Gothic" panose="020B0502020202020204" pitchFamily="34" charset="0"/>
                </a:rPr>
                <a:t>2019</a:t>
              </a:r>
              <a:endParaRPr lang="zh-CN" altLang="en-US" sz="1400" b="1" dirty="0">
                <a:solidFill>
                  <a:srgbClr val="304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xmlns="" id="{F88A32E2-F657-4D72-AD6E-6BCFB93B0843}"/>
                </a:ext>
              </a:extLst>
            </p:cNvPr>
            <p:cNvSpPr txBox="1"/>
            <p:nvPr/>
          </p:nvSpPr>
          <p:spPr>
            <a:xfrm>
              <a:off x="2486795" y="2687228"/>
              <a:ext cx="2884923" cy="64145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8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field</a:t>
              </a:r>
            </a:p>
          </p:txBody>
        </p:sp>
      </p:grpSp>
      <p:sp>
        <p:nvSpPr>
          <p:cNvPr id="71" name="文本框 70">
            <a:extLst>
              <a:ext uri="{FF2B5EF4-FFF2-40B4-BE49-F238E27FC236}">
                <a16:creationId xmlns:a16="http://schemas.microsoft.com/office/drawing/2014/main" xmlns="" id="{5280D5C1-36BB-4C0B-90E6-51D5E4E7C02E}"/>
              </a:ext>
            </a:extLst>
          </p:cNvPr>
          <p:cNvSpPr txBox="1"/>
          <p:nvPr/>
        </p:nvSpPr>
        <p:spPr>
          <a:xfrm>
            <a:off x="4618672" y="504225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碳纤维正粗黑简体" panose="02010601030101010101" pitchFamily="2" charset="-122"/>
                <a:ea typeface="碳纤维正粗黑简体" panose="02010601030101010101" pitchFamily="2" charset="-122"/>
              </a:rPr>
              <a:t>创意工作汇报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xmlns="" id="{D7679D1C-B771-4E26-9ACA-4DF1D71CCCE6}"/>
              </a:ext>
            </a:extLst>
          </p:cNvPr>
          <p:cNvSpPr txBox="1"/>
          <p:nvPr/>
        </p:nvSpPr>
        <p:spPr>
          <a:xfrm>
            <a:off x="3251200" y="1091144"/>
            <a:ext cx="5689600" cy="4277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rPr>
              <a:t>The user can demonstrate on a projector or computer, or print the presentation and make it into a film to be used in a wider field</a:t>
            </a:r>
          </a:p>
        </p:txBody>
      </p:sp>
    </p:spTree>
    <p:extLst>
      <p:ext uri="{BB962C8B-B14F-4D97-AF65-F5344CB8AC3E}">
        <p14:creationId xmlns:p14="http://schemas.microsoft.com/office/powerpoint/2010/main" val="293834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EE1845A9-1143-4E63-A722-DB2D54718BF6}"/>
              </a:ext>
            </a:extLst>
          </p:cNvPr>
          <p:cNvGrpSpPr/>
          <p:nvPr/>
        </p:nvGrpSpPr>
        <p:grpSpPr>
          <a:xfrm>
            <a:off x="7683936" y="2251439"/>
            <a:ext cx="3041075" cy="962106"/>
            <a:chOff x="2486795" y="2343753"/>
            <a:chExt cx="3041075" cy="962106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xmlns="" id="{4946970F-E10E-40F1-9BA4-94288264764E}"/>
                </a:ext>
              </a:extLst>
            </p:cNvPr>
            <p:cNvSpPr txBox="1"/>
            <p:nvPr/>
          </p:nvSpPr>
          <p:spPr>
            <a:xfrm>
              <a:off x="2486795" y="2343753"/>
              <a:ext cx="1862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xmlns="" id="{615A8955-7D2B-4B26-AEAC-F1EBC0B080AE}"/>
                </a:ext>
              </a:extLst>
            </p:cNvPr>
            <p:cNvSpPr txBox="1"/>
            <p:nvPr/>
          </p:nvSpPr>
          <p:spPr>
            <a:xfrm>
              <a:off x="2486795" y="2687228"/>
              <a:ext cx="3041075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field</a:t>
              </a: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4F92005F-B875-436B-AF94-4565BA07CB64}"/>
              </a:ext>
            </a:extLst>
          </p:cNvPr>
          <p:cNvGrpSpPr/>
          <p:nvPr/>
        </p:nvGrpSpPr>
        <p:grpSpPr>
          <a:xfrm>
            <a:off x="7683936" y="4767758"/>
            <a:ext cx="3041075" cy="962106"/>
            <a:chOff x="2486795" y="2343753"/>
            <a:chExt cx="3041075" cy="962106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xmlns="" id="{00AEAFD7-D740-4F03-A644-043B46F3BC92}"/>
                </a:ext>
              </a:extLst>
            </p:cNvPr>
            <p:cNvSpPr txBox="1"/>
            <p:nvPr/>
          </p:nvSpPr>
          <p:spPr>
            <a:xfrm>
              <a:off x="2486795" y="2343753"/>
              <a:ext cx="1862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xmlns="" id="{426FC76B-85A9-4DDD-A76C-F5A0FD025317}"/>
                </a:ext>
              </a:extLst>
            </p:cNvPr>
            <p:cNvSpPr txBox="1"/>
            <p:nvPr/>
          </p:nvSpPr>
          <p:spPr>
            <a:xfrm>
              <a:off x="2486795" y="2687228"/>
              <a:ext cx="3041075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field</a:t>
              </a: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E4297949-B8D8-4067-B0D6-45BE30646BA9}"/>
              </a:ext>
            </a:extLst>
          </p:cNvPr>
          <p:cNvGrpSpPr/>
          <p:nvPr/>
        </p:nvGrpSpPr>
        <p:grpSpPr>
          <a:xfrm>
            <a:off x="1461567" y="2251439"/>
            <a:ext cx="3041075" cy="962106"/>
            <a:chOff x="2486795" y="2343753"/>
            <a:chExt cx="3041075" cy="962106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xmlns="" id="{BBB65BD9-7E16-4AC8-B45F-FFDF2F7EC2D4}"/>
                </a:ext>
              </a:extLst>
            </p:cNvPr>
            <p:cNvSpPr txBox="1"/>
            <p:nvPr/>
          </p:nvSpPr>
          <p:spPr>
            <a:xfrm>
              <a:off x="3665035" y="2343753"/>
              <a:ext cx="1862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xmlns="" id="{94E32CF1-D462-421C-8F03-59274BFB2D05}"/>
                </a:ext>
              </a:extLst>
            </p:cNvPr>
            <p:cNvSpPr txBox="1"/>
            <p:nvPr/>
          </p:nvSpPr>
          <p:spPr>
            <a:xfrm>
              <a:off x="2486795" y="2687228"/>
              <a:ext cx="3041075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field</a:t>
              </a: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634387DC-A5E8-4369-9ED3-3D54C4636490}"/>
              </a:ext>
            </a:extLst>
          </p:cNvPr>
          <p:cNvGrpSpPr/>
          <p:nvPr/>
        </p:nvGrpSpPr>
        <p:grpSpPr>
          <a:xfrm>
            <a:off x="1461567" y="4767758"/>
            <a:ext cx="3041075" cy="962106"/>
            <a:chOff x="2486795" y="2343753"/>
            <a:chExt cx="3041075" cy="962106"/>
          </a:xfrm>
        </p:grpSpPr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xmlns="" id="{17E716FF-C266-4983-80D4-70C80822BAE3}"/>
                </a:ext>
              </a:extLst>
            </p:cNvPr>
            <p:cNvSpPr txBox="1"/>
            <p:nvPr/>
          </p:nvSpPr>
          <p:spPr>
            <a:xfrm>
              <a:off x="3665035" y="2343753"/>
              <a:ext cx="1862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xmlns="" id="{CB85A151-92CA-49BE-8424-E40591ED7D47}"/>
                </a:ext>
              </a:extLst>
            </p:cNvPr>
            <p:cNvSpPr txBox="1"/>
            <p:nvPr/>
          </p:nvSpPr>
          <p:spPr>
            <a:xfrm>
              <a:off x="2486795" y="2687228"/>
              <a:ext cx="3041075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field</a:t>
              </a:r>
            </a:p>
          </p:txBody>
        </p: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1D9FE299-17AF-4324-9DD5-7DE845FBFCD2}"/>
              </a:ext>
            </a:extLst>
          </p:cNvPr>
          <p:cNvSpPr txBox="1"/>
          <p:nvPr/>
        </p:nvSpPr>
        <p:spPr>
          <a:xfrm>
            <a:off x="4618672" y="504225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碳纤维正粗黑简体" panose="02010601030101010101" pitchFamily="2" charset="-122"/>
                <a:ea typeface="碳纤维正粗黑简体" panose="02010601030101010101" pitchFamily="2" charset="-122"/>
              </a:rPr>
              <a:t>创意工作汇报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xmlns="" id="{5A2A832F-9903-4C4F-908C-37F9475E6569}"/>
              </a:ext>
            </a:extLst>
          </p:cNvPr>
          <p:cNvSpPr txBox="1"/>
          <p:nvPr/>
        </p:nvSpPr>
        <p:spPr>
          <a:xfrm>
            <a:off x="3251200" y="1091144"/>
            <a:ext cx="5689600" cy="4277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rPr>
              <a:t>The user can demonstrate on a projector or computer, or print the presentation and make it into a film to be used in a wider field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xmlns="" id="{73E28D41-F235-4DE8-BB77-489D801AC121}"/>
              </a:ext>
            </a:extLst>
          </p:cNvPr>
          <p:cNvGrpSpPr/>
          <p:nvPr/>
        </p:nvGrpSpPr>
        <p:grpSpPr>
          <a:xfrm>
            <a:off x="4199584" y="2041323"/>
            <a:ext cx="3792832" cy="3786368"/>
            <a:chOff x="4199584" y="2041323"/>
            <a:chExt cx="3792832" cy="3786368"/>
          </a:xfrm>
        </p:grpSpPr>
        <p:grpSp>
          <p:nvGrpSpPr>
            <p:cNvPr id="2" name="Group 5758">
              <a:extLst>
                <a:ext uri="{FF2B5EF4-FFF2-40B4-BE49-F238E27FC236}">
                  <a16:creationId xmlns:a16="http://schemas.microsoft.com/office/drawing/2014/main" xmlns="" id="{AD16D98A-1A06-45BB-8097-EBDCF0B334DB}"/>
                </a:ext>
              </a:extLst>
            </p:cNvPr>
            <p:cNvGrpSpPr/>
            <p:nvPr/>
          </p:nvGrpSpPr>
          <p:grpSpPr>
            <a:xfrm rot="19454905">
              <a:off x="4199584" y="2041323"/>
              <a:ext cx="3792832" cy="3786368"/>
              <a:chOff x="475513" y="0"/>
              <a:chExt cx="8548112" cy="8533544"/>
            </a:xfrm>
          </p:grpSpPr>
          <p:sp>
            <p:nvSpPr>
              <p:cNvPr id="3" name="Shape 5748">
                <a:extLst>
                  <a:ext uri="{FF2B5EF4-FFF2-40B4-BE49-F238E27FC236}">
                    <a16:creationId xmlns:a16="http://schemas.microsoft.com/office/drawing/2014/main" xmlns="" id="{63217C2C-8BAB-4A7C-B863-3C2BDAD5487F}"/>
                  </a:ext>
                </a:extLst>
              </p:cNvPr>
              <p:cNvSpPr/>
              <p:nvPr/>
            </p:nvSpPr>
            <p:spPr>
              <a:xfrm>
                <a:off x="3396508" y="0"/>
                <a:ext cx="3477766" cy="45201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40" y="4154"/>
                    </a:moveTo>
                    <a:lnTo>
                      <a:pt x="0" y="4154"/>
                    </a:lnTo>
                    <a:lnTo>
                      <a:pt x="4311" y="0"/>
                    </a:lnTo>
                    <a:lnTo>
                      <a:pt x="8664" y="4157"/>
                    </a:lnTo>
                    <a:lnTo>
                      <a:pt x="6754" y="4157"/>
                    </a:lnTo>
                    <a:lnTo>
                      <a:pt x="6754" y="6189"/>
                    </a:lnTo>
                    <a:cubicBezTo>
                      <a:pt x="6759" y="6916"/>
                      <a:pt x="7049" y="7624"/>
                      <a:pt x="7588" y="8221"/>
                    </a:cubicBezTo>
                    <a:cubicBezTo>
                      <a:pt x="8139" y="8833"/>
                      <a:pt x="8912" y="9293"/>
                      <a:pt x="9807" y="9559"/>
                    </a:cubicBezTo>
                    <a:cubicBezTo>
                      <a:pt x="10395" y="9733"/>
                      <a:pt x="11024" y="9819"/>
                      <a:pt x="11639" y="9922"/>
                    </a:cubicBezTo>
                    <a:cubicBezTo>
                      <a:pt x="11906" y="9966"/>
                      <a:pt x="12172" y="10014"/>
                      <a:pt x="12437" y="10066"/>
                    </a:cubicBezTo>
                    <a:cubicBezTo>
                      <a:pt x="14595" y="10553"/>
                      <a:pt x="16566" y="11436"/>
                      <a:pt x="18183" y="12639"/>
                    </a:cubicBezTo>
                    <a:cubicBezTo>
                      <a:pt x="19712" y="13776"/>
                      <a:pt x="20881" y="15169"/>
                      <a:pt x="21600" y="16709"/>
                    </a:cubicBezTo>
                    <a:cubicBezTo>
                      <a:pt x="20743" y="17166"/>
                      <a:pt x="19985" y="17724"/>
                      <a:pt x="19354" y="18363"/>
                    </a:cubicBezTo>
                    <a:cubicBezTo>
                      <a:pt x="18414" y="19315"/>
                      <a:pt x="17776" y="20424"/>
                      <a:pt x="17493" y="21600"/>
                    </a:cubicBezTo>
                    <a:cubicBezTo>
                      <a:pt x="17916" y="19618"/>
                      <a:pt x="17237" y="17589"/>
                      <a:pt x="15620" y="16012"/>
                    </a:cubicBezTo>
                    <a:cubicBezTo>
                      <a:pt x="14178" y="14603"/>
                      <a:pt x="12098" y="13666"/>
                      <a:pt x="9795" y="13387"/>
                    </a:cubicBezTo>
                    <a:cubicBezTo>
                      <a:pt x="7513" y="13049"/>
                      <a:pt x="5466" y="12089"/>
                      <a:pt x="4029" y="10683"/>
                    </a:cubicBezTo>
                    <a:cubicBezTo>
                      <a:pt x="2764" y="9445"/>
                      <a:pt x="2044" y="7928"/>
                      <a:pt x="1976" y="6354"/>
                    </a:cubicBezTo>
                    <a:lnTo>
                      <a:pt x="1940" y="4154"/>
                    </a:lnTo>
                    <a:close/>
                  </a:path>
                </a:pathLst>
              </a:custGeom>
              <a:solidFill>
                <a:srgbClr val="64FEDA"/>
              </a:solidFill>
              <a:ln w="25400" cap="flat">
                <a:noFill/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2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4" name="Shape 5749">
                <a:extLst>
                  <a:ext uri="{FF2B5EF4-FFF2-40B4-BE49-F238E27FC236}">
                    <a16:creationId xmlns:a16="http://schemas.microsoft.com/office/drawing/2014/main" xmlns="" id="{FCE663E8-BE0B-403A-9D8F-1D99DB5E234F}"/>
                  </a:ext>
                </a:extLst>
              </p:cNvPr>
              <p:cNvSpPr/>
              <p:nvPr/>
            </p:nvSpPr>
            <p:spPr>
              <a:xfrm>
                <a:off x="4560909" y="2924842"/>
                <a:ext cx="4462716" cy="3467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7535"/>
                    </a:moveTo>
                    <a:cubicBezTo>
                      <a:pt x="1010" y="17800"/>
                      <a:pt x="1965" y="18340"/>
                      <a:pt x="2800" y="19119"/>
                    </a:cubicBezTo>
                    <a:cubicBezTo>
                      <a:pt x="3522" y="19793"/>
                      <a:pt x="4141" y="20635"/>
                      <a:pt x="4624" y="21600"/>
                    </a:cubicBezTo>
                    <a:cubicBezTo>
                      <a:pt x="6432" y="20755"/>
                      <a:pt x="8036" y="19316"/>
                      <a:pt x="9278" y="17426"/>
                    </a:cubicBezTo>
                    <a:cubicBezTo>
                      <a:pt x="10442" y="15655"/>
                      <a:pt x="11250" y="13543"/>
                      <a:pt x="11632" y="11276"/>
                    </a:cubicBezTo>
                    <a:cubicBezTo>
                      <a:pt x="11720" y="10659"/>
                      <a:pt x="11872" y="10066"/>
                      <a:pt x="12083" y="9510"/>
                    </a:cubicBezTo>
                    <a:cubicBezTo>
                      <a:pt x="12275" y="9006"/>
                      <a:pt x="12515" y="8529"/>
                      <a:pt x="12821" y="8119"/>
                    </a:cubicBezTo>
                    <a:cubicBezTo>
                      <a:pt x="13120" y="7719"/>
                      <a:pt x="13471" y="7395"/>
                      <a:pt x="13855" y="7160"/>
                    </a:cubicBezTo>
                    <a:cubicBezTo>
                      <a:pt x="14233" y="6929"/>
                      <a:pt x="14642" y="6783"/>
                      <a:pt x="15064" y="6733"/>
                    </a:cubicBezTo>
                    <a:lnTo>
                      <a:pt x="17356" y="6733"/>
                    </a:lnTo>
                    <a:lnTo>
                      <a:pt x="17356" y="8651"/>
                    </a:lnTo>
                    <a:lnTo>
                      <a:pt x="21600" y="4365"/>
                    </a:lnTo>
                    <a:lnTo>
                      <a:pt x="17365" y="0"/>
                    </a:lnTo>
                    <a:lnTo>
                      <a:pt x="17365" y="1911"/>
                    </a:lnTo>
                    <a:lnTo>
                      <a:pt x="14936" y="1911"/>
                    </a:lnTo>
                    <a:cubicBezTo>
                      <a:pt x="14124" y="1923"/>
                      <a:pt x="13326" y="2138"/>
                      <a:pt x="12585" y="2535"/>
                    </a:cubicBezTo>
                    <a:cubicBezTo>
                      <a:pt x="11832" y="2939"/>
                      <a:pt x="11145" y="3528"/>
                      <a:pt x="10524" y="4230"/>
                    </a:cubicBezTo>
                    <a:cubicBezTo>
                      <a:pt x="9832" y="5013"/>
                      <a:pt x="9238" y="5919"/>
                      <a:pt x="8791" y="6940"/>
                    </a:cubicBezTo>
                    <a:cubicBezTo>
                      <a:pt x="8387" y="7866"/>
                      <a:pt x="8107" y="8880"/>
                      <a:pt x="7968" y="9940"/>
                    </a:cubicBezTo>
                    <a:cubicBezTo>
                      <a:pt x="7631" y="12236"/>
                      <a:pt x="6641" y="14288"/>
                      <a:pt x="5191" y="15695"/>
                    </a:cubicBezTo>
                    <a:cubicBezTo>
                      <a:pt x="3706" y="17137"/>
                      <a:pt x="1849" y="17795"/>
                      <a:pt x="0" y="17535"/>
                    </a:cubicBezTo>
                    <a:close/>
                  </a:path>
                </a:pathLst>
              </a:custGeom>
              <a:solidFill>
                <a:srgbClr val="304FFF"/>
              </a:solidFill>
              <a:ln w="25400" cap="flat">
                <a:noFill/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2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5" name="Shape 5750">
                <a:extLst>
                  <a:ext uri="{FF2B5EF4-FFF2-40B4-BE49-F238E27FC236}">
                    <a16:creationId xmlns:a16="http://schemas.microsoft.com/office/drawing/2014/main" xmlns="" id="{AFF54F48-EA6A-4060-8908-B7204FBCBEAD}"/>
                  </a:ext>
                </a:extLst>
              </p:cNvPr>
              <p:cNvSpPr/>
              <p:nvPr/>
            </p:nvSpPr>
            <p:spPr>
              <a:xfrm>
                <a:off x="2645192" y="4076244"/>
                <a:ext cx="3442370" cy="4457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980" y="0"/>
                    </a:moveTo>
                    <a:cubicBezTo>
                      <a:pt x="3671" y="1914"/>
                      <a:pt x="4364" y="3845"/>
                      <a:pt x="5906" y="5363"/>
                    </a:cubicBezTo>
                    <a:cubicBezTo>
                      <a:pt x="7426" y="6858"/>
                      <a:pt x="9648" y="7832"/>
                      <a:pt x="12091" y="8071"/>
                    </a:cubicBezTo>
                    <a:cubicBezTo>
                      <a:pt x="13209" y="8251"/>
                      <a:pt x="14267" y="8587"/>
                      <a:pt x="15215" y="9056"/>
                    </a:cubicBezTo>
                    <a:cubicBezTo>
                      <a:pt x="16157" y="9523"/>
                      <a:pt x="16988" y="10120"/>
                      <a:pt x="17676" y="10818"/>
                    </a:cubicBezTo>
                    <a:cubicBezTo>
                      <a:pt x="18926" y="12089"/>
                      <a:pt x="19633" y="13629"/>
                      <a:pt x="19697" y="15224"/>
                    </a:cubicBezTo>
                    <a:lnTo>
                      <a:pt x="19697" y="17398"/>
                    </a:lnTo>
                    <a:lnTo>
                      <a:pt x="21600" y="17398"/>
                    </a:lnTo>
                    <a:lnTo>
                      <a:pt x="17311" y="21600"/>
                    </a:lnTo>
                    <a:lnTo>
                      <a:pt x="12984" y="17368"/>
                    </a:lnTo>
                    <a:lnTo>
                      <a:pt x="14867" y="17368"/>
                    </a:lnTo>
                    <a:lnTo>
                      <a:pt x="14867" y="15272"/>
                    </a:lnTo>
                    <a:cubicBezTo>
                      <a:pt x="14829" y="14417"/>
                      <a:pt x="14396" y="13601"/>
                      <a:pt x="13645" y="12972"/>
                    </a:cubicBezTo>
                    <a:cubicBezTo>
                      <a:pt x="13236" y="12629"/>
                      <a:pt x="12748" y="12355"/>
                      <a:pt x="12225" y="12139"/>
                    </a:cubicBezTo>
                    <a:cubicBezTo>
                      <a:pt x="11615" y="11887"/>
                      <a:pt x="10950" y="11712"/>
                      <a:pt x="10255" y="11624"/>
                    </a:cubicBezTo>
                    <a:cubicBezTo>
                      <a:pt x="7702" y="11261"/>
                      <a:pt x="5341" y="10332"/>
                      <a:pt x="3462" y="8949"/>
                    </a:cubicBezTo>
                    <a:cubicBezTo>
                      <a:pt x="1873" y="7780"/>
                      <a:pt x="684" y="6325"/>
                      <a:pt x="0" y="4715"/>
                    </a:cubicBezTo>
                    <a:cubicBezTo>
                      <a:pt x="1018" y="4173"/>
                      <a:pt x="1891" y="3484"/>
                      <a:pt x="2570" y="2686"/>
                    </a:cubicBezTo>
                    <a:cubicBezTo>
                      <a:pt x="3264" y="1871"/>
                      <a:pt x="3743" y="958"/>
                      <a:pt x="3980" y="0"/>
                    </a:cubicBezTo>
                    <a:close/>
                  </a:path>
                </a:pathLst>
              </a:custGeom>
              <a:solidFill>
                <a:srgbClr val="64FEDA"/>
              </a:solidFill>
              <a:ln w="25400" cap="flat">
                <a:noFill/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2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6" name="Shape 5751">
                <a:extLst>
                  <a:ext uri="{FF2B5EF4-FFF2-40B4-BE49-F238E27FC236}">
                    <a16:creationId xmlns:a16="http://schemas.microsoft.com/office/drawing/2014/main" xmlns="" id="{6A5C5AB8-C1D9-499C-9734-C96D4E64B092}"/>
                  </a:ext>
                </a:extLst>
              </p:cNvPr>
              <p:cNvSpPr/>
              <p:nvPr/>
            </p:nvSpPr>
            <p:spPr>
              <a:xfrm>
                <a:off x="475513" y="2155900"/>
                <a:ext cx="4456030" cy="34624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34" y="0"/>
                    </a:moveTo>
                    <a:cubicBezTo>
                      <a:pt x="17569" y="948"/>
                      <a:pt x="18224" y="1773"/>
                      <a:pt x="18971" y="2442"/>
                    </a:cubicBezTo>
                    <a:cubicBezTo>
                      <a:pt x="19769" y="3156"/>
                      <a:pt x="20659" y="3680"/>
                      <a:pt x="21600" y="3990"/>
                    </a:cubicBezTo>
                    <a:cubicBezTo>
                      <a:pt x="19622" y="3700"/>
                      <a:pt x="17639" y="4467"/>
                      <a:pt x="16113" y="6111"/>
                    </a:cubicBezTo>
                    <a:cubicBezTo>
                      <a:pt x="14714" y="7619"/>
                      <a:pt x="13809" y="9750"/>
                      <a:pt x="13579" y="12080"/>
                    </a:cubicBezTo>
                    <a:cubicBezTo>
                      <a:pt x="13260" y="14158"/>
                      <a:pt x="12405" y="16036"/>
                      <a:pt x="11151" y="17408"/>
                    </a:cubicBezTo>
                    <a:cubicBezTo>
                      <a:pt x="9915" y="18761"/>
                      <a:pt x="8364" y="19545"/>
                      <a:pt x="6743" y="19635"/>
                    </a:cubicBezTo>
                    <a:lnTo>
                      <a:pt x="4264" y="19635"/>
                    </a:lnTo>
                    <a:lnTo>
                      <a:pt x="4264" y="21600"/>
                    </a:lnTo>
                    <a:lnTo>
                      <a:pt x="0" y="17214"/>
                    </a:lnTo>
                    <a:lnTo>
                      <a:pt x="4272" y="12902"/>
                    </a:lnTo>
                    <a:lnTo>
                      <a:pt x="4272" y="14869"/>
                    </a:lnTo>
                    <a:lnTo>
                      <a:pt x="6518" y="14869"/>
                    </a:lnTo>
                    <a:cubicBezTo>
                      <a:pt x="7180" y="14878"/>
                      <a:pt x="7826" y="14613"/>
                      <a:pt x="8362" y="14114"/>
                    </a:cubicBezTo>
                    <a:cubicBezTo>
                      <a:pt x="9147" y="13383"/>
                      <a:pt x="9613" y="12264"/>
                      <a:pt x="9909" y="11105"/>
                    </a:cubicBezTo>
                    <a:cubicBezTo>
                      <a:pt x="10019" y="10673"/>
                      <a:pt x="10107" y="10231"/>
                      <a:pt x="10173" y="9779"/>
                    </a:cubicBezTo>
                    <a:cubicBezTo>
                      <a:pt x="10596" y="7471"/>
                      <a:pt x="11479" y="5344"/>
                      <a:pt x="12733" y="3607"/>
                    </a:cubicBezTo>
                    <a:cubicBezTo>
                      <a:pt x="13916" y="1970"/>
                      <a:pt x="15393" y="731"/>
                      <a:pt x="17034" y="0"/>
                    </a:cubicBezTo>
                    <a:close/>
                  </a:path>
                </a:pathLst>
              </a:custGeom>
              <a:solidFill>
                <a:srgbClr val="304FFF"/>
              </a:solidFill>
              <a:ln w="25400" cap="flat">
                <a:noFill/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2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1" name="Shape 5756">
                <a:extLst>
                  <a:ext uri="{FF2B5EF4-FFF2-40B4-BE49-F238E27FC236}">
                    <a16:creationId xmlns:a16="http://schemas.microsoft.com/office/drawing/2014/main" xmlns="" id="{55A2FC95-E25D-4F61-B0A7-5218136D37B5}"/>
                  </a:ext>
                </a:extLst>
              </p:cNvPr>
              <p:cNvSpPr/>
              <p:nvPr/>
            </p:nvSpPr>
            <p:spPr>
              <a:xfrm>
                <a:off x="3551260" y="3068463"/>
                <a:ext cx="2396618" cy="2396617"/>
              </a:xfrm>
              <a:prstGeom prst="ellipse">
                <a:avLst/>
              </a:prstGeom>
              <a:solidFill>
                <a:srgbClr val="FFFF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  <p:sp>
          <p:nvSpPr>
            <p:cNvPr id="30" name="椭圆 9">
              <a:extLst>
                <a:ext uri="{FF2B5EF4-FFF2-40B4-BE49-F238E27FC236}">
                  <a16:creationId xmlns:a16="http://schemas.microsoft.com/office/drawing/2014/main" xmlns="" id="{DDE2979E-1C6E-48E7-9318-AC5B23D3CEC6}"/>
                </a:ext>
              </a:extLst>
            </p:cNvPr>
            <p:cNvSpPr/>
            <p:nvPr/>
          </p:nvSpPr>
          <p:spPr>
            <a:xfrm>
              <a:off x="5803900" y="3641981"/>
              <a:ext cx="584200" cy="583386"/>
            </a:xfrm>
            <a:custGeom>
              <a:avLst/>
              <a:gdLst>
                <a:gd name="connsiteX0" fmla="*/ 145802 w 608415"/>
                <a:gd name="connsiteY0" fmla="*/ 316204 h 607568"/>
                <a:gd name="connsiteX1" fmla="*/ 335878 w 608415"/>
                <a:gd name="connsiteY1" fmla="*/ 316204 h 607568"/>
                <a:gd name="connsiteX2" fmla="*/ 355085 w 608415"/>
                <a:gd name="connsiteY2" fmla="*/ 335363 h 607568"/>
                <a:gd name="connsiteX3" fmla="*/ 335878 w 608415"/>
                <a:gd name="connsiteY3" fmla="*/ 354521 h 607568"/>
                <a:gd name="connsiteX4" fmla="*/ 145802 w 608415"/>
                <a:gd name="connsiteY4" fmla="*/ 354521 h 607568"/>
                <a:gd name="connsiteX5" fmla="*/ 126594 w 608415"/>
                <a:gd name="connsiteY5" fmla="*/ 335363 h 607568"/>
                <a:gd name="connsiteX6" fmla="*/ 145802 w 608415"/>
                <a:gd name="connsiteY6" fmla="*/ 316204 h 607568"/>
                <a:gd name="connsiteX7" fmla="*/ 145799 w 608415"/>
                <a:gd name="connsiteY7" fmla="*/ 252977 h 607568"/>
                <a:gd name="connsiteX8" fmla="*/ 430791 w 608415"/>
                <a:gd name="connsiteY8" fmla="*/ 252977 h 607568"/>
                <a:gd name="connsiteX9" fmla="*/ 449995 w 608415"/>
                <a:gd name="connsiteY9" fmla="*/ 272171 h 607568"/>
                <a:gd name="connsiteX10" fmla="*/ 430791 w 608415"/>
                <a:gd name="connsiteY10" fmla="*/ 291365 h 607568"/>
                <a:gd name="connsiteX11" fmla="*/ 145799 w 608415"/>
                <a:gd name="connsiteY11" fmla="*/ 291365 h 607568"/>
                <a:gd name="connsiteX12" fmla="*/ 126594 w 608415"/>
                <a:gd name="connsiteY12" fmla="*/ 272171 h 607568"/>
                <a:gd name="connsiteX13" fmla="*/ 145799 w 608415"/>
                <a:gd name="connsiteY13" fmla="*/ 252977 h 607568"/>
                <a:gd name="connsiteX14" fmla="*/ 145805 w 608415"/>
                <a:gd name="connsiteY14" fmla="*/ 189750 h 607568"/>
                <a:gd name="connsiteX15" fmla="*/ 209279 w 608415"/>
                <a:gd name="connsiteY15" fmla="*/ 189750 h 607568"/>
                <a:gd name="connsiteX16" fmla="*/ 228490 w 608415"/>
                <a:gd name="connsiteY16" fmla="*/ 208944 h 607568"/>
                <a:gd name="connsiteX17" fmla="*/ 209279 w 608415"/>
                <a:gd name="connsiteY17" fmla="*/ 228138 h 607568"/>
                <a:gd name="connsiteX18" fmla="*/ 145805 w 608415"/>
                <a:gd name="connsiteY18" fmla="*/ 228138 h 607568"/>
                <a:gd name="connsiteX19" fmla="*/ 126594 w 608415"/>
                <a:gd name="connsiteY19" fmla="*/ 208944 h 607568"/>
                <a:gd name="connsiteX20" fmla="*/ 145805 w 608415"/>
                <a:gd name="connsiteY20" fmla="*/ 189750 h 607568"/>
                <a:gd name="connsiteX21" fmla="*/ 70060 w 608415"/>
                <a:gd name="connsiteY21" fmla="*/ 133174 h 607568"/>
                <a:gd name="connsiteX22" fmla="*/ 70060 w 608415"/>
                <a:gd name="connsiteY22" fmla="*/ 442788 h 607568"/>
                <a:gd name="connsiteX23" fmla="*/ 538355 w 608415"/>
                <a:gd name="connsiteY23" fmla="*/ 442788 h 607568"/>
                <a:gd name="connsiteX24" fmla="*/ 538355 w 608415"/>
                <a:gd name="connsiteY24" fmla="*/ 133174 h 607568"/>
                <a:gd name="connsiteX25" fmla="*/ 38410 w 608415"/>
                <a:gd name="connsiteY25" fmla="*/ 69962 h 607568"/>
                <a:gd name="connsiteX26" fmla="*/ 38410 w 608415"/>
                <a:gd name="connsiteY26" fmla="*/ 94817 h 607568"/>
                <a:gd name="connsiteX27" fmla="*/ 570005 w 608415"/>
                <a:gd name="connsiteY27" fmla="*/ 94817 h 607568"/>
                <a:gd name="connsiteX28" fmla="*/ 570005 w 608415"/>
                <a:gd name="connsiteY28" fmla="*/ 69962 h 607568"/>
                <a:gd name="connsiteX29" fmla="*/ 304208 w 608415"/>
                <a:gd name="connsiteY29" fmla="*/ 0 h 607568"/>
                <a:gd name="connsiteX30" fmla="*/ 323413 w 608415"/>
                <a:gd name="connsiteY30" fmla="*/ 19178 h 607568"/>
                <a:gd name="connsiteX31" fmla="*/ 323413 w 608415"/>
                <a:gd name="connsiteY31" fmla="*/ 31606 h 607568"/>
                <a:gd name="connsiteX32" fmla="*/ 589210 w 608415"/>
                <a:gd name="connsiteY32" fmla="*/ 31606 h 607568"/>
                <a:gd name="connsiteX33" fmla="*/ 608415 w 608415"/>
                <a:gd name="connsiteY33" fmla="*/ 50784 h 607568"/>
                <a:gd name="connsiteX34" fmla="*/ 608415 w 608415"/>
                <a:gd name="connsiteY34" fmla="*/ 113995 h 607568"/>
                <a:gd name="connsiteX35" fmla="*/ 589210 w 608415"/>
                <a:gd name="connsiteY35" fmla="*/ 133174 h 607568"/>
                <a:gd name="connsiteX36" fmla="*/ 576765 w 608415"/>
                <a:gd name="connsiteY36" fmla="*/ 133174 h 607568"/>
                <a:gd name="connsiteX37" fmla="*/ 576765 w 608415"/>
                <a:gd name="connsiteY37" fmla="*/ 461967 h 607568"/>
                <a:gd name="connsiteX38" fmla="*/ 557560 w 608415"/>
                <a:gd name="connsiteY38" fmla="*/ 481145 h 607568"/>
                <a:gd name="connsiteX39" fmla="*/ 342618 w 608415"/>
                <a:gd name="connsiteY39" fmla="*/ 481145 h 607568"/>
                <a:gd name="connsiteX40" fmla="*/ 414521 w 608415"/>
                <a:gd name="connsiteY40" fmla="*/ 576883 h 607568"/>
                <a:gd name="connsiteX41" fmla="*/ 410680 w 608415"/>
                <a:gd name="connsiteY41" fmla="*/ 603733 h 607568"/>
                <a:gd name="connsiteX42" fmla="*/ 399157 w 608415"/>
                <a:gd name="connsiteY42" fmla="*/ 607568 h 607568"/>
                <a:gd name="connsiteX43" fmla="*/ 383793 w 608415"/>
                <a:gd name="connsiteY43" fmla="*/ 599897 h 607568"/>
                <a:gd name="connsiteX44" fmla="*/ 323413 w 608415"/>
                <a:gd name="connsiteY44" fmla="*/ 519348 h 607568"/>
                <a:gd name="connsiteX45" fmla="*/ 323413 w 608415"/>
                <a:gd name="connsiteY45" fmla="*/ 588390 h 607568"/>
                <a:gd name="connsiteX46" fmla="*/ 304208 w 608415"/>
                <a:gd name="connsiteY46" fmla="*/ 607568 h 607568"/>
                <a:gd name="connsiteX47" fmla="*/ 285003 w 608415"/>
                <a:gd name="connsiteY47" fmla="*/ 588390 h 607568"/>
                <a:gd name="connsiteX48" fmla="*/ 285003 w 608415"/>
                <a:gd name="connsiteY48" fmla="*/ 519348 h 607568"/>
                <a:gd name="connsiteX49" fmla="*/ 224622 w 608415"/>
                <a:gd name="connsiteY49" fmla="*/ 599897 h 607568"/>
                <a:gd name="connsiteX50" fmla="*/ 209258 w 608415"/>
                <a:gd name="connsiteY50" fmla="*/ 607568 h 607568"/>
                <a:gd name="connsiteX51" fmla="*/ 197735 w 608415"/>
                <a:gd name="connsiteY51" fmla="*/ 603733 h 607568"/>
                <a:gd name="connsiteX52" fmla="*/ 193894 w 608415"/>
                <a:gd name="connsiteY52" fmla="*/ 576883 h 607568"/>
                <a:gd name="connsiteX53" fmla="*/ 265798 w 608415"/>
                <a:gd name="connsiteY53" fmla="*/ 481145 h 607568"/>
                <a:gd name="connsiteX54" fmla="*/ 50855 w 608415"/>
                <a:gd name="connsiteY54" fmla="*/ 481145 h 607568"/>
                <a:gd name="connsiteX55" fmla="*/ 31650 w 608415"/>
                <a:gd name="connsiteY55" fmla="*/ 461967 h 607568"/>
                <a:gd name="connsiteX56" fmla="*/ 31650 w 608415"/>
                <a:gd name="connsiteY56" fmla="*/ 133174 h 607568"/>
                <a:gd name="connsiteX57" fmla="*/ 19205 w 608415"/>
                <a:gd name="connsiteY57" fmla="*/ 133174 h 607568"/>
                <a:gd name="connsiteX58" fmla="*/ 0 w 608415"/>
                <a:gd name="connsiteY58" fmla="*/ 113995 h 607568"/>
                <a:gd name="connsiteX59" fmla="*/ 0 w 608415"/>
                <a:gd name="connsiteY59" fmla="*/ 50784 h 607568"/>
                <a:gd name="connsiteX60" fmla="*/ 19205 w 608415"/>
                <a:gd name="connsiteY60" fmla="*/ 31606 h 607568"/>
                <a:gd name="connsiteX61" fmla="*/ 285003 w 608415"/>
                <a:gd name="connsiteY61" fmla="*/ 31606 h 607568"/>
                <a:gd name="connsiteX62" fmla="*/ 285003 w 608415"/>
                <a:gd name="connsiteY62" fmla="*/ 19178 h 607568"/>
                <a:gd name="connsiteX63" fmla="*/ 304208 w 608415"/>
                <a:gd name="connsiteY63" fmla="*/ 0 h 60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08415" h="607568">
                  <a:moveTo>
                    <a:pt x="145802" y="316204"/>
                  </a:moveTo>
                  <a:lnTo>
                    <a:pt x="335878" y="316204"/>
                  </a:lnTo>
                  <a:cubicBezTo>
                    <a:pt x="346480" y="316204"/>
                    <a:pt x="355085" y="324787"/>
                    <a:pt x="355085" y="335363"/>
                  </a:cubicBezTo>
                  <a:cubicBezTo>
                    <a:pt x="355085" y="345938"/>
                    <a:pt x="346480" y="354521"/>
                    <a:pt x="335878" y="354521"/>
                  </a:cubicBezTo>
                  <a:lnTo>
                    <a:pt x="145802" y="354521"/>
                  </a:lnTo>
                  <a:cubicBezTo>
                    <a:pt x="135199" y="354521"/>
                    <a:pt x="126594" y="345938"/>
                    <a:pt x="126594" y="335363"/>
                  </a:cubicBezTo>
                  <a:cubicBezTo>
                    <a:pt x="126594" y="324787"/>
                    <a:pt x="135199" y="316204"/>
                    <a:pt x="145802" y="316204"/>
                  </a:cubicBezTo>
                  <a:close/>
                  <a:moveTo>
                    <a:pt x="145799" y="252977"/>
                  </a:moveTo>
                  <a:lnTo>
                    <a:pt x="430791" y="252977"/>
                  </a:lnTo>
                  <a:cubicBezTo>
                    <a:pt x="441392" y="252977"/>
                    <a:pt x="449995" y="261576"/>
                    <a:pt x="449995" y="272171"/>
                  </a:cubicBezTo>
                  <a:cubicBezTo>
                    <a:pt x="449995" y="282766"/>
                    <a:pt x="441392" y="291365"/>
                    <a:pt x="430791" y="291365"/>
                  </a:cubicBezTo>
                  <a:lnTo>
                    <a:pt x="145799" y="291365"/>
                  </a:lnTo>
                  <a:cubicBezTo>
                    <a:pt x="135198" y="291365"/>
                    <a:pt x="126594" y="282766"/>
                    <a:pt x="126594" y="272171"/>
                  </a:cubicBezTo>
                  <a:cubicBezTo>
                    <a:pt x="126594" y="261576"/>
                    <a:pt x="135198" y="252977"/>
                    <a:pt x="145799" y="252977"/>
                  </a:cubicBezTo>
                  <a:close/>
                  <a:moveTo>
                    <a:pt x="145805" y="189750"/>
                  </a:moveTo>
                  <a:lnTo>
                    <a:pt x="209279" y="189750"/>
                  </a:lnTo>
                  <a:cubicBezTo>
                    <a:pt x="219884" y="189750"/>
                    <a:pt x="228490" y="198349"/>
                    <a:pt x="228490" y="208944"/>
                  </a:cubicBezTo>
                  <a:cubicBezTo>
                    <a:pt x="228490" y="219539"/>
                    <a:pt x="219884" y="228138"/>
                    <a:pt x="209279" y="228138"/>
                  </a:cubicBezTo>
                  <a:lnTo>
                    <a:pt x="145805" y="228138"/>
                  </a:lnTo>
                  <a:cubicBezTo>
                    <a:pt x="135201" y="228138"/>
                    <a:pt x="126594" y="219539"/>
                    <a:pt x="126594" y="208944"/>
                  </a:cubicBezTo>
                  <a:cubicBezTo>
                    <a:pt x="126594" y="198349"/>
                    <a:pt x="135201" y="189750"/>
                    <a:pt x="145805" y="189750"/>
                  </a:cubicBezTo>
                  <a:close/>
                  <a:moveTo>
                    <a:pt x="70060" y="133174"/>
                  </a:moveTo>
                  <a:lnTo>
                    <a:pt x="70060" y="442788"/>
                  </a:lnTo>
                  <a:lnTo>
                    <a:pt x="538355" y="442788"/>
                  </a:lnTo>
                  <a:lnTo>
                    <a:pt x="538355" y="133174"/>
                  </a:lnTo>
                  <a:close/>
                  <a:moveTo>
                    <a:pt x="38410" y="69962"/>
                  </a:moveTo>
                  <a:lnTo>
                    <a:pt x="38410" y="94817"/>
                  </a:lnTo>
                  <a:lnTo>
                    <a:pt x="570005" y="94817"/>
                  </a:lnTo>
                  <a:lnTo>
                    <a:pt x="570005" y="69962"/>
                  </a:lnTo>
                  <a:close/>
                  <a:moveTo>
                    <a:pt x="304208" y="0"/>
                  </a:moveTo>
                  <a:cubicBezTo>
                    <a:pt x="314809" y="0"/>
                    <a:pt x="323413" y="8592"/>
                    <a:pt x="323413" y="19178"/>
                  </a:cubicBezTo>
                  <a:lnTo>
                    <a:pt x="323413" y="31606"/>
                  </a:lnTo>
                  <a:lnTo>
                    <a:pt x="589210" y="31606"/>
                  </a:lnTo>
                  <a:cubicBezTo>
                    <a:pt x="599811" y="31606"/>
                    <a:pt x="608415" y="40197"/>
                    <a:pt x="608415" y="50784"/>
                  </a:cubicBezTo>
                  <a:lnTo>
                    <a:pt x="608415" y="113995"/>
                  </a:lnTo>
                  <a:cubicBezTo>
                    <a:pt x="608415" y="124582"/>
                    <a:pt x="599811" y="133174"/>
                    <a:pt x="589210" y="133174"/>
                  </a:cubicBezTo>
                  <a:lnTo>
                    <a:pt x="576765" y="133174"/>
                  </a:lnTo>
                  <a:lnTo>
                    <a:pt x="576765" y="461967"/>
                  </a:lnTo>
                  <a:cubicBezTo>
                    <a:pt x="576765" y="472553"/>
                    <a:pt x="568161" y="481145"/>
                    <a:pt x="557560" y="481145"/>
                  </a:cubicBezTo>
                  <a:lnTo>
                    <a:pt x="342618" y="481145"/>
                  </a:lnTo>
                  <a:lnTo>
                    <a:pt x="414521" y="576883"/>
                  </a:lnTo>
                  <a:cubicBezTo>
                    <a:pt x="420974" y="585321"/>
                    <a:pt x="419284" y="597442"/>
                    <a:pt x="410680" y="603733"/>
                  </a:cubicBezTo>
                  <a:cubicBezTo>
                    <a:pt x="407300" y="606341"/>
                    <a:pt x="403306" y="607568"/>
                    <a:pt x="399157" y="607568"/>
                  </a:cubicBezTo>
                  <a:cubicBezTo>
                    <a:pt x="393319" y="607568"/>
                    <a:pt x="387634" y="604960"/>
                    <a:pt x="383793" y="599897"/>
                  </a:cubicBezTo>
                  <a:lnTo>
                    <a:pt x="323413" y="519348"/>
                  </a:lnTo>
                  <a:lnTo>
                    <a:pt x="323413" y="588390"/>
                  </a:lnTo>
                  <a:cubicBezTo>
                    <a:pt x="323413" y="598976"/>
                    <a:pt x="314809" y="607568"/>
                    <a:pt x="304208" y="607568"/>
                  </a:cubicBezTo>
                  <a:cubicBezTo>
                    <a:pt x="293607" y="607568"/>
                    <a:pt x="285003" y="598976"/>
                    <a:pt x="285003" y="588390"/>
                  </a:cubicBezTo>
                  <a:lnTo>
                    <a:pt x="285003" y="519348"/>
                  </a:lnTo>
                  <a:lnTo>
                    <a:pt x="224622" y="599897"/>
                  </a:lnTo>
                  <a:cubicBezTo>
                    <a:pt x="220781" y="604960"/>
                    <a:pt x="215096" y="607568"/>
                    <a:pt x="209258" y="607568"/>
                  </a:cubicBezTo>
                  <a:cubicBezTo>
                    <a:pt x="205110" y="607568"/>
                    <a:pt x="201115" y="606341"/>
                    <a:pt x="197735" y="603733"/>
                  </a:cubicBezTo>
                  <a:cubicBezTo>
                    <a:pt x="189131" y="597442"/>
                    <a:pt x="187441" y="585321"/>
                    <a:pt x="193894" y="576883"/>
                  </a:cubicBezTo>
                  <a:lnTo>
                    <a:pt x="265798" y="481145"/>
                  </a:lnTo>
                  <a:lnTo>
                    <a:pt x="50855" y="481145"/>
                  </a:lnTo>
                  <a:cubicBezTo>
                    <a:pt x="40253" y="481145"/>
                    <a:pt x="31650" y="472553"/>
                    <a:pt x="31650" y="461967"/>
                  </a:cubicBezTo>
                  <a:lnTo>
                    <a:pt x="31650" y="133174"/>
                  </a:lnTo>
                  <a:lnTo>
                    <a:pt x="19205" y="133174"/>
                  </a:lnTo>
                  <a:cubicBezTo>
                    <a:pt x="8604" y="133174"/>
                    <a:pt x="0" y="124582"/>
                    <a:pt x="0" y="113995"/>
                  </a:cubicBezTo>
                  <a:lnTo>
                    <a:pt x="0" y="50784"/>
                  </a:lnTo>
                  <a:cubicBezTo>
                    <a:pt x="0" y="40197"/>
                    <a:pt x="8604" y="31606"/>
                    <a:pt x="19205" y="31606"/>
                  </a:cubicBezTo>
                  <a:lnTo>
                    <a:pt x="285003" y="31606"/>
                  </a:lnTo>
                  <a:lnTo>
                    <a:pt x="285003" y="19178"/>
                  </a:lnTo>
                  <a:cubicBezTo>
                    <a:pt x="285003" y="8592"/>
                    <a:pt x="293607" y="0"/>
                    <a:pt x="304208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1" name="Shape 5600">
              <a:extLst>
                <a:ext uri="{FF2B5EF4-FFF2-40B4-BE49-F238E27FC236}">
                  <a16:creationId xmlns:a16="http://schemas.microsoft.com/office/drawing/2014/main" xmlns="" id="{8191678C-67EA-495C-921D-F340488A347F}"/>
                </a:ext>
              </a:extLst>
            </p:cNvPr>
            <p:cNvSpPr/>
            <p:nvPr/>
          </p:nvSpPr>
          <p:spPr>
            <a:xfrm>
              <a:off x="4683817" y="2650098"/>
              <a:ext cx="507308" cy="35394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lvl1pPr algn="ctr">
                <a:defRPr sz="3500">
                  <a:solidFill>
                    <a:srgbClr val="000000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lvl1pPr>
            </a:lstStyle>
            <a:p>
              <a:r>
                <a:rPr lang="en-US" altLang="zh-CN" sz="1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01</a:t>
              </a:r>
              <a:endParaRPr sz="1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2" name="Shape 5600">
              <a:extLst>
                <a:ext uri="{FF2B5EF4-FFF2-40B4-BE49-F238E27FC236}">
                  <a16:creationId xmlns:a16="http://schemas.microsoft.com/office/drawing/2014/main" xmlns="" id="{738179AB-F0CB-4BF4-BB14-3A13E66EFEC6}"/>
                </a:ext>
              </a:extLst>
            </p:cNvPr>
            <p:cNvSpPr/>
            <p:nvPr/>
          </p:nvSpPr>
          <p:spPr>
            <a:xfrm>
              <a:off x="4683817" y="4942899"/>
              <a:ext cx="507308" cy="35394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lvl1pPr algn="ctr">
                <a:defRPr sz="3500">
                  <a:solidFill>
                    <a:srgbClr val="000000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lvl1pPr>
            </a:lstStyle>
            <a:p>
              <a:r>
                <a:rPr lang="en-US" altLang="zh-CN" sz="1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04</a:t>
              </a:r>
              <a:endParaRPr sz="1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4" name="Shape 5600">
              <a:extLst>
                <a:ext uri="{FF2B5EF4-FFF2-40B4-BE49-F238E27FC236}">
                  <a16:creationId xmlns:a16="http://schemas.microsoft.com/office/drawing/2014/main" xmlns="" id="{F1F155F4-E02B-4AFE-970C-F502413EAF8A}"/>
                </a:ext>
              </a:extLst>
            </p:cNvPr>
            <p:cNvSpPr/>
            <p:nvPr/>
          </p:nvSpPr>
          <p:spPr>
            <a:xfrm>
              <a:off x="6989922" y="2583423"/>
              <a:ext cx="507308" cy="35394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lvl1pPr algn="ctr">
                <a:defRPr sz="3500">
                  <a:solidFill>
                    <a:srgbClr val="000000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lvl1pPr>
            </a:lstStyle>
            <a:p>
              <a:r>
                <a:rPr lang="en-US" altLang="zh-CN" sz="1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02</a:t>
              </a:r>
              <a:endParaRPr sz="1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5" name="Shape 5600">
              <a:extLst>
                <a:ext uri="{FF2B5EF4-FFF2-40B4-BE49-F238E27FC236}">
                  <a16:creationId xmlns:a16="http://schemas.microsoft.com/office/drawing/2014/main" xmlns="" id="{9EFF0495-1A03-4FDD-9242-E95D3914E750}"/>
                </a:ext>
              </a:extLst>
            </p:cNvPr>
            <p:cNvSpPr/>
            <p:nvPr/>
          </p:nvSpPr>
          <p:spPr>
            <a:xfrm>
              <a:off x="6989922" y="4876224"/>
              <a:ext cx="507308" cy="35394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lvl1pPr algn="ctr">
                <a:defRPr sz="3500">
                  <a:solidFill>
                    <a:srgbClr val="000000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lvl1pPr>
            </a:lstStyle>
            <a:p>
              <a:r>
                <a:rPr lang="en-US" altLang="zh-CN" sz="1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03</a:t>
              </a:r>
              <a:endParaRPr sz="1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691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85C479E4-7ECD-4541-8C62-D60AC645A2F4}"/>
              </a:ext>
            </a:extLst>
          </p:cNvPr>
          <p:cNvSpPr txBox="1"/>
          <p:nvPr/>
        </p:nvSpPr>
        <p:spPr>
          <a:xfrm>
            <a:off x="4618672" y="504225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碳纤维正粗黑简体" panose="02010601030101010101" pitchFamily="2" charset="-122"/>
                <a:ea typeface="碳纤维正粗黑简体" panose="02010601030101010101" pitchFamily="2" charset="-122"/>
              </a:rPr>
              <a:t>创意工作汇报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DC5C3840-EC00-4EF4-B9AF-59AFE4E6AEB0}"/>
              </a:ext>
            </a:extLst>
          </p:cNvPr>
          <p:cNvSpPr txBox="1"/>
          <p:nvPr/>
        </p:nvSpPr>
        <p:spPr>
          <a:xfrm>
            <a:off x="3251200" y="1091144"/>
            <a:ext cx="5689600" cy="4277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+mj-ea"/>
              </a:rPr>
              <a:t>The user can demonstrate on a projector or computer, or print the presentation and make it into a film to be used in a wider field</a:t>
            </a:r>
          </a:p>
        </p:txBody>
      </p:sp>
      <p:grpSp>
        <p:nvGrpSpPr>
          <p:cNvPr id="4" name="c0848a39-9a4f-489a-bce4-087412db6c12" descr="OQAAAB+LCAAAAAAABACrVlIpqSxIVbJSCs5NLCpxyUxML0rM9SxJzVXSUfJMUbLKK83J0VFyysxLycxLdy/KLy0oVrKKjq0FALpUkis5AAAA" title="iSlide™ 版权声明  COPYRIGHT NOTICE">
            <a:extLst>
              <a:ext uri="{FF2B5EF4-FFF2-40B4-BE49-F238E27FC236}">
                <a16:creationId xmlns:a16="http://schemas.microsoft.com/office/drawing/2014/main" xmlns="" id="{D8D782B6-34B5-4652-88A9-50B668F830EF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350892" y="2482618"/>
            <a:ext cx="7517008" cy="3299028"/>
            <a:chOff x="1629609" y="1699340"/>
            <a:chExt cx="8959574" cy="3932133"/>
          </a:xfrm>
        </p:grpSpPr>
        <p:sp>
          <p:nvSpPr>
            <p:cNvPr id="5" name="îṣľîḋê">
              <a:extLst>
                <a:ext uri="{FF2B5EF4-FFF2-40B4-BE49-F238E27FC236}">
                  <a16:creationId xmlns:a16="http://schemas.microsoft.com/office/drawing/2014/main" xmlns="" id="{6150AB5C-707E-4B15-B476-2416AD1AFBC1}"/>
                </a:ext>
              </a:extLst>
            </p:cNvPr>
            <p:cNvSpPr/>
            <p:nvPr/>
          </p:nvSpPr>
          <p:spPr>
            <a:xfrm>
              <a:off x="2135560" y="1699340"/>
              <a:ext cx="7920880" cy="2233716"/>
            </a:xfrm>
            <a:prstGeom prst="rect">
              <a:avLst/>
            </a:prstGeom>
            <a:noFill/>
            <a:ln>
              <a:solidFill>
                <a:schemeClr val="tx1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iṩliḑe">
              <a:extLst>
                <a:ext uri="{FF2B5EF4-FFF2-40B4-BE49-F238E27FC236}">
                  <a16:creationId xmlns:a16="http://schemas.microsoft.com/office/drawing/2014/main" xmlns="" id="{C6B8ADAF-00CF-4842-A7ED-26C443F7AAFF}"/>
                </a:ext>
              </a:extLst>
            </p:cNvPr>
            <p:cNvSpPr/>
            <p:nvPr/>
          </p:nvSpPr>
          <p:spPr>
            <a:xfrm rot="2700000">
              <a:off x="1629609" y="3839542"/>
              <a:ext cx="987412" cy="987412"/>
            </a:xfrm>
            <a:prstGeom prst="halfFrame">
              <a:avLst>
                <a:gd name="adj1" fmla="val 13900"/>
                <a:gd name="adj2" fmla="val 13902"/>
              </a:avLst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ïśļíďè">
              <a:extLst>
                <a:ext uri="{FF2B5EF4-FFF2-40B4-BE49-F238E27FC236}">
                  <a16:creationId xmlns:a16="http://schemas.microsoft.com/office/drawing/2014/main" xmlns="" id="{DB34F2B5-3D5D-4F03-AF5D-0933A203E7AB}"/>
                </a:ext>
              </a:extLst>
            </p:cNvPr>
            <p:cNvSpPr/>
            <p:nvPr/>
          </p:nvSpPr>
          <p:spPr>
            <a:xfrm rot="2700000">
              <a:off x="9548187" y="3814042"/>
              <a:ext cx="1040996" cy="1040996"/>
            </a:xfrm>
            <a:prstGeom prst="halfFrame">
              <a:avLst>
                <a:gd name="adj1" fmla="val 13900"/>
                <a:gd name="adj2" fmla="val 13902"/>
              </a:avLst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iş1ïďê">
              <a:extLst>
                <a:ext uri="{FF2B5EF4-FFF2-40B4-BE49-F238E27FC236}">
                  <a16:creationId xmlns:a16="http://schemas.microsoft.com/office/drawing/2014/main" xmlns="" id="{6ECA1B97-13C2-49EB-A668-B067319A0A0B}"/>
                </a:ext>
              </a:extLst>
            </p:cNvPr>
            <p:cNvSpPr/>
            <p:nvPr/>
          </p:nvSpPr>
          <p:spPr>
            <a:xfrm rot="2700000">
              <a:off x="4966373" y="3372219"/>
              <a:ext cx="2259254" cy="2259254"/>
            </a:xfrm>
            <a:prstGeom prst="halfFrame">
              <a:avLst>
                <a:gd name="adj1" fmla="val 13900"/>
                <a:gd name="adj2" fmla="val 13902"/>
              </a:avLst>
            </a:prstGeom>
            <a:solidFill>
              <a:srgbClr val="304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iṣlïḑe">
              <a:extLst>
                <a:ext uri="{FF2B5EF4-FFF2-40B4-BE49-F238E27FC236}">
                  <a16:creationId xmlns:a16="http://schemas.microsoft.com/office/drawing/2014/main" xmlns="" id="{BD75EACD-173B-4A1F-8053-2437B61ED661}"/>
                </a:ext>
              </a:extLst>
            </p:cNvPr>
            <p:cNvSpPr/>
            <p:nvPr/>
          </p:nvSpPr>
          <p:spPr>
            <a:xfrm>
              <a:off x="2096538" y="3897460"/>
              <a:ext cx="72008" cy="72008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iṩľiḍe">
              <a:extLst>
                <a:ext uri="{FF2B5EF4-FFF2-40B4-BE49-F238E27FC236}">
                  <a16:creationId xmlns:a16="http://schemas.microsoft.com/office/drawing/2014/main" xmlns="" id="{933F588B-D964-4046-B18F-52E2884953C9}"/>
                </a:ext>
              </a:extLst>
            </p:cNvPr>
            <p:cNvSpPr/>
            <p:nvPr/>
          </p:nvSpPr>
          <p:spPr>
            <a:xfrm>
              <a:off x="10020436" y="3897460"/>
              <a:ext cx="72008" cy="72008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îṡlîḓè">
              <a:extLst>
                <a:ext uri="{FF2B5EF4-FFF2-40B4-BE49-F238E27FC236}">
                  <a16:creationId xmlns:a16="http://schemas.microsoft.com/office/drawing/2014/main" xmlns="" id="{84C4E306-D256-4E6A-A10B-48F1CAE84118}"/>
                </a:ext>
              </a:extLst>
            </p:cNvPr>
            <p:cNvSpPr/>
            <p:nvPr/>
          </p:nvSpPr>
          <p:spPr>
            <a:xfrm rot="2700000">
              <a:off x="5855140" y="3531075"/>
              <a:ext cx="481720" cy="481720"/>
            </a:xfrm>
            <a:prstGeom prst="halfFrame">
              <a:avLst>
                <a:gd name="adj1" fmla="val 13900"/>
                <a:gd name="adj2" fmla="val 13902"/>
              </a:avLst>
            </a:prstGeom>
            <a:solidFill>
              <a:srgbClr val="304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9F85A8D9-6DAE-4A08-B324-5E1045965AD1}"/>
              </a:ext>
            </a:extLst>
          </p:cNvPr>
          <p:cNvGrpSpPr/>
          <p:nvPr/>
        </p:nvGrpSpPr>
        <p:grpSpPr>
          <a:xfrm>
            <a:off x="4471537" y="2040829"/>
            <a:ext cx="3253238" cy="851900"/>
            <a:chOff x="1246271" y="2349127"/>
            <a:chExt cx="3253238" cy="851900"/>
          </a:xfrm>
          <a:solidFill>
            <a:schemeClr val="bg1"/>
          </a:solidFill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xmlns="" id="{4FFDCA63-B730-46D1-B10D-A23014655BC9}"/>
                </a:ext>
              </a:extLst>
            </p:cNvPr>
            <p:cNvSpPr txBox="1"/>
            <p:nvPr/>
          </p:nvSpPr>
          <p:spPr>
            <a:xfrm>
              <a:off x="1806000" y="2349127"/>
              <a:ext cx="2133781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xmlns="" id="{BB37CC84-6ECD-4E62-98A1-74ABA2B631C9}"/>
                </a:ext>
              </a:extLst>
            </p:cNvPr>
            <p:cNvSpPr txBox="1"/>
            <p:nvPr/>
          </p:nvSpPr>
          <p:spPr>
            <a:xfrm>
              <a:off x="1246271" y="2687681"/>
              <a:ext cx="3253238" cy="513346"/>
            </a:xfrm>
            <a:prstGeom prst="rect">
              <a:avLst/>
            </a:prstGeom>
            <a:grp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print the presentation and make it film to be used in a wider field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ED114227-DB25-4116-87BA-2A3A44EE0AD6}"/>
              </a:ext>
            </a:extLst>
          </p:cNvPr>
          <p:cNvGrpSpPr/>
          <p:nvPr/>
        </p:nvGrpSpPr>
        <p:grpSpPr>
          <a:xfrm>
            <a:off x="1810457" y="4938513"/>
            <a:ext cx="1909300" cy="930878"/>
            <a:chOff x="1918240" y="2349127"/>
            <a:chExt cx="1909300" cy="930878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xmlns="" id="{2593652D-855F-4952-8BD9-1E8E2DAF8D04}"/>
                </a:ext>
              </a:extLst>
            </p:cNvPr>
            <p:cNvSpPr txBox="1"/>
            <p:nvPr/>
          </p:nvSpPr>
          <p:spPr>
            <a:xfrm>
              <a:off x="2037113" y="2349127"/>
              <a:ext cx="16715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xmlns="" id="{5E898E52-3AC5-4BC4-96F3-295BBD82F6DB}"/>
                </a:ext>
              </a:extLst>
            </p:cNvPr>
            <p:cNvSpPr txBox="1"/>
            <p:nvPr/>
          </p:nvSpPr>
          <p:spPr>
            <a:xfrm>
              <a:off x="1918240" y="2635020"/>
              <a:ext cx="1909300" cy="64498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print the presentation and make it film to be used in a wider field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C9AB8B55-D3F8-4519-A907-2C64A232AF7B}"/>
              </a:ext>
            </a:extLst>
          </p:cNvPr>
          <p:cNvGrpSpPr/>
          <p:nvPr/>
        </p:nvGrpSpPr>
        <p:grpSpPr>
          <a:xfrm>
            <a:off x="8466283" y="4938513"/>
            <a:ext cx="1909300" cy="930878"/>
            <a:chOff x="1918240" y="2349127"/>
            <a:chExt cx="1909300" cy="930878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xmlns="" id="{EFFE8347-6872-4A2F-82E8-E213315221E2}"/>
                </a:ext>
              </a:extLst>
            </p:cNvPr>
            <p:cNvSpPr txBox="1"/>
            <p:nvPr/>
          </p:nvSpPr>
          <p:spPr>
            <a:xfrm>
              <a:off x="2037113" y="2349127"/>
              <a:ext cx="16715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xmlns="" id="{A2AD533A-7C59-4518-A017-B5D46AEFC328}"/>
                </a:ext>
              </a:extLst>
            </p:cNvPr>
            <p:cNvSpPr txBox="1"/>
            <p:nvPr/>
          </p:nvSpPr>
          <p:spPr>
            <a:xfrm>
              <a:off x="1918240" y="2635020"/>
              <a:ext cx="1909300" cy="64498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print the presentation and make it film to be used in a wider field</a:t>
              </a: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120EBFE4-304E-493E-9FC6-DDD4DB604E2D}"/>
              </a:ext>
            </a:extLst>
          </p:cNvPr>
          <p:cNvGrpSpPr/>
          <p:nvPr/>
        </p:nvGrpSpPr>
        <p:grpSpPr>
          <a:xfrm>
            <a:off x="5141350" y="4938513"/>
            <a:ext cx="1909300" cy="930878"/>
            <a:chOff x="1918240" y="2349127"/>
            <a:chExt cx="1909300" cy="930878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xmlns="" id="{58855893-14FB-4F64-91B5-86DA5E9BB371}"/>
                </a:ext>
              </a:extLst>
            </p:cNvPr>
            <p:cNvSpPr txBox="1"/>
            <p:nvPr/>
          </p:nvSpPr>
          <p:spPr>
            <a:xfrm>
              <a:off x="2037113" y="2349127"/>
              <a:ext cx="16715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标题文字添加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xmlns="" id="{EB151291-CDED-4B0B-AA7E-F05D1FA2FCB5}"/>
                </a:ext>
              </a:extLst>
            </p:cNvPr>
            <p:cNvSpPr txBox="1"/>
            <p:nvPr/>
          </p:nvSpPr>
          <p:spPr>
            <a:xfrm>
              <a:off x="1918240" y="2635020"/>
              <a:ext cx="1909300" cy="64498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print the presentation and make it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526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椭圆 1333">
            <a:extLst>
              <a:ext uri="{FF2B5EF4-FFF2-40B4-BE49-F238E27FC236}">
                <a16:creationId xmlns:a16="http://schemas.microsoft.com/office/drawing/2014/main" xmlns="" id="{1BD10CA4-6424-491E-A5F6-5E9F45D60C4C}"/>
              </a:ext>
            </a:extLst>
          </p:cNvPr>
          <p:cNvSpPr/>
          <p:nvPr/>
        </p:nvSpPr>
        <p:spPr bwMode="auto">
          <a:xfrm>
            <a:off x="4856690" y="2543180"/>
            <a:ext cx="2492368" cy="2492366"/>
          </a:xfrm>
          <a:prstGeom prst="ellipse">
            <a:avLst/>
          </a:prstGeom>
          <a:solidFill>
            <a:srgbClr val="304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35" name="椭圆 1334">
            <a:extLst>
              <a:ext uri="{FF2B5EF4-FFF2-40B4-BE49-F238E27FC236}">
                <a16:creationId xmlns:a16="http://schemas.microsoft.com/office/drawing/2014/main" xmlns="" id="{15F7FBF2-624A-4E61-AC73-081E7D23052D}"/>
              </a:ext>
            </a:extLst>
          </p:cNvPr>
          <p:cNvSpPr/>
          <p:nvPr/>
        </p:nvSpPr>
        <p:spPr bwMode="auto">
          <a:xfrm>
            <a:off x="4965041" y="2651531"/>
            <a:ext cx="2275666" cy="2275664"/>
          </a:xfrm>
          <a:prstGeom prst="ellipse">
            <a:avLst/>
          </a:prstGeom>
          <a:solidFill>
            <a:srgbClr val="64FED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36" name="椭圆 1335">
            <a:extLst>
              <a:ext uri="{FF2B5EF4-FFF2-40B4-BE49-F238E27FC236}">
                <a16:creationId xmlns:a16="http://schemas.microsoft.com/office/drawing/2014/main" xmlns="" id="{FA7980FC-0E68-4709-BE4D-52EF26D66D1C}"/>
              </a:ext>
            </a:extLst>
          </p:cNvPr>
          <p:cNvSpPr/>
          <p:nvPr/>
        </p:nvSpPr>
        <p:spPr bwMode="auto">
          <a:xfrm>
            <a:off x="5086923" y="2773414"/>
            <a:ext cx="2031901" cy="203190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337" name="图片 1336">
            <a:extLst>
              <a:ext uri="{FF2B5EF4-FFF2-40B4-BE49-F238E27FC236}">
                <a16:creationId xmlns:a16="http://schemas.microsoft.com/office/drawing/2014/main" xmlns="" id="{652F7839-FE3C-4E33-9C47-D3102D826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769" y="2773596"/>
            <a:ext cx="1862209" cy="1846195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C7778957-8772-4A31-AB7D-98A4F63D6783}"/>
              </a:ext>
            </a:extLst>
          </p:cNvPr>
          <p:cNvGrpSpPr/>
          <p:nvPr/>
        </p:nvGrpSpPr>
        <p:grpSpPr>
          <a:xfrm>
            <a:off x="4101277" y="2743741"/>
            <a:ext cx="882040" cy="2098103"/>
            <a:chOff x="3644911" y="2639209"/>
            <a:chExt cx="978253" cy="2326965"/>
          </a:xfrm>
        </p:grpSpPr>
        <p:grpSp>
          <p:nvGrpSpPr>
            <p:cNvPr id="1341" name="组合 1340">
              <a:extLst>
                <a:ext uri="{FF2B5EF4-FFF2-40B4-BE49-F238E27FC236}">
                  <a16:creationId xmlns:a16="http://schemas.microsoft.com/office/drawing/2014/main" xmlns="" id="{DB95DB1B-F772-4B56-BDBF-E6B79A79E99D}"/>
                </a:ext>
              </a:extLst>
            </p:cNvPr>
            <p:cNvGrpSpPr/>
            <p:nvPr/>
          </p:nvGrpSpPr>
          <p:grpSpPr>
            <a:xfrm>
              <a:off x="3644911" y="2639209"/>
              <a:ext cx="978253" cy="514511"/>
              <a:chOff x="3460804" y="2297101"/>
              <a:chExt cx="1073005" cy="564346"/>
            </a:xfrm>
          </p:grpSpPr>
          <p:cxnSp>
            <p:nvCxnSpPr>
              <p:cNvPr id="1351" name="直接连接符 1350">
                <a:extLst>
                  <a:ext uri="{FF2B5EF4-FFF2-40B4-BE49-F238E27FC236}">
                    <a16:creationId xmlns:a16="http://schemas.microsoft.com/office/drawing/2014/main" xmlns="" id="{227C520F-551E-421A-99AC-088222F43BAD}"/>
                  </a:ext>
                </a:extLst>
              </p:cNvPr>
              <p:cNvCxnSpPr/>
              <p:nvPr/>
            </p:nvCxnSpPr>
            <p:spPr bwMode="auto">
              <a:xfrm>
                <a:off x="3460804" y="2297101"/>
                <a:ext cx="67628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  <a:round/>
                <a:headEnd type="oval" w="med" len="med"/>
                <a:tailEnd type="none" w="med" len="med"/>
              </a:ln>
            </p:spPr>
          </p:cxnSp>
          <p:cxnSp>
            <p:nvCxnSpPr>
              <p:cNvPr id="1352" name="直接连接符 1351">
                <a:extLst>
                  <a:ext uri="{FF2B5EF4-FFF2-40B4-BE49-F238E27FC236}">
                    <a16:creationId xmlns:a16="http://schemas.microsoft.com/office/drawing/2014/main" xmlns="" id="{DF1E8096-8DCB-4464-9C14-AB525DEA333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137085" y="2297101"/>
                <a:ext cx="396724" cy="56434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accent2">
                        <a:lumMod val="25000"/>
                        <a:lumOff val="75000"/>
                        <a:alpha val="0"/>
                      </a:schemeClr>
                    </a:gs>
                  </a:gsLst>
                  <a:lin ang="5400000" scaled="1"/>
                </a:gradFill>
                <a:prstDash val="sysDash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42" name="组合 1341">
              <a:extLst>
                <a:ext uri="{FF2B5EF4-FFF2-40B4-BE49-F238E27FC236}">
                  <a16:creationId xmlns:a16="http://schemas.microsoft.com/office/drawing/2014/main" xmlns="" id="{E6D794A5-28CA-4C10-A52A-06DFD0550B9D}"/>
                </a:ext>
              </a:extLst>
            </p:cNvPr>
            <p:cNvGrpSpPr/>
            <p:nvPr/>
          </p:nvGrpSpPr>
          <p:grpSpPr>
            <a:xfrm flipV="1">
              <a:off x="3644911" y="4451663"/>
              <a:ext cx="978253" cy="514511"/>
              <a:chOff x="3460804" y="2297101"/>
              <a:chExt cx="1073005" cy="564346"/>
            </a:xfrm>
          </p:grpSpPr>
          <p:cxnSp>
            <p:nvCxnSpPr>
              <p:cNvPr id="1349" name="直接连接符 1348">
                <a:extLst>
                  <a:ext uri="{FF2B5EF4-FFF2-40B4-BE49-F238E27FC236}">
                    <a16:creationId xmlns:a16="http://schemas.microsoft.com/office/drawing/2014/main" xmlns="" id="{50C29F0B-E26E-4457-8842-9F5D288B9167}"/>
                  </a:ext>
                </a:extLst>
              </p:cNvPr>
              <p:cNvCxnSpPr/>
              <p:nvPr/>
            </p:nvCxnSpPr>
            <p:spPr bwMode="auto">
              <a:xfrm>
                <a:off x="3460804" y="2297101"/>
                <a:ext cx="67628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  <a:round/>
                <a:headEnd type="oval" w="med" len="med"/>
                <a:tailEnd type="none" w="med" len="med"/>
              </a:ln>
            </p:spPr>
          </p:cxnSp>
          <p:cxnSp>
            <p:nvCxnSpPr>
              <p:cNvPr id="1350" name="直接连接符 1349">
                <a:extLst>
                  <a:ext uri="{FF2B5EF4-FFF2-40B4-BE49-F238E27FC236}">
                    <a16:creationId xmlns:a16="http://schemas.microsoft.com/office/drawing/2014/main" xmlns="" id="{9C0F770A-2B81-4DD3-A5CD-5E82F22EA49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137085" y="2297101"/>
                <a:ext cx="396724" cy="56434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accent2">
                        <a:lumMod val="25000"/>
                        <a:lumOff val="75000"/>
                        <a:alpha val="0"/>
                      </a:schemeClr>
                    </a:gs>
                  </a:gsLst>
                  <a:lin ang="5400000" scaled="1"/>
                </a:gradFill>
                <a:prstDash val="sysDash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53" name="组合 1352">
            <a:extLst>
              <a:ext uri="{FF2B5EF4-FFF2-40B4-BE49-F238E27FC236}">
                <a16:creationId xmlns:a16="http://schemas.microsoft.com/office/drawing/2014/main" xmlns="" id="{8F372A39-2BD3-464A-AB51-70C9113E9A23}"/>
              </a:ext>
            </a:extLst>
          </p:cNvPr>
          <p:cNvGrpSpPr/>
          <p:nvPr/>
        </p:nvGrpSpPr>
        <p:grpSpPr>
          <a:xfrm flipH="1">
            <a:off x="7234085" y="2743741"/>
            <a:ext cx="882040" cy="2098103"/>
            <a:chOff x="3644911" y="2639209"/>
            <a:chExt cx="978253" cy="2326965"/>
          </a:xfrm>
        </p:grpSpPr>
        <p:grpSp>
          <p:nvGrpSpPr>
            <p:cNvPr id="1354" name="组合 1353">
              <a:extLst>
                <a:ext uri="{FF2B5EF4-FFF2-40B4-BE49-F238E27FC236}">
                  <a16:creationId xmlns:a16="http://schemas.microsoft.com/office/drawing/2014/main" xmlns="" id="{7E58EE32-7CB2-48B7-91F3-884D5AA0BE30}"/>
                </a:ext>
              </a:extLst>
            </p:cNvPr>
            <p:cNvGrpSpPr/>
            <p:nvPr/>
          </p:nvGrpSpPr>
          <p:grpSpPr>
            <a:xfrm>
              <a:off x="3644911" y="2639209"/>
              <a:ext cx="978253" cy="514511"/>
              <a:chOff x="3460804" y="2297101"/>
              <a:chExt cx="1073005" cy="564346"/>
            </a:xfrm>
          </p:grpSpPr>
          <p:cxnSp>
            <p:nvCxnSpPr>
              <p:cNvPr id="1358" name="直接连接符 1357">
                <a:extLst>
                  <a:ext uri="{FF2B5EF4-FFF2-40B4-BE49-F238E27FC236}">
                    <a16:creationId xmlns:a16="http://schemas.microsoft.com/office/drawing/2014/main" xmlns="" id="{CBB6B506-23A2-414B-BEE3-53E212504EBE}"/>
                  </a:ext>
                </a:extLst>
              </p:cNvPr>
              <p:cNvCxnSpPr/>
              <p:nvPr/>
            </p:nvCxnSpPr>
            <p:spPr bwMode="auto">
              <a:xfrm>
                <a:off x="3460804" y="2297101"/>
                <a:ext cx="67628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  <a:round/>
                <a:headEnd type="oval" w="med" len="med"/>
                <a:tailEnd type="none" w="med" len="med"/>
              </a:ln>
            </p:spPr>
          </p:cxnSp>
          <p:cxnSp>
            <p:nvCxnSpPr>
              <p:cNvPr id="1359" name="直接连接符 1358">
                <a:extLst>
                  <a:ext uri="{FF2B5EF4-FFF2-40B4-BE49-F238E27FC236}">
                    <a16:creationId xmlns:a16="http://schemas.microsoft.com/office/drawing/2014/main" xmlns="" id="{3BD13C64-339A-402E-B0F8-070D787B470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137085" y="2297101"/>
                <a:ext cx="396724" cy="56434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accent2">
                        <a:lumMod val="25000"/>
                        <a:lumOff val="75000"/>
                        <a:alpha val="0"/>
                      </a:schemeClr>
                    </a:gs>
                  </a:gsLst>
                  <a:lin ang="5400000" scaled="1"/>
                </a:gradFill>
                <a:prstDash val="sysDash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55" name="组合 1354">
              <a:extLst>
                <a:ext uri="{FF2B5EF4-FFF2-40B4-BE49-F238E27FC236}">
                  <a16:creationId xmlns:a16="http://schemas.microsoft.com/office/drawing/2014/main" xmlns="" id="{5C5CF1FC-B1CF-45F2-B5B9-C3CF40781078}"/>
                </a:ext>
              </a:extLst>
            </p:cNvPr>
            <p:cNvGrpSpPr/>
            <p:nvPr/>
          </p:nvGrpSpPr>
          <p:grpSpPr>
            <a:xfrm flipV="1">
              <a:off x="3644911" y="4451663"/>
              <a:ext cx="978253" cy="514511"/>
              <a:chOff x="3460804" y="2297101"/>
              <a:chExt cx="1073005" cy="564346"/>
            </a:xfrm>
          </p:grpSpPr>
          <p:cxnSp>
            <p:nvCxnSpPr>
              <p:cNvPr id="1356" name="直接连接符 1355">
                <a:extLst>
                  <a:ext uri="{FF2B5EF4-FFF2-40B4-BE49-F238E27FC236}">
                    <a16:creationId xmlns:a16="http://schemas.microsoft.com/office/drawing/2014/main" xmlns="" id="{487BB1D0-6583-4015-B4FB-9EB8F6470730}"/>
                  </a:ext>
                </a:extLst>
              </p:cNvPr>
              <p:cNvCxnSpPr/>
              <p:nvPr/>
            </p:nvCxnSpPr>
            <p:spPr bwMode="auto">
              <a:xfrm>
                <a:off x="3460804" y="2297101"/>
                <a:ext cx="67628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  <a:round/>
                <a:headEnd type="oval" w="med" len="med"/>
                <a:tailEnd type="none" w="med" len="med"/>
              </a:ln>
            </p:spPr>
          </p:cxnSp>
          <p:cxnSp>
            <p:nvCxnSpPr>
              <p:cNvPr id="1357" name="直接连接符 1356">
                <a:extLst>
                  <a:ext uri="{FF2B5EF4-FFF2-40B4-BE49-F238E27FC236}">
                    <a16:creationId xmlns:a16="http://schemas.microsoft.com/office/drawing/2014/main" xmlns="" id="{FA46BF09-596F-4A43-AA68-F9789B4E039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137085" y="2297101"/>
                <a:ext cx="396724" cy="56434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accent2">
                        <a:lumMod val="25000"/>
                        <a:lumOff val="75000"/>
                        <a:alpha val="0"/>
                      </a:schemeClr>
                    </a:gs>
                  </a:gsLst>
                  <a:lin ang="5400000" scaled="1"/>
                </a:gradFill>
                <a:prstDash val="sysDash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60" name="组合 1359">
            <a:extLst>
              <a:ext uri="{FF2B5EF4-FFF2-40B4-BE49-F238E27FC236}">
                <a16:creationId xmlns:a16="http://schemas.microsoft.com/office/drawing/2014/main" xmlns="" id="{23914F26-A73E-4442-9A14-7DF97EE88892}"/>
              </a:ext>
            </a:extLst>
          </p:cNvPr>
          <p:cNvGrpSpPr/>
          <p:nvPr/>
        </p:nvGrpSpPr>
        <p:grpSpPr>
          <a:xfrm>
            <a:off x="1481003" y="2295966"/>
            <a:ext cx="2531096" cy="895549"/>
            <a:chOff x="2741785" y="2343753"/>
            <a:chExt cx="2531096" cy="895549"/>
          </a:xfrm>
        </p:grpSpPr>
        <p:sp>
          <p:nvSpPr>
            <p:cNvPr id="1361" name="文本框 1360">
              <a:extLst>
                <a:ext uri="{FF2B5EF4-FFF2-40B4-BE49-F238E27FC236}">
                  <a16:creationId xmlns:a16="http://schemas.microsoft.com/office/drawing/2014/main" xmlns="" id="{DCEA6CDF-39E1-4B8E-AF0F-1D58AADAAEF0}"/>
                </a:ext>
              </a:extLst>
            </p:cNvPr>
            <p:cNvSpPr txBox="1"/>
            <p:nvPr/>
          </p:nvSpPr>
          <p:spPr>
            <a:xfrm>
              <a:off x="3410046" y="2343753"/>
              <a:ext cx="1862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1362" name="文本框 1361">
              <a:extLst>
                <a:ext uri="{FF2B5EF4-FFF2-40B4-BE49-F238E27FC236}">
                  <a16:creationId xmlns:a16="http://schemas.microsoft.com/office/drawing/2014/main" xmlns="" id="{9331EF85-5B84-440E-8452-F9D5A132A417}"/>
                </a:ext>
              </a:extLst>
            </p:cNvPr>
            <p:cNvSpPr txBox="1"/>
            <p:nvPr/>
          </p:nvSpPr>
          <p:spPr>
            <a:xfrm>
              <a:off x="2741785" y="2687228"/>
              <a:ext cx="2531096" cy="5520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field</a:t>
              </a:r>
            </a:p>
          </p:txBody>
        </p:sp>
      </p:grpSp>
      <p:grpSp>
        <p:nvGrpSpPr>
          <p:cNvPr id="1366" name="组合 1365">
            <a:extLst>
              <a:ext uri="{FF2B5EF4-FFF2-40B4-BE49-F238E27FC236}">
                <a16:creationId xmlns:a16="http://schemas.microsoft.com/office/drawing/2014/main" xmlns="" id="{B55DB628-A92C-4AAB-88F4-EF3FAD87CDC9}"/>
              </a:ext>
            </a:extLst>
          </p:cNvPr>
          <p:cNvGrpSpPr/>
          <p:nvPr/>
        </p:nvGrpSpPr>
        <p:grpSpPr>
          <a:xfrm>
            <a:off x="1481003" y="4394069"/>
            <a:ext cx="2531096" cy="895549"/>
            <a:chOff x="2741785" y="2343753"/>
            <a:chExt cx="2531096" cy="895549"/>
          </a:xfrm>
        </p:grpSpPr>
        <p:sp>
          <p:nvSpPr>
            <p:cNvPr id="1367" name="文本框 1366">
              <a:extLst>
                <a:ext uri="{FF2B5EF4-FFF2-40B4-BE49-F238E27FC236}">
                  <a16:creationId xmlns:a16="http://schemas.microsoft.com/office/drawing/2014/main" xmlns="" id="{6A90F669-19BF-4EF4-8DC2-1E640AF44AED}"/>
                </a:ext>
              </a:extLst>
            </p:cNvPr>
            <p:cNvSpPr txBox="1"/>
            <p:nvPr/>
          </p:nvSpPr>
          <p:spPr>
            <a:xfrm>
              <a:off x="3410046" y="2343753"/>
              <a:ext cx="1862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1368" name="文本框 1367">
              <a:extLst>
                <a:ext uri="{FF2B5EF4-FFF2-40B4-BE49-F238E27FC236}">
                  <a16:creationId xmlns:a16="http://schemas.microsoft.com/office/drawing/2014/main" xmlns="" id="{30771C33-DC64-49AB-9B20-A166937398BC}"/>
                </a:ext>
              </a:extLst>
            </p:cNvPr>
            <p:cNvSpPr txBox="1"/>
            <p:nvPr/>
          </p:nvSpPr>
          <p:spPr>
            <a:xfrm>
              <a:off x="2741785" y="2687228"/>
              <a:ext cx="2531096" cy="5520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field</a:t>
              </a:r>
            </a:p>
          </p:txBody>
        </p:sp>
      </p:grpSp>
      <p:grpSp>
        <p:nvGrpSpPr>
          <p:cNvPr id="1369" name="组合 1368">
            <a:extLst>
              <a:ext uri="{FF2B5EF4-FFF2-40B4-BE49-F238E27FC236}">
                <a16:creationId xmlns:a16="http://schemas.microsoft.com/office/drawing/2014/main" xmlns="" id="{948D6828-4B39-44DB-8701-A596D1898D2A}"/>
              </a:ext>
            </a:extLst>
          </p:cNvPr>
          <p:cNvGrpSpPr/>
          <p:nvPr/>
        </p:nvGrpSpPr>
        <p:grpSpPr>
          <a:xfrm>
            <a:off x="8232615" y="2295966"/>
            <a:ext cx="2531096" cy="895549"/>
            <a:chOff x="2741785" y="2343753"/>
            <a:chExt cx="2531096" cy="895549"/>
          </a:xfrm>
        </p:grpSpPr>
        <p:sp>
          <p:nvSpPr>
            <p:cNvPr id="1370" name="文本框 1369">
              <a:extLst>
                <a:ext uri="{FF2B5EF4-FFF2-40B4-BE49-F238E27FC236}">
                  <a16:creationId xmlns:a16="http://schemas.microsoft.com/office/drawing/2014/main" xmlns="" id="{7B35DD6D-0698-4B80-8610-98F43887B471}"/>
                </a:ext>
              </a:extLst>
            </p:cNvPr>
            <p:cNvSpPr txBox="1"/>
            <p:nvPr/>
          </p:nvSpPr>
          <p:spPr>
            <a:xfrm>
              <a:off x="2741785" y="2343753"/>
              <a:ext cx="1862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1371" name="文本框 1370">
              <a:extLst>
                <a:ext uri="{FF2B5EF4-FFF2-40B4-BE49-F238E27FC236}">
                  <a16:creationId xmlns:a16="http://schemas.microsoft.com/office/drawing/2014/main" xmlns="" id="{921248FA-0320-49DD-94CE-D13A8D1E6E25}"/>
                </a:ext>
              </a:extLst>
            </p:cNvPr>
            <p:cNvSpPr txBox="1"/>
            <p:nvPr/>
          </p:nvSpPr>
          <p:spPr>
            <a:xfrm>
              <a:off x="2741785" y="2687228"/>
              <a:ext cx="2531096" cy="5520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field</a:t>
              </a:r>
            </a:p>
          </p:txBody>
        </p:sp>
      </p:grpSp>
      <p:grpSp>
        <p:nvGrpSpPr>
          <p:cNvPr id="1372" name="组合 1371">
            <a:extLst>
              <a:ext uri="{FF2B5EF4-FFF2-40B4-BE49-F238E27FC236}">
                <a16:creationId xmlns:a16="http://schemas.microsoft.com/office/drawing/2014/main" xmlns="" id="{EF0289D4-2698-4F5A-B07A-77C7B1A82717}"/>
              </a:ext>
            </a:extLst>
          </p:cNvPr>
          <p:cNvGrpSpPr/>
          <p:nvPr/>
        </p:nvGrpSpPr>
        <p:grpSpPr>
          <a:xfrm>
            <a:off x="8232615" y="4394069"/>
            <a:ext cx="2531096" cy="895549"/>
            <a:chOff x="2741785" y="2343753"/>
            <a:chExt cx="2531096" cy="895549"/>
          </a:xfrm>
        </p:grpSpPr>
        <p:sp>
          <p:nvSpPr>
            <p:cNvPr id="1373" name="文本框 1372">
              <a:extLst>
                <a:ext uri="{FF2B5EF4-FFF2-40B4-BE49-F238E27FC236}">
                  <a16:creationId xmlns:a16="http://schemas.microsoft.com/office/drawing/2014/main" xmlns="" id="{8CD0D6C1-84D7-4286-A963-734E4608C3C7}"/>
                </a:ext>
              </a:extLst>
            </p:cNvPr>
            <p:cNvSpPr txBox="1"/>
            <p:nvPr/>
          </p:nvSpPr>
          <p:spPr>
            <a:xfrm>
              <a:off x="2741785" y="2343753"/>
              <a:ext cx="1862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标题文字添加</a:t>
              </a:r>
            </a:p>
          </p:txBody>
        </p:sp>
        <p:sp>
          <p:nvSpPr>
            <p:cNvPr id="1374" name="文本框 1373">
              <a:extLst>
                <a:ext uri="{FF2B5EF4-FFF2-40B4-BE49-F238E27FC236}">
                  <a16:creationId xmlns:a16="http://schemas.microsoft.com/office/drawing/2014/main" xmlns="" id="{7EEC69F1-99C7-489D-8261-EFE9FECFCEC3}"/>
                </a:ext>
              </a:extLst>
            </p:cNvPr>
            <p:cNvSpPr txBox="1"/>
            <p:nvPr/>
          </p:nvSpPr>
          <p:spPr>
            <a:xfrm>
              <a:off x="2741785" y="2687228"/>
              <a:ext cx="2531096" cy="5520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print the presentation and make it into a film to be user presentation and make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733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22 1.48148E-6 L 3.95833E-6 1.48148E-6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1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22 1.48148E-6 L 3.95833E-6 1.48148E-6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1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9 0 L -4.16667E-7 0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1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9 0 L -4.16667E-7 0 " pathEditMode="relative" rAng="0" ptsTypes="AA">
                                      <p:cBhvr>
                                        <p:cTn id="52" dur="750" fill="hold"/>
                                        <p:tgtEl>
                                          <p:spTgt spid="1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4" grpId="0" animBg="1"/>
      <p:bldP spid="1335" grpId="0" animBg="1"/>
      <p:bldP spid="13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/>
        </p:nvSpPr>
        <p:spPr>
          <a:xfrm>
            <a:off x="2895839" y="2453789"/>
            <a:ext cx="2492990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800" i="1" dirty="0" smtClean="0">
                <a:solidFill>
                  <a:schemeClr val="accent5"/>
                </a:solidFill>
                <a:latin typeface="Century Gothic" panose="020B0502020202020204" pitchFamily="34" charset="0"/>
              </a:rPr>
              <a:t>PART </a:t>
            </a:r>
            <a:r>
              <a:rPr lang="en-US" altLang="zh-CN" sz="4800" i="1" dirty="0" smtClean="0">
                <a:solidFill>
                  <a:schemeClr val="accent5"/>
                </a:solidFill>
                <a:latin typeface="Century Gothic" panose="020B0502020202020204" pitchFamily="34" charset="0"/>
              </a:rPr>
              <a:t>02</a:t>
            </a:r>
            <a:endParaRPr lang="zh-CN" altLang="en-US" sz="4800" i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843932" y="3213919"/>
            <a:ext cx="62992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品牌定位个性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880599" y="4008731"/>
            <a:ext cx="473858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The user can demonstrate on a projector or computer, or print the presentation and make it into a film to be used in a wider field</a:t>
            </a:r>
          </a:p>
        </p:txBody>
      </p:sp>
      <p:sp>
        <p:nvSpPr>
          <p:cNvPr id="31" name="圆角矩形 30"/>
          <p:cNvSpPr/>
          <p:nvPr/>
        </p:nvSpPr>
        <p:spPr>
          <a:xfrm rot="2700000">
            <a:off x="9048864" y="3430782"/>
            <a:ext cx="946620" cy="946620"/>
          </a:xfrm>
          <a:prstGeom prst="roundRect">
            <a:avLst>
              <a:gd name="adj" fmla="val 6887"/>
            </a:avLst>
          </a:prstGeom>
          <a:solidFill>
            <a:schemeClr val="bg1"/>
          </a:solidFill>
          <a:ln w="12700">
            <a:noFill/>
          </a:ln>
          <a:effectLst>
            <a:innerShdw blurRad="1143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2" name="圆角矩形 31"/>
          <p:cNvSpPr/>
          <p:nvPr/>
        </p:nvSpPr>
        <p:spPr>
          <a:xfrm rot="2700000">
            <a:off x="10344989" y="4239645"/>
            <a:ext cx="667617" cy="667616"/>
          </a:xfrm>
          <a:prstGeom prst="roundRect">
            <a:avLst>
              <a:gd name="adj" fmla="val 6887"/>
            </a:avLst>
          </a:prstGeom>
          <a:solidFill>
            <a:schemeClr val="bg1"/>
          </a:solidFill>
          <a:ln w="12700">
            <a:noFill/>
          </a:ln>
          <a:effectLst>
            <a:innerShdw blurRad="1143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3" name="圆角矩形 32"/>
          <p:cNvSpPr/>
          <p:nvPr/>
        </p:nvSpPr>
        <p:spPr>
          <a:xfrm rot="2700000">
            <a:off x="9154477" y="1512679"/>
            <a:ext cx="668407" cy="668407"/>
          </a:xfrm>
          <a:prstGeom prst="roundRect">
            <a:avLst>
              <a:gd name="adj" fmla="val 6887"/>
            </a:avLst>
          </a:prstGeom>
          <a:solidFill>
            <a:schemeClr val="bg1"/>
          </a:solidFill>
          <a:ln w="12700">
            <a:noFill/>
          </a:ln>
          <a:effectLst>
            <a:innerShdw blurRad="1143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7956970" y="1124341"/>
            <a:ext cx="2038344" cy="2038344"/>
            <a:chOff x="3700440" y="1274408"/>
            <a:chExt cx="1646508" cy="1646508"/>
          </a:xfrm>
        </p:grpSpPr>
        <p:sp>
          <p:nvSpPr>
            <p:cNvPr id="41" name="圆角矩形 40"/>
            <p:cNvSpPr/>
            <p:nvPr/>
          </p:nvSpPr>
          <p:spPr>
            <a:xfrm rot="2700000">
              <a:off x="3700440" y="1274408"/>
              <a:ext cx="1646508" cy="1646508"/>
            </a:xfrm>
            <a:prstGeom prst="roundRect">
              <a:avLst>
                <a:gd name="adj" fmla="val 6887"/>
              </a:avLst>
            </a:prstGeom>
            <a:solidFill>
              <a:srgbClr val="304FFF"/>
            </a:solidFill>
            <a:ln w="12700">
              <a:noFill/>
            </a:ln>
            <a:effectLst>
              <a:outerShdw blurRad="127000" dist="381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4" name="圆角矩形 43"/>
            <p:cNvSpPr/>
            <p:nvPr/>
          </p:nvSpPr>
          <p:spPr>
            <a:xfrm rot="2700000">
              <a:off x="3794877" y="1368844"/>
              <a:ext cx="1457637" cy="1457637"/>
            </a:xfrm>
            <a:prstGeom prst="roundRect">
              <a:avLst>
                <a:gd name="adj" fmla="val 6887"/>
              </a:avLst>
            </a:prstGeom>
            <a:blipFill dpi="0" rotWithShape="0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>
              <a:noFill/>
            </a:ln>
            <a:effectLst>
              <a:innerShdw blurRad="114300">
                <a:prstClr val="black">
                  <a:alpha val="6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7" name="圆角矩形 46"/>
          <p:cNvSpPr/>
          <p:nvPr/>
        </p:nvSpPr>
        <p:spPr>
          <a:xfrm rot="2700000">
            <a:off x="673581" y="4497504"/>
            <a:ext cx="946620" cy="946620"/>
          </a:xfrm>
          <a:prstGeom prst="roundRect">
            <a:avLst>
              <a:gd name="adj" fmla="val 6887"/>
            </a:avLst>
          </a:prstGeom>
          <a:solidFill>
            <a:schemeClr val="bg1"/>
          </a:solidFill>
          <a:ln w="12700">
            <a:noFill/>
          </a:ln>
          <a:effectLst>
            <a:innerShdw blurRad="1143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8" name="任意多边形 47"/>
          <p:cNvSpPr/>
          <p:nvPr/>
        </p:nvSpPr>
        <p:spPr>
          <a:xfrm rot="2700000">
            <a:off x="586816" y="-199958"/>
            <a:ext cx="1018499" cy="1018499"/>
          </a:xfrm>
          <a:custGeom>
            <a:avLst/>
            <a:gdLst>
              <a:gd name="connsiteX0" fmla="*/ 95270 w 1266657"/>
              <a:gd name="connsiteY0" fmla="*/ 95268 h 1266657"/>
              <a:gd name="connsiteX1" fmla="*/ 72650 w 1266657"/>
              <a:gd name="connsiteY1" fmla="*/ 149877 h 1266657"/>
              <a:gd name="connsiteX2" fmla="*/ 72650 w 1266657"/>
              <a:gd name="connsiteY2" fmla="*/ 1116780 h 1266657"/>
              <a:gd name="connsiteX3" fmla="*/ 149878 w 1266657"/>
              <a:gd name="connsiteY3" fmla="*/ 1194008 h 1266657"/>
              <a:gd name="connsiteX4" fmla="*/ 1116781 w 1266657"/>
              <a:gd name="connsiteY4" fmla="*/ 1194008 h 1266657"/>
              <a:gd name="connsiteX5" fmla="*/ 1194009 w 1266657"/>
              <a:gd name="connsiteY5" fmla="*/ 1116780 h 1266657"/>
              <a:gd name="connsiteX6" fmla="*/ 1194010 w 1266657"/>
              <a:gd name="connsiteY6" fmla="*/ 149877 h 1266657"/>
              <a:gd name="connsiteX7" fmla="*/ 1116782 w 1266657"/>
              <a:gd name="connsiteY7" fmla="*/ 72649 h 1266657"/>
              <a:gd name="connsiteX8" fmla="*/ 149879 w 1266657"/>
              <a:gd name="connsiteY8" fmla="*/ 72649 h 1266657"/>
              <a:gd name="connsiteX9" fmla="*/ 95270 w 1266657"/>
              <a:gd name="connsiteY9" fmla="*/ 95268 h 1266657"/>
              <a:gd name="connsiteX10" fmla="*/ 25551 w 1266657"/>
              <a:gd name="connsiteY10" fmla="*/ 25550 h 1266657"/>
              <a:gd name="connsiteX11" fmla="*/ 87235 w 1266657"/>
              <a:gd name="connsiteY11" fmla="*/ 0 h 1266657"/>
              <a:gd name="connsiteX12" fmla="*/ 1179422 w 1266657"/>
              <a:gd name="connsiteY12" fmla="*/ 0 h 1266657"/>
              <a:gd name="connsiteX13" fmla="*/ 1266657 w 1266657"/>
              <a:gd name="connsiteY13" fmla="*/ 87235 h 1266657"/>
              <a:gd name="connsiteX14" fmla="*/ 1266657 w 1266657"/>
              <a:gd name="connsiteY14" fmla="*/ 1179422 h 1266657"/>
              <a:gd name="connsiteX15" fmla="*/ 1179422 w 1266657"/>
              <a:gd name="connsiteY15" fmla="*/ 1266657 h 1266657"/>
              <a:gd name="connsiteX16" fmla="*/ 87235 w 1266657"/>
              <a:gd name="connsiteY16" fmla="*/ 1266657 h 1266657"/>
              <a:gd name="connsiteX17" fmla="*/ 0 w 1266657"/>
              <a:gd name="connsiteY17" fmla="*/ 1179422 h 1266657"/>
              <a:gd name="connsiteX18" fmla="*/ 0 w 1266657"/>
              <a:gd name="connsiteY18" fmla="*/ 87235 h 1266657"/>
              <a:gd name="connsiteX19" fmla="*/ 25551 w 1266657"/>
              <a:gd name="connsiteY19" fmla="*/ 25550 h 1266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66657" h="1266657">
                <a:moveTo>
                  <a:pt x="95270" y="95268"/>
                </a:moveTo>
                <a:cubicBezTo>
                  <a:pt x="81294" y="109244"/>
                  <a:pt x="72651" y="128551"/>
                  <a:pt x="72650" y="149877"/>
                </a:cubicBezTo>
                <a:lnTo>
                  <a:pt x="72650" y="1116780"/>
                </a:lnTo>
                <a:cubicBezTo>
                  <a:pt x="72650" y="1159432"/>
                  <a:pt x="107227" y="1194008"/>
                  <a:pt x="149878" y="1194008"/>
                </a:cubicBezTo>
                <a:lnTo>
                  <a:pt x="1116781" y="1194008"/>
                </a:lnTo>
                <a:cubicBezTo>
                  <a:pt x="1159434" y="1194008"/>
                  <a:pt x="1194009" y="1159432"/>
                  <a:pt x="1194009" y="1116780"/>
                </a:cubicBezTo>
                <a:lnTo>
                  <a:pt x="1194010" y="149877"/>
                </a:lnTo>
                <a:cubicBezTo>
                  <a:pt x="1194009" y="107225"/>
                  <a:pt x="1159433" y="72649"/>
                  <a:pt x="1116782" y="72649"/>
                </a:cubicBezTo>
                <a:lnTo>
                  <a:pt x="149879" y="72649"/>
                </a:lnTo>
                <a:cubicBezTo>
                  <a:pt x="128552" y="72649"/>
                  <a:pt x="109246" y="81293"/>
                  <a:pt x="95270" y="95268"/>
                </a:cubicBezTo>
                <a:close/>
                <a:moveTo>
                  <a:pt x="25551" y="25550"/>
                </a:moveTo>
                <a:cubicBezTo>
                  <a:pt x="41337" y="9764"/>
                  <a:pt x="63146" y="0"/>
                  <a:pt x="87235" y="0"/>
                </a:cubicBezTo>
                <a:lnTo>
                  <a:pt x="1179422" y="0"/>
                </a:lnTo>
                <a:cubicBezTo>
                  <a:pt x="1227601" y="0"/>
                  <a:pt x="1266657" y="39057"/>
                  <a:pt x="1266657" y="87235"/>
                </a:cubicBezTo>
                <a:lnTo>
                  <a:pt x="1266657" y="1179422"/>
                </a:lnTo>
                <a:cubicBezTo>
                  <a:pt x="1266657" y="1227601"/>
                  <a:pt x="1227601" y="1266657"/>
                  <a:pt x="1179422" y="1266657"/>
                </a:cubicBezTo>
                <a:lnTo>
                  <a:pt x="87235" y="1266657"/>
                </a:lnTo>
                <a:cubicBezTo>
                  <a:pt x="39057" y="1266657"/>
                  <a:pt x="0" y="1227601"/>
                  <a:pt x="0" y="1179422"/>
                </a:cubicBezTo>
                <a:lnTo>
                  <a:pt x="0" y="87235"/>
                </a:lnTo>
                <a:cubicBezTo>
                  <a:pt x="0" y="63146"/>
                  <a:pt x="9764" y="41337"/>
                  <a:pt x="25551" y="25550"/>
                </a:cubicBezTo>
                <a:close/>
              </a:path>
            </a:pathLst>
          </a:custGeom>
          <a:solidFill>
            <a:srgbClr val="304FFF"/>
          </a:solidFill>
          <a:ln w="12700">
            <a:noFill/>
          </a:ln>
          <a:effectLst>
            <a:outerShdw blurRad="1270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8658830" y="4575649"/>
            <a:ext cx="1323931" cy="1323933"/>
            <a:chOff x="6761060" y="1478670"/>
            <a:chExt cx="1494169" cy="1494170"/>
          </a:xfrm>
        </p:grpSpPr>
        <p:grpSp>
          <p:nvGrpSpPr>
            <p:cNvPr id="50" name="组合 49"/>
            <p:cNvGrpSpPr/>
            <p:nvPr/>
          </p:nvGrpSpPr>
          <p:grpSpPr>
            <a:xfrm>
              <a:off x="6761060" y="1478670"/>
              <a:ext cx="1494169" cy="1494170"/>
              <a:chOff x="3700441" y="1274408"/>
              <a:chExt cx="1646508" cy="1646508"/>
            </a:xfrm>
          </p:grpSpPr>
          <p:sp>
            <p:nvSpPr>
              <p:cNvPr id="52" name="圆角矩形 51"/>
              <p:cNvSpPr/>
              <p:nvPr/>
            </p:nvSpPr>
            <p:spPr>
              <a:xfrm rot="2700000">
                <a:off x="3700441" y="1274408"/>
                <a:ext cx="1646508" cy="1646508"/>
              </a:xfrm>
              <a:prstGeom prst="roundRect">
                <a:avLst>
                  <a:gd name="adj" fmla="val 6887"/>
                </a:avLst>
              </a:prstGeom>
              <a:solidFill>
                <a:srgbClr val="64FE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 defTabSz="914400"/>
                <a:endParaRPr lang="zh-CN" altLang="en-US" sz="2000">
                  <a:solidFill>
                    <a:prstClr val="white"/>
                  </a:solidFill>
                  <a:latin typeface="Century Gothic" panose="020B0502020202020204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53" name="圆角矩形 52"/>
              <p:cNvSpPr/>
              <p:nvPr/>
            </p:nvSpPr>
            <p:spPr>
              <a:xfrm rot="2700000">
                <a:off x="3794877" y="1368845"/>
                <a:ext cx="1457637" cy="1457636"/>
              </a:xfrm>
              <a:prstGeom prst="roundRect">
                <a:avLst>
                  <a:gd name="adj" fmla="val 6887"/>
                </a:avLst>
              </a:prstGeom>
              <a:solidFill>
                <a:schemeClr val="bg1"/>
              </a:solidFill>
              <a:ln w="12700">
                <a:noFill/>
              </a:ln>
              <a:effectLst>
                <a:innerShdw blurRad="1143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 defTabSz="914400"/>
                <a:endParaRPr lang="zh-CN" altLang="en-US" sz="2000">
                  <a:solidFill>
                    <a:prstClr val="white"/>
                  </a:solidFill>
                  <a:latin typeface="Century Gothic" panose="020B0502020202020204" pitchFamily="34" charset="0"/>
                  <a:cs typeface="+mn-ea"/>
                  <a:sym typeface="+mn-lt"/>
                </a:endParaRPr>
              </a:p>
            </p:txBody>
          </p:sp>
        </p:grpSp>
        <p:sp>
          <p:nvSpPr>
            <p:cNvPr id="51" name="文本框 50"/>
            <p:cNvSpPr txBox="1"/>
            <p:nvPr/>
          </p:nvSpPr>
          <p:spPr>
            <a:xfrm>
              <a:off x="6789743" y="1902704"/>
              <a:ext cx="1436808" cy="69470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914400"/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entury Gothic" panose="020B0502020202020204" pitchFamily="34" charset="0"/>
                  <a:cs typeface="+mn-ea"/>
                  <a:sym typeface="+mn-lt"/>
                </a:rPr>
                <a:t>合 作</a:t>
              </a:r>
              <a:endParaRPr lang="en-US" altLang="zh-CN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+mn-ea"/>
                <a:sym typeface="+mn-lt"/>
              </a:endParaRPr>
            </a:p>
            <a:p>
              <a:pPr algn="ctr" defTabSz="914400"/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Century Gothic" panose="020B0502020202020204" pitchFamily="34" charset="0"/>
                  <a:cs typeface="+mn-ea"/>
                  <a:sym typeface="+mn-lt"/>
                </a:rPr>
                <a:t>cooperation</a:t>
              </a:r>
              <a:endParaRPr lang="zh-CN" altLang="en-US" sz="1400" dirty="0">
                <a:solidFill>
                  <a:prstClr val="white">
                    <a:lumMod val="65000"/>
                  </a:prstClr>
                </a:solidFill>
                <a:latin typeface="Century Gothic" panose="020B0502020202020204" pitchFamily="34" charset="0"/>
                <a:cs typeface="+mn-ea"/>
                <a:sym typeface="+mn-lt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9993357" y="1982223"/>
            <a:ext cx="1323931" cy="1323933"/>
            <a:chOff x="8133152" y="2838412"/>
            <a:chExt cx="1494170" cy="1494170"/>
          </a:xfrm>
        </p:grpSpPr>
        <p:grpSp>
          <p:nvGrpSpPr>
            <p:cNvPr id="55" name="组合 54"/>
            <p:cNvGrpSpPr/>
            <p:nvPr/>
          </p:nvGrpSpPr>
          <p:grpSpPr>
            <a:xfrm>
              <a:off x="8133152" y="2838412"/>
              <a:ext cx="1494170" cy="1494170"/>
              <a:chOff x="3700441" y="1274408"/>
              <a:chExt cx="1646508" cy="1646508"/>
            </a:xfrm>
          </p:grpSpPr>
          <p:sp>
            <p:nvSpPr>
              <p:cNvPr id="57" name="圆角矩形 56"/>
              <p:cNvSpPr/>
              <p:nvPr/>
            </p:nvSpPr>
            <p:spPr>
              <a:xfrm rot="2700000">
                <a:off x="3700441" y="1274408"/>
                <a:ext cx="1646508" cy="1646508"/>
              </a:xfrm>
              <a:prstGeom prst="roundRect">
                <a:avLst>
                  <a:gd name="adj" fmla="val 6887"/>
                </a:avLst>
              </a:prstGeom>
              <a:solidFill>
                <a:srgbClr val="304FFF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 defTabSz="914400"/>
                <a:endParaRPr lang="zh-CN" altLang="en-US" sz="2000">
                  <a:solidFill>
                    <a:prstClr val="white"/>
                  </a:solidFill>
                  <a:latin typeface="Century Gothic" panose="020B0502020202020204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58" name="圆角矩形 57"/>
              <p:cNvSpPr/>
              <p:nvPr/>
            </p:nvSpPr>
            <p:spPr>
              <a:xfrm rot="2700000">
                <a:off x="3794878" y="1368844"/>
                <a:ext cx="1457637" cy="1457637"/>
              </a:xfrm>
              <a:prstGeom prst="roundRect">
                <a:avLst>
                  <a:gd name="adj" fmla="val 6887"/>
                </a:avLst>
              </a:prstGeom>
              <a:solidFill>
                <a:schemeClr val="bg1"/>
              </a:solidFill>
              <a:ln w="12700">
                <a:noFill/>
              </a:ln>
              <a:effectLst>
                <a:innerShdw blurRad="1143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 defTabSz="914400"/>
                <a:endParaRPr lang="zh-CN" altLang="en-US" sz="2000">
                  <a:solidFill>
                    <a:prstClr val="white"/>
                  </a:solidFill>
                  <a:latin typeface="Century Gothic" panose="020B0502020202020204" pitchFamily="34" charset="0"/>
                  <a:cs typeface="+mn-ea"/>
                  <a:sym typeface="+mn-lt"/>
                </a:endParaRPr>
              </a:p>
            </p:txBody>
          </p:sp>
        </p:grpSp>
        <p:sp>
          <p:nvSpPr>
            <p:cNvPr id="56" name="文本框 55"/>
            <p:cNvSpPr txBox="1"/>
            <p:nvPr/>
          </p:nvSpPr>
          <p:spPr>
            <a:xfrm>
              <a:off x="8347206" y="3307198"/>
              <a:ext cx="1078602" cy="69470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914400"/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entury Gothic" panose="020B0502020202020204" pitchFamily="34" charset="0"/>
                  <a:cs typeface="+mn-ea"/>
                  <a:sym typeface="+mn-lt"/>
                </a:rPr>
                <a:t>创 新</a:t>
              </a:r>
              <a:endParaRPr lang="en-US" altLang="zh-CN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+mn-ea"/>
                <a:sym typeface="+mn-lt"/>
              </a:endParaRPr>
            </a:p>
            <a:p>
              <a:pPr algn="ctr" defTabSz="914400"/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Century Gothic" panose="020B0502020202020204" pitchFamily="34" charset="0"/>
                  <a:cs typeface="+mn-ea"/>
                  <a:sym typeface="+mn-lt"/>
                </a:rPr>
                <a:t>innovate</a:t>
              </a:r>
              <a:endParaRPr lang="zh-CN" altLang="en-US" sz="1400" dirty="0">
                <a:solidFill>
                  <a:prstClr val="white">
                    <a:lumMod val="65000"/>
                  </a:prstClr>
                </a:solidFill>
                <a:latin typeface="Century Gothic" panose="020B0502020202020204" pitchFamily="34" charset="0"/>
                <a:cs typeface="+mn-ea"/>
                <a:sym typeface="+mn-lt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9153401" y="3118462"/>
            <a:ext cx="1323931" cy="1323933"/>
            <a:chOff x="6863077" y="4177242"/>
            <a:chExt cx="1494171" cy="1494170"/>
          </a:xfrm>
        </p:grpSpPr>
        <p:grpSp>
          <p:nvGrpSpPr>
            <p:cNvPr id="60" name="组合 59"/>
            <p:cNvGrpSpPr/>
            <p:nvPr/>
          </p:nvGrpSpPr>
          <p:grpSpPr>
            <a:xfrm>
              <a:off x="6863077" y="4177242"/>
              <a:ext cx="1494171" cy="1494170"/>
              <a:chOff x="3700441" y="1274408"/>
              <a:chExt cx="1646508" cy="1646508"/>
            </a:xfrm>
          </p:grpSpPr>
          <p:sp>
            <p:nvSpPr>
              <p:cNvPr id="62" name="圆角矩形 61"/>
              <p:cNvSpPr/>
              <p:nvPr/>
            </p:nvSpPr>
            <p:spPr>
              <a:xfrm rot="2700000">
                <a:off x="3700441" y="1274408"/>
                <a:ext cx="1646508" cy="1646508"/>
              </a:xfrm>
              <a:prstGeom prst="roundRect">
                <a:avLst>
                  <a:gd name="adj" fmla="val 6887"/>
                </a:avLst>
              </a:prstGeom>
              <a:solidFill>
                <a:srgbClr val="64FE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 defTabSz="914400"/>
                <a:endParaRPr lang="zh-CN" altLang="en-US" sz="2000">
                  <a:solidFill>
                    <a:prstClr val="white"/>
                  </a:solidFill>
                  <a:latin typeface="Century Gothic" panose="020B0502020202020204" pitchFamily="34" charset="0"/>
                  <a:cs typeface="+mn-ea"/>
                  <a:sym typeface="+mn-lt"/>
                </a:endParaRPr>
              </a:p>
            </p:txBody>
          </p:sp>
          <p:sp>
            <p:nvSpPr>
              <p:cNvPr id="63" name="圆角矩形 62"/>
              <p:cNvSpPr/>
              <p:nvPr/>
            </p:nvSpPr>
            <p:spPr>
              <a:xfrm rot="2700000">
                <a:off x="3794878" y="1368844"/>
                <a:ext cx="1457637" cy="1457637"/>
              </a:xfrm>
              <a:prstGeom prst="roundRect">
                <a:avLst>
                  <a:gd name="adj" fmla="val 6887"/>
                </a:avLst>
              </a:prstGeom>
              <a:solidFill>
                <a:schemeClr val="bg1"/>
              </a:solidFill>
              <a:ln w="12700">
                <a:noFill/>
              </a:ln>
              <a:effectLst>
                <a:innerShdw blurRad="1143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 defTabSz="914400"/>
                <a:endParaRPr lang="zh-CN" altLang="en-US" sz="2000">
                  <a:solidFill>
                    <a:prstClr val="white"/>
                  </a:solidFill>
                  <a:latin typeface="Century Gothic" panose="020B0502020202020204" pitchFamily="34" charset="0"/>
                  <a:cs typeface="+mn-ea"/>
                  <a:sym typeface="+mn-lt"/>
                </a:endParaRPr>
              </a:p>
            </p:txBody>
          </p:sp>
        </p:grpSp>
        <p:sp>
          <p:nvSpPr>
            <p:cNvPr id="61" name="文本框 60"/>
            <p:cNvSpPr txBox="1"/>
            <p:nvPr/>
          </p:nvSpPr>
          <p:spPr>
            <a:xfrm>
              <a:off x="7141415" y="4671660"/>
              <a:ext cx="937491" cy="69470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914400"/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entury Gothic" panose="020B0502020202020204" pitchFamily="34" charset="0"/>
                  <a:cs typeface="+mn-ea"/>
                  <a:sym typeface="+mn-lt"/>
                </a:rPr>
                <a:t>共 赢</a:t>
              </a:r>
              <a:endParaRPr lang="en-US" altLang="zh-CN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+mn-ea"/>
                <a:sym typeface="+mn-lt"/>
              </a:endParaRPr>
            </a:p>
            <a:p>
              <a:pPr algn="ctr" defTabSz="914400"/>
              <a:r>
                <a:rPr lang="en-US" altLang="zh-CN" sz="1400" dirty="0">
                  <a:solidFill>
                    <a:prstClr val="white">
                      <a:lumMod val="65000"/>
                    </a:prstClr>
                  </a:solidFill>
                  <a:latin typeface="Century Gothic" panose="020B0502020202020204" pitchFamily="34" charset="0"/>
                  <a:cs typeface="+mn-ea"/>
                  <a:sym typeface="+mn-lt"/>
                </a:rPr>
                <a:t>win-win</a:t>
              </a:r>
              <a:endParaRPr lang="zh-CN" altLang="en-US" sz="1400" dirty="0">
                <a:solidFill>
                  <a:prstClr val="white">
                    <a:lumMod val="65000"/>
                  </a:prstClr>
                </a:solidFill>
                <a:latin typeface="Century Gothic" panose="020B0502020202020204" pitchFamily="34" charset="0"/>
                <a:cs typeface="+mn-ea"/>
                <a:sym typeface="+mn-lt"/>
              </a:endParaRPr>
            </a:p>
          </p:txBody>
        </p:sp>
      </p:grpSp>
      <p:sp>
        <p:nvSpPr>
          <p:cNvPr id="64" name="任意多边形 63"/>
          <p:cNvSpPr/>
          <p:nvPr/>
        </p:nvSpPr>
        <p:spPr>
          <a:xfrm rot="2700000">
            <a:off x="10869200" y="4205864"/>
            <a:ext cx="695603" cy="695603"/>
          </a:xfrm>
          <a:custGeom>
            <a:avLst/>
            <a:gdLst>
              <a:gd name="connsiteX0" fmla="*/ 95270 w 1266657"/>
              <a:gd name="connsiteY0" fmla="*/ 95268 h 1266657"/>
              <a:gd name="connsiteX1" fmla="*/ 72650 w 1266657"/>
              <a:gd name="connsiteY1" fmla="*/ 149877 h 1266657"/>
              <a:gd name="connsiteX2" fmla="*/ 72650 w 1266657"/>
              <a:gd name="connsiteY2" fmla="*/ 1116780 h 1266657"/>
              <a:gd name="connsiteX3" fmla="*/ 149878 w 1266657"/>
              <a:gd name="connsiteY3" fmla="*/ 1194008 h 1266657"/>
              <a:gd name="connsiteX4" fmla="*/ 1116781 w 1266657"/>
              <a:gd name="connsiteY4" fmla="*/ 1194008 h 1266657"/>
              <a:gd name="connsiteX5" fmla="*/ 1194009 w 1266657"/>
              <a:gd name="connsiteY5" fmla="*/ 1116780 h 1266657"/>
              <a:gd name="connsiteX6" fmla="*/ 1194010 w 1266657"/>
              <a:gd name="connsiteY6" fmla="*/ 149877 h 1266657"/>
              <a:gd name="connsiteX7" fmla="*/ 1116782 w 1266657"/>
              <a:gd name="connsiteY7" fmla="*/ 72649 h 1266657"/>
              <a:gd name="connsiteX8" fmla="*/ 149879 w 1266657"/>
              <a:gd name="connsiteY8" fmla="*/ 72649 h 1266657"/>
              <a:gd name="connsiteX9" fmla="*/ 95270 w 1266657"/>
              <a:gd name="connsiteY9" fmla="*/ 95268 h 1266657"/>
              <a:gd name="connsiteX10" fmla="*/ 25551 w 1266657"/>
              <a:gd name="connsiteY10" fmla="*/ 25550 h 1266657"/>
              <a:gd name="connsiteX11" fmla="*/ 87235 w 1266657"/>
              <a:gd name="connsiteY11" fmla="*/ 0 h 1266657"/>
              <a:gd name="connsiteX12" fmla="*/ 1179422 w 1266657"/>
              <a:gd name="connsiteY12" fmla="*/ 0 h 1266657"/>
              <a:gd name="connsiteX13" fmla="*/ 1266657 w 1266657"/>
              <a:gd name="connsiteY13" fmla="*/ 87235 h 1266657"/>
              <a:gd name="connsiteX14" fmla="*/ 1266657 w 1266657"/>
              <a:gd name="connsiteY14" fmla="*/ 1179422 h 1266657"/>
              <a:gd name="connsiteX15" fmla="*/ 1179422 w 1266657"/>
              <a:gd name="connsiteY15" fmla="*/ 1266657 h 1266657"/>
              <a:gd name="connsiteX16" fmla="*/ 87235 w 1266657"/>
              <a:gd name="connsiteY16" fmla="*/ 1266657 h 1266657"/>
              <a:gd name="connsiteX17" fmla="*/ 0 w 1266657"/>
              <a:gd name="connsiteY17" fmla="*/ 1179422 h 1266657"/>
              <a:gd name="connsiteX18" fmla="*/ 0 w 1266657"/>
              <a:gd name="connsiteY18" fmla="*/ 87235 h 1266657"/>
              <a:gd name="connsiteX19" fmla="*/ 25551 w 1266657"/>
              <a:gd name="connsiteY19" fmla="*/ 25550 h 1266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66657" h="1266657">
                <a:moveTo>
                  <a:pt x="95270" y="95268"/>
                </a:moveTo>
                <a:cubicBezTo>
                  <a:pt x="81294" y="109244"/>
                  <a:pt x="72651" y="128551"/>
                  <a:pt x="72650" y="149877"/>
                </a:cubicBezTo>
                <a:lnTo>
                  <a:pt x="72650" y="1116780"/>
                </a:lnTo>
                <a:cubicBezTo>
                  <a:pt x="72650" y="1159432"/>
                  <a:pt x="107227" y="1194008"/>
                  <a:pt x="149878" y="1194008"/>
                </a:cubicBezTo>
                <a:lnTo>
                  <a:pt x="1116781" y="1194008"/>
                </a:lnTo>
                <a:cubicBezTo>
                  <a:pt x="1159434" y="1194008"/>
                  <a:pt x="1194009" y="1159432"/>
                  <a:pt x="1194009" y="1116780"/>
                </a:cubicBezTo>
                <a:lnTo>
                  <a:pt x="1194010" y="149877"/>
                </a:lnTo>
                <a:cubicBezTo>
                  <a:pt x="1194009" y="107225"/>
                  <a:pt x="1159433" y="72649"/>
                  <a:pt x="1116782" y="72649"/>
                </a:cubicBezTo>
                <a:lnTo>
                  <a:pt x="149879" y="72649"/>
                </a:lnTo>
                <a:cubicBezTo>
                  <a:pt x="128552" y="72649"/>
                  <a:pt x="109246" y="81293"/>
                  <a:pt x="95270" y="95268"/>
                </a:cubicBezTo>
                <a:close/>
                <a:moveTo>
                  <a:pt x="25551" y="25550"/>
                </a:moveTo>
                <a:cubicBezTo>
                  <a:pt x="41337" y="9764"/>
                  <a:pt x="63146" y="0"/>
                  <a:pt x="87235" y="0"/>
                </a:cubicBezTo>
                <a:lnTo>
                  <a:pt x="1179422" y="0"/>
                </a:lnTo>
                <a:cubicBezTo>
                  <a:pt x="1227601" y="0"/>
                  <a:pt x="1266657" y="39057"/>
                  <a:pt x="1266657" y="87235"/>
                </a:cubicBezTo>
                <a:lnTo>
                  <a:pt x="1266657" y="1179422"/>
                </a:lnTo>
                <a:cubicBezTo>
                  <a:pt x="1266657" y="1227601"/>
                  <a:pt x="1227601" y="1266657"/>
                  <a:pt x="1179422" y="1266657"/>
                </a:cubicBezTo>
                <a:lnTo>
                  <a:pt x="87235" y="1266657"/>
                </a:lnTo>
                <a:cubicBezTo>
                  <a:pt x="39057" y="1266657"/>
                  <a:pt x="0" y="1227601"/>
                  <a:pt x="0" y="1179422"/>
                </a:cubicBezTo>
                <a:lnTo>
                  <a:pt x="0" y="87235"/>
                </a:lnTo>
                <a:cubicBezTo>
                  <a:pt x="0" y="63146"/>
                  <a:pt x="9764" y="41337"/>
                  <a:pt x="25551" y="25550"/>
                </a:cubicBezTo>
                <a:close/>
              </a:path>
            </a:pathLst>
          </a:custGeom>
          <a:solidFill>
            <a:srgbClr val="304FFF"/>
          </a:solidFill>
          <a:ln w="12700">
            <a:noFill/>
          </a:ln>
          <a:effectLst>
            <a:outerShdw blurRad="1270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5" name="PA_任意多边形 45"/>
          <p:cNvSpPr/>
          <p:nvPr>
            <p:custDataLst>
              <p:tags r:id="rId1"/>
            </p:custDataLst>
          </p:nvPr>
        </p:nvSpPr>
        <p:spPr>
          <a:xfrm rot="2700000">
            <a:off x="9059875" y="971485"/>
            <a:ext cx="725203" cy="725203"/>
          </a:xfrm>
          <a:custGeom>
            <a:avLst/>
            <a:gdLst>
              <a:gd name="connsiteX0" fmla="*/ 95270 w 1266657"/>
              <a:gd name="connsiteY0" fmla="*/ 95268 h 1266657"/>
              <a:gd name="connsiteX1" fmla="*/ 72650 w 1266657"/>
              <a:gd name="connsiteY1" fmla="*/ 149877 h 1266657"/>
              <a:gd name="connsiteX2" fmla="*/ 72650 w 1266657"/>
              <a:gd name="connsiteY2" fmla="*/ 1116780 h 1266657"/>
              <a:gd name="connsiteX3" fmla="*/ 149878 w 1266657"/>
              <a:gd name="connsiteY3" fmla="*/ 1194008 h 1266657"/>
              <a:gd name="connsiteX4" fmla="*/ 1116781 w 1266657"/>
              <a:gd name="connsiteY4" fmla="*/ 1194008 h 1266657"/>
              <a:gd name="connsiteX5" fmla="*/ 1194009 w 1266657"/>
              <a:gd name="connsiteY5" fmla="*/ 1116780 h 1266657"/>
              <a:gd name="connsiteX6" fmla="*/ 1194010 w 1266657"/>
              <a:gd name="connsiteY6" fmla="*/ 149877 h 1266657"/>
              <a:gd name="connsiteX7" fmla="*/ 1116782 w 1266657"/>
              <a:gd name="connsiteY7" fmla="*/ 72649 h 1266657"/>
              <a:gd name="connsiteX8" fmla="*/ 149879 w 1266657"/>
              <a:gd name="connsiteY8" fmla="*/ 72649 h 1266657"/>
              <a:gd name="connsiteX9" fmla="*/ 95270 w 1266657"/>
              <a:gd name="connsiteY9" fmla="*/ 95268 h 1266657"/>
              <a:gd name="connsiteX10" fmla="*/ 25551 w 1266657"/>
              <a:gd name="connsiteY10" fmla="*/ 25550 h 1266657"/>
              <a:gd name="connsiteX11" fmla="*/ 87235 w 1266657"/>
              <a:gd name="connsiteY11" fmla="*/ 0 h 1266657"/>
              <a:gd name="connsiteX12" fmla="*/ 1179422 w 1266657"/>
              <a:gd name="connsiteY12" fmla="*/ 0 h 1266657"/>
              <a:gd name="connsiteX13" fmla="*/ 1266657 w 1266657"/>
              <a:gd name="connsiteY13" fmla="*/ 87235 h 1266657"/>
              <a:gd name="connsiteX14" fmla="*/ 1266657 w 1266657"/>
              <a:gd name="connsiteY14" fmla="*/ 1179422 h 1266657"/>
              <a:gd name="connsiteX15" fmla="*/ 1179422 w 1266657"/>
              <a:gd name="connsiteY15" fmla="*/ 1266657 h 1266657"/>
              <a:gd name="connsiteX16" fmla="*/ 87235 w 1266657"/>
              <a:gd name="connsiteY16" fmla="*/ 1266657 h 1266657"/>
              <a:gd name="connsiteX17" fmla="*/ 0 w 1266657"/>
              <a:gd name="connsiteY17" fmla="*/ 1179422 h 1266657"/>
              <a:gd name="connsiteX18" fmla="*/ 0 w 1266657"/>
              <a:gd name="connsiteY18" fmla="*/ 87235 h 1266657"/>
              <a:gd name="connsiteX19" fmla="*/ 25551 w 1266657"/>
              <a:gd name="connsiteY19" fmla="*/ 25550 h 1266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66657" h="1266657">
                <a:moveTo>
                  <a:pt x="95270" y="95268"/>
                </a:moveTo>
                <a:cubicBezTo>
                  <a:pt x="81294" y="109244"/>
                  <a:pt x="72651" y="128551"/>
                  <a:pt x="72650" y="149877"/>
                </a:cubicBezTo>
                <a:lnTo>
                  <a:pt x="72650" y="1116780"/>
                </a:lnTo>
                <a:cubicBezTo>
                  <a:pt x="72650" y="1159432"/>
                  <a:pt x="107227" y="1194008"/>
                  <a:pt x="149878" y="1194008"/>
                </a:cubicBezTo>
                <a:lnTo>
                  <a:pt x="1116781" y="1194008"/>
                </a:lnTo>
                <a:cubicBezTo>
                  <a:pt x="1159434" y="1194008"/>
                  <a:pt x="1194009" y="1159432"/>
                  <a:pt x="1194009" y="1116780"/>
                </a:cubicBezTo>
                <a:lnTo>
                  <a:pt x="1194010" y="149877"/>
                </a:lnTo>
                <a:cubicBezTo>
                  <a:pt x="1194009" y="107225"/>
                  <a:pt x="1159433" y="72649"/>
                  <a:pt x="1116782" y="72649"/>
                </a:cubicBezTo>
                <a:lnTo>
                  <a:pt x="149879" y="72649"/>
                </a:lnTo>
                <a:cubicBezTo>
                  <a:pt x="128552" y="72649"/>
                  <a:pt x="109246" y="81293"/>
                  <a:pt x="95270" y="95268"/>
                </a:cubicBezTo>
                <a:close/>
                <a:moveTo>
                  <a:pt x="25551" y="25550"/>
                </a:moveTo>
                <a:cubicBezTo>
                  <a:pt x="41337" y="9764"/>
                  <a:pt x="63146" y="0"/>
                  <a:pt x="87235" y="0"/>
                </a:cubicBezTo>
                <a:lnTo>
                  <a:pt x="1179422" y="0"/>
                </a:lnTo>
                <a:cubicBezTo>
                  <a:pt x="1227601" y="0"/>
                  <a:pt x="1266657" y="39057"/>
                  <a:pt x="1266657" y="87235"/>
                </a:cubicBezTo>
                <a:lnTo>
                  <a:pt x="1266657" y="1179422"/>
                </a:lnTo>
                <a:cubicBezTo>
                  <a:pt x="1266657" y="1227601"/>
                  <a:pt x="1227601" y="1266657"/>
                  <a:pt x="1179422" y="1266657"/>
                </a:cubicBezTo>
                <a:lnTo>
                  <a:pt x="87235" y="1266657"/>
                </a:lnTo>
                <a:cubicBezTo>
                  <a:pt x="39057" y="1266657"/>
                  <a:pt x="0" y="1227601"/>
                  <a:pt x="0" y="1179422"/>
                </a:cubicBezTo>
                <a:lnTo>
                  <a:pt x="0" y="87235"/>
                </a:lnTo>
                <a:cubicBezTo>
                  <a:pt x="0" y="63146"/>
                  <a:pt x="9764" y="41337"/>
                  <a:pt x="25551" y="25550"/>
                </a:cubicBezTo>
                <a:close/>
              </a:path>
            </a:pathLst>
          </a:custGeom>
          <a:solidFill>
            <a:srgbClr val="304FFF"/>
          </a:solidFill>
          <a:ln w="12700">
            <a:noFill/>
          </a:ln>
          <a:effectLst>
            <a:outerShdw blurRad="1270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738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 animBg="1"/>
      <p:bldP spid="32" grpId="0" animBg="1"/>
      <p:bldP spid="33" grpId="0" animBg="1"/>
      <p:bldP spid="47" grpId="0" animBg="1"/>
      <p:bldP spid="48" grpId="0" animBg="1"/>
      <p:bldP spid="64" grpId="0" animBg="1"/>
      <p:bldP spid="6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f454d70a-f675-4d4e-b831-2f54af3bb78f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358a84cf-6011-4986-8478-129354e755e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c0848a39-9a4f-489a-bce4-087412db6c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18aed297-f08d-4e53-98fd-07d2fb8b98e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bf45de2a-3f3b-4252-8c5d-65cb2f390bc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981fae4a-dc77-40a2-8468-438fc1efb52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00b31e74-81a5-4955-95cb-7de3a87af8f6"/>
</p:tagLst>
</file>

<file path=ppt/theme/theme1.xml><?xml version="1.0" encoding="utf-8"?>
<a:theme xmlns:a="http://schemas.openxmlformats.org/drawingml/2006/main" name="包图主题2">
  <a:themeElements>
    <a:clrScheme name="自定义 18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4628F"/>
      </a:accent1>
      <a:accent2>
        <a:srgbClr val="F4628F"/>
      </a:accent2>
      <a:accent3>
        <a:srgbClr val="F4628F"/>
      </a:accent3>
      <a:accent4>
        <a:srgbClr val="F4628F"/>
      </a:accent4>
      <a:accent5>
        <a:srgbClr val="F4628F"/>
      </a:accent5>
      <a:accent6>
        <a:srgbClr val="F4628F"/>
      </a:accent6>
      <a:hlink>
        <a:srgbClr val="F4628F"/>
      </a:hlink>
      <a:folHlink>
        <a:srgbClr val="F4628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451</TotalTime>
  <Words>3301</Words>
  <Application>Microsoft Office PowerPoint</Application>
  <PresentationFormat>宽屏</PresentationFormat>
  <Paragraphs>367</Paragraphs>
  <Slides>29</Slides>
  <Notes>29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2" baseType="lpstr">
      <vt:lpstr>Helvetica Light</vt:lpstr>
      <vt:lpstr>Lato Regular</vt:lpstr>
      <vt:lpstr>Montserrat-Regular</vt:lpstr>
      <vt:lpstr>Raleway Light</vt:lpstr>
      <vt:lpstr>等线</vt:lpstr>
      <vt:lpstr>宋体</vt:lpstr>
      <vt:lpstr>碳纤维正粗黑简体</vt:lpstr>
      <vt:lpstr>微软雅黑</vt:lpstr>
      <vt:lpstr>Arial</vt:lpstr>
      <vt:lpstr>Calibri</vt:lpstr>
      <vt:lpstr>Century Gothic</vt:lpstr>
      <vt:lpstr>Impact</vt:lpstr>
      <vt:lpstr>包图主题2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SkyUser</cp:lastModifiedBy>
  <cp:revision>88</cp:revision>
  <dcterms:created xsi:type="dcterms:W3CDTF">2017-08-18T03:02:00Z</dcterms:created>
  <dcterms:modified xsi:type="dcterms:W3CDTF">2018-05-02T05:33:29Z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