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66" r:id="rId3"/>
    <p:sldId id="267" r:id="rId4"/>
    <p:sldId id="257" r:id="rId5"/>
    <p:sldId id="258" r:id="rId6"/>
    <p:sldId id="264" r:id="rId7"/>
    <p:sldId id="268" r:id="rId8"/>
    <p:sldId id="259" r:id="rId9"/>
    <p:sldId id="260" r:id="rId10"/>
    <p:sldId id="269" r:id="rId11"/>
    <p:sldId id="262" r:id="rId12"/>
    <p:sldId id="261" r:id="rId13"/>
    <p:sldId id="270" r:id="rId14"/>
    <p:sldId id="263" r:id="rId15"/>
    <p:sldId id="265" r:id="rId16"/>
    <p:sldId id="271" r:id="rId17"/>
    <p:sldId id="286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等线 Light" panose="02010600030101010101" pitchFamily="2" charset="-122"/>
      <p:regular r:id="rId22"/>
    </p:embeddedFont>
    <p:embeddedFont>
      <p:font typeface="汉仪乐喵体简" panose="00020600040101010101" pitchFamily="18" charset="-122"/>
      <p:regular r:id="rId23"/>
    </p:embeddedFont>
    <p:embeddedFont>
      <p:font typeface="汉仪中简黑简" panose="00020600040101010101" pitchFamily="18" charset="-122"/>
      <p:regular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910" y="10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1A346-3773-4DB2-B70C-112126FEE1FD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B7D0E-E3F7-4B6C-B968-7D8D031E1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0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46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84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162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258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1AB74-D495-4447-8841-19B55A352BD3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90ED9-6B22-4749-8CC1-D05E0EE4EF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46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035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75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44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89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60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9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43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6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5E7FBF2-87B6-4F6D-A7C9-8E91C3E4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07D29B-1475-4699-B0E1-3D375D3D7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4E0EDA-4290-4C30-988C-D50A62C44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63CB9-E97A-40A4-A176-0A14ADC54704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B9B0D3-D2F6-49EA-8CCB-B33E3FB67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36D588-FF20-49CC-8853-5F8348CDD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37091-FAB0-4978-9700-E9EE2589A4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47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BC5760F-468D-4DEF-B597-550975F0C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t="7578" r="3083" b="7578"/>
          <a:stretch/>
        </p:blipFill>
        <p:spPr>
          <a:xfrm>
            <a:off x="0" y="1606561"/>
            <a:ext cx="12192000" cy="5251439"/>
          </a:xfrm>
          <a:prstGeom prst="rect">
            <a:avLst/>
          </a:prstGeom>
        </p:spPr>
      </p:pic>
      <p:sp>
        <p:nvSpPr>
          <p:cNvPr id="14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0C222016-DCF1-49C9-B520-077EAB4D9ABD}"/>
              </a:ext>
            </a:extLst>
          </p:cNvPr>
          <p:cNvSpPr txBox="1"/>
          <p:nvPr/>
        </p:nvSpPr>
        <p:spPr>
          <a:xfrm>
            <a:off x="4392304" y="4087087"/>
            <a:ext cx="340739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老师：稻小壳       班级：三年级二班</a:t>
            </a:r>
          </a:p>
        </p:txBody>
      </p:sp>
      <p:sp>
        <p:nvSpPr>
          <p:cNvPr id="146" name="稻壳儿春秋广告/盗版必究        原创来源：http://chn.docer.com/works?userid=199329941#!/work_time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CBF07CE6-72CA-4EBD-97D4-5A1C19FBC04F}"/>
              </a:ext>
            </a:extLst>
          </p:cNvPr>
          <p:cNvSpPr txBox="1"/>
          <p:nvPr/>
        </p:nvSpPr>
        <p:spPr>
          <a:xfrm>
            <a:off x="3508253" y="2108644"/>
            <a:ext cx="5175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手绘可爱教学通用</a:t>
            </a:r>
          </a:p>
        </p:txBody>
      </p:sp>
      <p:sp>
        <p:nvSpPr>
          <p:cNvPr id="147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B28EF35-DCA3-414B-897B-54B64D37C9F0}"/>
              </a:ext>
            </a:extLst>
          </p:cNvPr>
          <p:cNvSpPr txBox="1"/>
          <p:nvPr/>
        </p:nvSpPr>
        <p:spPr>
          <a:xfrm>
            <a:off x="3508058" y="2938481"/>
            <a:ext cx="5175885" cy="490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kumimoji="0" lang="en-US" altLang="zh-CN" sz="9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汉仪乐喵体简" panose="00020600040101010101" charset="-122"/>
              <a:ea typeface="汉仪乐喵体简" panose="00020600040101010101" charset="-122"/>
              <a:cs typeface="851tegakizatsu" panose="02000600000000000000" pitchFamily="2" charset="-122"/>
              <a:sym typeface="OPPOSans R" panose="00020600040101010101" pitchFamily="18" charset="-122"/>
            </a:endParaRPr>
          </a:p>
        </p:txBody>
      </p:sp>
      <p:sp>
        <p:nvSpPr>
          <p:cNvPr id="17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DC009CF-5189-44C1-9296-1313A9B76593}"/>
              </a:ext>
            </a:extLst>
          </p:cNvPr>
          <p:cNvSpPr>
            <a:spLocks/>
          </p:cNvSpPr>
          <p:nvPr/>
        </p:nvSpPr>
        <p:spPr bwMode="auto">
          <a:xfrm>
            <a:off x="8829028" y="815111"/>
            <a:ext cx="977594" cy="971607"/>
          </a:xfrm>
          <a:custGeom>
            <a:avLst/>
            <a:gdLst>
              <a:gd name="connsiteX0" fmla="*/ 150645 w 977594"/>
              <a:gd name="connsiteY0" fmla="*/ 594498 h 971607"/>
              <a:gd name="connsiteX1" fmla="*/ 177959 w 977594"/>
              <a:gd name="connsiteY1" fmla="*/ 596970 h 971607"/>
              <a:gd name="connsiteX2" fmla="*/ 262205 w 977594"/>
              <a:gd name="connsiteY2" fmla="*/ 660251 h 971607"/>
              <a:gd name="connsiteX3" fmla="*/ 291690 w 977594"/>
              <a:gd name="connsiteY3" fmla="*/ 763612 h 971607"/>
              <a:gd name="connsiteX4" fmla="*/ 251674 w 977594"/>
              <a:gd name="connsiteY4" fmla="*/ 896504 h 971607"/>
              <a:gd name="connsiteX5" fmla="*/ 91607 w 977594"/>
              <a:gd name="connsiteY5" fmla="*/ 885957 h 971607"/>
              <a:gd name="connsiteX6" fmla="*/ 78970 w 977594"/>
              <a:gd name="connsiteY6" fmla="*/ 628611 h 971607"/>
              <a:gd name="connsiteX7" fmla="*/ 150645 w 977594"/>
              <a:gd name="connsiteY7" fmla="*/ 594498 h 971607"/>
              <a:gd name="connsiteX8" fmla="*/ 844932 w 977594"/>
              <a:gd name="connsiteY8" fmla="*/ 297469 h 971607"/>
              <a:gd name="connsiteX9" fmla="*/ 956460 w 977594"/>
              <a:gd name="connsiteY9" fmla="*/ 548633 h 971607"/>
              <a:gd name="connsiteX10" fmla="*/ 689213 w 977594"/>
              <a:gd name="connsiteY10" fmla="*/ 896887 h 971607"/>
              <a:gd name="connsiteX11" fmla="*/ 539807 w 977594"/>
              <a:gd name="connsiteY11" fmla="*/ 968648 h 971607"/>
              <a:gd name="connsiteX12" fmla="*/ 367254 w 977594"/>
              <a:gd name="connsiteY12" fmla="*/ 905329 h 971607"/>
              <a:gd name="connsiteX13" fmla="*/ 358836 w 977594"/>
              <a:gd name="connsiteY13" fmla="*/ 730147 h 971607"/>
              <a:gd name="connsiteX14" fmla="*/ 339897 w 977594"/>
              <a:gd name="connsiteY14" fmla="*/ 445213 h 971607"/>
              <a:gd name="connsiteX15" fmla="*/ 348315 w 977594"/>
              <a:gd name="connsiteY15" fmla="*/ 424107 h 971607"/>
              <a:gd name="connsiteX16" fmla="*/ 737612 w 977594"/>
              <a:gd name="connsiteY16" fmla="*/ 316465 h 971607"/>
              <a:gd name="connsiteX17" fmla="*/ 844932 w 977594"/>
              <a:gd name="connsiteY17" fmla="*/ 297469 h 971607"/>
              <a:gd name="connsiteX18" fmla="*/ 141232 w 977594"/>
              <a:gd name="connsiteY18" fmla="*/ 233134 h 971607"/>
              <a:gd name="connsiteX19" fmla="*/ 187849 w 977594"/>
              <a:gd name="connsiteY19" fmla="*/ 251598 h 971607"/>
              <a:gd name="connsiteX20" fmla="*/ 238416 w 977594"/>
              <a:gd name="connsiteY20" fmla="*/ 336005 h 971607"/>
              <a:gd name="connsiteX21" fmla="*/ 227881 w 977594"/>
              <a:gd name="connsiteY21" fmla="*/ 435182 h 971607"/>
              <a:gd name="connsiteX22" fmla="*/ 145710 w 977594"/>
              <a:gd name="connsiteY22" fmla="*/ 534360 h 971607"/>
              <a:gd name="connsiteX23" fmla="*/ 12971 w 977594"/>
              <a:gd name="connsiteY23" fmla="*/ 466835 h 971607"/>
              <a:gd name="connsiteX24" fmla="*/ 93036 w 977594"/>
              <a:gd name="connsiteY24" fmla="*/ 243157 h 971607"/>
              <a:gd name="connsiteX25" fmla="*/ 141232 w 977594"/>
              <a:gd name="connsiteY25" fmla="*/ 233134 h 971607"/>
              <a:gd name="connsiteX26" fmla="*/ 389316 w 977594"/>
              <a:gd name="connsiteY26" fmla="*/ 18927 h 971607"/>
              <a:gd name="connsiteX27" fmla="*/ 453463 w 977594"/>
              <a:gd name="connsiteY27" fmla="*/ 26038 h 971607"/>
              <a:gd name="connsiteX28" fmla="*/ 512443 w 977594"/>
              <a:gd name="connsiteY28" fmla="*/ 99785 h 971607"/>
              <a:gd name="connsiteX29" fmla="*/ 485059 w 977594"/>
              <a:gd name="connsiteY29" fmla="*/ 194603 h 971607"/>
              <a:gd name="connsiteX30" fmla="*/ 405015 w 977594"/>
              <a:gd name="connsiteY30" fmla="*/ 253601 h 971607"/>
              <a:gd name="connsiteX31" fmla="*/ 278629 w 977594"/>
              <a:gd name="connsiteY31" fmla="*/ 262029 h 971607"/>
              <a:gd name="connsiteX32" fmla="*/ 234394 w 977594"/>
              <a:gd name="connsiteY32" fmla="*/ 120856 h 971607"/>
              <a:gd name="connsiteX33" fmla="*/ 389316 w 977594"/>
              <a:gd name="connsiteY33" fmla="*/ 18927 h 971607"/>
              <a:gd name="connsiteX34" fmla="*/ 717751 w 977594"/>
              <a:gd name="connsiteY34" fmla="*/ 1533 h 971607"/>
              <a:gd name="connsiteX35" fmla="*/ 849194 w 977594"/>
              <a:gd name="connsiteY35" fmla="*/ 29760 h 971607"/>
              <a:gd name="connsiteX36" fmla="*/ 887126 w 977594"/>
              <a:gd name="connsiteY36" fmla="*/ 120508 h 971607"/>
              <a:gd name="connsiteX37" fmla="*/ 832336 w 977594"/>
              <a:gd name="connsiteY37" fmla="*/ 209147 h 971607"/>
              <a:gd name="connsiteX38" fmla="*/ 733292 w 977594"/>
              <a:gd name="connsiteY38" fmla="*/ 247134 h 971607"/>
              <a:gd name="connsiteX39" fmla="*/ 602638 w 977594"/>
              <a:gd name="connsiteY39" fmla="*/ 219699 h 971607"/>
              <a:gd name="connsiteX40" fmla="*/ 600531 w 977594"/>
              <a:gd name="connsiteY40" fmla="*/ 63527 h 971607"/>
              <a:gd name="connsiteX41" fmla="*/ 717751 w 977594"/>
              <a:gd name="connsiteY41" fmla="*/ 1533 h 97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77594" h="971607">
                <a:moveTo>
                  <a:pt x="150645" y="594498"/>
                </a:moveTo>
                <a:cubicBezTo>
                  <a:pt x="159793" y="594069"/>
                  <a:pt x="169008" y="594860"/>
                  <a:pt x="177959" y="596970"/>
                </a:cubicBezTo>
                <a:cubicBezTo>
                  <a:pt x="213763" y="605407"/>
                  <a:pt x="243249" y="628611"/>
                  <a:pt x="262205" y="660251"/>
                </a:cubicBezTo>
                <a:cubicBezTo>
                  <a:pt x="281160" y="691892"/>
                  <a:pt x="289584" y="727752"/>
                  <a:pt x="291690" y="763612"/>
                </a:cubicBezTo>
                <a:cubicBezTo>
                  <a:pt x="295903" y="812128"/>
                  <a:pt x="287478" y="864863"/>
                  <a:pt x="251674" y="896504"/>
                </a:cubicBezTo>
                <a:cubicBezTo>
                  <a:pt x="207445" y="936582"/>
                  <a:pt x="135836" y="926035"/>
                  <a:pt x="91607" y="885957"/>
                </a:cubicBezTo>
                <a:cubicBezTo>
                  <a:pt x="24211" y="822675"/>
                  <a:pt x="24211" y="702439"/>
                  <a:pt x="78970" y="628611"/>
                </a:cubicBezTo>
                <a:cubicBezTo>
                  <a:pt x="96346" y="608044"/>
                  <a:pt x="123199" y="595783"/>
                  <a:pt x="150645" y="594498"/>
                </a:cubicBezTo>
                <a:close/>
                <a:moveTo>
                  <a:pt x="844932" y="297469"/>
                </a:moveTo>
                <a:cubicBezTo>
                  <a:pt x="990129" y="293248"/>
                  <a:pt x="996442" y="449434"/>
                  <a:pt x="956460" y="548633"/>
                </a:cubicBezTo>
                <a:cubicBezTo>
                  <a:pt x="901748" y="687935"/>
                  <a:pt x="807054" y="810351"/>
                  <a:pt x="689213" y="896887"/>
                </a:cubicBezTo>
                <a:cubicBezTo>
                  <a:pt x="645022" y="930657"/>
                  <a:pt x="594519" y="958095"/>
                  <a:pt x="539807" y="968648"/>
                </a:cubicBezTo>
                <a:cubicBezTo>
                  <a:pt x="478782" y="979201"/>
                  <a:pt x="400923" y="962316"/>
                  <a:pt x="367254" y="905329"/>
                </a:cubicBezTo>
                <a:cubicBezTo>
                  <a:pt x="335689" y="848342"/>
                  <a:pt x="363045" y="789245"/>
                  <a:pt x="358836" y="730147"/>
                </a:cubicBezTo>
                <a:cubicBezTo>
                  <a:pt x="348315" y="633058"/>
                  <a:pt x="308333" y="544412"/>
                  <a:pt x="339897" y="445213"/>
                </a:cubicBezTo>
                <a:cubicBezTo>
                  <a:pt x="342002" y="438881"/>
                  <a:pt x="346210" y="430438"/>
                  <a:pt x="348315" y="424107"/>
                </a:cubicBezTo>
                <a:cubicBezTo>
                  <a:pt x="421966" y="240482"/>
                  <a:pt x="590310" y="341792"/>
                  <a:pt x="737612" y="316465"/>
                </a:cubicBezTo>
                <a:cubicBezTo>
                  <a:pt x="773385" y="310133"/>
                  <a:pt x="809158" y="299580"/>
                  <a:pt x="844932" y="297469"/>
                </a:cubicBezTo>
                <a:close/>
                <a:moveTo>
                  <a:pt x="141232" y="233134"/>
                </a:moveTo>
                <a:cubicBezTo>
                  <a:pt x="157825" y="234717"/>
                  <a:pt x="174154" y="241047"/>
                  <a:pt x="187849" y="251598"/>
                </a:cubicBezTo>
                <a:cubicBezTo>
                  <a:pt x="215239" y="270589"/>
                  <a:pt x="232095" y="302242"/>
                  <a:pt x="238416" y="336005"/>
                </a:cubicBezTo>
                <a:cubicBezTo>
                  <a:pt x="242630" y="367657"/>
                  <a:pt x="236309" y="403530"/>
                  <a:pt x="227881" y="435182"/>
                </a:cubicBezTo>
                <a:cubicBezTo>
                  <a:pt x="213132" y="477385"/>
                  <a:pt x="187849" y="519589"/>
                  <a:pt x="145710" y="534360"/>
                </a:cubicBezTo>
                <a:cubicBezTo>
                  <a:pt x="93036" y="551241"/>
                  <a:pt x="34041" y="517478"/>
                  <a:pt x="12971" y="466835"/>
                </a:cubicBezTo>
                <a:cubicBezTo>
                  <a:pt x="-22847" y="388759"/>
                  <a:pt x="19292" y="285361"/>
                  <a:pt x="93036" y="243157"/>
                </a:cubicBezTo>
                <a:cubicBezTo>
                  <a:pt x="107785" y="234717"/>
                  <a:pt x="124640" y="231551"/>
                  <a:pt x="141232" y="233134"/>
                </a:cubicBezTo>
                <a:close/>
                <a:moveTo>
                  <a:pt x="389316" y="18927"/>
                </a:moveTo>
                <a:cubicBezTo>
                  <a:pt x="411071" y="17478"/>
                  <a:pt x="432925" y="19717"/>
                  <a:pt x="453463" y="26038"/>
                </a:cubicBezTo>
                <a:cubicBezTo>
                  <a:pt x="485059" y="36573"/>
                  <a:pt x="508230" y="66072"/>
                  <a:pt x="512443" y="99785"/>
                </a:cubicBezTo>
                <a:cubicBezTo>
                  <a:pt x="518762" y="133498"/>
                  <a:pt x="506123" y="167211"/>
                  <a:pt x="485059" y="194603"/>
                </a:cubicBezTo>
                <a:cubicBezTo>
                  <a:pt x="463995" y="219888"/>
                  <a:pt x="436611" y="238852"/>
                  <a:pt x="405015" y="253601"/>
                </a:cubicBezTo>
                <a:cubicBezTo>
                  <a:pt x="364993" y="272565"/>
                  <a:pt x="316545" y="283100"/>
                  <a:pt x="278629" y="262029"/>
                </a:cubicBezTo>
                <a:cubicBezTo>
                  <a:pt x="230181" y="236745"/>
                  <a:pt x="213330" y="171425"/>
                  <a:pt x="234394" y="120856"/>
                </a:cubicBezTo>
                <a:cubicBezTo>
                  <a:pt x="259671" y="60804"/>
                  <a:pt x="324049" y="23272"/>
                  <a:pt x="389316" y="18927"/>
                </a:cubicBezTo>
                <a:close/>
                <a:moveTo>
                  <a:pt x="717751" y="1533"/>
                </a:moveTo>
                <a:cubicBezTo>
                  <a:pt x="763321" y="-4007"/>
                  <a:pt x="811262" y="5490"/>
                  <a:pt x="849194" y="29760"/>
                </a:cubicBezTo>
                <a:cubicBezTo>
                  <a:pt x="878697" y="48754"/>
                  <a:pt x="893448" y="86742"/>
                  <a:pt x="887126" y="120508"/>
                </a:cubicBezTo>
                <a:cubicBezTo>
                  <a:pt x="882911" y="156386"/>
                  <a:pt x="861838" y="188042"/>
                  <a:pt x="832336" y="209147"/>
                </a:cubicBezTo>
                <a:cubicBezTo>
                  <a:pt x="802833" y="230251"/>
                  <a:pt x="769116" y="240803"/>
                  <a:pt x="733292" y="247134"/>
                </a:cubicBezTo>
                <a:cubicBezTo>
                  <a:pt x="686931" y="255576"/>
                  <a:pt x="636355" y="251355"/>
                  <a:pt x="602638" y="219699"/>
                </a:cubicBezTo>
                <a:cubicBezTo>
                  <a:pt x="560492" y="179601"/>
                  <a:pt x="564707" y="107846"/>
                  <a:pt x="600531" y="63527"/>
                </a:cubicBezTo>
                <a:cubicBezTo>
                  <a:pt x="628980" y="27650"/>
                  <a:pt x="672180" y="7073"/>
                  <a:pt x="717751" y="1533"/>
                </a:cubicBezTo>
                <a:close/>
              </a:path>
            </a:pathLst>
          </a:custGeom>
          <a:solidFill>
            <a:srgbClr val="D3DA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7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4CD7408-F297-4140-B599-70C4DEAE4C2B}"/>
              </a:ext>
            </a:extLst>
          </p:cNvPr>
          <p:cNvSpPr>
            <a:spLocks/>
          </p:cNvSpPr>
          <p:nvPr/>
        </p:nvSpPr>
        <p:spPr bwMode="auto">
          <a:xfrm>
            <a:off x="1594595" y="713183"/>
            <a:ext cx="1011788" cy="997171"/>
          </a:xfrm>
          <a:custGeom>
            <a:avLst/>
            <a:gdLst>
              <a:gd name="connsiteX0" fmla="*/ 845660 w 1011788"/>
              <a:gd name="connsiteY0" fmla="*/ 549102 h 997171"/>
              <a:gd name="connsiteX1" fmla="*/ 929385 w 1011788"/>
              <a:gd name="connsiteY1" fmla="*/ 568877 h 997171"/>
              <a:gd name="connsiteX2" fmla="*/ 992574 w 1011788"/>
              <a:gd name="connsiteY2" fmla="*/ 815680 h 997171"/>
              <a:gd name="connsiteX3" fmla="*/ 904109 w 1011788"/>
              <a:gd name="connsiteY3" fmla="*/ 866307 h 997171"/>
              <a:gd name="connsiteX4" fmla="*/ 809326 w 1011788"/>
              <a:gd name="connsiteY4" fmla="*/ 819899 h 997171"/>
              <a:gd name="connsiteX5" fmla="*/ 758775 w 1011788"/>
              <a:gd name="connsiteY5" fmla="*/ 724975 h 997171"/>
              <a:gd name="connsiteX6" fmla="*/ 771413 w 1011788"/>
              <a:gd name="connsiteY6" fmla="*/ 587862 h 997171"/>
              <a:gd name="connsiteX7" fmla="*/ 845660 w 1011788"/>
              <a:gd name="connsiteY7" fmla="*/ 549102 h 997171"/>
              <a:gd name="connsiteX8" fmla="*/ 438090 w 1011788"/>
              <a:gd name="connsiteY8" fmla="*/ 346008 h 997171"/>
              <a:gd name="connsiteX9" fmla="*/ 512412 w 1011788"/>
              <a:gd name="connsiteY9" fmla="*/ 349664 h 997171"/>
              <a:gd name="connsiteX10" fmla="*/ 535574 w 1011788"/>
              <a:gd name="connsiteY10" fmla="*/ 355988 h 997171"/>
              <a:gd name="connsiteX11" fmla="*/ 691390 w 1011788"/>
              <a:gd name="connsiteY11" fmla="*/ 737544 h 997171"/>
              <a:gd name="connsiteX12" fmla="*/ 720869 w 1011788"/>
              <a:gd name="connsiteY12" fmla="*/ 845055 h 997171"/>
              <a:gd name="connsiteX13" fmla="*/ 480828 w 1011788"/>
              <a:gd name="connsiteY13" fmla="*/ 986294 h 997171"/>
              <a:gd name="connsiteX14" fmla="*/ 97605 w 1011788"/>
              <a:gd name="connsiteY14" fmla="*/ 756517 h 997171"/>
              <a:gd name="connsiteX15" fmla="*/ 9168 w 1011788"/>
              <a:gd name="connsiteY15" fmla="*/ 613170 h 997171"/>
              <a:gd name="connsiteX16" fmla="*/ 53387 w 1011788"/>
              <a:gd name="connsiteY16" fmla="*/ 431878 h 997171"/>
              <a:gd name="connsiteX17" fmla="*/ 228153 w 1011788"/>
              <a:gd name="connsiteY17" fmla="*/ 400257 h 997171"/>
              <a:gd name="connsiteX18" fmla="*/ 438090 w 1011788"/>
              <a:gd name="connsiteY18" fmla="*/ 346008 h 997171"/>
              <a:gd name="connsiteX19" fmla="*/ 787466 w 1011788"/>
              <a:gd name="connsiteY19" fmla="*/ 200158 h 997171"/>
              <a:gd name="connsiteX20" fmla="*/ 828361 w 1011788"/>
              <a:gd name="connsiteY20" fmla="*/ 203947 h 997171"/>
              <a:gd name="connsiteX21" fmla="*/ 950387 w 1011788"/>
              <a:gd name="connsiteY21" fmla="*/ 414819 h 997171"/>
              <a:gd name="connsiteX22" fmla="*/ 883062 w 1011788"/>
              <a:gd name="connsiteY22" fmla="*/ 484407 h 997171"/>
              <a:gd name="connsiteX23" fmla="*/ 784179 w 1011788"/>
              <a:gd name="connsiteY23" fmla="*/ 467537 h 997171"/>
              <a:gd name="connsiteX24" fmla="*/ 714750 w 1011788"/>
              <a:gd name="connsiteY24" fmla="*/ 393732 h 997171"/>
              <a:gd name="connsiteX25" fmla="*/ 691607 w 1011788"/>
              <a:gd name="connsiteY25" fmla="*/ 265100 h 997171"/>
              <a:gd name="connsiteX26" fmla="*/ 787466 w 1011788"/>
              <a:gd name="connsiteY26" fmla="*/ 200158 h 997171"/>
              <a:gd name="connsiteX27" fmla="*/ 159435 w 1011788"/>
              <a:gd name="connsiteY27" fmla="*/ 82321 h 997171"/>
              <a:gd name="connsiteX28" fmla="*/ 297775 w 1011788"/>
              <a:gd name="connsiteY28" fmla="*/ 106835 h 997171"/>
              <a:gd name="connsiteX29" fmla="*/ 342044 w 1011788"/>
              <a:gd name="connsiteY29" fmla="*/ 201727 h 997171"/>
              <a:gd name="connsiteX30" fmla="*/ 287235 w 1011788"/>
              <a:gd name="connsiteY30" fmla="*/ 294511 h 997171"/>
              <a:gd name="connsiteX31" fmla="*/ 186049 w 1011788"/>
              <a:gd name="connsiteY31" fmla="*/ 338794 h 997171"/>
              <a:gd name="connsiteX32" fmla="*/ 46918 w 1011788"/>
              <a:gd name="connsiteY32" fmla="*/ 313489 h 997171"/>
              <a:gd name="connsiteX33" fmla="*/ 38486 w 1011788"/>
              <a:gd name="connsiteY33" fmla="*/ 151118 h 997171"/>
              <a:gd name="connsiteX34" fmla="*/ 159435 w 1011788"/>
              <a:gd name="connsiteY34" fmla="*/ 82321 h 997171"/>
              <a:gd name="connsiteX35" fmla="*/ 515330 w 1011788"/>
              <a:gd name="connsiteY35" fmla="*/ 867 h 997171"/>
              <a:gd name="connsiteX36" fmla="*/ 689582 w 1011788"/>
              <a:gd name="connsiteY36" fmla="*/ 77566 h 997171"/>
              <a:gd name="connsiteX37" fmla="*/ 693789 w 1011788"/>
              <a:gd name="connsiteY37" fmla="*/ 174811 h 997171"/>
              <a:gd name="connsiteX38" fmla="*/ 613846 w 1011788"/>
              <a:gd name="connsiteY38" fmla="*/ 234003 h 997171"/>
              <a:gd name="connsiteX39" fmla="*/ 512865 w 1011788"/>
              <a:gd name="connsiteY39" fmla="*/ 234003 h 997171"/>
              <a:gd name="connsiteX40" fmla="*/ 403468 w 1011788"/>
              <a:gd name="connsiteY40" fmla="*/ 164241 h 997171"/>
              <a:gd name="connsiteX41" fmla="*/ 453959 w 1011788"/>
              <a:gd name="connsiteY41" fmla="*/ 20488 h 997171"/>
              <a:gd name="connsiteX42" fmla="*/ 515330 w 1011788"/>
              <a:gd name="connsiteY42" fmla="*/ 867 h 997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11788" h="997171">
                <a:moveTo>
                  <a:pt x="845660" y="549102"/>
                </a:moveTo>
                <a:cubicBezTo>
                  <a:pt x="874621" y="546201"/>
                  <a:pt x="905162" y="553057"/>
                  <a:pt x="929385" y="568877"/>
                </a:cubicBezTo>
                <a:cubicBezTo>
                  <a:pt x="1009424" y="617394"/>
                  <a:pt x="1032593" y="735522"/>
                  <a:pt x="992574" y="815680"/>
                </a:cubicBezTo>
                <a:cubicBezTo>
                  <a:pt x="977830" y="849431"/>
                  <a:pt x="939916" y="868416"/>
                  <a:pt x="904109" y="866307"/>
                </a:cubicBezTo>
                <a:cubicBezTo>
                  <a:pt x="868302" y="866307"/>
                  <a:pt x="834602" y="847322"/>
                  <a:pt x="809326" y="819899"/>
                </a:cubicBezTo>
                <a:cubicBezTo>
                  <a:pt x="786157" y="794586"/>
                  <a:pt x="769307" y="760835"/>
                  <a:pt x="758775" y="724975"/>
                </a:cubicBezTo>
                <a:cubicBezTo>
                  <a:pt x="746137" y="680677"/>
                  <a:pt x="744031" y="625832"/>
                  <a:pt x="771413" y="587862"/>
                </a:cubicBezTo>
                <a:cubicBezTo>
                  <a:pt x="789316" y="564659"/>
                  <a:pt x="816698" y="552002"/>
                  <a:pt x="845660" y="549102"/>
                </a:cubicBezTo>
                <a:close/>
                <a:moveTo>
                  <a:pt x="438090" y="346008"/>
                </a:moveTo>
                <a:cubicBezTo>
                  <a:pt x="462009" y="343735"/>
                  <a:pt x="486619" y="344394"/>
                  <a:pt x="512412" y="349664"/>
                </a:cubicBezTo>
                <a:cubicBezTo>
                  <a:pt x="520835" y="351772"/>
                  <a:pt x="529257" y="353880"/>
                  <a:pt x="535574" y="355988"/>
                </a:cubicBezTo>
                <a:cubicBezTo>
                  <a:pt x="731397" y="408690"/>
                  <a:pt x="647172" y="589981"/>
                  <a:pt x="691390" y="737544"/>
                </a:cubicBezTo>
                <a:cubicBezTo>
                  <a:pt x="699813" y="773381"/>
                  <a:pt x="716658" y="807110"/>
                  <a:pt x="720869" y="845055"/>
                </a:cubicBezTo>
                <a:cubicBezTo>
                  <a:pt x="744031" y="990510"/>
                  <a:pt x="588215" y="1015806"/>
                  <a:pt x="480828" y="986294"/>
                </a:cubicBezTo>
                <a:cubicBezTo>
                  <a:pt x="335540" y="946241"/>
                  <a:pt x="200780" y="866135"/>
                  <a:pt x="97605" y="756517"/>
                </a:cubicBezTo>
                <a:cubicBezTo>
                  <a:pt x="59703" y="714356"/>
                  <a:pt x="26013" y="667979"/>
                  <a:pt x="9168" y="613170"/>
                </a:cubicBezTo>
                <a:cubicBezTo>
                  <a:pt x="-9782" y="552037"/>
                  <a:pt x="-1360" y="471931"/>
                  <a:pt x="53387" y="431878"/>
                </a:cubicBezTo>
                <a:cubicBezTo>
                  <a:pt x="106027" y="393933"/>
                  <a:pt x="169196" y="412906"/>
                  <a:pt x="228153" y="400257"/>
                </a:cubicBezTo>
                <a:cubicBezTo>
                  <a:pt x="300797" y="386028"/>
                  <a:pt x="366335" y="352826"/>
                  <a:pt x="438090" y="346008"/>
                </a:cubicBezTo>
                <a:close/>
                <a:moveTo>
                  <a:pt x="787466" y="200158"/>
                </a:moveTo>
                <a:cubicBezTo>
                  <a:pt x="801273" y="199071"/>
                  <a:pt x="815211" y="200257"/>
                  <a:pt x="828361" y="203947"/>
                </a:cubicBezTo>
                <a:cubicBezTo>
                  <a:pt x="914621" y="229252"/>
                  <a:pt x="965114" y="330470"/>
                  <a:pt x="950387" y="414819"/>
                </a:cubicBezTo>
                <a:cubicBezTo>
                  <a:pt x="944075" y="448559"/>
                  <a:pt x="914621" y="475972"/>
                  <a:pt x="883062" y="484407"/>
                </a:cubicBezTo>
                <a:cubicBezTo>
                  <a:pt x="849400" y="492842"/>
                  <a:pt x="813633" y="484407"/>
                  <a:pt x="784179" y="467537"/>
                </a:cubicBezTo>
                <a:cubicBezTo>
                  <a:pt x="754724" y="448559"/>
                  <a:pt x="733685" y="423254"/>
                  <a:pt x="714750" y="393732"/>
                </a:cubicBezTo>
                <a:cubicBezTo>
                  <a:pt x="691607" y="355775"/>
                  <a:pt x="674776" y="307274"/>
                  <a:pt x="691607" y="265100"/>
                </a:cubicBezTo>
                <a:cubicBezTo>
                  <a:pt x="705808" y="227143"/>
                  <a:pt x="746046" y="203420"/>
                  <a:pt x="787466" y="200158"/>
                </a:cubicBezTo>
                <a:close/>
                <a:moveTo>
                  <a:pt x="159435" y="82321"/>
                </a:moveTo>
                <a:cubicBezTo>
                  <a:pt x="207129" y="75204"/>
                  <a:pt x="257722" y="83639"/>
                  <a:pt x="297775" y="106835"/>
                </a:cubicBezTo>
                <a:cubicBezTo>
                  <a:pt x="329396" y="125813"/>
                  <a:pt x="346260" y="165879"/>
                  <a:pt x="342044" y="201727"/>
                </a:cubicBezTo>
                <a:cubicBezTo>
                  <a:pt x="337828" y="239684"/>
                  <a:pt x="316747" y="271315"/>
                  <a:pt x="287235" y="294511"/>
                </a:cubicBezTo>
                <a:cubicBezTo>
                  <a:pt x="257722" y="317707"/>
                  <a:pt x="221885" y="330359"/>
                  <a:pt x="186049" y="338794"/>
                </a:cubicBezTo>
                <a:cubicBezTo>
                  <a:pt x="137564" y="347229"/>
                  <a:pt x="82755" y="345120"/>
                  <a:pt x="46918" y="313489"/>
                </a:cubicBezTo>
                <a:cubicBezTo>
                  <a:pt x="2649" y="273424"/>
                  <a:pt x="2649" y="197510"/>
                  <a:pt x="38486" y="151118"/>
                </a:cubicBezTo>
                <a:cubicBezTo>
                  <a:pt x="66944" y="112107"/>
                  <a:pt x="111740" y="89438"/>
                  <a:pt x="159435" y="82321"/>
                </a:cubicBezTo>
                <a:close/>
                <a:moveTo>
                  <a:pt x="515330" y="867"/>
                </a:moveTo>
                <a:cubicBezTo>
                  <a:pt x="579922" y="-5673"/>
                  <a:pt x="650136" y="25245"/>
                  <a:pt x="689582" y="77566"/>
                </a:cubicBezTo>
                <a:cubicBezTo>
                  <a:pt x="708516" y="105048"/>
                  <a:pt x="708516" y="143101"/>
                  <a:pt x="693789" y="174811"/>
                </a:cubicBezTo>
                <a:cubicBezTo>
                  <a:pt x="676959" y="204407"/>
                  <a:pt x="645403" y="225547"/>
                  <a:pt x="613846" y="234003"/>
                </a:cubicBezTo>
                <a:cubicBezTo>
                  <a:pt x="580185" y="242459"/>
                  <a:pt x="546525" y="240345"/>
                  <a:pt x="512865" y="234003"/>
                </a:cubicBezTo>
                <a:cubicBezTo>
                  <a:pt x="468685" y="225547"/>
                  <a:pt x="422402" y="204407"/>
                  <a:pt x="403468" y="164241"/>
                </a:cubicBezTo>
                <a:cubicBezTo>
                  <a:pt x="378223" y="113504"/>
                  <a:pt x="405572" y="50084"/>
                  <a:pt x="453959" y="20488"/>
                </a:cubicBezTo>
                <a:cubicBezTo>
                  <a:pt x="472893" y="9390"/>
                  <a:pt x="493799" y="3048"/>
                  <a:pt x="515330" y="867"/>
                </a:cubicBezTo>
                <a:close/>
              </a:path>
            </a:pathLst>
          </a:custGeom>
          <a:solidFill>
            <a:srgbClr val="D3DA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76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5EF94E6-4F85-4D9D-A5F0-C82ED5C8B27A}"/>
              </a:ext>
            </a:extLst>
          </p:cNvPr>
          <p:cNvSpPr>
            <a:spLocks/>
          </p:cNvSpPr>
          <p:nvPr/>
        </p:nvSpPr>
        <p:spPr bwMode="auto">
          <a:xfrm>
            <a:off x="954481" y="2870201"/>
            <a:ext cx="761597" cy="716289"/>
          </a:xfrm>
          <a:custGeom>
            <a:avLst/>
            <a:gdLst>
              <a:gd name="connsiteX0" fmla="*/ 656411 w 761597"/>
              <a:gd name="connsiteY0" fmla="*/ 367456 h 716289"/>
              <a:gd name="connsiteX1" fmla="*/ 686968 w 761597"/>
              <a:gd name="connsiteY1" fmla="*/ 375001 h 716289"/>
              <a:gd name="connsiteX2" fmla="*/ 754551 w 761597"/>
              <a:gd name="connsiteY2" fmla="*/ 547916 h 716289"/>
              <a:gd name="connsiteX3" fmla="*/ 695416 w 761597"/>
              <a:gd name="connsiteY3" fmla="*/ 592199 h 716289"/>
              <a:gd name="connsiteX4" fmla="*/ 623610 w 761597"/>
              <a:gd name="connsiteY4" fmla="*/ 566895 h 716289"/>
              <a:gd name="connsiteX5" fmla="*/ 579259 w 761597"/>
              <a:gd name="connsiteY5" fmla="*/ 503633 h 716289"/>
              <a:gd name="connsiteX6" fmla="*/ 575035 w 761597"/>
              <a:gd name="connsiteY6" fmla="*/ 404523 h 716289"/>
              <a:gd name="connsiteX7" fmla="*/ 656411 w 761597"/>
              <a:gd name="connsiteY7" fmla="*/ 367456 h 716289"/>
              <a:gd name="connsiteX8" fmla="*/ 369068 w 761597"/>
              <a:gd name="connsiteY8" fmla="*/ 254363 h 716289"/>
              <a:gd name="connsiteX9" fmla="*/ 388014 w 761597"/>
              <a:gd name="connsiteY9" fmla="*/ 256473 h 716289"/>
              <a:gd name="connsiteX10" fmla="*/ 531160 w 761597"/>
              <a:gd name="connsiteY10" fmla="*/ 518076 h 716289"/>
              <a:gd name="connsiteX11" fmla="*/ 562737 w 761597"/>
              <a:gd name="connsiteY11" fmla="*/ 591916 h 716289"/>
              <a:gd name="connsiteX12" fmla="*/ 400645 w 761597"/>
              <a:gd name="connsiteY12" fmla="*/ 714279 h 716289"/>
              <a:gd name="connsiteX13" fmla="*/ 105932 w 761597"/>
              <a:gd name="connsiteY13" fmla="*/ 581367 h 716289"/>
              <a:gd name="connsiteX14" fmla="*/ 30149 w 761597"/>
              <a:gd name="connsiteY14" fmla="*/ 486431 h 716289"/>
              <a:gd name="connsiteX15" fmla="*/ 46990 w 761597"/>
              <a:gd name="connsiteY15" fmla="*/ 351409 h 716289"/>
              <a:gd name="connsiteX16" fmla="*/ 169085 w 761597"/>
              <a:gd name="connsiteY16" fmla="*/ 315544 h 716289"/>
              <a:gd name="connsiteX17" fmla="*/ 369068 w 761597"/>
              <a:gd name="connsiteY17" fmla="*/ 254363 h 716289"/>
              <a:gd name="connsiteX18" fmla="*/ 583675 w 761597"/>
              <a:gd name="connsiteY18" fmla="*/ 123828 h 716289"/>
              <a:gd name="connsiteX19" fmla="*/ 688889 w 761597"/>
              <a:gd name="connsiteY19" fmla="*/ 262710 h 716289"/>
              <a:gd name="connsiteX20" fmla="*/ 646803 w 761597"/>
              <a:gd name="connsiteY20" fmla="*/ 319526 h 716289"/>
              <a:gd name="connsiteX21" fmla="*/ 575257 w 761597"/>
              <a:gd name="connsiteY21" fmla="*/ 315317 h 716289"/>
              <a:gd name="connsiteX22" fmla="*/ 518442 w 761597"/>
              <a:gd name="connsiteY22" fmla="*/ 269023 h 716289"/>
              <a:gd name="connsiteX23" fmla="*/ 491086 w 761597"/>
              <a:gd name="connsiteY23" fmla="*/ 178539 h 716289"/>
              <a:gd name="connsiteX24" fmla="*/ 583675 w 761597"/>
              <a:gd name="connsiteY24" fmla="*/ 123828 h 716289"/>
              <a:gd name="connsiteX25" fmla="*/ 144647 w 761597"/>
              <a:gd name="connsiteY25" fmla="*/ 87087 h 716289"/>
              <a:gd name="connsiteX26" fmla="*/ 194015 w 761597"/>
              <a:gd name="connsiteY26" fmla="*/ 98688 h 716289"/>
              <a:gd name="connsiteX27" fmla="*/ 234062 w 761597"/>
              <a:gd name="connsiteY27" fmla="*/ 163891 h 716289"/>
              <a:gd name="connsiteX28" fmla="*/ 202446 w 761597"/>
              <a:gd name="connsiteY28" fmla="*/ 233301 h 716289"/>
              <a:gd name="connsiteX29" fmla="*/ 134997 w 761597"/>
              <a:gd name="connsiteY29" fmla="*/ 273265 h 716289"/>
              <a:gd name="connsiteX30" fmla="*/ 31717 w 761597"/>
              <a:gd name="connsiteY30" fmla="*/ 266955 h 716289"/>
              <a:gd name="connsiteX31" fmla="*/ 12748 w 761597"/>
              <a:gd name="connsiteY31" fmla="*/ 151271 h 716289"/>
              <a:gd name="connsiteX32" fmla="*/ 144647 w 761597"/>
              <a:gd name="connsiteY32" fmla="*/ 87087 h 716289"/>
              <a:gd name="connsiteX33" fmla="*/ 388846 w 761597"/>
              <a:gd name="connsiteY33" fmla="*/ 1252 h 716289"/>
              <a:gd name="connsiteX34" fmla="*/ 472217 w 761597"/>
              <a:gd name="connsiteY34" fmla="*/ 43551 h 716289"/>
              <a:gd name="connsiteX35" fmla="*/ 484881 w 761597"/>
              <a:gd name="connsiteY35" fmla="*/ 113344 h 716289"/>
              <a:gd name="connsiteX36" fmla="*/ 432115 w 761597"/>
              <a:gd name="connsiteY36" fmla="*/ 161988 h 716289"/>
              <a:gd name="connsiteX37" fmla="*/ 358241 w 761597"/>
              <a:gd name="connsiteY37" fmla="*/ 170448 h 716289"/>
              <a:gd name="connsiteX38" fmla="*/ 273815 w 761597"/>
              <a:gd name="connsiteY38" fmla="*/ 130264 h 716289"/>
              <a:gd name="connsiteX39" fmla="*/ 299143 w 761597"/>
              <a:gd name="connsiteY39" fmla="*/ 22401 h 716289"/>
              <a:gd name="connsiteX40" fmla="*/ 388846 w 761597"/>
              <a:gd name="connsiteY40" fmla="*/ 1252 h 71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61597" h="716289">
                <a:moveTo>
                  <a:pt x="656411" y="367456"/>
                </a:moveTo>
                <a:cubicBezTo>
                  <a:pt x="667037" y="368279"/>
                  <a:pt x="677464" y="370783"/>
                  <a:pt x="686968" y="375001"/>
                </a:cubicBezTo>
                <a:cubicBezTo>
                  <a:pt x="748215" y="404523"/>
                  <a:pt x="775670" y="486763"/>
                  <a:pt x="754551" y="547916"/>
                </a:cubicBezTo>
                <a:cubicBezTo>
                  <a:pt x="746103" y="573221"/>
                  <a:pt x="720759" y="590091"/>
                  <a:pt x="695416" y="592199"/>
                </a:cubicBezTo>
                <a:cubicBezTo>
                  <a:pt x="670072" y="594308"/>
                  <a:pt x="642617" y="583765"/>
                  <a:pt x="623610" y="566895"/>
                </a:cubicBezTo>
                <a:cubicBezTo>
                  <a:pt x="602490" y="550025"/>
                  <a:pt x="587706" y="526829"/>
                  <a:pt x="579259" y="503633"/>
                </a:cubicBezTo>
                <a:cubicBezTo>
                  <a:pt x="564475" y="472002"/>
                  <a:pt x="558139" y="434045"/>
                  <a:pt x="575035" y="404523"/>
                </a:cubicBezTo>
                <a:cubicBezTo>
                  <a:pt x="590874" y="377637"/>
                  <a:pt x="624534" y="364984"/>
                  <a:pt x="656411" y="367456"/>
                </a:cubicBezTo>
                <a:close/>
                <a:moveTo>
                  <a:pt x="369068" y="254363"/>
                </a:moveTo>
                <a:cubicBezTo>
                  <a:pt x="375384" y="254363"/>
                  <a:pt x="381699" y="254363"/>
                  <a:pt x="388014" y="256473"/>
                </a:cubicBezTo>
                <a:cubicBezTo>
                  <a:pt x="531160" y="277570"/>
                  <a:pt x="486953" y="414701"/>
                  <a:pt x="531160" y="518076"/>
                </a:cubicBezTo>
                <a:cubicBezTo>
                  <a:pt x="541686" y="541283"/>
                  <a:pt x="554316" y="566599"/>
                  <a:pt x="562737" y="591916"/>
                </a:cubicBezTo>
                <a:cubicBezTo>
                  <a:pt x="590103" y="695291"/>
                  <a:pt x="480638" y="724827"/>
                  <a:pt x="400645" y="714279"/>
                </a:cubicBezTo>
                <a:cubicBezTo>
                  <a:pt x="293285" y="697401"/>
                  <a:pt x="190136" y="650988"/>
                  <a:pt x="105932" y="581367"/>
                </a:cubicBezTo>
                <a:cubicBezTo>
                  <a:pt x="76461" y="553941"/>
                  <a:pt x="46990" y="524405"/>
                  <a:pt x="30149" y="486431"/>
                </a:cubicBezTo>
                <a:cubicBezTo>
                  <a:pt x="13308" y="444237"/>
                  <a:pt x="11203" y="385165"/>
                  <a:pt x="46990" y="351409"/>
                </a:cubicBezTo>
                <a:cubicBezTo>
                  <a:pt x="80671" y="319764"/>
                  <a:pt x="129088" y="328203"/>
                  <a:pt x="169085" y="315544"/>
                </a:cubicBezTo>
                <a:cubicBezTo>
                  <a:pt x="236448" y="292338"/>
                  <a:pt x="293285" y="248034"/>
                  <a:pt x="369068" y="254363"/>
                </a:cubicBezTo>
                <a:close/>
                <a:moveTo>
                  <a:pt x="583675" y="123828"/>
                </a:moveTo>
                <a:cubicBezTo>
                  <a:pt x="646803" y="134349"/>
                  <a:pt x="693097" y="201686"/>
                  <a:pt x="688889" y="262710"/>
                </a:cubicBezTo>
                <a:cubicBezTo>
                  <a:pt x="688889" y="287962"/>
                  <a:pt x="669950" y="309004"/>
                  <a:pt x="646803" y="319526"/>
                </a:cubicBezTo>
                <a:cubicBezTo>
                  <a:pt x="623656" y="327943"/>
                  <a:pt x="596300" y="325839"/>
                  <a:pt x="575257" y="315317"/>
                </a:cubicBezTo>
                <a:cubicBezTo>
                  <a:pt x="552110" y="304796"/>
                  <a:pt x="533172" y="287962"/>
                  <a:pt x="518442" y="269023"/>
                </a:cubicBezTo>
                <a:cubicBezTo>
                  <a:pt x="497399" y="243772"/>
                  <a:pt x="482669" y="210103"/>
                  <a:pt x="491086" y="178539"/>
                </a:cubicBezTo>
                <a:cubicBezTo>
                  <a:pt x="499503" y="138558"/>
                  <a:pt x="545797" y="117515"/>
                  <a:pt x="583675" y="123828"/>
                </a:cubicBezTo>
                <a:close/>
                <a:moveTo>
                  <a:pt x="144647" y="87087"/>
                </a:moveTo>
                <a:cubicBezTo>
                  <a:pt x="161871" y="88040"/>
                  <a:pt x="178733" y="91852"/>
                  <a:pt x="194015" y="98688"/>
                </a:cubicBezTo>
                <a:cubicBezTo>
                  <a:pt x="219308" y="109205"/>
                  <a:pt x="234062" y="136548"/>
                  <a:pt x="234062" y="163891"/>
                </a:cubicBezTo>
                <a:cubicBezTo>
                  <a:pt x="234062" y="189131"/>
                  <a:pt x="221415" y="214371"/>
                  <a:pt x="202446" y="233301"/>
                </a:cubicBezTo>
                <a:cubicBezTo>
                  <a:pt x="183476" y="252231"/>
                  <a:pt x="160290" y="264851"/>
                  <a:pt x="134997" y="273265"/>
                </a:cubicBezTo>
                <a:cubicBezTo>
                  <a:pt x="101273" y="283781"/>
                  <a:pt x="61226" y="287988"/>
                  <a:pt x="31717" y="266955"/>
                </a:cubicBezTo>
                <a:cubicBezTo>
                  <a:pt x="-4115" y="241715"/>
                  <a:pt x="-8330" y="189131"/>
                  <a:pt x="12748" y="151271"/>
                </a:cubicBezTo>
                <a:cubicBezTo>
                  <a:pt x="38041" y="107101"/>
                  <a:pt x="92974" y="84228"/>
                  <a:pt x="144647" y="87087"/>
                </a:cubicBezTo>
                <a:close/>
                <a:moveTo>
                  <a:pt x="388846" y="1252"/>
                </a:moveTo>
                <a:cubicBezTo>
                  <a:pt x="420506" y="5481"/>
                  <a:pt x="451111" y="20286"/>
                  <a:pt x="472217" y="43551"/>
                </a:cubicBezTo>
                <a:cubicBezTo>
                  <a:pt x="489103" y="60470"/>
                  <a:pt x="493324" y="90080"/>
                  <a:pt x="484881" y="113344"/>
                </a:cubicBezTo>
                <a:cubicBezTo>
                  <a:pt x="474328" y="134494"/>
                  <a:pt x="455332" y="153528"/>
                  <a:pt x="432115" y="161988"/>
                </a:cubicBezTo>
                <a:cubicBezTo>
                  <a:pt x="408897" y="172563"/>
                  <a:pt x="383569" y="172563"/>
                  <a:pt x="358241" y="170448"/>
                </a:cubicBezTo>
                <a:cubicBezTo>
                  <a:pt x="326581" y="168333"/>
                  <a:pt x="290700" y="157758"/>
                  <a:pt x="273815" y="130264"/>
                </a:cubicBezTo>
                <a:cubicBezTo>
                  <a:pt x="252708" y="96424"/>
                  <a:pt x="267483" y="47781"/>
                  <a:pt x="299143" y="22401"/>
                </a:cubicBezTo>
                <a:cubicBezTo>
                  <a:pt x="324471" y="3367"/>
                  <a:pt x="357186" y="-2978"/>
                  <a:pt x="388846" y="1252"/>
                </a:cubicBezTo>
                <a:close/>
              </a:path>
            </a:pathLst>
          </a:custGeom>
          <a:solidFill>
            <a:srgbClr val="D3DA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7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D05AF71B-FB2A-4AF1-8020-D4FDE8B2DD24}"/>
              </a:ext>
            </a:extLst>
          </p:cNvPr>
          <p:cNvSpPr>
            <a:spLocks/>
          </p:cNvSpPr>
          <p:nvPr/>
        </p:nvSpPr>
        <p:spPr bwMode="auto">
          <a:xfrm>
            <a:off x="10586071" y="2223731"/>
            <a:ext cx="768632" cy="714750"/>
          </a:xfrm>
          <a:custGeom>
            <a:avLst/>
            <a:gdLst>
              <a:gd name="connsiteX0" fmla="*/ 659707 w 768632"/>
              <a:gd name="connsiteY0" fmla="*/ 360133 h 714750"/>
              <a:gd name="connsiteX1" fmla="*/ 690185 w 768632"/>
              <a:gd name="connsiteY1" fmla="*/ 367678 h 714750"/>
              <a:gd name="connsiteX2" fmla="*/ 761882 w 768632"/>
              <a:gd name="connsiteY2" fmla="*/ 538484 h 714750"/>
              <a:gd name="connsiteX3" fmla="*/ 702838 w 768632"/>
              <a:gd name="connsiteY3" fmla="*/ 582768 h 714750"/>
              <a:gd name="connsiteX4" fmla="*/ 631141 w 768632"/>
              <a:gd name="connsiteY4" fmla="*/ 559572 h 714750"/>
              <a:gd name="connsiteX5" fmla="*/ 584749 w 768632"/>
              <a:gd name="connsiteY5" fmla="*/ 498419 h 714750"/>
              <a:gd name="connsiteX6" fmla="*/ 580532 w 768632"/>
              <a:gd name="connsiteY6" fmla="*/ 397200 h 714750"/>
              <a:gd name="connsiteX7" fmla="*/ 659707 w 768632"/>
              <a:gd name="connsiteY7" fmla="*/ 360133 h 714750"/>
              <a:gd name="connsiteX8" fmla="*/ 369761 w 768632"/>
              <a:gd name="connsiteY8" fmla="*/ 253807 h 714750"/>
              <a:gd name="connsiteX9" fmla="*/ 388704 w 768632"/>
              <a:gd name="connsiteY9" fmla="*/ 255916 h 714750"/>
              <a:gd name="connsiteX10" fmla="*/ 536035 w 768632"/>
              <a:gd name="connsiteY10" fmla="*/ 513181 h 714750"/>
              <a:gd name="connsiteX11" fmla="*/ 569711 w 768632"/>
              <a:gd name="connsiteY11" fmla="*/ 586986 h 714750"/>
              <a:gd name="connsiteX12" fmla="*/ 411856 w 768632"/>
              <a:gd name="connsiteY12" fmla="*/ 713509 h 714750"/>
              <a:gd name="connsiteX13" fmla="*/ 115089 w 768632"/>
              <a:gd name="connsiteY13" fmla="*/ 584877 h 714750"/>
              <a:gd name="connsiteX14" fmla="*/ 37214 w 768632"/>
              <a:gd name="connsiteY14" fmla="*/ 492093 h 714750"/>
              <a:gd name="connsiteX15" fmla="*/ 49842 w 768632"/>
              <a:gd name="connsiteY15" fmla="*/ 357135 h 714750"/>
              <a:gd name="connsiteX16" fmla="*/ 171917 w 768632"/>
              <a:gd name="connsiteY16" fmla="*/ 319178 h 714750"/>
              <a:gd name="connsiteX17" fmla="*/ 369761 w 768632"/>
              <a:gd name="connsiteY17" fmla="*/ 253807 h 714750"/>
              <a:gd name="connsiteX18" fmla="*/ 582521 w 768632"/>
              <a:gd name="connsiteY18" fmla="*/ 117071 h 714750"/>
              <a:gd name="connsiteX19" fmla="*/ 690292 w 768632"/>
              <a:gd name="connsiteY19" fmla="*/ 256173 h 714750"/>
              <a:gd name="connsiteX20" fmla="*/ 650142 w 768632"/>
              <a:gd name="connsiteY20" fmla="*/ 313078 h 714750"/>
              <a:gd name="connsiteX21" fmla="*/ 576181 w 768632"/>
              <a:gd name="connsiteY21" fmla="*/ 310971 h 714750"/>
              <a:gd name="connsiteX22" fmla="*/ 519126 w 768632"/>
              <a:gd name="connsiteY22" fmla="*/ 264604 h 714750"/>
              <a:gd name="connsiteX23" fmla="*/ 489542 w 768632"/>
              <a:gd name="connsiteY23" fmla="*/ 173976 h 714750"/>
              <a:gd name="connsiteX24" fmla="*/ 582521 w 768632"/>
              <a:gd name="connsiteY24" fmla="*/ 117071 h 714750"/>
              <a:gd name="connsiteX25" fmla="*/ 141674 w 768632"/>
              <a:gd name="connsiteY25" fmla="*/ 90822 h 714750"/>
              <a:gd name="connsiteX26" fmla="*/ 190942 w 768632"/>
              <a:gd name="connsiteY26" fmla="*/ 102090 h 714750"/>
              <a:gd name="connsiteX27" fmla="*/ 233040 w 768632"/>
              <a:gd name="connsiteY27" fmla="*/ 165352 h 714750"/>
              <a:gd name="connsiteX28" fmla="*/ 203572 w 768632"/>
              <a:gd name="connsiteY28" fmla="*/ 237048 h 714750"/>
              <a:gd name="connsiteX29" fmla="*/ 136215 w 768632"/>
              <a:gd name="connsiteY29" fmla="*/ 279223 h 714750"/>
              <a:gd name="connsiteX30" fmla="*/ 33075 w 768632"/>
              <a:gd name="connsiteY30" fmla="*/ 275005 h 714750"/>
              <a:gd name="connsiteX31" fmla="*/ 12026 w 768632"/>
              <a:gd name="connsiteY31" fmla="*/ 159026 h 714750"/>
              <a:gd name="connsiteX32" fmla="*/ 141674 w 768632"/>
              <a:gd name="connsiteY32" fmla="*/ 90822 h 714750"/>
              <a:gd name="connsiteX33" fmla="*/ 383642 w 768632"/>
              <a:gd name="connsiteY33" fmla="*/ 953 h 714750"/>
              <a:gd name="connsiteX34" fmla="*/ 468860 w 768632"/>
              <a:gd name="connsiteY34" fmla="*/ 40947 h 714750"/>
              <a:gd name="connsiteX35" fmla="*/ 481524 w 768632"/>
              <a:gd name="connsiteY35" fmla="*/ 108307 h 714750"/>
              <a:gd name="connsiteX36" fmla="*/ 430868 w 768632"/>
              <a:gd name="connsiteY36" fmla="*/ 158826 h 714750"/>
              <a:gd name="connsiteX37" fmla="*/ 356995 w 768632"/>
              <a:gd name="connsiteY37" fmla="*/ 171456 h 714750"/>
              <a:gd name="connsiteX38" fmla="*/ 272568 w 768632"/>
              <a:gd name="connsiteY38" fmla="*/ 131461 h 714750"/>
              <a:gd name="connsiteX39" fmla="*/ 293675 w 768632"/>
              <a:gd name="connsiteY39" fmla="*/ 24107 h 714750"/>
              <a:gd name="connsiteX40" fmla="*/ 383642 w 768632"/>
              <a:gd name="connsiteY40" fmla="*/ 953 h 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68632" h="714750">
                <a:moveTo>
                  <a:pt x="659707" y="360133"/>
                </a:moveTo>
                <a:cubicBezTo>
                  <a:pt x="670284" y="360956"/>
                  <a:pt x="680696" y="363460"/>
                  <a:pt x="690185" y="367678"/>
                </a:cubicBezTo>
                <a:cubicBezTo>
                  <a:pt x="753447" y="395091"/>
                  <a:pt x="782969" y="477332"/>
                  <a:pt x="761882" y="538484"/>
                </a:cubicBezTo>
                <a:cubicBezTo>
                  <a:pt x="753447" y="563789"/>
                  <a:pt x="730251" y="580659"/>
                  <a:pt x="702838" y="582768"/>
                </a:cubicBezTo>
                <a:cubicBezTo>
                  <a:pt x="677533" y="586985"/>
                  <a:pt x="650120" y="576442"/>
                  <a:pt x="631141" y="559572"/>
                </a:cubicBezTo>
                <a:cubicBezTo>
                  <a:pt x="610054" y="544811"/>
                  <a:pt x="595293" y="521615"/>
                  <a:pt x="584749" y="498419"/>
                </a:cubicBezTo>
                <a:cubicBezTo>
                  <a:pt x="569988" y="466788"/>
                  <a:pt x="563662" y="428831"/>
                  <a:pt x="580532" y="397200"/>
                </a:cubicBezTo>
                <a:cubicBezTo>
                  <a:pt x="594765" y="370314"/>
                  <a:pt x="627978" y="357661"/>
                  <a:pt x="659707" y="360133"/>
                </a:cubicBezTo>
                <a:close/>
                <a:moveTo>
                  <a:pt x="369761" y="253807"/>
                </a:moveTo>
                <a:cubicBezTo>
                  <a:pt x="376076" y="253807"/>
                  <a:pt x="382390" y="253807"/>
                  <a:pt x="388704" y="255916"/>
                </a:cubicBezTo>
                <a:cubicBezTo>
                  <a:pt x="531826" y="274895"/>
                  <a:pt x="491836" y="411962"/>
                  <a:pt x="536035" y="513181"/>
                </a:cubicBezTo>
                <a:cubicBezTo>
                  <a:pt x="548664" y="538485"/>
                  <a:pt x="561292" y="561681"/>
                  <a:pt x="569711" y="586986"/>
                </a:cubicBezTo>
                <a:cubicBezTo>
                  <a:pt x="599177" y="688205"/>
                  <a:pt x="491836" y="721944"/>
                  <a:pt x="411856" y="713509"/>
                </a:cubicBezTo>
                <a:cubicBezTo>
                  <a:pt x="304515" y="698748"/>
                  <a:pt x="199278" y="654465"/>
                  <a:pt x="115089" y="584877"/>
                </a:cubicBezTo>
                <a:cubicBezTo>
                  <a:pt x="83518" y="559572"/>
                  <a:pt x="54052" y="530050"/>
                  <a:pt x="37214" y="492093"/>
                </a:cubicBezTo>
                <a:cubicBezTo>
                  <a:pt x="18271" y="452028"/>
                  <a:pt x="14062" y="392983"/>
                  <a:pt x="49842" y="357135"/>
                </a:cubicBezTo>
                <a:cubicBezTo>
                  <a:pt x="83518" y="325504"/>
                  <a:pt x="131927" y="333939"/>
                  <a:pt x="171917" y="319178"/>
                </a:cubicBezTo>
                <a:cubicBezTo>
                  <a:pt x="239268" y="293873"/>
                  <a:pt x="293991" y="249590"/>
                  <a:pt x="369761" y="253807"/>
                </a:cubicBezTo>
                <a:close/>
                <a:moveTo>
                  <a:pt x="582521" y="117071"/>
                </a:moveTo>
                <a:cubicBezTo>
                  <a:pt x="645915" y="127609"/>
                  <a:pt x="692405" y="192945"/>
                  <a:pt x="690292" y="256173"/>
                </a:cubicBezTo>
                <a:cubicBezTo>
                  <a:pt x="690292" y="281464"/>
                  <a:pt x="671273" y="302540"/>
                  <a:pt x="650142" y="313078"/>
                </a:cubicBezTo>
                <a:cubicBezTo>
                  <a:pt x="626897" y="321509"/>
                  <a:pt x="599426" y="319401"/>
                  <a:pt x="576181" y="310971"/>
                </a:cubicBezTo>
                <a:cubicBezTo>
                  <a:pt x="555050" y="300433"/>
                  <a:pt x="536031" y="283572"/>
                  <a:pt x="519126" y="264604"/>
                </a:cubicBezTo>
                <a:cubicBezTo>
                  <a:pt x="497994" y="239312"/>
                  <a:pt x="481089" y="207698"/>
                  <a:pt x="489542" y="173976"/>
                </a:cubicBezTo>
                <a:cubicBezTo>
                  <a:pt x="497994" y="136040"/>
                  <a:pt x="542371" y="112856"/>
                  <a:pt x="582521" y="117071"/>
                </a:cubicBezTo>
                <a:close/>
                <a:moveTo>
                  <a:pt x="141674" y="90822"/>
                </a:moveTo>
                <a:cubicBezTo>
                  <a:pt x="158842" y="91547"/>
                  <a:pt x="175682" y="95237"/>
                  <a:pt x="190942" y="102090"/>
                </a:cubicBezTo>
                <a:cubicBezTo>
                  <a:pt x="216201" y="112634"/>
                  <a:pt x="233040" y="137939"/>
                  <a:pt x="233040" y="165352"/>
                </a:cubicBezTo>
                <a:cubicBezTo>
                  <a:pt x="235145" y="192765"/>
                  <a:pt x="222516" y="218070"/>
                  <a:pt x="203572" y="237048"/>
                </a:cubicBezTo>
                <a:cubicBezTo>
                  <a:pt x="184627" y="256027"/>
                  <a:pt x="161474" y="268679"/>
                  <a:pt x="136215" y="279223"/>
                </a:cubicBezTo>
                <a:cubicBezTo>
                  <a:pt x="102537" y="289766"/>
                  <a:pt x="62543" y="293984"/>
                  <a:pt x="33075" y="275005"/>
                </a:cubicBezTo>
                <a:cubicBezTo>
                  <a:pt x="-2708" y="249701"/>
                  <a:pt x="-9023" y="196983"/>
                  <a:pt x="12026" y="159026"/>
                </a:cubicBezTo>
                <a:cubicBezTo>
                  <a:pt x="35706" y="113161"/>
                  <a:pt x="90170" y="88647"/>
                  <a:pt x="141674" y="90822"/>
                </a:cubicBezTo>
                <a:close/>
                <a:moveTo>
                  <a:pt x="383642" y="953"/>
                </a:moveTo>
                <a:cubicBezTo>
                  <a:pt x="415566" y="4636"/>
                  <a:pt x="446698" y="18845"/>
                  <a:pt x="468860" y="40947"/>
                </a:cubicBezTo>
                <a:cubicBezTo>
                  <a:pt x="485746" y="57787"/>
                  <a:pt x="489967" y="85152"/>
                  <a:pt x="481524" y="108307"/>
                </a:cubicBezTo>
                <a:cubicBezTo>
                  <a:pt x="473082" y="131461"/>
                  <a:pt x="454086" y="150406"/>
                  <a:pt x="430868" y="158826"/>
                </a:cubicBezTo>
                <a:cubicBezTo>
                  <a:pt x="407651" y="169351"/>
                  <a:pt x="382323" y="171456"/>
                  <a:pt x="356995" y="171456"/>
                </a:cubicBezTo>
                <a:cubicBezTo>
                  <a:pt x="325335" y="169351"/>
                  <a:pt x="289454" y="158826"/>
                  <a:pt x="272568" y="131461"/>
                </a:cubicBezTo>
                <a:cubicBezTo>
                  <a:pt x="249351" y="97782"/>
                  <a:pt x="264126" y="49367"/>
                  <a:pt x="293675" y="24107"/>
                </a:cubicBezTo>
                <a:cubicBezTo>
                  <a:pt x="319003" y="4110"/>
                  <a:pt x="351718" y="-2731"/>
                  <a:pt x="383642" y="953"/>
                </a:cubicBezTo>
                <a:close/>
              </a:path>
            </a:pathLst>
          </a:custGeom>
          <a:solidFill>
            <a:srgbClr val="D3DA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101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92DB879-54E0-4FD1-9977-FBAEED428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15512" r="6422" b="1773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01B255C2-DC06-4C31-8F09-15F4E9244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0"/>
          <a:stretch/>
        </p:blipFill>
        <p:spPr>
          <a:xfrm>
            <a:off x="822364" y="4196080"/>
            <a:ext cx="10547272" cy="2661920"/>
          </a:xfrm>
          <a:prstGeom prst="rect">
            <a:avLst/>
          </a:prstGeom>
        </p:spPr>
      </p:pic>
      <p:sp>
        <p:nvSpPr>
          <p:cNvPr id="22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C1FE9EA-CE31-4B3E-99FB-9FC8B7D77E7C}"/>
              </a:ext>
            </a:extLst>
          </p:cNvPr>
          <p:cNvSpPr txBox="1"/>
          <p:nvPr/>
        </p:nvSpPr>
        <p:spPr>
          <a:xfrm>
            <a:off x="4498589" y="2481061"/>
            <a:ext cx="3194822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教学整个过程</a:t>
            </a:r>
          </a:p>
        </p:txBody>
      </p:sp>
      <p:sp>
        <p:nvSpPr>
          <p:cNvPr id="2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1FCB6EDB-D91A-4B82-89F2-F8DF70DC1DD8}"/>
              </a:ext>
            </a:extLst>
          </p:cNvPr>
          <p:cNvSpPr txBox="1"/>
          <p:nvPr/>
        </p:nvSpPr>
        <p:spPr>
          <a:xfrm flipH="1">
            <a:off x="4582886" y="1831819"/>
            <a:ext cx="3026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PART 03</a:t>
            </a:r>
          </a:p>
        </p:txBody>
      </p:sp>
      <p:sp>
        <p:nvSpPr>
          <p:cNvPr id="2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F840DC83-C45F-4F2D-812B-55C00F216AC3}"/>
              </a:ext>
            </a:extLst>
          </p:cNvPr>
          <p:cNvSpPr/>
          <p:nvPr/>
        </p:nvSpPr>
        <p:spPr>
          <a:xfrm>
            <a:off x="4498589" y="2985700"/>
            <a:ext cx="3194822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The Whole Process Of Teaching</a:t>
            </a:r>
          </a:p>
        </p:txBody>
      </p:sp>
      <p:sp>
        <p:nvSpPr>
          <p:cNvPr id="2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7B3DAE8-AA14-4153-987C-89E25F7DBC5E}"/>
              </a:ext>
            </a:extLst>
          </p:cNvPr>
          <p:cNvSpPr txBox="1"/>
          <p:nvPr/>
        </p:nvSpPr>
        <p:spPr>
          <a:xfrm>
            <a:off x="2747058" y="3306963"/>
            <a:ext cx="6697884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885148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1B8ED0D8-3BF0-4D73-B8E3-7A3D01E5D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62" y="934720"/>
            <a:ext cx="2836334" cy="4988560"/>
          </a:xfrm>
          <a:prstGeom prst="rect">
            <a:avLst/>
          </a:prstGeom>
        </p:spPr>
      </p:pic>
      <p:pic>
        <p:nvPic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D88BCD6-4D38-437D-95BE-5A23F0E09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96" y="4192350"/>
            <a:ext cx="1038289" cy="1730930"/>
          </a:xfrm>
          <a:prstGeom prst="rect">
            <a:avLst/>
          </a:prstGeom>
        </p:spPr>
      </p:pic>
      <p:pic>
        <p:nvPicPr>
          <p:cNvPr id="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F4B37FB-279D-499C-8424-C577F7F61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4474612"/>
            <a:ext cx="652101" cy="1448668"/>
          </a:xfrm>
          <a:prstGeom prst="rect">
            <a:avLst/>
          </a:prstGeom>
        </p:spPr>
      </p:pic>
      <p:sp>
        <p:nvSpPr>
          <p:cNvPr id="7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F3B9CC6-DD9E-41B4-9FB9-62834833DC16}"/>
              </a:ext>
            </a:extLst>
          </p:cNvPr>
          <p:cNvSpPr txBox="1"/>
          <p:nvPr/>
        </p:nvSpPr>
        <p:spPr>
          <a:xfrm>
            <a:off x="6192966" y="1308548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8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AFC8B07-E110-430E-B9E3-7B0DD106C69C}"/>
              </a:ext>
            </a:extLst>
          </p:cNvPr>
          <p:cNvSpPr txBox="1"/>
          <p:nvPr/>
        </p:nvSpPr>
        <p:spPr>
          <a:xfrm>
            <a:off x="6192966" y="1715644"/>
            <a:ext cx="530370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1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ABD3D5F-EE51-4D6C-8B26-942FE9A901FB}"/>
              </a:ext>
            </a:extLst>
          </p:cNvPr>
          <p:cNvSpPr txBox="1"/>
          <p:nvPr/>
        </p:nvSpPr>
        <p:spPr>
          <a:xfrm>
            <a:off x="6192966" y="2913828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2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A6B7B0B-B2AA-4EA6-8722-BFF9C7E9F9D7}"/>
              </a:ext>
            </a:extLst>
          </p:cNvPr>
          <p:cNvSpPr txBox="1"/>
          <p:nvPr/>
        </p:nvSpPr>
        <p:spPr>
          <a:xfrm>
            <a:off x="6192966" y="3320924"/>
            <a:ext cx="530370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E9B39D0B-DB7D-4849-BE25-258E0CEF2EA9}"/>
              </a:ext>
            </a:extLst>
          </p:cNvPr>
          <p:cNvSpPr txBox="1"/>
          <p:nvPr/>
        </p:nvSpPr>
        <p:spPr>
          <a:xfrm>
            <a:off x="6192966" y="4519108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B65EA2E-6383-46F3-92E4-7BF0AC9DB171}"/>
              </a:ext>
            </a:extLst>
          </p:cNvPr>
          <p:cNvSpPr txBox="1"/>
          <p:nvPr/>
        </p:nvSpPr>
        <p:spPr>
          <a:xfrm>
            <a:off x="6192966" y="4926204"/>
            <a:ext cx="530370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4098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00FA58D-0003-4E52-BE83-FEE6C27AA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08" y="3023012"/>
            <a:ext cx="1483360" cy="2472908"/>
          </a:xfrm>
          <a:prstGeom prst="rect">
            <a:avLst/>
          </a:prstGeom>
        </p:spPr>
      </p:pic>
      <p:sp>
        <p:nvSp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DAC89EAC-C45D-4205-9BB6-6C7822C17DB9}"/>
              </a:ext>
            </a:extLst>
          </p:cNvPr>
          <p:cNvSpPr txBox="1"/>
          <p:nvPr/>
        </p:nvSpPr>
        <p:spPr>
          <a:xfrm>
            <a:off x="1227492" y="1362081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EE01A6A7-4DDB-4F92-B4EC-57519DAF3DF2}"/>
              </a:ext>
            </a:extLst>
          </p:cNvPr>
          <p:cNvSpPr txBox="1"/>
          <p:nvPr/>
        </p:nvSpPr>
        <p:spPr>
          <a:xfrm>
            <a:off x="695325" y="1769177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8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DA3AD781-59C4-4321-9620-C132E373C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20" y="3023012"/>
            <a:ext cx="1483360" cy="2472908"/>
          </a:xfrm>
          <a:prstGeom prst="rect">
            <a:avLst/>
          </a:prstGeom>
        </p:spPr>
      </p:pic>
      <p:sp>
        <p:nvSpPr>
          <p:cNvPr id="9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17FEA19C-E06E-48E7-B7F6-1C03D14CB869}"/>
              </a:ext>
            </a:extLst>
          </p:cNvPr>
          <p:cNvSpPr txBox="1"/>
          <p:nvPr/>
        </p:nvSpPr>
        <p:spPr>
          <a:xfrm>
            <a:off x="5137804" y="1362081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0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309628F8-AB19-40D3-B11E-1624D1819678}"/>
              </a:ext>
            </a:extLst>
          </p:cNvPr>
          <p:cNvSpPr txBox="1"/>
          <p:nvPr/>
        </p:nvSpPr>
        <p:spPr>
          <a:xfrm>
            <a:off x="4605637" y="1769177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12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C13645D-55B3-45B6-83B8-6040FE508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32" y="3023012"/>
            <a:ext cx="1483360" cy="2472908"/>
          </a:xfrm>
          <a:prstGeom prst="rect">
            <a:avLst/>
          </a:prstGeom>
        </p:spPr>
      </p:pic>
      <p:sp>
        <p:nvSpPr>
          <p:cNvPr id="1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CF8E614-A657-4702-AB2D-B74F4B2C9FEF}"/>
              </a:ext>
            </a:extLst>
          </p:cNvPr>
          <p:cNvSpPr txBox="1"/>
          <p:nvPr/>
        </p:nvSpPr>
        <p:spPr>
          <a:xfrm>
            <a:off x="9048116" y="1362081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D82F2B79-EFF8-41B6-9567-E3851466AF25}"/>
              </a:ext>
            </a:extLst>
          </p:cNvPr>
          <p:cNvSpPr txBox="1"/>
          <p:nvPr/>
        </p:nvSpPr>
        <p:spPr>
          <a:xfrm>
            <a:off x="8515949" y="1769177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5663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92DB879-54E0-4FD1-9977-FBAEED428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15512" r="6422" b="1773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01B255C2-DC06-4C31-8F09-15F4E9244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0"/>
          <a:stretch/>
        </p:blipFill>
        <p:spPr>
          <a:xfrm>
            <a:off x="822364" y="4196080"/>
            <a:ext cx="10547272" cy="2661920"/>
          </a:xfrm>
          <a:prstGeom prst="rect">
            <a:avLst/>
          </a:prstGeom>
        </p:spPr>
      </p:pic>
      <p:sp>
        <p:nvSpPr>
          <p:cNvPr id="22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C1FE9EA-CE31-4B3E-99FB-9FC8B7D77E7C}"/>
              </a:ext>
            </a:extLst>
          </p:cNvPr>
          <p:cNvSpPr txBox="1"/>
          <p:nvPr/>
        </p:nvSpPr>
        <p:spPr>
          <a:xfrm>
            <a:off x="4498589" y="2481061"/>
            <a:ext cx="3194822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课后教学反思</a:t>
            </a:r>
          </a:p>
        </p:txBody>
      </p:sp>
      <p:sp>
        <p:nvSpPr>
          <p:cNvPr id="2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1FCB6EDB-D91A-4B82-89F2-F8DF70DC1DD8}"/>
              </a:ext>
            </a:extLst>
          </p:cNvPr>
          <p:cNvSpPr txBox="1"/>
          <p:nvPr/>
        </p:nvSpPr>
        <p:spPr>
          <a:xfrm flipH="1">
            <a:off x="4582886" y="1831819"/>
            <a:ext cx="3026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PART 04</a:t>
            </a:r>
          </a:p>
        </p:txBody>
      </p:sp>
      <p:sp>
        <p:nvSpPr>
          <p:cNvPr id="2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F840DC83-C45F-4F2D-812B-55C00F216AC3}"/>
              </a:ext>
            </a:extLst>
          </p:cNvPr>
          <p:cNvSpPr/>
          <p:nvPr/>
        </p:nvSpPr>
        <p:spPr>
          <a:xfrm>
            <a:off x="4498589" y="2985700"/>
            <a:ext cx="3194822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After-class Teaching Reflection</a:t>
            </a:r>
          </a:p>
        </p:txBody>
      </p:sp>
      <p:sp>
        <p:nvSpPr>
          <p:cNvPr id="2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7B3DAE8-AA14-4153-987C-89E25F7DBC5E}"/>
              </a:ext>
            </a:extLst>
          </p:cNvPr>
          <p:cNvSpPr txBox="1"/>
          <p:nvPr/>
        </p:nvSpPr>
        <p:spPr>
          <a:xfrm>
            <a:off x="2747058" y="3306963"/>
            <a:ext cx="6697884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3988250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A4D65AA-2F6A-4DC5-A1A4-1F217B5D9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13" y="1778000"/>
            <a:ext cx="5282574" cy="3302000"/>
          </a:xfrm>
          <a:prstGeom prst="rect">
            <a:avLst/>
          </a:prstGeom>
        </p:spPr>
      </p:pic>
      <p:sp>
        <p:nvSp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BEF10F05-D8D1-4A13-9340-FFB3C607E810}"/>
              </a:ext>
            </a:extLst>
          </p:cNvPr>
          <p:cNvSpPr txBox="1"/>
          <p:nvPr/>
        </p:nvSpPr>
        <p:spPr>
          <a:xfrm>
            <a:off x="1227493" y="4319649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1E239C7-7D82-45CF-BC8C-EF1C21B64831}"/>
              </a:ext>
            </a:extLst>
          </p:cNvPr>
          <p:cNvSpPr txBox="1"/>
          <p:nvPr/>
        </p:nvSpPr>
        <p:spPr>
          <a:xfrm>
            <a:off x="695326" y="4726745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6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4FC3AB53-C1E2-4108-9287-0C29CD4340E0}"/>
              </a:ext>
            </a:extLst>
          </p:cNvPr>
          <p:cNvSpPr txBox="1"/>
          <p:nvPr/>
        </p:nvSpPr>
        <p:spPr>
          <a:xfrm>
            <a:off x="9048116" y="4319649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7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6771469A-1D11-4AAA-A721-C58F051F22F7}"/>
              </a:ext>
            </a:extLst>
          </p:cNvPr>
          <p:cNvSpPr txBox="1"/>
          <p:nvPr/>
        </p:nvSpPr>
        <p:spPr>
          <a:xfrm>
            <a:off x="8515949" y="4726745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8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00440D32-D4DB-4A81-AC02-4963C960DA29}"/>
              </a:ext>
            </a:extLst>
          </p:cNvPr>
          <p:cNvSpPr txBox="1"/>
          <p:nvPr/>
        </p:nvSpPr>
        <p:spPr>
          <a:xfrm>
            <a:off x="1227493" y="1231009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9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ADCE93EB-555C-4F5C-B6A5-67AAAC1F4D9F}"/>
              </a:ext>
            </a:extLst>
          </p:cNvPr>
          <p:cNvSpPr txBox="1"/>
          <p:nvPr/>
        </p:nvSpPr>
        <p:spPr>
          <a:xfrm>
            <a:off x="695326" y="1638105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0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4B80C4AC-3AB5-47F5-A2E9-9D7550122FAE}"/>
              </a:ext>
            </a:extLst>
          </p:cNvPr>
          <p:cNvSpPr txBox="1"/>
          <p:nvPr/>
        </p:nvSpPr>
        <p:spPr>
          <a:xfrm>
            <a:off x="9048116" y="1231009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1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3A1FBC95-4AEA-4A2D-9121-B630F2B391D3}"/>
              </a:ext>
            </a:extLst>
          </p:cNvPr>
          <p:cNvSpPr txBox="1"/>
          <p:nvPr/>
        </p:nvSpPr>
        <p:spPr>
          <a:xfrm>
            <a:off x="8515949" y="1638105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9485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70215367-7715-42FC-94FC-0D03E482C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0" y="2823443"/>
            <a:ext cx="8270240" cy="3649514"/>
          </a:xfrm>
          <a:prstGeom prst="rect">
            <a:avLst/>
          </a:prstGeom>
        </p:spPr>
      </p:pic>
      <p:sp>
        <p:nvSp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58BDCC7-DDD9-43AB-87CB-816BC7801AA4}"/>
              </a:ext>
            </a:extLst>
          </p:cNvPr>
          <p:cNvSpPr txBox="1"/>
          <p:nvPr/>
        </p:nvSpPr>
        <p:spPr>
          <a:xfrm>
            <a:off x="4883727" y="1069269"/>
            <a:ext cx="24245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6F4D3A8-B49D-415C-991D-740B072DBE78}"/>
              </a:ext>
            </a:extLst>
          </p:cNvPr>
          <p:cNvSpPr txBox="1"/>
          <p:nvPr/>
        </p:nvSpPr>
        <p:spPr>
          <a:xfrm>
            <a:off x="695325" y="1476365"/>
            <a:ext cx="1080135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2906365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BC5760F-468D-4DEF-B597-550975F0C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t="7578" r="3083" b="7578"/>
          <a:stretch/>
        </p:blipFill>
        <p:spPr>
          <a:xfrm>
            <a:off x="0" y="1606561"/>
            <a:ext cx="12192000" cy="5251439"/>
          </a:xfrm>
          <a:prstGeom prst="rect">
            <a:avLst/>
          </a:prstGeom>
        </p:spPr>
      </p:pic>
      <p:sp>
        <p:nvSpPr>
          <p:cNvPr id="14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0C222016-DCF1-49C9-B520-077EAB4D9ABD}"/>
              </a:ext>
            </a:extLst>
          </p:cNvPr>
          <p:cNvSpPr txBox="1"/>
          <p:nvPr/>
        </p:nvSpPr>
        <p:spPr>
          <a:xfrm>
            <a:off x="4392304" y="4087087"/>
            <a:ext cx="340739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老师：稻小壳       班级：三年级二班</a:t>
            </a:r>
          </a:p>
        </p:txBody>
      </p:sp>
      <p:sp>
        <p:nvSpPr>
          <p:cNvPr id="146" name="稻壳儿春秋广告/盗版必究        原创来源：http://chn.docer.com/works?userid=199329941#!/work_time" descr="7b0a20202020227461726765744d6f64756c65223a20226b6f6e6c696e65666f6e7473220a7d0a">
            <a:extLst>
              <a:ext uri="{FF2B5EF4-FFF2-40B4-BE49-F238E27FC236}">
                <a16:creationId xmlns:a16="http://schemas.microsoft.com/office/drawing/2014/main" id="{CBF07CE6-72CA-4EBD-97D4-5A1C19FBC04F}"/>
              </a:ext>
            </a:extLst>
          </p:cNvPr>
          <p:cNvSpPr txBox="1"/>
          <p:nvPr/>
        </p:nvSpPr>
        <p:spPr>
          <a:xfrm>
            <a:off x="3508253" y="2108644"/>
            <a:ext cx="5175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感谢大家关注支持</a:t>
            </a:r>
          </a:p>
        </p:txBody>
      </p:sp>
      <p:sp>
        <p:nvSpPr>
          <p:cNvPr id="147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B28EF35-DCA3-414B-897B-54B64D37C9F0}"/>
              </a:ext>
            </a:extLst>
          </p:cNvPr>
          <p:cNvSpPr txBox="1"/>
          <p:nvPr/>
        </p:nvSpPr>
        <p:spPr>
          <a:xfrm>
            <a:off x="3508058" y="2938481"/>
            <a:ext cx="5175885" cy="490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  <a:endParaRPr kumimoji="0" lang="en-US" altLang="zh-CN" sz="9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汉仪乐喵体简" panose="00020600040101010101" charset="-122"/>
              <a:ea typeface="汉仪乐喵体简" panose="00020600040101010101" charset="-122"/>
              <a:cs typeface="851tegakizatsu" panose="02000600000000000000" pitchFamily="2" charset="-122"/>
              <a:sym typeface="OPPOSans R" panose="00020600040101010101" pitchFamily="18" charset="-122"/>
            </a:endParaRPr>
          </a:p>
        </p:txBody>
      </p:sp>
      <p:sp>
        <p:nvSpPr>
          <p:cNvPr id="17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DC009CF-5189-44C1-9296-1313A9B76593}"/>
              </a:ext>
            </a:extLst>
          </p:cNvPr>
          <p:cNvSpPr>
            <a:spLocks/>
          </p:cNvSpPr>
          <p:nvPr/>
        </p:nvSpPr>
        <p:spPr bwMode="auto">
          <a:xfrm>
            <a:off x="8829028" y="815111"/>
            <a:ext cx="977594" cy="971607"/>
          </a:xfrm>
          <a:custGeom>
            <a:avLst/>
            <a:gdLst>
              <a:gd name="connsiteX0" fmla="*/ 150645 w 977594"/>
              <a:gd name="connsiteY0" fmla="*/ 594498 h 971607"/>
              <a:gd name="connsiteX1" fmla="*/ 177959 w 977594"/>
              <a:gd name="connsiteY1" fmla="*/ 596970 h 971607"/>
              <a:gd name="connsiteX2" fmla="*/ 262205 w 977594"/>
              <a:gd name="connsiteY2" fmla="*/ 660251 h 971607"/>
              <a:gd name="connsiteX3" fmla="*/ 291690 w 977594"/>
              <a:gd name="connsiteY3" fmla="*/ 763612 h 971607"/>
              <a:gd name="connsiteX4" fmla="*/ 251674 w 977594"/>
              <a:gd name="connsiteY4" fmla="*/ 896504 h 971607"/>
              <a:gd name="connsiteX5" fmla="*/ 91607 w 977594"/>
              <a:gd name="connsiteY5" fmla="*/ 885957 h 971607"/>
              <a:gd name="connsiteX6" fmla="*/ 78970 w 977594"/>
              <a:gd name="connsiteY6" fmla="*/ 628611 h 971607"/>
              <a:gd name="connsiteX7" fmla="*/ 150645 w 977594"/>
              <a:gd name="connsiteY7" fmla="*/ 594498 h 971607"/>
              <a:gd name="connsiteX8" fmla="*/ 844932 w 977594"/>
              <a:gd name="connsiteY8" fmla="*/ 297469 h 971607"/>
              <a:gd name="connsiteX9" fmla="*/ 956460 w 977594"/>
              <a:gd name="connsiteY9" fmla="*/ 548633 h 971607"/>
              <a:gd name="connsiteX10" fmla="*/ 689213 w 977594"/>
              <a:gd name="connsiteY10" fmla="*/ 896887 h 971607"/>
              <a:gd name="connsiteX11" fmla="*/ 539807 w 977594"/>
              <a:gd name="connsiteY11" fmla="*/ 968648 h 971607"/>
              <a:gd name="connsiteX12" fmla="*/ 367254 w 977594"/>
              <a:gd name="connsiteY12" fmla="*/ 905329 h 971607"/>
              <a:gd name="connsiteX13" fmla="*/ 358836 w 977594"/>
              <a:gd name="connsiteY13" fmla="*/ 730147 h 971607"/>
              <a:gd name="connsiteX14" fmla="*/ 339897 w 977594"/>
              <a:gd name="connsiteY14" fmla="*/ 445213 h 971607"/>
              <a:gd name="connsiteX15" fmla="*/ 348315 w 977594"/>
              <a:gd name="connsiteY15" fmla="*/ 424107 h 971607"/>
              <a:gd name="connsiteX16" fmla="*/ 737612 w 977594"/>
              <a:gd name="connsiteY16" fmla="*/ 316465 h 971607"/>
              <a:gd name="connsiteX17" fmla="*/ 844932 w 977594"/>
              <a:gd name="connsiteY17" fmla="*/ 297469 h 971607"/>
              <a:gd name="connsiteX18" fmla="*/ 141232 w 977594"/>
              <a:gd name="connsiteY18" fmla="*/ 233134 h 971607"/>
              <a:gd name="connsiteX19" fmla="*/ 187849 w 977594"/>
              <a:gd name="connsiteY19" fmla="*/ 251598 h 971607"/>
              <a:gd name="connsiteX20" fmla="*/ 238416 w 977594"/>
              <a:gd name="connsiteY20" fmla="*/ 336005 h 971607"/>
              <a:gd name="connsiteX21" fmla="*/ 227881 w 977594"/>
              <a:gd name="connsiteY21" fmla="*/ 435182 h 971607"/>
              <a:gd name="connsiteX22" fmla="*/ 145710 w 977594"/>
              <a:gd name="connsiteY22" fmla="*/ 534360 h 971607"/>
              <a:gd name="connsiteX23" fmla="*/ 12971 w 977594"/>
              <a:gd name="connsiteY23" fmla="*/ 466835 h 971607"/>
              <a:gd name="connsiteX24" fmla="*/ 93036 w 977594"/>
              <a:gd name="connsiteY24" fmla="*/ 243157 h 971607"/>
              <a:gd name="connsiteX25" fmla="*/ 141232 w 977594"/>
              <a:gd name="connsiteY25" fmla="*/ 233134 h 971607"/>
              <a:gd name="connsiteX26" fmla="*/ 389316 w 977594"/>
              <a:gd name="connsiteY26" fmla="*/ 18927 h 971607"/>
              <a:gd name="connsiteX27" fmla="*/ 453463 w 977594"/>
              <a:gd name="connsiteY27" fmla="*/ 26038 h 971607"/>
              <a:gd name="connsiteX28" fmla="*/ 512443 w 977594"/>
              <a:gd name="connsiteY28" fmla="*/ 99785 h 971607"/>
              <a:gd name="connsiteX29" fmla="*/ 485059 w 977594"/>
              <a:gd name="connsiteY29" fmla="*/ 194603 h 971607"/>
              <a:gd name="connsiteX30" fmla="*/ 405015 w 977594"/>
              <a:gd name="connsiteY30" fmla="*/ 253601 h 971607"/>
              <a:gd name="connsiteX31" fmla="*/ 278629 w 977594"/>
              <a:gd name="connsiteY31" fmla="*/ 262029 h 971607"/>
              <a:gd name="connsiteX32" fmla="*/ 234394 w 977594"/>
              <a:gd name="connsiteY32" fmla="*/ 120856 h 971607"/>
              <a:gd name="connsiteX33" fmla="*/ 389316 w 977594"/>
              <a:gd name="connsiteY33" fmla="*/ 18927 h 971607"/>
              <a:gd name="connsiteX34" fmla="*/ 717751 w 977594"/>
              <a:gd name="connsiteY34" fmla="*/ 1533 h 971607"/>
              <a:gd name="connsiteX35" fmla="*/ 849194 w 977594"/>
              <a:gd name="connsiteY35" fmla="*/ 29760 h 971607"/>
              <a:gd name="connsiteX36" fmla="*/ 887126 w 977594"/>
              <a:gd name="connsiteY36" fmla="*/ 120508 h 971607"/>
              <a:gd name="connsiteX37" fmla="*/ 832336 w 977594"/>
              <a:gd name="connsiteY37" fmla="*/ 209147 h 971607"/>
              <a:gd name="connsiteX38" fmla="*/ 733292 w 977594"/>
              <a:gd name="connsiteY38" fmla="*/ 247134 h 971607"/>
              <a:gd name="connsiteX39" fmla="*/ 602638 w 977594"/>
              <a:gd name="connsiteY39" fmla="*/ 219699 h 971607"/>
              <a:gd name="connsiteX40" fmla="*/ 600531 w 977594"/>
              <a:gd name="connsiteY40" fmla="*/ 63527 h 971607"/>
              <a:gd name="connsiteX41" fmla="*/ 717751 w 977594"/>
              <a:gd name="connsiteY41" fmla="*/ 1533 h 97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77594" h="971607">
                <a:moveTo>
                  <a:pt x="150645" y="594498"/>
                </a:moveTo>
                <a:cubicBezTo>
                  <a:pt x="159793" y="594069"/>
                  <a:pt x="169008" y="594860"/>
                  <a:pt x="177959" y="596970"/>
                </a:cubicBezTo>
                <a:cubicBezTo>
                  <a:pt x="213763" y="605407"/>
                  <a:pt x="243249" y="628611"/>
                  <a:pt x="262205" y="660251"/>
                </a:cubicBezTo>
                <a:cubicBezTo>
                  <a:pt x="281160" y="691892"/>
                  <a:pt x="289584" y="727752"/>
                  <a:pt x="291690" y="763612"/>
                </a:cubicBezTo>
                <a:cubicBezTo>
                  <a:pt x="295903" y="812128"/>
                  <a:pt x="287478" y="864863"/>
                  <a:pt x="251674" y="896504"/>
                </a:cubicBezTo>
                <a:cubicBezTo>
                  <a:pt x="207445" y="936582"/>
                  <a:pt x="135836" y="926035"/>
                  <a:pt x="91607" y="885957"/>
                </a:cubicBezTo>
                <a:cubicBezTo>
                  <a:pt x="24211" y="822675"/>
                  <a:pt x="24211" y="702439"/>
                  <a:pt x="78970" y="628611"/>
                </a:cubicBezTo>
                <a:cubicBezTo>
                  <a:pt x="96346" y="608044"/>
                  <a:pt x="123199" y="595783"/>
                  <a:pt x="150645" y="594498"/>
                </a:cubicBezTo>
                <a:close/>
                <a:moveTo>
                  <a:pt x="844932" y="297469"/>
                </a:moveTo>
                <a:cubicBezTo>
                  <a:pt x="990129" y="293248"/>
                  <a:pt x="996442" y="449434"/>
                  <a:pt x="956460" y="548633"/>
                </a:cubicBezTo>
                <a:cubicBezTo>
                  <a:pt x="901748" y="687935"/>
                  <a:pt x="807054" y="810351"/>
                  <a:pt x="689213" y="896887"/>
                </a:cubicBezTo>
                <a:cubicBezTo>
                  <a:pt x="645022" y="930657"/>
                  <a:pt x="594519" y="958095"/>
                  <a:pt x="539807" y="968648"/>
                </a:cubicBezTo>
                <a:cubicBezTo>
                  <a:pt x="478782" y="979201"/>
                  <a:pt x="400923" y="962316"/>
                  <a:pt x="367254" y="905329"/>
                </a:cubicBezTo>
                <a:cubicBezTo>
                  <a:pt x="335689" y="848342"/>
                  <a:pt x="363045" y="789245"/>
                  <a:pt x="358836" y="730147"/>
                </a:cubicBezTo>
                <a:cubicBezTo>
                  <a:pt x="348315" y="633058"/>
                  <a:pt x="308333" y="544412"/>
                  <a:pt x="339897" y="445213"/>
                </a:cubicBezTo>
                <a:cubicBezTo>
                  <a:pt x="342002" y="438881"/>
                  <a:pt x="346210" y="430438"/>
                  <a:pt x="348315" y="424107"/>
                </a:cubicBezTo>
                <a:cubicBezTo>
                  <a:pt x="421966" y="240482"/>
                  <a:pt x="590310" y="341792"/>
                  <a:pt x="737612" y="316465"/>
                </a:cubicBezTo>
                <a:cubicBezTo>
                  <a:pt x="773385" y="310133"/>
                  <a:pt x="809158" y="299580"/>
                  <a:pt x="844932" y="297469"/>
                </a:cubicBezTo>
                <a:close/>
                <a:moveTo>
                  <a:pt x="141232" y="233134"/>
                </a:moveTo>
                <a:cubicBezTo>
                  <a:pt x="157825" y="234717"/>
                  <a:pt x="174154" y="241047"/>
                  <a:pt x="187849" y="251598"/>
                </a:cubicBezTo>
                <a:cubicBezTo>
                  <a:pt x="215239" y="270589"/>
                  <a:pt x="232095" y="302242"/>
                  <a:pt x="238416" y="336005"/>
                </a:cubicBezTo>
                <a:cubicBezTo>
                  <a:pt x="242630" y="367657"/>
                  <a:pt x="236309" y="403530"/>
                  <a:pt x="227881" y="435182"/>
                </a:cubicBezTo>
                <a:cubicBezTo>
                  <a:pt x="213132" y="477385"/>
                  <a:pt x="187849" y="519589"/>
                  <a:pt x="145710" y="534360"/>
                </a:cubicBezTo>
                <a:cubicBezTo>
                  <a:pt x="93036" y="551241"/>
                  <a:pt x="34041" y="517478"/>
                  <a:pt x="12971" y="466835"/>
                </a:cubicBezTo>
                <a:cubicBezTo>
                  <a:pt x="-22847" y="388759"/>
                  <a:pt x="19292" y="285361"/>
                  <a:pt x="93036" y="243157"/>
                </a:cubicBezTo>
                <a:cubicBezTo>
                  <a:pt x="107785" y="234717"/>
                  <a:pt x="124640" y="231551"/>
                  <a:pt x="141232" y="233134"/>
                </a:cubicBezTo>
                <a:close/>
                <a:moveTo>
                  <a:pt x="389316" y="18927"/>
                </a:moveTo>
                <a:cubicBezTo>
                  <a:pt x="411071" y="17478"/>
                  <a:pt x="432925" y="19717"/>
                  <a:pt x="453463" y="26038"/>
                </a:cubicBezTo>
                <a:cubicBezTo>
                  <a:pt x="485059" y="36573"/>
                  <a:pt x="508230" y="66072"/>
                  <a:pt x="512443" y="99785"/>
                </a:cubicBezTo>
                <a:cubicBezTo>
                  <a:pt x="518762" y="133498"/>
                  <a:pt x="506123" y="167211"/>
                  <a:pt x="485059" y="194603"/>
                </a:cubicBezTo>
                <a:cubicBezTo>
                  <a:pt x="463995" y="219888"/>
                  <a:pt x="436611" y="238852"/>
                  <a:pt x="405015" y="253601"/>
                </a:cubicBezTo>
                <a:cubicBezTo>
                  <a:pt x="364993" y="272565"/>
                  <a:pt x="316545" y="283100"/>
                  <a:pt x="278629" y="262029"/>
                </a:cubicBezTo>
                <a:cubicBezTo>
                  <a:pt x="230181" y="236745"/>
                  <a:pt x="213330" y="171425"/>
                  <a:pt x="234394" y="120856"/>
                </a:cubicBezTo>
                <a:cubicBezTo>
                  <a:pt x="259671" y="60804"/>
                  <a:pt x="324049" y="23272"/>
                  <a:pt x="389316" y="18927"/>
                </a:cubicBezTo>
                <a:close/>
                <a:moveTo>
                  <a:pt x="717751" y="1533"/>
                </a:moveTo>
                <a:cubicBezTo>
                  <a:pt x="763321" y="-4007"/>
                  <a:pt x="811262" y="5490"/>
                  <a:pt x="849194" y="29760"/>
                </a:cubicBezTo>
                <a:cubicBezTo>
                  <a:pt x="878697" y="48754"/>
                  <a:pt x="893448" y="86742"/>
                  <a:pt x="887126" y="120508"/>
                </a:cubicBezTo>
                <a:cubicBezTo>
                  <a:pt x="882911" y="156386"/>
                  <a:pt x="861838" y="188042"/>
                  <a:pt x="832336" y="209147"/>
                </a:cubicBezTo>
                <a:cubicBezTo>
                  <a:pt x="802833" y="230251"/>
                  <a:pt x="769116" y="240803"/>
                  <a:pt x="733292" y="247134"/>
                </a:cubicBezTo>
                <a:cubicBezTo>
                  <a:pt x="686931" y="255576"/>
                  <a:pt x="636355" y="251355"/>
                  <a:pt x="602638" y="219699"/>
                </a:cubicBezTo>
                <a:cubicBezTo>
                  <a:pt x="560492" y="179601"/>
                  <a:pt x="564707" y="107846"/>
                  <a:pt x="600531" y="63527"/>
                </a:cubicBezTo>
                <a:cubicBezTo>
                  <a:pt x="628980" y="27650"/>
                  <a:pt x="672180" y="7073"/>
                  <a:pt x="717751" y="1533"/>
                </a:cubicBezTo>
                <a:close/>
              </a:path>
            </a:pathLst>
          </a:custGeom>
          <a:solidFill>
            <a:srgbClr val="D3DA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7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4CD7408-F297-4140-B599-70C4DEAE4C2B}"/>
              </a:ext>
            </a:extLst>
          </p:cNvPr>
          <p:cNvSpPr>
            <a:spLocks/>
          </p:cNvSpPr>
          <p:nvPr/>
        </p:nvSpPr>
        <p:spPr bwMode="auto">
          <a:xfrm>
            <a:off x="1594595" y="713183"/>
            <a:ext cx="1011788" cy="997171"/>
          </a:xfrm>
          <a:custGeom>
            <a:avLst/>
            <a:gdLst>
              <a:gd name="connsiteX0" fmla="*/ 845660 w 1011788"/>
              <a:gd name="connsiteY0" fmla="*/ 549102 h 997171"/>
              <a:gd name="connsiteX1" fmla="*/ 929385 w 1011788"/>
              <a:gd name="connsiteY1" fmla="*/ 568877 h 997171"/>
              <a:gd name="connsiteX2" fmla="*/ 992574 w 1011788"/>
              <a:gd name="connsiteY2" fmla="*/ 815680 h 997171"/>
              <a:gd name="connsiteX3" fmla="*/ 904109 w 1011788"/>
              <a:gd name="connsiteY3" fmla="*/ 866307 h 997171"/>
              <a:gd name="connsiteX4" fmla="*/ 809326 w 1011788"/>
              <a:gd name="connsiteY4" fmla="*/ 819899 h 997171"/>
              <a:gd name="connsiteX5" fmla="*/ 758775 w 1011788"/>
              <a:gd name="connsiteY5" fmla="*/ 724975 h 997171"/>
              <a:gd name="connsiteX6" fmla="*/ 771413 w 1011788"/>
              <a:gd name="connsiteY6" fmla="*/ 587862 h 997171"/>
              <a:gd name="connsiteX7" fmla="*/ 845660 w 1011788"/>
              <a:gd name="connsiteY7" fmla="*/ 549102 h 997171"/>
              <a:gd name="connsiteX8" fmla="*/ 438090 w 1011788"/>
              <a:gd name="connsiteY8" fmla="*/ 346008 h 997171"/>
              <a:gd name="connsiteX9" fmla="*/ 512412 w 1011788"/>
              <a:gd name="connsiteY9" fmla="*/ 349664 h 997171"/>
              <a:gd name="connsiteX10" fmla="*/ 535574 w 1011788"/>
              <a:gd name="connsiteY10" fmla="*/ 355988 h 997171"/>
              <a:gd name="connsiteX11" fmla="*/ 691390 w 1011788"/>
              <a:gd name="connsiteY11" fmla="*/ 737544 h 997171"/>
              <a:gd name="connsiteX12" fmla="*/ 720869 w 1011788"/>
              <a:gd name="connsiteY12" fmla="*/ 845055 h 997171"/>
              <a:gd name="connsiteX13" fmla="*/ 480828 w 1011788"/>
              <a:gd name="connsiteY13" fmla="*/ 986294 h 997171"/>
              <a:gd name="connsiteX14" fmla="*/ 97605 w 1011788"/>
              <a:gd name="connsiteY14" fmla="*/ 756517 h 997171"/>
              <a:gd name="connsiteX15" fmla="*/ 9168 w 1011788"/>
              <a:gd name="connsiteY15" fmla="*/ 613170 h 997171"/>
              <a:gd name="connsiteX16" fmla="*/ 53387 w 1011788"/>
              <a:gd name="connsiteY16" fmla="*/ 431878 h 997171"/>
              <a:gd name="connsiteX17" fmla="*/ 228153 w 1011788"/>
              <a:gd name="connsiteY17" fmla="*/ 400257 h 997171"/>
              <a:gd name="connsiteX18" fmla="*/ 438090 w 1011788"/>
              <a:gd name="connsiteY18" fmla="*/ 346008 h 997171"/>
              <a:gd name="connsiteX19" fmla="*/ 787466 w 1011788"/>
              <a:gd name="connsiteY19" fmla="*/ 200158 h 997171"/>
              <a:gd name="connsiteX20" fmla="*/ 828361 w 1011788"/>
              <a:gd name="connsiteY20" fmla="*/ 203947 h 997171"/>
              <a:gd name="connsiteX21" fmla="*/ 950387 w 1011788"/>
              <a:gd name="connsiteY21" fmla="*/ 414819 h 997171"/>
              <a:gd name="connsiteX22" fmla="*/ 883062 w 1011788"/>
              <a:gd name="connsiteY22" fmla="*/ 484407 h 997171"/>
              <a:gd name="connsiteX23" fmla="*/ 784179 w 1011788"/>
              <a:gd name="connsiteY23" fmla="*/ 467537 h 997171"/>
              <a:gd name="connsiteX24" fmla="*/ 714750 w 1011788"/>
              <a:gd name="connsiteY24" fmla="*/ 393732 h 997171"/>
              <a:gd name="connsiteX25" fmla="*/ 691607 w 1011788"/>
              <a:gd name="connsiteY25" fmla="*/ 265100 h 997171"/>
              <a:gd name="connsiteX26" fmla="*/ 787466 w 1011788"/>
              <a:gd name="connsiteY26" fmla="*/ 200158 h 997171"/>
              <a:gd name="connsiteX27" fmla="*/ 159435 w 1011788"/>
              <a:gd name="connsiteY27" fmla="*/ 82321 h 997171"/>
              <a:gd name="connsiteX28" fmla="*/ 297775 w 1011788"/>
              <a:gd name="connsiteY28" fmla="*/ 106835 h 997171"/>
              <a:gd name="connsiteX29" fmla="*/ 342044 w 1011788"/>
              <a:gd name="connsiteY29" fmla="*/ 201727 h 997171"/>
              <a:gd name="connsiteX30" fmla="*/ 287235 w 1011788"/>
              <a:gd name="connsiteY30" fmla="*/ 294511 h 997171"/>
              <a:gd name="connsiteX31" fmla="*/ 186049 w 1011788"/>
              <a:gd name="connsiteY31" fmla="*/ 338794 h 997171"/>
              <a:gd name="connsiteX32" fmla="*/ 46918 w 1011788"/>
              <a:gd name="connsiteY32" fmla="*/ 313489 h 997171"/>
              <a:gd name="connsiteX33" fmla="*/ 38486 w 1011788"/>
              <a:gd name="connsiteY33" fmla="*/ 151118 h 997171"/>
              <a:gd name="connsiteX34" fmla="*/ 159435 w 1011788"/>
              <a:gd name="connsiteY34" fmla="*/ 82321 h 997171"/>
              <a:gd name="connsiteX35" fmla="*/ 515330 w 1011788"/>
              <a:gd name="connsiteY35" fmla="*/ 867 h 997171"/>
              <a:gd name="connsiteX36" fmla="*/ 689582 w 1011788"/>
              <a:gd name="connsiteY36" fmla="*/ 77566 h 997171"/>
              <a:gd name="connsiteX37" fmla="*/ 693789 w 1011788"/>
              <a:gd name="connsiteY37" fmla="*/ 174811 h 997171"/>
              <a:gd name="connsiteX38" fmla="*/ 613846 w 1011788"/>
              <a:gd name="connsiteY38" fmla="*/ 234003 h 997171"/>
              <a:gd name="connsiteX39" fmla="*/ 512865 w 1011788"/>
              <a:gd name="connsiteY39" fmla="*/ 234003 h 997171"/>
              <a:gd name="connsiteX40" fmla="*/ 403468 w 1011788"/>
              <a:gd name="connsiteY40" fmla="*/ 164241 h 997171"/>
              <a:gd name="connsiteX41" fmla="*/ 453959 w 1011788"/>
              <a:gd name="connsiteY41" fmla="*/ 20488 h 997171"/>
              <a:gd name="connsiteX42" fmla="*/ 515330 w 1011788"/>
              <a:gd name="connsiteY42" fmla="*/ 867 h 997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11788" h="997171">
                <a:moveTo>
                  <a:pt x="845660" y="549102"/>
                </a:moveTo>
                <a:cubicBezTo>
                  <a:pt x="874621" y="546201"/>
                  <a:pt x="905162" y="553057"/>
                  <a:pt x="929385" y="568877"/>
                </a:cubicBezTo>
                <a:cubicBezTo>
                  <a:pt x="1009424" y="617394"/>
                  <a:pt x="1032593" y="735522"/>
                  <a:pt x="992574" y="815680"/>
                </a:cubicBezTo>
                <a:cubicBezTo>
                  <a:pt x="977830" y="849431"/>
                  <a:pt x="939916" y="868416"/>
                  <a:pt x="904109" y="866307"/>
                </a:cubicBezTo>
                <a:cubicBezTo>
                  <a:pt x="868302" y="866307"/>
                  <a:pt x="834602" y="847322"/>
                  <a:pt x="809326" y="819899"/>
                </a:cubicBezTo>
                <a:cubicBezTo>
                  <a:pt x="786157" y="794586"/>
                  <a:pt x="769307" y="760835"/>
                  <a:pt x="758775" y="724975"/>
                </a:cubicBezTo>
                <a:cubicBezTo>
                  <a:pt x="746137" y="680677"/>
                  <a:pt x="744031" y="625832"/>
                  <a:pt x="771413" y="587862"/>
                </a:cubicBezTo>
                <a:cubicBezTo>
                  <a:pt x="789316" y="564659"/>
                  <a:pt x="816698" y="552002"/>
                  <a:pt x="845660" y="549102"/>
                </a:cubicBezTo>
                <a:close/>
                <a:moveTo>
                  <a:pt x="438090" y="346008"/>
                </a:moveTo>
                <a:cubicBezTo>
                  <a:pt x="462009" y="343735"/>
                  <a:pt x="486619" y="344394"/>
                  <a:pt x="512412" y="349664"/>
                </a:cubicBezTo>
                <a:cubicBezTo>
                  <a:pt x="520835" y="351772"/>
                  <a:pt x="529257" y="353880"/>
                  <a:pt x="535574" y="355988"/>
                </a:cubicBezTo>
                <a:cubicBezTo>
                  <a:pt x="731397" y="408690"/>
                  <a:pt x="647172" y="589981"/>
                  <a:pt x="691390" y="737544"/>
                </a:cubicBezTo>
                <a:cubicBezTo>
                  <a:pt x="699813" y="773381"/>
                  <a:pt x="716658" y="807110"/>
                  <a:pt x="720869" y="845055"/>
                </a:cubicBezTo>
                <a:cubicBezTo>
                  <a:pt x="744031" y="990510"/>
                  <a:pt x="588215" y="1015806"/>
                  <a:pt x="480828" y="986294"/>
                </a:cubicBezTo>
                <a:cubicBezTo>
                  <a:pt x="335540" y="946241"/>
                  <a:pt x="200780" y="866135"/>
                  <a:pt x="97605" y="756517"/>
                </a:cubicBezTo>
                <a:cubicBezTo>
                  <a:pt x="59703" y="714356"/>
                  <a:pt x="26013" y="667979"/>
                  <a:pt x="9168" y="613170"/>
                </a:cubicBezTo>
                <a:cubicBezTo>
                  <a:pt x="-9782" y="552037"/>
                  <a:pt x="-1360" y="471931"/>
                  <a:pt x="53387" y="431878"/>
                </a:cubicBezTo>
                <a:cubicBezTo>
                  <a:pt x="106027" y="393933"/>
                  <a:pt x="169196" y="412906"/>
                  <a:pt x="228153" y="400257"/>
                </a:cubicBezTo>
                <a:cubicBezTo>
                  <a:pt x="300797" y="386028"/>
                  <a:pt x="366335" y="352826"/>
                  <a:pt x="438090" y="346008"/>
                </a:cubicBezTo>
                <a:close/>
                <a:moveTo>
                  <a:pt x="787466" y="200158"/>
                </a:moveTo>
                <a:cubicBezTo>
                  <a:pt x="801273" y="199071"/>
                  <a:pt x="815211" y="200257"/>
                  <a:pt x="828361" y="203947"/>
                </a:cubicBezTo>
                <a:cubicBezTo>
                  <a:pt x="914621" y="229252"/>
                  <a:pt x="965114" y="330470"/>
                  <a:pt x="950387" y="414819"/>
                </a:cubicBezTo>
                <a:cubicBezTo>
                  <a:pt x="944075" y="448559"/>
                  <a:pt x="914621" y="475972"/>
                  <a:pt x="883062" y="484407"/>
                </a:cubicBezTo>
                <a:cubicBezTo>
                  <a:pt x="849400" y="492842"/>
                  <a:pt x="813633" y="484407"/>
                  <a:pt x="784179" y="467537"/>
                </a:cubicBezTo>
                <a:cubicBezTo>
                  <a:pt x="754724" y="448559"/>
                  <a:pt x="733685" y="423254"/>
                  <a:pt x="714750" y="393732"/>
                </a:cubicBezTo>
                <a:cubicBezTo>
                  <a:pt x="691607" y="355775"/>
                  <a:pt x="674776" y="307274"/>
                  <a:pt x="691607" y="265100"/>
                </a:cubicBezTo>
                <a:cubicBezTo>
                  <a:pt x="705808" y="227143"/>
                  <a:pt x="746046" y="203420"/>
                  <a:pt x="787466" y="200158"/>
                </a:cubicBezTo>
                <a:close/>
                <a:moveTo>
                  <a:pt x="159435" y="82321"/>
                </a:moveTo>
                <a:cubicBezTo>
                  <a:pt x="207129" y="75204"/>
                  <a:pt x="257722" y="83639"/>
                  <a:pt x="297775" y="106835"/>
                </a:cubicBezTo>
                <a:cubicBezTo>
                  <a:pt x="329396" y="125813"/>
                  <a:pt x="346260" y="165879"/>
                  <a:pt x="342044" y="201727"/>
                </a:cubicBezTo>
                <a:cubicBezTo>
                  <a:pt x="337828" y="239684"/>
                  <a:pt x="316747" y="271315"/>
                  <a:pt x="287235" y="294511"/>
                </a:cubicBezTo>
                <a:cubicBezTo>
                  <a:pt x="257722" y="317707"/>
                  <a:pt x="221885" y="330359"/>
                  <a:pt x="186049" y="338794"/>
                </a:cubicBezTo>
                <a:cubicBezTo>
                  <a:pt x="137564" y="347229"/>
                  <a:pt x="82755" y="345120"/>
                  <a:pt x="46918" y="313489"/>
                </a:cubicBezTo>
                <a:cubicBezTo>
                  <a:pt x="2649" y="273424"/>
                  <a:pt x="2649" y="197510"/>
                  <a:pt x="38486" y="151118"/>
                </a:cubicBezTo>
                <a:cubicBezTo>
                  <a:pt x="66944" y="112107"/>
                  <a:pt x="111740" y="89438"/>
                  <a:pt x="159435" y="82321"/>
                </a:cubicBezTo>
                <a:close/>
                <a:moveTo>
                  <a:pt x="515330" y="867"/>
                </a:moveTo>
                <a:cubicBezTo>
                  <a:pt x="579922" y="-5673"/>
                  <a:pt x="650136" y="25245"/>
                  <a:pt x="689582" y="77566"/>
                </a:cubicBezTo>
                <a:cubicBezTo>
                  <a:pt x="708516" y="105048"/>
                  <a:pt x="708516" y="143101"/>
                  <a:pt x="693789" y="174811"/>
                </a:cubicBezTo>
                <a:cubicBezTo>
                  <a:pt x="676959" y="204407"/>
                  <a:pt x="645403" y="225547"/>
                  <a:pt x="613846" y="234003"/>
                </a:cubicBezTo>
                <a:cubicBezTo>
                  <a:pt x="580185" y="242459"/>
                  <a:pt x="546525" y="240345"/>
                  <a:pt x="512865" y="234003"/>
                </a:cubicBezTo>
                <a:cubicBezTo>
                  <a:pt x="468685" y="225547"/>
                  <a:pt x="422402" y="204407"/>
                  <a:pt x="403468" y="164241"/>
                </a:cubicBezTo>
                <a:cubicBezTo>
                  <a:pt x="378223" y="113504"/>
                  <a:pt x="405572" y="50084"/>
                  <a:pt x="453959" y="20488"/>
                </a:cubicBezTo>
                <a:cubicBezTo>
                  <a:pt x="472893" y="9390"/>
                  <a:pt x="493799" y="3048"/>
                  <a:pt x="515330" y="867"/>
                </a:cubicBezTo>
                <a:close/>
              </a:path>
            </a:pathLst>
          </a:custGeom>
          <a:solidFill>
            <a:srgbClr val="D3DA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76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5EF94E6-4F85-4D9D-A5F0-C82ED5C8B27A}"/>
              </a:ext>
            </a:extLst>
          </p:cNvPr>
          <p:cNvSpPr>
            <a:spLocks/>
          </p:cNvSpPr>
          <p:nvPr/>
        </p:nvSpPr>
        <p:spPr bwMode="auto">
          <a:xfrm>
            <a:off x="954481" y="2870201"/>
            <a:ext cx="761597" cy="716289"/>
          </a:xfrm>
          <a:custGeom>
            <a:avLst/>
            <a:gdLst>
              <a:gd name="connsiteX0" fmla="*/ 656411 w 761597"/>
              <a:gd name="connsiteY0" fmla="*/ 367456 h 716289"/>
              <a:gd name="connsiteX1" fmla="*/ 686968 w 761597"/>
              <a:gd name="connsiteY1" fmla="*/ 375001 h 716289"/>
              <a:gd name="connsiteX2" fmla="*/ 754551 w 761597"/>
              <a:gd name="connsiteY2" fmla="*/ 547916 h 716289"/>
              <a:gd name="connsiteX3" fmla="*/ 695416 w 761597"/>
              <a:gd name="connsiteY3" fmla="*/ 592199 h 716289"/>
              <a:gd name="connsiteX4" fmla="*/ 623610 w 761597"/>
              <a:gd name="connsiteY4" fmla="*/ 566895 h 716289"/>
              <a:gd name="connsiteX5" fmla="*/ 579259 w 761597"/>
              <a:gd name="connsiteY5" fmla="*/ 503633 h 716289"/>
              <a:gd name="connsiteX6" fmla="*/ 575035 w 761597"/>
              <a:gd name="connsiteY6" fmla="*/ 404523 h 716289"/>
              <a:gd name="connsiteX7" fmla="*/ 656411 w 761597"/>
              <a:gd name="connsiteY7" fmla="*/ 367456 h 716289"/>
              <a:gd name="connsiteX8" fmla="*/ 369068 w 761597"/>
              <a:gd name="connsiteY8" fmla="*/ 254363 h 716289"/>
              <a:gd name="connsiteX9" fmla="*/ 388014 w 761597"/>
              <a:gd name="connsiteY9" fmla="*/ 256473 h 716289"/>
              <a:gd name="connsiteX10" fmla="*/ 531160 w 761597"/>
              <a:gd name="connsiteY10" fmla="*/ 518076 h 716289"/>
              <a:gd name="connsiteX11" fmla="*/ 562737 w 761597"/>
              <a:gd name="connsiteY11" fmla="*/ 591916 h 716289"/>
              <a:gd name="connsiteX12" fmla="*/ 400645 w 761597"/>
              <a:gd name="connsiteY12" fmla="*/ 714279 h 716289"/>
              <a:gd name="connsiteX13" fmla="*/ 105932 w 761597"/>
              <a:gd name="connsiteY13" fmla="*/ 581367 h 716289"/>
              <a:gd name="connsiteX14" fmla="*/ 30149 w 761597"/>
              <a:gd name="connsiteY14" fmla="*/ 486431 h 716289"/>
              <a:gd name="connsiteX15" fmla="*/ 46990 w 761597"/>
              <a:gd name="connsiteY15" fmla="*/ 351409 h 716289"/>
              <a:gd name="connsiteX16" fmla="*/ 169085 w 761597"/>
              <a:gd name="connsiteY16" fmla="*/ 315544 h 716289"/>
              <a:gd name="connsiteX17" fmla="*/ 369068 w 761597"/>
              <a:gd name="connsiteY17" fmla="*/ 254363 h 716289"/>
              <a:gd name="connsiteX18" fmla="*/ 583675 w 761597"/>
              <a:gd name="connsiteY18" fmla="*/ 123828 h 716289"/>
              <a:gd name="connsiteX19" fmla="*/ 688889 w 761597"/>
              <a:gd name="connsiteY19" fmla="*/ 262710 h 716289"/>
              <a:gd name="connsiteX20" fmla="*/ 646803 w 761597"/>
              <a:gd name="connsiteY20" fmla="*/ 319526 h 716289"/>
              <a:gd name="connsiteX21" fmla="*/ 575257 w 761597"/>
              <a:gd name="connsiteY21" fmla="*/ 315317 h 716289"/>
              <a:gd name="connsiteX22" fmla="*/ 518442 w 761597"/>
              <a:gd name="connsiteY22" fmla="*/ 269023 h 716289"/>
              <a:gd name="connsiteX23" fmla="*/ 491086 w 761597"/>
              <a:gd name="connsiteY23" fmla="*/ 178539 h 716289"/>
              <a:gd name="connsiteX24" fmla="*/ 583675 w 761597"/>
              <a:gd name="connsiteY24" fmla="*/ 123828 h 716289"/>
              <a:gd name="connsiteX25" fmla="*/ 144647 w 761597"/>
              <a:gd name="connsiteY25" fmla="*/ 87087 h 716289"/>
              <a:gd name="connsiteX26" fmla="*/ 194015 w 761597"/>
              <a:gd name="connsiteY26" fmla="*/ 98688 h 716289"/>
              <a:gd name="connsiteX27" fmla="*/ 234062 w 761597"/>
              <a:gd name="connsiteY27" fmla="*/ 163891 h 716289"/>
              <a:gd name="connsiteX28" fmla="*/ 202446 w 761597"/>
              <a:gd name="connsiteY28" fmla="*/ 233301 h 716289"/>
              <a:gd name="connsiteX29" fmla="*/ 134997 w 761597"/>
              <a:gd name="connsiteY29" fmla="*/ 273265 h 716289"/>
              <a:gd name="connsiteX30" fmla="*/ 31717 w 761597"/>
              <a:gd name="connsiteY30" fmla="*/ 266955 h 716289"/>
              <a:gd name="connsiteX31" fmla="*/ 12748 w 761597"/>
              <a:gd name="connsiteY31" fmla="*/ 151271 h 716289"/>
              <a:gd name="connsiteX32" fmla="*/ 144647 w 761597"/>
              <a:gd name="connsiteY32" fmla="*/ 87087 h 716289"/>
              <a:gd name="connsiteX33" fmla="*/ 388846 w 761597"/>
              <a:gd name="connsiteY33" fmla="*/ 1252 h 716289"/>
              <a:gd name="connsiteX34" fmla="*/ 472217 w 761597"/>
              <a:gd name="connsiteY34" fmla="*/ 43551 h 716289"/>
              <a:gd name="connsiteX35" fmla="*/ 484881 w 761597"/>
              <a:gd name="connsiteY35" fmla="*/ 113344 h 716289"/>
              <a:gd name="connsiteX36" fmla="*/ 432115 w 761597"/>
              <a:gd name="connsiteY36" fmla="*/ 161988 h 716289"/>
              <a:gd name="connsiteX37" fmla="*/ 358241 w 761597"/>
              <a:gd name="connsiteY37" fmla="*/ 170448 h 716289"/>
              <a:gd name="connsiteX38" fmla="*/ 273815 w 761597"/>
              <a:gd name="connsiteY38" fmla="*/ 130264 h 716289"/>
              <a:gd name="connsiteX39" fmla="*/ 299143 w 761597"/>
              <a:gd name="connsiteY39" fmla="*/ 22401 h 716289"/>
              <a:gd name="connsiteX40" fmla="*/ 388846 w 761597"/>
              <a:gd name="connsiteY40" fmla="*/ 1252 h 71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61597" h="716289">
                <a:moveTo>
                  <a:pt x="656411" y="367456"/>
                </a:moveTo>
                <a:cubicBezTo>
                  <a:pt x="667037" y="368279"/>
                  <a:pt x="677464" y="370783"/>
                  <a:pt x="686968" y="375001"/>
                </a:cubicBezTo>
                <a:cubicBezTo>
                  <a:pt x="748215" y="404523"/>
                  <a:pt x="775670" y="486763"/>
                  <a:pt x="754551" y="547916"/>
                </a:cubicBezTo>
                <a:cubicBezTo>
                  <a:pt x="746103" y="573221"/>
                  <a:pt x="720759" y="590091"/>
                  <a:pt x="695416" y="592199"/>
                </a:cubicBezTo>
                <a:cubicBezTo>
                  <a:pt x="670072" y="594308"/>
                  <a:pt x="642617" y="583765"/>
                  <a:pt x="623610" y="566895"/>
                </a:cubicBezTo>
                <a:cubicBezTo>
                  <a:pt x="602490" y="550025"/>
                  <a:pt x="587706" y="526829"/>
                  <a:pt x="579259" y="503633"/>
                </a:cubicBezTo>
                <a:cubicBezTo>
                  <a:pt x="564475" y="472002"/>
                  <a:pt x="558139" y="434045"/>
                  <a:pt x="575035" y="404523"/>
                </a:cubicBezTo>
                <a:cubicBezTo>
                  <a:pt x="590874" y="377637"/>
                  <a:pt x="624534" y="364984"/>
                  <a:pt x="656411" y="367456"/>
                </a:cubicBezTo>
                <a:close/>
                <a:moveTo>
                  <a:pt x="369068" y="254363"/>
                </a:moveTo>
                <a:cubicBezTo>
                  <a:pt x="375384" y="254363"/>
                  <a:pt x="381699" y="254363"/>
                  <a:pt x="388014" y="256473"/>
                </a:cubicBezTo>
                <a:cubicBezTo>
                  <a:pt x="531160" y="277570"/>
                  <a:pt x="486953" y="414701"/>
                  <a:pt x="531160" y="518076"/>
                </a:cubicBezTo>
                <a:cubicBezTo>
                  <a:pt x="541686" y="541283"/>
                  <a:pt x="554316" y="566599"/>
                  <a:pt x="562737" y="591916"/>
                </a:cubicBezTo>
                <a:cubicBezTo>
                  <a:pt x="590103" y="695291"/>
                  <a:pt x="480638" y="724827"/>
                  <a:pt x="400645" y="714279"/>
                </a:cubicBezTo>
                <a:cubicBezTo>
                  <a:pt x="293285" y="697401"/>
                  <a:pt x="190136" y="650988"/>
                  <a:pt x="105932" y="581367"/>
                </a:cubicBezTo>
                <a:cubicBezTo>
                  <a:pt x="76461" y="553941"/>
                  <a:pt x="46990" y="524405"/>
                  <a:pt x="30149" y="486431"/>
                </a:cubicBezTo>
                <a:cubicBezTo>
                  <a:pt x="13308" y="444237"/>
                  <a:pt x="11203" y="385165"/>
                  <a:pt x="46990" y="351409"/>
                </a:cubicBezTo>
                <a:cubicBezTo>
                  <a:pt x="80671" y="319764"/>
                  <a:pt x="129088" y="328203"/>
                  <a:pt x="169085" y="315544"/>
                </a:cubicBezTo>
                <a:cubicBezTo>
                  <a:pt x="236448" y="292338"/>
                  <a:pt x="293285" y="248034"/>
                  <a:pt x="369068" y="254363"/>
                </a:cubicBezTo>
                <a:close/>
                <a:moveTo>
                  <a:pt x="583675" y="123828"/>
                </a:moveTo>
                <a:cubicBezTo>
                  <a:pt x="646803" y="134349"/>
                  <a:pt x="693097" y="201686"/>
                  <a:pt x="688889" y="262710"/>
                </a:cubicBezTo>
                <a:cubicBezTo>
                  <a:pt x="688889" y="287962"/>
                  <a:pt x="669950" y="309004"/>
                  <a:pt x="646803" y="319526"/>
                </a:cubicBezTo>
                <a:cubicBezTo>
                  <a:pt x="623656" y="327943"/>
                  <a:pt x="596300" y="325839"/>
                  <a:pt x="575257" y="315317"/>
                </a:cubicBezTo>
                <a:cubicBezTo>
                  <a:pt x="552110" y="304796"/>
                  <a:pt x="533172" y="287962"/>
                  <a:pt x="518442" y="269023"/>
                </a:cubicBezTo>
                <a:cubicBezTo>
                  <a:pt x="497399" y="243772"/>
                  <a:pt x="482669" y="210103"/>
                  <a:pt x="491086" y="178539"/>
                </a:cubicBezTo>
                <a:cubicBezTo>
                  <a:pt x="499503" y="138558"/>
                  <a:pt x="545797" y="117515"/>
                  <a:pt x="583675" y="123828"/>
                </a:cubicBezTo>
                <a:close/>
                <a:moveTo>
                  <a:pt x="144647" y="87087"/>
                </a:moveTo>
                <a:cubicBezTo>
                  <a:pt x="161871" y="88040"/>
                  <a:pt x="178733" y="91852"/>
                  <a:pt x="194015" y="98688"/>
                </a:cubicBezTo>
                <a:cubicBezTo>
                  <a:pt x="219308" y="109205"/>
                  <a:pt x="234062" y="136548"/>
                  <a:pt x="234062" y="163891"/>
                </a:cubicBezTo>
                <a:cubicBezTo>
                  <a:pt x="234062" y="189131"/>
                  <a:pt x="221415" y="214371"/>
                  <a:pt x="202446" y="233301"/>
                </a:cubicBezTo>
                <a:cubicBezTo>
                  <a:pt x="183476" y="252231"/>
                  <a:pt x="160290" y="264851"/>
                  <a:pt x="134997" y="273265"/>
                </a:cubicBezTo>
                <a:cubicBezTo>
                  <a:pt x="101273" y="283781"/>
                  <a:pt x="61226" y="287988"/>
                  <a:pt x="31717" y="266955"/>
                </a:cubicBezTo>
                <a:cubicBezTo>
                  <a:pt x="-4115" y="241715"/>
                  <a:pt x="-8330" y="189131"/>
                  <a:pt x="12748" y="151271"/>
                </a:cubicBezTo>
                <a:cubicBezTo>
                  <a:pt x="38041" y="107101"/>
                  <a:pt x="92974" y="84228"/>
                  <a:pt x="144647" y="87087"/>
                </a:cubicBezTo>
                <a:close/>
                <a:moveTo>
                  <a:pt x="388846" y="1252"/>
                </a:moveTo>
                <a:cubicBezTo>
                  <a:pt x="420506" y="5481"/>
                  <a:pt x="451111" y="20286"/>
                  <a:pt x="472217" y="43551"/>
                </a:cubicBezTo>
                <a:cubicBezTo>
                  <a:pt x="489103" y="60470"/>
                  <a:pt x="493324" y="90080"/>
                  <a:pt x="484881" y="113344"/>
                </a:cubicBezTo>
                <a:cubicBezTo>
                  <a:pt x="474328" y="134494"/>
                  <a:pt x="455332" y="153528"/>
                  <a:pt x="432115" y="161988"/>
                </a:cubicBezTo>
                <a:cubicBezTo>
                  <a:pt x="408897" y="172563"/>
                  <a:pt x="383569" y="172563"/>
                  <a:pt x="358241" y="170448"/>
                </a:cubicBezTo>
                <a:cubicBezTo>
                  <a:pt x="326581" y="168333"/>
                  <a:pt x="290700" y="157758"/>
                  <a:pt x="273815" y="130264"/>
                </a:cubicBezTo>
                <a:cubicBezTo>
                  <a:pt x="252708" y="96424"/>
                  <a:pt x="267483" y="47781"/>
                  <a:pt x="299143" y="22401"/>
                </a:cubicBezTo>
                <a:cubicBezTo>
                  <a:pt x="324471" y="3367"/>
                  <a:pt x="357186" y="-2978"/>
                  <a:pt x="388846" y="1252"/>
                </a:cubicBezTo>
                <a:close/>
              </a:path>
            </a:pathLst>
          </a:custGeom>
          <a:solidFill>
            <a:srgbClr val="D3DA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17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D05AF71B-FB2A-4AF1-8020-D4FDE8B2DD24}"/>
              </a:ext>
            </a:extLst>
          </p:cNvPr>
          <p:cNvSpPr>
            <a:spLocks/>
          </p:cNvSpPr>
          <p:nvPr/>
        </p:nvSpPr>
        <p:spPr bwMode="auto">
          <a:xfrm>
            <a:off x="10586071" y="2223731"/>
            <a:ext cx="768632" cy="714750"/>
          </a:xfrm>
          <a:custGeom>
            <a:avLst/>
            <a:gdLst>
              <a:gd name="connsiteX0" fmla="*/ 659707 w 768632"/>
              <a:gd name="connsiteY0" fmla="*/ 360133 h 714750"/>
              <a:gd name="connsiteX1" fmla="*/ 690185 w 768632"/>
              <a:gd name="connsiteY1" fmla="*/ 367678 h 714750"/>
              <a:gd name="connsiteX2" fmla="*/ 761882 w 768632"/>
              <a:gd name="connsiteY2" fmla="*/ 538484 h 714750"/>
              <a:gd name="connsiteX3" fmla="*/ 702838 w 768632"/>
              <a:gd name="connsiteY3" fmla="*/ 582768 h 714750"/>
              <a:gd name="connsiteX4" fmla="*/ 631141 w 768632"/>
              <a:gd name="connsiteY4" fmla="*/ 559572 h 714750"/>
              <a:gd name="connsiteX5" fmla="*/ 584749 w 768632"/>
              <a:gd name="connsiteY5" fmla="*/ 498419 h 714750"/>
              <a:gd name="connsiteX6" fmla="*/ 580532 w 768632"/>
              <a:gd name="connsiteY6" fmla="*/ 397200 h 714750"/>
              <a:gd name="connsiteX7" fmla="*/ 659707 w 768632"/>
              <a:gd name="connsiteY7" fmla="*/ 360133 h 714750"/>
              <a:gd name="connsiteX8" fmla="*/ 369761 w 768632"/>
              <a:gd name="connsiteY8" fmla="*/ 253807 h 714750"/>
              <a:gd name="connsiteX9" fmla="*/ 388704 w 768632"/>
              <a:gd name="connsiteY9" fmla="*/ 255916 h 714750"/>
              <a:gd name="connsiteX10" fmla="*/ 536035 w 768632"/>
              <a:gd name="connsiteY10" fmla="*/ 513181 h 714750"/>
              <a:gd name="connsiteX11" fmla="*/ 569711 w 768632"/>
              <a:gd name="connsiteY11" fmla="*/ 586986 h 714750"/>
              <a:gd name="connsiteX12" fmla="*/ 411856 w 768632"/>
              <a:gd name="connsiteY12" fmla="*/ 713509 h 714750"/>
              <a:gd name="connsiteX13" fmla="*/ 115089 w 768632"/>
              <a:gd name="connsiteY13" fmla="*/ 584877 h 714750"/>
              <a:gd name="connsiteX14" fmla="*/ 37214 w 768632"/>
              <a:gd name="connsiteY14" fmla="*/ 492093 h 714750"/>
              <a:gd name="connsiteX15" fmla="*/ 49842 w 768632"/>
              <a:gd name="connsiteY15" fmla="*/ 357135 h 714750"/>
              <a:gd name="connsiteX16" fmla="*/ 171917 w 768632"/>
              <a:gd name="connsiteY16" fmla="*/ 319178 h 714750"/>
              <a:gd name="connsiteX17" fmla="*/ 369761 w 768632"/>
              <a:gd name="connsiteY17" fmla="*/ 253807 h 714750"/>
              <a:gd name="connsiteX18" fmla="*/ 582521 w 768632"/>
              <a:gd name="connsiteY18" fmla="*/ 117071 h 714750"/>
              <a:gd name="connsiteX19" fmla="*/ 690292 w 768632"/>
              <a:gd name="connsiteY19" fmla="*/ 256173 h 714750"/>
              <a:gd name="connsiteX20" fmla="*/ 650142 w 768632"/>
              <a:gd name="connsiteY20" fmla="*/ 313078 h 714750"/>
              <a:gd name="connsiteX21" fmla="*/ 576181 w 768632"/>
              <a:gd name="connsiteY21" fmla="*/ 310971 h 714750"/>
              <a:gd name="connsiteX22" fmla="*/ 519126 w 768632"/>
              <a:gd name="connsiteY22" fmla="*/ 264604 h 714750"/>
              <a:gd name="connsiteX23" fmla="*/ 489542 w 768632"/>
              <a:gd name="connsiteY23" fmla="*/ 173976 h 714750"/>
              <a:gd name="connsiteX24" fmla="*/ 582521 w 768632"/>
              <a:gd name="connsiteY24" fmla="*/ 117071 h 714750"/>
              <a:gd name="connsiteX25" fmla="*/ 141674 w 768632"/>
              <a:gd name="connsiteY25" fmla="*/ 90822 h 714750"/>
              <a:gd name="connsiteX26" fmla="*/ 190942 w 768632"/>
              <a:gd name="connsiteY26" fmla="*/ 102090 h 714750"/>
              <a:gd name="connsiteX27" fmla="*/ 233040 w 768632"/>
              <a:gd name="connsiteY27" fmla="*/ 165352 h 714750"/>
              <a:gd name="connsiteX28" fmla="*/ 203572 w 768632"/>
              <a:gd name="connsiteY28" fmla="*/ 237048 h 714750"/>
              <a:gd name="connsiteX29" fmla="*/ 136215 w 768632"/>
              <a:gd name="connsiteY29" fmla="*/ 279223 h 714750"/>
              <a:gd name="connsiteX30" fmla="*/ 33075 w 768632"/>
              <a:gd name="connsiteY30" fmla="*/ 275005 h 714750"/>
              <a:gd name="connsiteX31" fmla="*/ 12026 w 768632"/>
              <a:gd name="connsiteY31" fmla="*/ 159026 h 714750"/>
              <a:gd name="connsiteX32" fmla="*/ 141674 w 768632"/>
              <a:gd name="connsiteY32" fmla="*/ 90822 h 714750"/>
              <a:gd name="connsiteX33" fmla="*/ 383642 w 768632"/>
              <a:gd name="connsiteY33" fmla="*/ 953 h 714750"/>
              <a:gd name="connsiteX34" fmla="*/ 468860 w 768632"/>
              <a:gd name="connsiteY34" fmla="*/ 40947 h 714750"/>
              <a:gd name="connsiteX35" fmla="*/ 481524 w 768632"/>
              <a:gd name="connsiteY35" fmla="*/ 108307 h 714750"/>
              <a:gd name="connsiteX36" fmla="*/ 430868 w 768632"/>
              <a:gd name="connsiteY36" fmla="*/ 158826 h 714750"/>
              <a:gd name="connsiteX37" fmla="*/ 356995 w 768632"/>
              <a:gd name="connsiteY37" fmla="*/ 171456 h 714750"/>
              <a:gd name="connsiteX38" fmla="*/ 272568 w 768632"/>
              <a:gd name="connsiteY38" fmla="*/ 131461 h 714750"/>
              <a:gd name="connsiteX39" fmla="*/ 293675 w 768632"/>
              <a:gd name="connsiteY39" fmla="*/ 24107 h 714750"/>
              <a:gd name="connsiteX40" fmla="*/ 383642 w 768632"/>
              <a:gd name="connsiteY40" fmla="*/ 953 h 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68632" h="714750">
                <a:moveTo>
                  <a:pt x="659707" y="360133"/>
                </a:moveTo>
                <a:cubicBezTo>
                  <a:pt x="670284" y="360956"/>
                  <a:pt x="680696" y="363460"/>
                  <a:pt x="690185" y="367678"/>
                </a:cubicBezTo>
                <a:cubicBezTo>
                  <a:pt x="753447" y="395091"/>
                  <a:pt x="782969" y="477332"/>
                  <a:pt x="761882" y="538484"/>
                </a:cubicBezTo>
                <a:cubicBezTo>
                  <a:pt x="753447" y="563789"/>
                  <a:pt x="730251" y="580659"/>
                  <a:pt x="702838" y="582768"/>
                </a:cubicBezTo>
                <a:cubicBezTo>
                  <a:pt x="677533" y="586985"/>
                  <a:pt x="650120" y="576442"/>
                  <a:pt x="631141" y="559572"/>
                </a:cubicBezTo>
                <a:cubicBezTo>
                  <a:pt x="610054" y="544811"/>
                  <a:pt x="595293" y="521615"/>
                  <a:pt x="584749" y="498419"/>
                </a:cubicBezTo>
                <a:cubicBezTo>
                  <a:pt x="569988" y="466788"/>
                  <a:pt x="563662" y="428831"/>
                  <a:pt x="580532" y="397200"/>
                </a:cubicBezTo>
                <a:cubicBezTo>
                  <a:pt x="594765" y="370314"/>
                  <a:pt x="627978" y="357661"/>
                  <a:pt x="659707" y="360133"/>
                </a:cubicBezTo>
                <a:close/>
                <a:moveTo>
                  <a:pt x="369761" y="253807"/>
                </a:moveTo>
                <a:cubicBezTo>
                  <a:pt x="376076" y="253807"/>
                  <a:pt x="382390" y="253807"/>
                  <a:pt x="388704" y="255916"/>
                </a:cubicBezTo>
                <a:cubicBezTo>
                  <a:pt x="531826" y="274895"/>
                  <a:pt x="491836" y="411962"/>
                  <a:pt x="536035" y="513181"/>
                </a:cubicBezTo>
                <a:cubicBezTo>
                  <a:pt x="548664" y="538485"/>
                  <a:pt x="561292" y="561681"/>
                  <a:pt x="569711" y="586986"/>
                </a:cubicBezTo>
                <a:cubicBezTo>
                  <a:pt x="599177" y="688205"/>
                  <a:pt x="491836" y="721944"/>
                  <a:pt x="411856" y="713509"/>
                </a:cubicBezTo>
                <a:cubicBezTo>
                  <a:pt x="304515" y="698748"/>
                  <a:pt x="199278" y="654465"/>
                  <a:pt x="115089" y="584877"/>
                </a:cubicBezTo>
                <a:cubicBezTo>
                  <a:pt x="83518" y="559572"/>
                  <a:pt x="54052" y="530050"/>
                  <a:pt x="37214" y="492093"/>
                </a:cubicBezTo>
                <a:cubicBezTo>
                  <a:pt x="18271" y="452028"/>
                  <a:pt x="14062" y="392983"/>
                  <a:pt x="49842" y="357135"/>
                </a:cubicBezTo>
                <a:cubicBezTo>
                  <a:pt x="83518" y="325504"/>
                  <a:pt x="131927" y="333939"/>
                  <a:pt x="171917" y="319178"/>
                </a:cubicBezTo>
                <a:cubicBezTo>
                  <a:pt x="239268" y="293873"/>
                  <a:pt x="293991" y="249590"/>
                  <a:pt x="369761" y="253807"/>
                </a:cubicBezTo>
                <a:close/>
                <a:moveTo>
                  <a:pt x="582521" y="117071"/>
                </a:moveTo>
                <a:cubicBezTo>
                  <a:pt x="645915" y="127609"/>
                  <a:pt x="692405" y="192945"/>
                  <a:pt x="690292" y="256173"/>
                </a:cubicBezTo>
                <a:cubicBezTo>
                  <a:pt x="690292" y="281464"/>
                  <a:pt x="671273" y="302540"/>
                  <a:pt x="650142" y="313078"/>
                </a:cubicBezTo>
                <a:cubicBezTo>
                  <a:pt x="626897" y="321509"/>
                  <a:pt x="599426" y="319401"/>
                  <a:pt x="576181" y="310971"/>
                </a:cubicBezTo>
                <a:cubicBezTo>
                  <a:pt x="555050" y="300433"/>
                  <a:pt x="536031" y="283572"/>
                  <a:pt x="519126" y="264604"/>
                </a:cubicBezTo>
                <a:cubicBezTo>
                  <a:pt x="497994" y="239312"/>
                  <a:pt x="481089" y="207698"/>
                  <a:pt x="489542" y="173976"/>
                </a:cubicBezTo>
                <a:cubicBezTo>
                  <a:pt x="497994" y="136040"/>
                  <a:pt x="542371" y="112856"/>
                  <a:pt x="582521" y="117071"/>
                </a:cubicBezTo>
                <a:close/>
                <a:moveTo>
                  <a:pt x="141674" y="90822"/>
                </a:moveTo>
                <a:cubicBezTo>
                  <a:pt x="158842" y="91547"/>
                  <a:pt x="175682" y="95237"/>
                  <a:pt x="190942" y="102090"/>
                </a:cubicBezTo>
                <a:cubicBezTo>
                  <a:pt x="216201" y="112634"/>
                  <a:pt x="233040" y="137939"/>
                  <a:pt x="233040" y="165352"/>
                </a:cubicBezTo>
                <a:cubicBezTo>
                  <a:pt x="235145" y="192765"/>
                  <a:pt x="222516" y="218070"/>
                  <a:pt x="203572" y="237048"/>
                </a:cubicBezTo>
                <a:cubicBezTo>
                  <a:pt x="184627" y="256027"/>
                  <a:pt x="161474" y="268679"/>
                  <a:pt x="136215" y="279223"/>
                </a:cubicBezTo>
                <a:cubicBezTo>
                  <a:pt x="102537" y="289766"/>
                  <a:pt x="62543" y="293984"/>
                  <a:pt x="33075" y="275005"/>
                </a:cubicBezTo>
                <a:cubicBezTo>
                  <a:pt x="-2708" y="249701"/>
                  <a:pt x="-9023" y="196983"/>
                  <a:pt x="12026" y="159026"/>
                </a:cubicBezTo>
                <a:cubicBezTo>
                  <a:pt x="35706" y="113161"/>
                  <a:pt x="90170" y="88647"/>
                  <a:pt x="141674" y="90822"/>
                </a:cubicBezTo>
                <a:close/>
                <a:moveTo>
                  <a:pt x="383642" y="953"/>
                </a:moveTo>
                <a:cubicBezTo>
                  <a:pt x="415566" y="4636"/>
                  <a:pt x="446698" y="18845"/>
                  <a:pt x="468860" y="40947"/>
                </a:cubicBezTo>
                <a:cubicBezTo>
                  <a:pt x="485746" y="57787"/>
                  <a:pt x="489967" y="85152"/>
                  <a:pt x="481524" y="108307"/>
                </a:cubicBezTo>
                <a:cubicBezTo>
                  <a:pt x="473082" y="131461"/>
                  <a:pt x="454086" y="150406"/>
                  <a:pt x="430868" y="158826"/>
                </a:cubicBezTo>
                <a:cubicBezTo>
                  <a:pt x="407651" y="169351"/>
                  <a:pt x="382323" y="171456"/>
                  <a:pt x="356995" y="171456"/>
                </a:cubicBezTo>
                <a:cubicBezTo>
                  <a:pt x="325335" y="169351"/>
                  <a:pt x="289454" y="158826"/>
                  <a:pt x="272568" y="131461"/>
                </a:cubicBezTo>
                <a:cubicBezTo>
                  <a:pt x="249351" y="97782"/>
                  <a:pt x="264126" y="49367"/>
                  <a:pt x="293675" y="24107"/>
                </a:cubicBezTo>
                <a:cubicBezTo>
                  <a:pt x="319003" y="4110"/>
                  <a:pt x="351718" y="-2731"/>
                  <a:pt x="383642" y="953"/>
                </a:cubicBezTo>
                <a:close/>
              </a:path>
            </a:pathLst>
          </a:custGeom>
          <a:solidFill>
            <a:srgbClr val="D3DA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148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655320" y="3154680"/>
            <a:ext cx="3161665" cy="638810"/>
            <a:chOff x="1163" y="3615"/>
            <a:chExt cx="4979" cy="1006"/>
          </a:xfrm>
        </p:grpSpPr>
        <p:sp>
          <p:nvSpPr>
            <p:cNvPr id="31" name="文本框 30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英文｜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</a:rPr>
                <a:t>汉仪乐喵体简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222222"/>
                  </a:solidFill>
                  <a:latin typeface="汉仪乐喵体简" panose="00020600040101010101" charset="-122"/>
                  <a:ea typeface="汉仪乐喵体简" panose="00020600040101010101" charset="-122"/>
                  <a:cs typeface="汉仪君黑-45简" panose="020B0604020202020204" charset="-122"/>
                  <a:sym typeface="+mn-ea"/>
                </a:rPr>
                <a:t>汉仪乐喵体简</a:t>
              </a: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649605" y="2292985"/>
            <a:ext cx="3161665" cy="640080"/>
            <a:chOff x="1022" y="3613"/>
            <a:chExt cx="4979" cy="1008"/>
          </a:xfrm>
        </p:grpSpPr>
        <p:sp>
          <p:nvSpPr>
            <p:cNvPr id="18" name="文本框 17"/>
            <p:cNvSpPr txBox="1"/>
            <p:nvPr/>
          </p:nvSpPr>
          <p:spPr>
            <a:xfrm>
              <a:off x="1051" y="3613"/>
              <a:ext cx="2398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/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</a:rPr>
                <a:t>中文｜汉仪乐喵体简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222222"/>
                  </a:solidFill>
                  <a:latin typeface="汉仪乐喵体简" panose="00020600040101010101" charset="-122"/>
                  <a:ea typeface="汉仪乐喵体简" panose="00020600040101010101" charset="-122"/>
                  <a:cs typeface="Microsoft YaHei Bold" panose="020B0503020204020204" charset="-122"/>
                  <a:sym typeface="+mn-ea"/>
                </a:rPr>
                <a:t>汉仪乐喵体简</a:t>
              </a: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182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组合 102"/>
          <p:cNvGrpSpPr/>
          <p:nvPr/>
        </p:nvGrpSpPr>
        <p:grpSpPr>
          <a:xfrm>
            <a:off x="0" y="546735"/>
            <a:ext cx="7324090" cy="467995"/>
            <a:chOff x="0" y="861"/>
            <a:chExt cx="11534" cy="737"/>
          </a:xfrm>
        </p:grpSpPr>
        <p:sp>
          <p:nvSpPr>
            <p:cNvPr id="12" name="矩形 11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中简黑简" panose="00020600040101010101" pitchFamily="18" charset="-122"/>
                <a:ea typeface="汉仪中简黑简" panose="00020600040101010101" pitchFamily="18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 dirty="0">
                  <a:solidFill>
                    <a:srgbClr val="222222"/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cs typeface="黑体" panose="02010609060101010101" charset="-122"/>
                </a:rPr>
                <a:t>稻壳儿</a:t>
              </a:r>
              <a:r>
                <a:rPr lang="en-US" altLang="zh-CN" sz="2400" b="1" dirty="0">
                  <a:solidFill>
                    <a:srgbClr val="222222"/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cs typeface="黑体" panose="02010609060101010101" charset="-122"/>
                </a:rPr>
                <a:t>PPT</a:t>
              </a:r>
              <a:r>
                <a:rPr lang="zh-CN" altLang="en-US" sz="2400" b="1" dirty="0">
                  <a:solidFill>
                    <a:srgbClr val="222222"/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cs typeface="黑体" panose="02010609060101010101" charset="-122"/>
                </a:rPr>
                <a:t>模板使用说明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74" y="1013"/>
              <a:ext cx="606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spc="100">
                  <a:solidFill>
                    <a:srgbClr val="222222">
                      <a:alpha val="60000"/>
                    </a:srgbClr>
                  </a:solidFill>
                  <a:uFillTx/>
                  <a:latin typeface="汉仪中简黑简" panose="00020600040101010101" pitchFamily="18" charset="-122"/>
                  <a:ea typeface="汉仪中简黑简" panose="00020600040101010101" pitchFamily="18" charset="-122"/>
                </a:rPr>
                <a:t>（本页为说明页，用户使用模板时可删除本页内容）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650875" y="1403350"/>
            <a:ext cx="987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2832"/>
                </a:solidFill>
                <a:latin typeface="汉仪中简黑简" panose="00020600040101010101" pitchFamily="18" charset="-122"/>
                <a:ea typeface="汉仪中简黑简" panose="00020600040101010101" pitchFamily="18" charset="-122"/>
                <a:cs typeface="思源黑体 CN Bold" panose="020B0800000000000000" charset="-122"/>
              </a:rPr>
              <a:t>01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631190" y="5792470"/>
            <a:ext cx="3298190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700" dirty="0">
                <a:solidFill>
                  <a:srgbClr val="222222">
                    <a:alpha val="60000"/>
                  </a:srgbClr>
                </a:solidFill>
                <a:latin typeface="汉仪中简黑简" panose="00020600040101010101" pitchFamily="18" charset="-122"/>
                <a:ea typeface="汉仪中简黑简" panose="00020600040101010101" pitchFamily="18" charset="-122"/>
                <a:cs typeface="黑体" panose="02010609060101010101" charset="-122"/>
              </a:rPr>
              <a:t>【说明】</a:t>
            </a:r>
          </a:p>
          <a:p>
            <a:pPr marL="39370" algn="l" fontAlgn="auto">
              <a:lnSpc>
                <a:spcPct val="150000"/>
              </a:lnSpc>
            </a:pPr>
            <a:r>
              <a:rPr sz="700" dirty="0" err="1">
                <a:solidFill>
                  <a:srgbClr val="222222">
                    <a:alpha val="60000"/>
                  </a:srgbClr>
                </a:solidFill>
                <a:latin typeface="汉仪中简黑简" panose="00020600040101010101" pitchFamily="18" charset="-122"/>
                <a:ea typeface="汉仪中简黑简" panose="00020600040101010101" pitchFamily="18" charset="-122"/>
                <a:cs typeface="黑体" panose="02010609060101010101" charset="-122"/>
                <a:sym typeface="+mn-ea"/>
              </a:rPr>
              <a:t>模板中使用的字体仅限于个人学习、研究或欣赏目的使用，如需商用请您自行向版权方购买、获取商用版权</a:t>
            </a:r>
            <a:r>
              <a:rPr sz="700" dirty="0">
                <a:solidFill>
                  <a:srgbClr val="222222">
                    <a:alpha val="60000"/>
                  </a:srgbClr>
                </a:solidFill>
                <a:latin typeface="汉仪中简黑简" panose="00020600040101010101" pitchFamily="18" charset="-122"/>
                <a:ea typeface="汉仪中简黑简" panose="00020600040101010101" pitchFamily="18" charset="-122"/>
                <a:cs typeface="黑体" panose="02010609060101010101" charset="-122"/>
                <a:sym typeface="+mn-ea"/>
              </a:rPr>
              <a:t>。</a:t>
            </a:r>
          </a:p>
        </p:txBody>
      </p:sp>
      <p:cxnSp>
        <p:nvCxnSpPr>
          <p:cNvPr id="57" name="直接连接符 56"/>
          <p:cNvCxnSpPr/>
          <p:nvPr/>
        </p:nvCxnSpPr>
        <p:spPr>
          <a:xfrm>
            <a:off x="4179570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4480560" y="1403350"/>
            <a:ext cx="987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2832"/>
                </a:solidFill>
                <a:latin typeface="汉仪中简黑简" panose="00020600040101010101" pitchFamily="18" charset="-122"/>
                <a:ea typeface="汉仪中简黑简" panose="00020600040101010101" pitchFamily="18" charset="-122"/>
                <a:cs typeface="思源黑体 CN Bold" panose="020B0800000000000000" charset="-122"/>
              </a:rPr>
              <a:t>02</a:t>
            </a:r>
          </a:p>
        </p:txBody>
      </p:sp>
      <p:grpSp>
        <p:nvGrpSpPr>
          <p:cNvPr id="70" name="组合 69"/>
          <p:cNvGrpSpPr/>
          <p:nvPr/>
        </p:nvGrpSpPr>
        <p:grpSpPr>
          <a:xfrm>
            <a:off x="4480560" y="2251075"/>
            <a:ext cx="3230880" cy="713740"/>
            <a:chOff x="7197" y="3533"/>
            <a:chExt cx="5088" cy="1124"/>
          </a:xfrm>
        </p:grpSpPr>
        <p:sp>
          <p:nvSpPr>
            <p:cNvPr id="68" name="文本框 67"/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 dirty="0">
                  <a:solidFill>
                    <a:srgbClr val="222222"/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</a:rPr>
                <a:t>素材：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197" y="3977"/>
              <a:ext cx="5088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fontAlgn="auto">
                <a:lnSpc>
                  <a:spcPts val="1400"/>
                </a:lnSpc>
              </a:pP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模板中使用的素材来源于</a:t>
              </a:r>
              <a:r>
                <a:rPr lang="en-US" altLang="zh-CN" sz="80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【</a:t>
              </a:r>
              <a:r>
                <a:rPr lang="en-US" altLang="zh-CN" sz="80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freepik</a:t>
              </a:r>
              <a:r>
                <a:rPr lang="en-US" altLang="zh-CN" sz="80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】 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，该图片具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cs typeface="黑体" panose="02010609060101010101" charset="-122"/>
                  <a:sym typeface="+mn-ea"/>
                </a:rPr>
                <a:t>有CC0共享协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议，您可在遵循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cs typeface="黑体" panose="02010609060101010101" charset="-122"/>
                  <a:sym typeface="+mn-ea"/>
                </a:rPr>
                <a:t>CC0共享协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议的情况下使用。</a:t>
              </a:r>
            </a:p>
          </p:txBody>
        </p:sp>
      </p:grpSp>
      <p:cxnSp>
        <p:nvCxnSpPr>
          <p:cNvPr id="85" name="直接连接符 84"/>
          <p:cNvCxnSpPr/>
          <p:nvPr/>
        </p:nvCxnSpPr>
        <p:spPr>
          <a:xfrm>
            <a:off x="8001635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8291195" y="1403350"/>
            <a:ext cx="3253105" cy="4365625"/>
            <a:chOff x="13198" y="2210"/>
            <a:chExt cx="5123" cy="6875"/>
          </a:xfrm>
        </p:grpSpPr>
        <p:grpSp>
          <p:nvGrpSpPr>
            <p:cNvPr id="90" name="组合 89"/>
            <p:cNvGrpSpPr/>
            <p:nvPr/>
          </p:nvGrpSpPr>
          <p:grpSpPr>
            <a:xfrm>
              <a:off x="13198" y="2210"/>
              <a:ext cx="3253" cy="1016"/>
              <a:chOff x="1213" y="2210"/>
              <a:chExt cx="3253" cy="1016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1213" y="2210"/>
                <a:ext cx="155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2832"/>
                    </a:solidFill>
                    <a:latin typeface="汉仪中简黑简" panose="00020600040101010101" pitchFamily="18" charset="-122"/>
                    <a:ea typeface="汉仪中简黑简" panose="00020600040101010101" pitchFamily="18" charset="-122"/>
                    <a:cs typeface="思源黑体 CN Bold" panose="020B0800000000000000" charset="-122"/>
                  </a:rPr>
                  <a:t>03</a:t>
                </a: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180" y="2404"/>
                <a:ext cx="22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rgbClr val="222222"/>
                    </a:solidFill>
                    <a:latin typeface="汉仪中简黑简" panose="00020600040101010101" pitchFamily="18" charset="-122"/>
                    <a:ea typeface="汉仪中简黑简" panose="00020600040101010101" pitchFamily="18" charset="-122"/>
                    <a:cs typeface="Microsoft YaHei Bold" panose="020B0503020204020204" charset="-122"/>
                  </a:rPr>
                  <a:t>母版说明</a:t>
                </a:r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13233" y="3478"/>
              <a:ext cx="5088" cy="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ts val="1300"/>
                </a:lnSpc>
              </a:pP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cs typeface="黑体" panose="02010609060101010101" charset="-122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3199" y="4314"/>
              <a:ext cx="5088" cy="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cs typeface="黑体" panose="02010609060101010101" charset="-122"/>
                  <a:sym typeface="+mn-ea"/>
                </a:rPr>
                <a:t>1、点击【视图】</a:t>
              </a: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cs typeface="黑体" panose="02010609060101010101" charset="-122"/>
                  <a:sym typeface="+mn-ea"/>
                </a:rPr>
                <a:t>2、选择【幻灯片母版】，即可查看母版内容</a:t>
              </a: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cs typeface="黑体" panose="02010609060101010101" charset="-122"/>
                  <a:sym typeface="+mn-ea"/>
                </a:rPr>
                <a:t>3、查看/编辑完成后，点击【关闭】即可</a:t>
              </a:r>
            </a:p>
          </p:txBody>
        </p:sp>
        <p:pic>
          <p:nvPicPr>
            <p:cNvPr id="105" name="图片 104" descr="母版说明配图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188085" y="1526540"/>
            <a:ext cx="1451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222222"/>
                </a:solidFill>
                <a:latin typeface="汉仪中简黑简" panose="00020600040101010101" pitchFamily="18" charset="-122"/>
                <a:ea typeface="汉仪中简黑简" panose="00020600040101010101" pitchFamily="18" charset="-122"/>
                <a:cs typeface="Microsoft YaHei Bold" panose="020B0503020204020204" charset="-122"/>
              </a:rPr>
              <a:t>字体说明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80635" y="1526540"/>
            <a:ext cx="1451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222222"/>
                </a:solidFill>
                <a:latin typeface="汉仪中简黑简" panose="00020600040101010101" pitchFamily="18" charset="-122"/>
                <a:ea typeface="汉仪中简黑简" panose="00020600040101010101" pitchFamily="18" charset="-122"/>
                <a:cs typeface="Microsoft YaHei Bold" panose="020B0503020204020204" charset="-122"/>
              </a:rPr>
              <a:t>素材说明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593CEDBB-D4A9-4A6E-81E8-BC0C72D8E625}"/>
              </a:ext>
            </a:extLst>
          </p:cNvPr>
          <p:cNvGrpSpPr/>
          <p:nvPr/>
        </p:nvGrpSpPr>
        <p:grpSpPr>
          <a:xfrm>
            <a:off x="4480560" y="3180715"/>
            <a:ext cx="3230880" cy="713740"/>
            <a:chOff x="7197" y="3533"/>
            <a:chExt cx="5088" cy="1124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075E015-528B-48B5-B5D2-160AF45BA2E5}"/>
                </a:ext>
              </a:extLst>
            </p:cNvPr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000" b="1" dirty="0">
                  <a:solidFill>
                    <a:srgbClr val="222222"/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</a:rPr>
                <a:t>图片：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F75FFAB7-6CEB-428C-8B77-41C04B63F146}"/>
                </a:ext>
              </a:extLst>
            </p:cNvPr>
            <p:cNvSpPr txBox="1"/>
            <p:nvPr/>
          </p:nvSpPr>
          <p:spPr>
            <a:xfrm>
              <a:off x="7197" y="3977"/>
              <a:ext cx="5088" cy="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fontAlgn="auto">
                <a:lnSpc>
                  <a:spcPts val="1400"/>
                </a:lnSpc>
              </a:pP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模板中使用的图片来源于</a:t>
              </a:r>
              <a:r>
                <a:rPr lang="en-US" altLang="zh-CN" sz="80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【</a:t>
              </a:r>
              <a:r>
                <a:rPr lang="en-US" altLang="zh-CN" sz="800" noProof="0" dirty="0" err="1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freepik</a:t>
              </a:r>
              <a:r>
                <a:rPr lang="en-US" altLang="zh-CN" sz="80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】 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，该图片具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cs typeface="黑体" panose="02010609060101010101" charset="-122"/>
                  <a:sym typeface="+mn-ea"/>
                </a:rPr>
                <a:t>有CC0共享协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议，您可在遵循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cs typeface="黑体" panose="02010609060101010101" charset="-122"/>
                  <a:sym typeface="+mn-ea"/>
                </a:rPr>
                <a:t>CC0共享协</a:t>
              </a:r>
              <a:r>
                <a:rPr lang="zh-CN" altLang="en-US" sz="800" dirty="0">
                  <a:solidFill>
                    <a:srgbClr val="222222">
                      <a:alpha val="60000"/>
                    </a:srgbClr>
                  </a:solidFill>
                  <a:latin typeface="汉仪中简黑简" panose="00020600040101010101" pitchFamily="18" charset="-122"/>
                  <a:ea typeface="汉仪中简黑简" panose="00020600040101010101" pitchFamily="18" charset="-122"/>
                  <a:sym typeface="+mn-ea"/>
                </a:rPr>
                <a:t>议的情况下使用。</a:t>
              </a:r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92DB879-54E0-4FD1-9977-FBAEED428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15512" r="6422" b="1773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2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AC3A95C7-97CF-4465-A473-9EAD326D65E7}"/>
              </a:ext>
            </a:extLst>
          </p:cNvPr>
          <p:cNvSpPr/>
          <p:nvPr/>
        </p:nvSpPr>
        <p:spPr>
          <a:xfrm>
            <a:off x="2900466" y="3624538"/>
            <a:ext cx="2441266" cy="27559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OPPOSans R" panose="00020600040101010101" pitchFamily="18" charset="-122"/>
              </a:rPr>
              <a:t>Textbook Course Analysis</a:t>
            </a:r>
          </a:p>
        </p:txBody>
      </p:sp>
      <p:sp>
        <p:nvSpPr>
          <p:cNvPr id="1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FAD9A690-95D4-4249-A395-AB7FDDFC5D7B}"/>
              </a:ext>
            </a:extLst>
          </p:cNvPr>
          <p:cNvSpPr txBox="1"/>
          <p:nvPr/>
        </p:nvSpPr>
        <p:spPr>
          <a:xfrm>
            <a:off x="2900465" y="3224428"/>
            <a:ext cx="309045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1</a:t>
            </a:r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、教材课程分析</a:t>
            </a:r>
          </a:p>
        </p:txBody>
      </p:sp>
      <p:sp>
        <p:nvSpPr>
          <p:cNvPr id="1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68A06FB0-EB4A-4895-AA2C-C7746CA3BB03}"/>
              </a:ext>
            </a:extLst>
          </p:cNvPr>
          <p:cNvSpPr/>
          <p:nvPr/>
        </p:nvSpPr>
        <p:spPr>
          <a:xfrm>
            <a:off x="2900465" y="5103870"/>
            <a:ext cx="2977625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OPPOSans R" panose="00020600040101010101" pitchFamily="18" charset="-122"/>
              </a:rPr>
              <a:t>The Whole Process Of Teaching</a:t>
            </a:r>
          </a:p>
        </p:txBody>
      </p:sp>
      <p:sp>
        <p:nvSpPr>
          <p:cNvPr id="1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910ACAF9-2026-4B35-A927-44A2A33B6FB0}"/>
              </a:ext>
            </a:extLst>
          </p:cNvPr>
          <p:cNvSpPr txBox="1"/>
          <p:nvPr/>
        </p:nvSpPr>
        <p:spPr>
          <a:xfrm>
            <a:off x="2900465" y="4703760"/>
            <a:ext cx="309045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3</a:t>
            </a:r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、教学整个过程</a:t>
            </a:r>
          </a:p>
        </p:txBody>
      </p:sp>
      <p:sp>
        <p:nvSpPr>
          <p:cNvPr id="16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7E3B488-1B01-406F-8B38-E8182AF634C8}"/>
              </a:ext>
            </a:extLst>
          </p:cNvPr>
          <p:cNvSpPr/>
          <p:nvPr/>
        </p:nvSpPr>
        <p:spPr>
          <a:xfrm>
            <a:off x="6461432" y="3623128"/>
            <a:ext cx="2667543" cy="27559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OPPOSans R" panose="00020600040101010101" pitchFamily="18" charset="-122"/>
              </a:rPr>
              <a:t>Teaching Curriculum Design</a:t>
            </a:r>
          </a:p>
        </p:txBody>
      </p:sp>
      <p:sp>
        <p:nvSpPr>
          <p:cNvPr id="17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68600844-B3A1-4B67-A81E-F0DDD916FEDF}"/>
              </a:ext>
            </a:extLst>
          </p:cNvPr>
          <p:cNvSpPr txBox="1"/>
          <p:nvPr/>
        </p:nvSpPr>
        <p:spPr>
          <a:xfrm>
            <a:off x="6461432" y="3223018"/>
            <a:ext cx="309045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2</a:t>
            </a:r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、教学课程设计</a:t>
            </a:r>
          </a:p>
        </p:txBody>
      </p:sp>
      <p:sp>
        <p:nvSpPr>
          <p:cNvPr id="18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F80AD5A4-A9AC-41DC-BAA4-4872D467A483}"/>
              </a:ext>
            </a:extLst>
          </p:cNvPr>
          <p:cNvSpPr/>
          <p:nvPr/>
        </p:nvSpPr>
        <p:spPr>
          <a:xfrm>
            <a:off x="6461432" y="5103870"/>
            <a:ext cx="2900105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OPPOSans R" panose="00020600040101010101" pitchFamily="18" charset="-122"/>
              </a:rPr>
              <a:t>After-class Teaching Reflection</a:t>
            </a:r>
          </a:p>
        </p:txBody>
      </p:sp>
      <p:sp>
        <p:nvSpPr>
          <p:cNvPr id="19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DC49A714-29A7-4946-89EC-92B752C0B778}"/>
              </a:ext>
            </a:extLst>
          </p:cNvPr>
          <p:cNvSpPr txBox="1"/>
          <p:nvPr/>
        </p:nvSpPr>
        <p:spPr>
          <a:xfrm>
            <a:off x="6461432" y="4703760"/>
            <a:ext cx="309045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4</a:t>
            </a:r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、课后教学反思</a:t>
            </a:r>
          </a:p>
        </p:txBody>
      </p:sp>
      <p:sp>
        <p:nvSpPr>
          <p:cNvPr id="20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439BFCEB-058B-4B00-8CD8-F74A4679E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99" y="1265787"/>
            <a:ext cx="1524002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spcBef>
                <a:spcPct val="0"/>
              </a:spcBef>
            </a:pPr>
            <a:r>
              <a:rPr lang="zh-CN" altLang="en-US" sz="3200" dirty="0">
                <a:latin typeface="汉仪乐喵体简" panose="00020600040101010101" charset="-122"/>
                <a:ea typeface="汉仪乐喵体简" panose="00020600040101010101" charset="-122"/>
                <a:cs typeface="汉仪乐喵体简" panose="00020600040101010101" charset="-122"/>
                <a:sym typeface="OPPOSans R" panose="00020600040101010101" pitchFamily="18" charset="-122"/>
              </a:rPr>
              <a:t>目  录</a:t>
            </a:r>
          </a:p>
        </p:txBody>
      </p:sp>
      <p:sp>
        <p:nvSpPr>
          <p:cNvPr id="21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3D3C94FB-F303-4BC1-8D0C-7417FBD65B56}"/>
              </a:ext>
            </a:extLst>
          </p:cNvPr>
          <p:cNvSpPr txBox="1"/>
          <p:nvPr/>
        </p:nvSpPr>
        <p:spPr>
          <a:xfrm>
            <a:off x="2830463" y="1853889"/>
            <a:ext cx="653107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7820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92DB879-54E0-4FD1-9977-FBAEED428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15512" r="6422" b="1773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01B255C2-DC06-4C31-8F09-15F4E9244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0"/>
          <a:stretch/>
        </p:blipFill>
        <p:spPr>
          <a:xfrm>
            <a:off x="822364" y="4196080"/>
            <a:ext cx="10547272" cy="2661920"/>
          </a:xfrm>
          <a:prstGeom prst="rect">
            <a:avLst/>
          </a:prstGeom>
        </p:spPr>
      </p:pic>
      <p:sp>
        <p:nvSpPr>
          <p:cNvPr id="22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C1FE9EA-CE31-4B3E-99FB-9FC8B7D77E7C}"/>
              </a:ext>
            </a:extLst>
          </p:cNvPr>
          <p:cNvSpPr txBox="1"/>
          <p:nvPr/>
        </p:nvSpPr>
        <p:spPr>
          <a:xfrm>
            <a:off x="4498589" y="2481061"/>
            <a:ext cx="3194822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教材课程分析</a:t>
            </a:r>
          </a:p>
        </p:txBody>
      </p:sp>
      <p:sp>
        <p:nvSpPr>
          <p:cNvPr id="2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1FCB6EDB-D91A-4B82-89F2-F8DF70DC1DD8}"/>
              </a:ext>
            </a:extLst>
          </p:cNvPr>
          <p:cNvSpPr txBox="1"/>
          <p:nvPr/>
        </p:nvSpPr>
        <p:spPr>
          <a:xfrm flipH="1">
            <a:off x="4582886" y="1831819"/>
            <a:ext cx="3026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PART 01</a:t>
            </a:r>
          </a:p>
        </p:txBody>
      </p:sp>
      <p:sp>
        <p:nvSpPr>
          <p:cNvPr id="2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F840DC83-C45F-4F2D-812B-55C00F216AC3}"/>
              </a:ext>
            </a:extLst>
          </p:cNvPr>
          <p:cNvSpPr/>
          <p:nvPr/>
        </p:nvSpPr>
        <p:spPr>
          <a:xfrm>
            <a:off x="4498589" y="2985700"/>
            <a:ext cx="3194822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Textbook Course Analysis</a:t>
            </a:r>
          </a:p>
        </p:txBody>
      </p:sp>
      <p:sp>
        <p:nvSpPr>
          <p:cNvPr id="2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7B3DAE8-AA14-4153-987C-89E25F7DBC5E}"/>
              </a:ext>
            </a:extLst>
          </p:cNvPr>
          <p:cNvSpPr txBox="1"/>
          <p:nvPr/>
        </p:nvSpPr>
        <p:spPr>
          <a:xfrm>
            <a:off x="2747058" y="3306963"/>
            <a:ext cx="6697884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37157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稻壳儿春秋广告/盗版必究        原创来源：http://chn.docer.com/works?userid=199329941#!/work_time5">
            <a:extLst>
              <a:ext uri="{FF2B5EF4-FFF2-40B4-BE49-F238E27FC236}">
                <a16:creationId xmlns:a16="http://schemas.microsoft.com/office/drawing/2014/main" id="{97034BFA-DDE0-463C-AC91-191EADF34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21" y="1483359"/>
            <a:ext cx="2089135" cy="2215393"/>
          </a:xfrm>
          <a:prstGeom prst="rect">
            <a:avLst/>
          </a:prstGeom>
        </p:spPr>
      </p:pic>
      <p:sp>
        <p:nvSpPr>
          <p:cNvPr id="7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12F02729-10F6-4088-A735-60A65738F721}"/>
              </a:ext>
            </a:extLst>
          </p:cNvPr>
          <p:cNvSpPr txBox="1"/>
          <p:nvPr/>
        </p:nvSpPr>
        <p:spPr>
          <a:xfrm>
            <a:off x="1227492" y="3925055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8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65E92A47-FFD2-46FF-987E-0E4B85F1C027}"/>
              </a:ext>
            </a:extLst>
          </p:cNvPr>
          <p:cNvSpPr txBox="1"/>
          <p:nvPr/>
        </p:nvSpPr>
        <p:spPr>
          <a:xfrm>
            <a:off x="695325" y="4332151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FD344E6E-A409-44CF-80B6-6349071F8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62" y="2070522"/>
            <a:ext cx="2734677" cy="1628230"/>
          </a:xfrm>
          <a:prstGeom prst="rect">
            <a:avLst/>
          </a:prstGeom>
        </p:spPr>
      </p:pic>
      <p:sp>
        <p:nvSpPr>
          <p:cNvPr id="9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DB8C8E7E-B6FC-4B18-88D5-019E2495728D}"/>
              </a:ext>
            </a:extLst>
          </p:cNvPr>
          <p:cNvSpPr txBox="1"/>
          <p:nvPr/>
        </p:nvSpPr>
        <p:spPr>
          <a:xfrm>
            <a:off x="5137804" y="3925055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0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4ECC8028-3286-4FF0-97DD-076204A90C94}"/>
              </a:ext>
            </a:extLst>
          </p:cNvPr>
          <p:cNvSpPr txBox="1"/>
          <p:nvPr/>
        </p:nvSpPr>
        <p:spPr>
          <a:xfrm>
            <a:off x="4605637" y="4332151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6D2F0928-7096-442D-BD9F-B0C5D79A8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744" y="1483359"/>
            <a:ext cx="2089135" cy="2215393"/>
          </a:xfrm>
          <a:prstGeom prst="rect">
            <a:avLst/>
          </a:prstGeom>
        </p:spPr>
      </p:pic>
      <p:sp>
        <p:nvSpPr>
          <p:cNvPr id="11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BCDDD166-1C1E-45CA-8309-5E5850F4036B}"/>
              </a:ext>
            </a:extLst>
          </p:cNvPr>
          <p:cNvSpPr txBox="1"/>
          <p:nvPr/>
        </p:nvSpPr>
        <p:spPr>
          <a:xfrm>
            <a:off x="9048115" y="3925055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2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77B27FD-B7CF-4195-8249-59E174EF3301}"/>
              </a:ext>
            </a:extLst>
          </p:cNvPr>
          <p:cNvSpPr txBox="1"/>
          <p:nvPr/>
        </p:nvSpPr>
        <p:spPr>
          <a:xfrm>
            <a:off x="8515948" y="4332151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384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B50F8CB-FE20-44DA-99DA-53B77080E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955040"/>
            <a:ext cx="919254" cy="2042160"/>
          </a:xfrm>
          <a:prstGeom prst="rect">
            <a:avLst/>
          </a:prstGeom>
        </p:spPr>
      </p:pic>
      <p:sp>
        <p:nvSpPr>
          <p:cNvPr id="1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F0761C4C-2BCC-4D32-8DE8-0F342BCD9183}"/>
              </a:ext>
            </a:extLst>
          </p:cNvPr>
          <p:cNvSpPr txBox="1"/>
          <p:nvPr/>
        </p:nvSpPr>
        <p:spPr>
          <a:xfrm>
            <a:off x="1828611" y="1460980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ADAE6C83-A3A7-4DC9-843B-58B9754EFADB}"/>
              </a:ext>
            </a:extLst>
          </p:cNvPr>
          <p:cNvSpPr txBox="1"/>
          <p:nvPr/>
        </p:nvSpPr>
        <p:spPr>
          <a:xfrm>
            <a:off x="1828611" y="1868076"/>
            <a:ext cx="309898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17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9E1176AA-62A1-47FC-8846-FF366E0E7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3860800"/>
            <a:ext cx="919254" cy="2042160"/>
          </a:xfrm>
          <a:prstGeom prst="rect">
            <a:avLst/>
          </a:prstGeom>
        </p:spPr>
      </p:pic>
      <p:sp>
        <p:nvSpPr>
          <p:cNvPr id="18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9747FEA3-508D-4FC5-A79A-4E23679AC265}"/>
              </a:ext>
            </a:extLst>
          </p:cNvPr>
          <p:cNvSpPr txBox="1"/>
          <p:nvPr/>
        </p:nvSpPr>
        <p:spPr>
          <a:xfrm>
            <a:off x="1828611" y="4366740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9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ACD70FE-EA3B-42BE-A292-5E558F713C1D}"/>
              </a:ext>
            </a:extLst>
          </p:cNvPr>
          <p:cNvSpPr txBox="1"/>
          <p:nvPr/>
        </p:nvSpPr>
        <p:spPr>
          <a:xfrm>
            <a:off x="1828611" y="4773836"/>
            <a:ext cx="309898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27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DC3D502-F14D-48B9-980F-EBF76A154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2" y="955040"/>
            <a:ext cx="919254" cy="2042160"/>
          </a:xfrm>
          <a:prstGeom prst="rect">
            <a:avLst/>
          </a:prstGeom>
        </p:spPr>
      </p:pic>
      <p:sp>
        <p:nvSpPr>
          <p:cNvPr id="28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2953179-CBA1-486C-A528-1C001ED9FFF2}"/>
              </a:ext>
            </a:extLst>
          </p:cNvPr>
          <p:cNvSpPr txBox="1"/>
          <p:nvPr/>
        </p:nvSpPr>
        <p:spPr>
          <a:xfrm>
            <a:off x="8397688" y="1460980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29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A9B3ACA-F5EA-4D0E-A8B1-F4DF30F9C205}"/>
              </a:ext>
            </a:extLst>
          </p:cNvPr>
          <p:cNvSpPr txBox="1"/>
          <p:nvPr/>
        </p:nvSpPr>
        <p:spPr>
          <a:xfrm>
            <a:off x="8397688" y="1868076"/>
            <a:ext cx="309898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pic>
        <p:nvPicPr>
          <p:cNvPr id="2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CB17BCF-BAD2-4DF3-8F99-8F0840BA5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2" y="3860800"/>
            <a:ext cx="919254" cy="2042160"/>
          </a:xfrm>
          <a:prstGeom prst="rect">
            <a:avLst/>
          </a:prstGeom>
        </p:spPr>
      </p:pic>
      <p:sp>
        <p:nvSpPr>
          <p:cNvPr id="2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DD321B2-637F-4F6A-9D44-501D294E60EB}"/>
              </a:ext>
            </a:extLst>
          </p:cNvPr>
          <p:cNvSpPr txBox="1"/>
          <p:nvPr/>
        </p:nvSpPr>
        <p:spPr>
          <a:xfrm>
            <a:off x="8397688" y="4366740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26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37FAED22-8176-471B-BCE6-C5CA732E865A}"/>
              </a:ext>
            </a:extLst>
          </p:cNvPr>
          <p:cNvSpPr txBox="1"/>
          <p:nvPr/>
        </p:nvSpPr>
        <p:spPr>
          <a:xfrm>
            <a:off x="8397688" y="4773836"/>
            <a:ext cx="309898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138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B976DE48-C270-4C3D-999F-E007021FE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09" y="2737967"/>
            <a:ext cx="1528927" cy="1382065"/>
          </a:xfrm>
          <a:prstGeom prst="rect">
            <a:avLst/>
          </a:prstGeom>
        </p:spPr>
      </p:pic>
      <p:pic>
        <p:nvPicPr>
          <p:cNvPr id="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DB96EB3-2EB3-4508-A0E9-4B0A53AAC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36" y="1209040"/>
            <a:ext cx="1528927" cy="1382065"/>
          </a:xfrm>
          <a:prstGeom prst="rect">
            <a:avLst/>
          </a:prstGeom>
        </p:spPr>
      </p:pic>
      <p:pic>
        <p:nvPicPr>
          <p:cNvPr id="6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655CCEED-ECB6-44B3-B59E-3550E74F5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64" y="2737967"/>
            <a:ext cx="1528927" cy="1382065"/>
          </a:xfrm>
          <a:prstGeom prst="rect">
            <a:avLst/>
          </a:prstGeom>
        </p:spPr>
      </p:pic>
      <p:pic>
        <p:nvPicPr>
          <p:cNvPr id="7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0588B678-A42E-487C-8DB6-F46FA3D49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36" y="4266895"/>
            <a:ext cx="1528927" cy="1382065"/>
          </a:xfrm>
          <a:prstGeom prst="rect">
            <a:avLst/>
          </a:prstGeom>
        </p:spPr>
      </p:pic>
      <p:sp>
        <p:nvSpPr>
          <p:cNvPr id="9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319CA2D0-3458-48AC-9296-5772B1F0720E}"/>
              </a:ext>
            </a:extLst>
          </p:cNvPr>
          <p:cNvSpPr txBox="1"/>
          <p:nvPr/>
        </p:nvSpPr>
        <p:spPr>
          <a:xfrm>
            <a:off x="1759659" y="4319649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0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98B34AD-7447-45FA-880D-C425DDAA1A7B}"/>
              </a:ext>
            </a:extLst>
          </p:cNvPr>
          <p:cNvSpPr txBox="1"/>
          <p:nvPr/>
        </p:nvSpPr>
        <p:spPr>
          <a:xfrm>
            <a:off x="695326" y="4726745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1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DF0331ED-6C87-4217-8DDA-77440C514415}"/>
              </a:ext>
            </a:extLst>
          </p:cNvPr>
          <p:cNvSpPr txBox="1"/>
          <p:nvPr/>
        </p:nvSpPr>
        <p:spPr>
          <a:xfrm>
            <a:off x="8515949" y="4319649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2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D586C4B7-52F8-433A-A557-5781C0F6D8B9}"/>
              </a:ext>
            </a:extLst>
          </p:cNvPr>
          <p:cNvSpPr txBox="1"/>
          <p:nvPr/>
        </p:nvSpPr>
        <p:spPr>
          <a:xfrm>
            <a:off x="8515949" y="4726745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9A4899A-5454-4F8F-A449-88181CCD752D}"/>
              </a:ext>
            </a:extLst>
          </p:cNvPr>
          <p:cNvSpPr txBox="1"/>
          <p:nvPr/>
        </p:nvSpPr>
        <p:spPr>
          <a:xfrm>
            <a:off x="1759659" y="1231009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0510CAED-4169-4A3F-B451-E0E7C08D466A}"/>
              </a:ext>
            </a:extLst>
          </p:cNvPr>
          <p:cNvSpPr txBox="1"/>
          <p:nvPr/>
        </p:nvSpPr>
        <p:spPr>
          <a:xfrm>
            <a:off x="695326" y="1638105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87A652E8-554E-41D0-8B0E-4D64C31FAD47}"/>
              </a:ext>
            </a:extLst>
          </p:cNvPr>
          <p:cNvSpPr txBox="1"/>
          <p:nvPr/>
        </p:nvSpPr>
        <p:spPr>
          <a:xfrm>
            <a:off x="8515949" y="1231009"/>
            <a:ext cx="1916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16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B490DF7E-2F49-4367-96A5-394CA92BEC65}"/>
              </a:ext>
            </a:extLst>
          </p:cNvPr>
          <p:cNvSpPr txBox="1"/>
          <p:nvPr/>
        </p:nvSpPr>
        <p:spPr>
          <a:xfrm>
            <a:off x="8515949" y="1638105"/>
            <a:ext cx="298072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单击此处输入你的正文，文字是您思想的提炼，为了最终演示发布的良好效果，请尽量言简意赅的阐述观点。</a:t>
            </a:r>
            <a:endParaRPr lang="en-US" altLang="zh-CN" sz="1200" dirty="0">
              <a:latin typeface="汉仪乐喵体简" panose="00020600040101010101" charset="-122"/>
              <a:ea typeface="汉仪乐喵体简" panose="00020600040101010101" charset="-122"/>
              <a:cs typeface="OPPOSans R" panose="00020600040101010101" pitchFamily="18" charset="-122"/>
              <a:sym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3440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292DB879-54E0-4FD1-9977-FBAEED428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15512" r="6422" b="1773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01B255C2-DC06-4C31-8F09-15F4E9244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0"/>
          <a:stretch/>
        </p:blipFill>
        <p:spPr>
          <a:xfrm>
            <a:off x="822364" y="4196080"/>
            <a:ext cx="10547272" cy="2661920"/>
          </a:xfrm>
          <a:prstGeom prst="rect">
            <a:avLst/>
          </a:prstGeom>
        </p:spPr>
      </p:pic>
      <p:sp>
        <p:nvSpPr>
          <p:cNvPr id="22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C1FE9EA-CE31-4B3E-99FB-9FC8B7D77E7C}"/>
              </a:ext>
            </a:extLst>
          </p:cNvPr>
          <p:cNvSpPr txBox="1"/>
          <p:nvPr/>
        </p:nvSpPr>
        <p:spPr>
          <a:xfrm>
            <a:off x="4498589" y="2481061"/>
            <a:ext cx="3194822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教学课程设计</a:t>
            </a:r>
          </a:p>
        </p:txBody>
      </p:sp>
      <p:sp>
        <p:nvSpPr>
          <p:cNvPr id="2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1FCB6EDB-D91A-4B82-89F2-F8DF70DC1DD8}"/>
              </a:ext>
            </a:extLst>
          </p:cNvPr>
          <p:cNvSpPr txBox="1"/>
          <p:nvPr/>
        </p:nvSpPr>
        <p:spPr>
          <a:xfrm flipH="1">
            <a:off x="4582886" y="1831819"/>
            <a:ext cx="3026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PART 02</a:t>
            </a:r>
          </a:p>
        </p:txBody>
      </p:sp>
      <p:sp>
        <p:nvSpPr>
          <p:cNvPr id="2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F840DC83-C45F-4F2D-812B-55C00F216AC3}"/>
              </a:ext>
            </a:extLst>
          </p:cNvPr>
          <p:cNvSpPr/>
          <p:nvPr/>
        </p:nvSpPr>
        <p:spPr>
          <a:xfrm>
            <a:off x="4498589" y="2985700"/>
            <a:ext cx="3194822" cy="2769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汉仪乐喵体简" panose="00020600040101010101" charset="-122"/>
              </a:rPr>
              <a:t>Teaching Curriculum Design</a:t>
            </a:r>
          </a:p>
        </p:txBody>
      </p:sp>
      <p:sp>
        <p:nvSpPr>
          <p:cNvPr id="2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C7B3DAE8-AA14-4153-987C-89E25F7DBC5E}"/>
              </a:ext>
            </a:extLst>
          </p:cNvPr>
          <p:cNvSpPr txBox="1"/>
          <p:nvPr/>
        </p:nvSpPr>
        <p:spPr>
          <a:xfrm>
            <a:off x="2747058" y="3306963"/>
            <a:ext cx="6697884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汉仪乐喵体简" panose="00020600040101010101" charset="-122"/>
                <a:ea typeface="汉仪乐喵体简" panose="00020600040101010101" charset="-122"/>
                <a:cs typeface="851tegakizatsu" panose="02000600000000000000" pitchFamily="2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984435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81B9D45-BCC6-4814-A66D-839376AD1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48" y="985520"/>
            <a:ext cx="7299064" cy="4886960"/>
          </a:xfrm>
          <a:prstGeom prst="rect">
            <a:avLst/>
          </a:prstGeom>
        </p:spPr>
      </p:pic>
      <p:sp>
        <p:nvSp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351E03B7-1F6F-41AA-B65B-D739FCF604D3}"/>
              </a:ext>
            </a:extLst>
          </p:cNvPr>
          <p:cNvSpPr txBox="1"/>
          <p:nvPr/>
        </p:nvSpPr>
        <p:spPr>
          <a:xfrm>
            <a:off x="695325" y="1944332"/>
            <a:ext cx="24245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123DD688-A7CF-4EDE-B24E-7B6576D7D4EE}"/>
              </a:ext>
            </a:extLst>
          </p:cNvPr>
          <p:cNvSpPr txBox="1"/>
          <p:nvPr/>
        </p:nvSpPr>
        <p:spPr>
          <a:xfrm>
            <a:off x="695325" y="2351428"/>
            <a:ext cx="3114675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3184523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417E611B-D6BA-4CA3-ACF3-476504CBB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30" y="1169229"/>
            <a:ext cx="3875340" cy="2956560"/>
          </a:xfrm>
          <a:prstGeom prst="rect">
            <a:avLst/>
          </a:prstGeom>
        </p:spPr>
      </p:pic>
      <p:sp>
        <p:nvSpPr>
          <p:cNvPr id="4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FE31B16F-0742-4BDA-9FA1-EF1A14535124}"/>
              </a:ext>
            </a:extLst>
          </p:cNvPr>
          <p:cNvSpPr txBox="1"/>
          <p:nvPr/>
        </p:nvSpPr>
        <p:spPr>
          <a:xfrm>
            <a:off x="4883727" y="4381429"/>
            <a:ext cx="24245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添加标题</a:t>
            </a:r>
          </a:p>
        </p:txBody>
      </p:sp>
      <p:sp>
        <p:nvSpPr>
          <p:cNvPr id="5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5158C76B-772E-4012-B56D-F608346FC091}"/>
              </a:ext>
            </a:extLst>
          </p:cNvPr>
          <p:cNvSpPr txBox="1"/>
          <p:nvPr/>
        </p:nvSpPr>
        <p:spPr>
          <a:xfrm>
            <a:off x="695325" y="4788525"/>
            <a:ext cx="1080135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汉仪乐喵体简" panose="00020600040101010101" charset="-122"/>
                <a:ea typeface="汉仪乐喵体简" panose="00020600040101010101" charset="-122"/>
                <a:cs typeface="OPPOSans R" panose="00020600040101010101" pitchFamily="18" charset="-122"/>
                <a:sym typeface="OPPOSans R" panose="00020600040101010101" pitchFamily="18" charset="-122"/>
              </a:rPr>
              <a:t>单击此处输入你的正文，文字是您思想的提炼，为了最终演示发布的良好效果，请尽量言简意赅的阐述观点；根据需要可酌情增减文字，以便观者可以准确理解您所传达的信息。单击此处输入你的正文，文字是您思想的提炼，为了最终演示发布的良好效果，请尽量言简意赅的阐述观点；根据需要可酌情增减文字，以便观者可以准确理解您所传达的信息。</a:t>
            </a:r>
          </a:p>
        </p:txBody>
      </p:sp>
    </p:spTree>
    <p:extLst>
      <p:ext uri="{BB962C8B-B14F-4D97-AF65-F5344CB8AC3E}">
        <p14:creationId xmlns:p14="http://schemas.microsoft.com/office/powerpoint/2010/main" val="2269434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1555</Words>
  <Application>Microsoft Office PowerPoint</Application>
  <PresentationFormat>宽屏</PresentationFormat>
  <Paragraphs>102</Paragraphs>
  <Slides>17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Wingdings</vt:lpstr>
      <vt:lpstr>汉仪中简黑简</vt:lpstr>
      <vt:lpstr>汉仪乐喵体简</vt:lpstr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 春波</dc:creator>
  <cp:lastModifiedBy>赵 春波</cp:lastModifiedBy>
  <cp:revision>3</cp:revision>
  <dcterms:created xsi:type="dcterms:W3CDTF">2022-07-20T11:06:19Z</dcterms:created>
  <dcterms:modified xsi:type="dcterms:W3CDTF">2022-07-20T12:09:02Z</dcterms:modified>
</cp:coreProperties>
</file>